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0" r:id="rId4"/>
  </p:sldMasterIdLst>
  <p:notesMasterIdLst>
    <p:notesMasterId r:id="rId14"/>
  </p:notesMasterIdLst>
  <p:handoutMasterIdLst>
    <p:handoutMasterId r:id="rId15"/>
  </p:handoutMasterIdLst>
  <p:sldIdLst>
    <p:sldId id="259" r:id="rId5"/>
    <p:sldId id="298" r:id="rId6"/>
    <p:sldId id="280" r:id="rId7"/>
    <p:sldId id="377" r:id="rId8"/>
    <p:sldId id="378" r:id="rId9"/>
    <p:sldId id="379" r:id="rId10"/>
    <p:sldId id="297" r:id="rId11"/>
    <p:sldId id="302" r:id="rId12"/>
    <p:sldId id="38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orient="horz" pos="1128" userDrawn="1">
          <p15:clr>
            <a:srgbClr val="A4A3A4"/>
          </p15:clr>
        </p15:guide>
        <p15:guide id="3"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C4D9"/>
    <a:srgbClr val="0091DA"/>
    <a:srgbClr val="0076CF"/>
    <a:srgbClr val="55FFF5"/>
    <a:srgbClr val="9E8BFF"/>
    <a:srgbClr val="BDE4FC"/>
    <a:srgbClr val="333333"/>
    <a:srgbClr val="002855"/>
    <a:srgbClr val="DCF9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42"/>
    <p:restoredTop sz="96327"/>
  </p:normalViewPr>
  <p:slideViewPr>
    <p:cSldViewPr snapToGrid="0" snapToObjects="1" showGuides="1">
      <p:cViewPr varScale="1">
        <p:scale>
          <a:sx n="106" d="100"/>
          <a:sy n="106" d="100"/>
        </p:scale>
        <p:origin x="996" y="96"/>
      </p:cViewPr>
      <p:guideLst>
        <p:guide orient="horz" pos="2112"/>
        <p:guide orient="horz" pos="1128"/>
        <p:guide pos="3840"/>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showGuides="1">
      <p:cViewPr varScale="1">
        <p:scale>
          <a:sx n="97" d="100"/>
          <a:sy n="97" d="100"/>
        </p:scale>
        <p:origin x="312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z, Christine" userId="c36bba69-2389-472b-9a14-ee9a3643d317" providerId="ADAL" clId="{2C8A54A3-3DF8-4CBE-A820-1D042487CF53}"/>
    <pc:docChg chg="modSld">
      <pc:chgData name="Mez, Christine" userId="c36bba69-2389-472b-9a14-ee9a3643d317" providerId="ADAL" clId="{2C8A54A3-3DF8-4CBE-A820-1D042487CF53}" dt="2022-07-25T16:15:37.055" v="25" actId="1037"/>
      <pc:docMkLst>
        <pc:docMk/>
      </pc:docMkLst>
      <pc:sldChg chg="modSp mod">
        <pc:chgData name="Mez, Christine" userId="c36bba69-2389-472b-9a14-ee9a3643d317" providerId="ADAL" clId="{2C8A54A3-3DF8-4CBE-A820-1D042487CF53}" dt="2022-07-25T16:15:37.055" v="25" actId="1037"/>
        <pc:sldMkLst>
          <pc:docMk/>
          <pc:sldMk cId="4132164907" sldId="297"/>
        </pc:sldMkLst>
        <pc:spChg chg="mod">
          <ac:chgData name="Mez, Christine" userId="c36bba69-2389-472b-9a14-ee9a3643d317" providerId="ADAL" clId="{2C8A54A3-3DF8-4CBE-A820-1D042487CF53}" dt="2022-07-25T16:15:37.055" v="25" actId="1037"/>
          <ac:spMkLst>
            <pc:docMk/>
            <pc:sldMk cId="4132164907" sldId="297"/>
            <ac:spMk id="27" creationId="{12CBE01F-B410-9A90-D352-DE766CFFECB1}"/>
          </ac:spMkLst>
        </pc:spChg>
        <pc:picChg chg="mod">
          <ac:chgData name="Mez, Christine" userId="c36bba69-2389-472b-9a14-ee9a3643d317" providerId="ADAL" clId="{2C8A54A3-3DF8-4CBE-A820-1D042487CF53}" dt="2022-07-25T16:15:37.055" v="25" actId="1037"/>
          <ac:picMkLst>
            <pc:docMk/>
            <pc:sldMk cId="4132164907" sldId="297"/>
            <ac:picMk id="3" creationId="{A1B82E66-073A-39D3-F407-6D765940D6A4}"/>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E7A514-4B31-754F-83A0-1BF6DEB7AE0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7D133CE-EE09-5D4F-B0BA-2481E514F5B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754EA6-C368-BE48-A376-FFC88CD26F78}" type="datetimeFigureOut">
              <a:rPr lang="en-US" smtClean="0"/>
              <a:t>07/25/2022</a:t>
            </a:fld>
            <a:endParaRPr lang="en-US"/>
          </a:p>
        </p:txBody>
      </p:sp>
      <p:sp>
        <p:nvSpPr>
          <p:cNvPr id="4" name="Footer Placeholder 3">
            <a:extLst>
              <a:ext uri="{FF2B5EF4-FFF2-40B4-BE49-F238E27FC236}">
                <a16:creationId xmlns:a16="http://schemas.microsoft.com/office/drawing/2014/main" id="{A1A7625B-CF4B-4F4D-9A26-4196FD85AEB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25C7D62-97F1-9A41-BD4B-F2D15CA101C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F8BBEB-112A-3D4E-901C-94DDF122471B}" type="slidenum">
              <a:rPr lang="en-US" smtClean="0"/>
              <a:t>‹#›</a:t>
            </a:fld>
            <a:endParaRPr lang="en-US"/>
          </a:p>
        </p:txBody>
      </p:sp>
    </p:spTree>
    <p:extLst>
      <p:ext uri="{BB962C8B-B14F-4D97-AF65-F5344CB8AC3E}">
        <p14:creationId xmlns:p14="http://schemas.microsoft.com/office/powerpoint/2010/main" val="1698259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6706F9-BA0D-B249-91FB-56985A0E5B6A}" type="datetimeFigureOut">
              <a:rPr lang="en-US" smtClean="0"/>
              <a:t>07/25/2022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3D98F7-5D96-8644-BBA6-72A94972AAFF}" type="slidenum">
              <a:rPr lang="en-US" smtClean="0"/>
              <a:t>‹#›</a:t>
            </a:fld>
            <a:endParaRPr lang="en-US"/>
          </a:p>
        </p:txBody>
      </p:sp>
    </p:spTree>
    <p:extLst>
      <p:ext uri="{BB962C8B-B14F-4D97-AF65-F5344CB8AC3E}">
        <p14:creationId xmlns:p14="http://schemas.microsoft.com/office/powerpoint/2010/main" val="2352407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Read directly from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1</a:t>
            </a:fld>
            <a:endParaRPr lang="en-US"/>
          </a:p>
        </p:txBody>
      </p:sp>
    </p:spTree>
    <p:extLst>
      <p:ext uri="{BB962C8B-B14F-4D97-AF65-F5344CB8AC3E}">
        <p14:creationId xmlns:p14="http://schemas.microsoft.com/office/powerpoint/2010/main" val="3004681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Read directly from slide.</a:t>
            </a:r>
          </a:p>
        </p:txBody>
      </p:sp>
      <p:sp>
        <p:nvSpPr>
          <p:cNvPr id="4" name="Slide Number Placeholder 3"/>
          <p:cNvSpPr>
            <a:spLocks noGrp="1"/>
          </p:cNvSpPr>
          <p:nvPr>
            <p:ph type="sldNum" sz="quarter" idx="5"/>
          </p:nvPr>
        </p:nvSpPr>
        <p:spPr/>
        <p:txBody>
          <a:bodyPr/>
          <a:lstStyle/>
          <a:p>
            <a:fld id="{883D98F7-5D96-8644-BBA6-72A94972AAFF}" type="slidenum">
              <a:rPr lang="en-US" smtClean="0"/>
              <a:t>2</a:t>
            </a:fld>
            <a:endParaRPr lang="en-US"/>
          </a:p>
        </p:txBody>
      </p:sp>
    </p:spTree>
    <p:extLst>
      <p:ext uri="{BB962C8B-B14F-4D97-AF65-F5344CB8AC3E}">
        <p14:creationId xmlns:p14="http://schemas.microsoft.com/office/powerpoint/2010/main" val="3778997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Read directly from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3</a:t>
            </a:fld>
            <a:endParaRPr lang="en-US"/>
          </a:p>
        </p:txBody>
      </p:sp>
    </p:spTree>
    <p:extLst>
      <p:ext uri="{BB962C8B-B14F-4D97-AF65-F5344CB8AC3E}">
        <p14:creationId xmlns:p14="http://schemas.microsoft.com/office/powerpoint/2010/main" val="1284387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Read directly from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4</a:t>
            </a:fld>
            <a:endParaRPr lang="en-US"/>
          </a:p>
        </p:txBody>
      </p:sp>
    </p:spTree>
    <p:extLst>
      <p:ext uri="{BB962C8B-B14F-4D97-AF65-F5344CB8AC3E}">
        <p14:creationId xmlns:p14="http://schemas.microsoft.com/office/powerpoint/2010/main" val="3491915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Read directly from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5</a:t>
            </a:fld>
            <a:endParaRPr lang="en-US"/>
          </a:p>
        </p:txBody>
      </p:sp>
    </p:spTree>
    <p:extLst>
      <p:ext uri="{BB962C8B-B14F-4D97-AF65-F5344CB8AC3E}">
        <p14:creationId xmlns:p14="http://schemas.microsoft.com/office/powerpoint/2010/main" val="2540770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Read directly from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6</a:t>
            </a:fld>
            <a:endParaRPr lang="en-US"/>
          </a:p>
        </p:txBody>
      </p:sp>
    </p:spTree>
    <p:extLst>
      <p:ext uri="{BB962C8B-B14F-4D97-AF65-F5344CB8AC3E}">
        <p14:creationId xmlns:p14="http://schemas.microsoft.com/office/powerpoint/2010/main" val="2151228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Read directly from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7</a:t>
            </a:fld>
            <a:endParaRPr lang="en-US"/>
          </a:p>
        </p:txBody>
      </p:sp>
    </p:spTree>
    <p:extLst>
      <p:ext uri="{BB962C8B-B14F-4D97-AF65-F5344CB8AC3E}">
        <p14:creationId xmlns:p14="http://schemas.microsoft.com/office/powerpoint/2010/main" val="2586318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Read directly from slide.</a:t>
            </a: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8</a:t>
            </a:fld>
            <a:endParaRPr lang="en-US"/>
          </a:p>
        </p:txBody>
      </p:sp>
    </p:spTree>
    <p:extLst>
      <p:ext uri="{BB962C8B-B14F-4D97-AF65-F5344CB8AC3E}">
        <p14:creationId xmlns:p14="http://schemas.microsoft.com/office/powerpoint/2010/main" val="916378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9</a:t>
            </a:fld>
            <a:endParaRPr lang="en-US"/>
          </a:p>
        </p:txBody>
      </p:sp>
    </p:spTree>
    <p:extLst>
      <p:ext uri="{BB962C8B-B14F-4D97-AF65-F5344CB8AC3E}">
        <p14:creationId xmlns:p14="http://schemas.microsoft.com/office/powerpoint/2010/main" val="19032372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B002232-2BA3-C349-AFD1-802FA144F459}"/>
              </a:ext>
            </a:extLst>
          </p:cNvPr>
          <p:cNvSpPr/>
          <p:nvPr userDrawn="1"/>
        </p:nvSpPr>
        <p:spPr>
          <a:xfrm>
            <a:off x="0" y="0"/>
            <a:ext cx="12192000" cy="6858000"/>
          </a:xfrm>
          <a:prstGeom prst="rect">
            <a:avLst/>
          </a:prstGeom>
          <a:gradFill flip="none" rotWithShape="1">
            <a:gsLst>
              <a:gs pos="25000">
                <a:schemeClr val="tx2"/>
              </a:gs>
              <a:gs pos="98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Graphic 16">
            <a:extLst>
              <a:ext uri="{FF2B5EF4-FFF2-40B4-BE49-F238E27FC236}">
                <a16:creationId xmlns:a16="http://schemas.microsoft.com/office/drawing/2014/main" id="{8C19767B-59C7-9542-B619-00C2DC51AE4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60952" y="499218"/>
            <a:ext cx="1600200" cy="459632"/>
          </a:xfrm>
          <a:prstGeom prst="rect">
            <a:avLst/>
          </a:prstGeom>
        </p:spPr>
      </p:pic>
      <p:sp>
        <p:nvSpPr>
          <p:cNvPr id="13" name="Title 9">
            <a:extLst>
              <a:ext uri="{FF2B5EF4-FFF2-40B4-BE49-F238E27FC236}">
                <a16:creationId xmlns:a16="http://schemas.microsoft.com/office/drawing/2014/main" id="{A0F55347-793E-994F-A860-388685180F6F}"/>
              </a:ext>
            </a:extLst>
          </p:cNvPr>
          <p:cNvSpPr>
            <a:spLocks noGrp="1"/>
          </p:cNvSpPr>
          <p:nvPr>
            <p:ph type="title"/>
          </p:nvPr>
        </p:nvSpPr>
        <p:spPr>
          <a:xfrm>
            <a:off x="577701" y="3679825"/>
            <a:ext cx="10972800" cy="457200"/>
          </a:xfrm>
        </p:spPr>
        <p:txBody>
          <a:bodyPr/>
          <a:lstStyle>
            <a:lvl1pPr marL="0" algn="l" defTabSz="914400" rtl="0" eaLnBrk="1" latinLnBrk="0" hangingPunct="1">
              <a:lnSpc>
                <a:spcPct val="100000"/>
              </a:lnSpc>
              <a:spcBef>
                <a:spcPct val="0"/>
              </a:spcBef>
              <a:buNone/>
              <a:defRPr lang="en-US" sz="6000" b="0" i="0" kern="1200" dirty="0">
                <a:solidFill>
                  <a:schemeClr val="bg1"/>
                </a:solidFill>
                <a:latin typeface="FS Elliot Pro Light" panose="02000503040000020004" pitchFamily="2" charset="0"/>
                <a:ea typeface="+mj-ea"/>
                <a:cs typeface="+mj-cs"/>
              </a:defRPr>
            </a:lvl1pPr>
          </a:lstStyle>
          <a:p>
            <a:r>
              <a:rPr lang="en-US"/>
              <a:t>Click to edit Master title style</a:t>
            </a:r>
            <a:endParaRPr lang="en-US" dirty="0"/>
          </a:p>
        </p:txBody>
      </p:sp>
      <p:sp>
        <p:nvSpPr>
          <p:cNvPr id="22" name="Text Placeholder 20">
            <a:extLst>
              <a:ext uri="{FF2B5EF4-FFF2-40B4-BE49-F238E27FC236}">
                <a16:creationId xmlns:a16="http://schemas.microsoft.com/office/drawing/2014/main" id="{F056900D-AB2D-D945-A21C-3529479F4457}"/>
              </a:ext>
            </a:extLst>
          </p:cNvPr>
          <p:cNvSpPr>
            <a:spLocks noGrp="1"/>
          </p:cNvSpPr>
          <p:nvPr>
            <p:ph type="body" sz="quarter" idx="10" hasCustomPrompt="1"/>
          </p:nvPr>
        </p:nvSpPr>
        <p:spPr>
          <a:xfrm>
            <a:off x="619539" y="5248600"/>
            <a:ext cx="10930962" cy="222218"/>
          </a:xfrm>
        </p:spPr>
        <p:txBody>
          <a:bodyPr/>
          <a:lstStyle>
            <a:lvl1pPr marL="0" indent="0">
              <a:buNone/>
              <a:defRPr sz="1800" b="1" i="0" spc="300">
                <a:solidFill>
                  <a:srgbClr val="FFFFFF"/>
                </a:solidFill>
                <a:latin typeface="FS Elliot Pro" panose="02000503040000020004" pitchFamily="2" charset="0"/>
              </a:defRPr>
            </a:lvl1pPr>
          </a:lstStyle>
          <a:p>
            <a:pPr lvl="0"/>
            <a:r>
              <a:rPr lang="en-US" dirty="0"/>
              <a:t>PRESENTER NAME (ALL CAPS)</a:t>
            </a:r>
          </a:p>
        </p:txBody>
      </p:sp>
      <p:sp>
        <p:nvSpPr>
          <p:cNvPr id="25" name="Text Placeholder 23">
            <a:extLst>
              <a:ext uri="{FF2B5EF4-FFF2-40B4-BE49-F238E27FC236}">
                <a16:creationId xmlns:a16="http://schemas.microsoft.com/office/drawing/2014/main" id="{6C449667-522C-4F46-AFE1-31761BB0E1F3}"/>
              </a:ext>
            </a:extLst>
          </p:cNvPr>
          <p:cNvSpPr>
            <a:spLocks noGrp="1"/>
          </p:cNvSpPr>
          <p:nvPr>
            <p:ph type="body" sz="quarter" idx="11" hasCustomPrompt="1"/>
          </p:nvPr>
        </p:nvSpPr>
        <p:spPr>
          <a:xfrm>
            <a:off x="619539" y="5598612"/>
            <a:ext cx="10930962" cy="457200"/>
          </a:xfrm>
        </p:spPr>
        <p:txBody>
          <a:bodyPr/>
          <a:lstStyle>
            <a:lvl1pPr marL="0" indent="0">
              <a:buFontTx/>
              <a:buNone/>
              <a:defRPr sz="1800" b="0" i="0">
                <a:solidFill>
                  <a:schemeClr val="bg1"/>
                </a:solidFill>
                <a:latin typeface="FS Elliot Pro Light" panose="02000503040000020004" pitchFamily="2" charset="0"/>
              </a:defRPr>
            </a:lvl1pPr>
          </a:lstStyle>
          <a:p>
            <a:pPr lvl="0"/>
            <a:r>
              <a:rPr lang="en-US" dirty="0"/>
              <a:t>Title</a:t>
            </a:r>
          </a:p>
        </p:txBody>
      </p:sp>
    </p:spTree>
    <p:extLst>
      <p:ext uri="{BB962C8B-B14F-4D97-AF65-F5344CB8AC3E}">
        <p14:creationId xmlns:p14="http://schemas.microsoft.com/office/powerpoint/2010/main" val="946981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ue 2/3 Lef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DAFE2C9-DAA0-9541-98B5-E063DB991B5F}"/>
              </a:ext>
            </a:extLst>
          </p:cNvPr>
          <p:cNvSpPr/>
          <p:nvPr userDrawn="1"/>
        </p:nvSpPr>
        <p:spPr>
          <a:xfrm>
            <a:off x="0" y="0"/>
            <a:ext cx="8132617"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87E0AFA2-7471-E84B-B9F7-77229A21D1B9}"/>
              </a:ext>
            </a:extLst>
          </p:cNvPr>
          <p:cNvSpPr>
            <a:spLocks noGrp="1"/>
          </p:cNvSpPr>
          <p:nvPr>
            <p:ph type="title" hasCustomPrompt="1"/>
          </p:nvPr>
        </p:nvSpPr>
        <p:spPr>
          <a:xfrm>
            <a:off x="571500" y="617653"/>
            <a:ext cx="6907556" cy="457200"/>
          </a:xfrm>
        </p:spPr>
        <p:txBody>
          <a:bodyPr anchor="t">
            <a:noAutofit/>
          </a:bodyPr>
          <a:lstStyle>
            <a:lvl1pPr>
              <a:lnSpc>
                <a:spcPct val="100000"/>
              </a:lnSpc>
              <a:defRPr>
                <a:solidFill>
                  <a:schemeClr val="bg1"/>
                </a:solidFill>
              </a:defRPr>
            </a:lvl1pPr>
          </a:lstStyle>
          <a:p>
            <a:r>
              <a:rPr lang="en-US" dirty="0"/>
              <a:t>Click to edit header</a:t>
            </a:r>
          </a:p>
        </p:txBody>
      </p:sp>
      <p:sp>
        <p:nvSpPr>
          <p:cNvPr id="11" name="Content Placeholder 2">
            <a:extLst>
              <a:ext uri="{FF2B5EF4-FFF2-40B4-BE49-F238E27FC236}">
                <a16:creationId xmlns:a16="http://schemas.microsoft.com/office/drawing/2014/main" id="{5F74CD80-DC1B-D641-BBF3-4FBCF372EB9A}"/>
              </a:ext>
            </a:extLst>
          </p:cNvPr>
          <p:cNvSpPr>
            <a:spLocks noGrp="1"/>
          </p:cNvSpPr>
          <p:nvPr>
            <p:ph idx="1" hasCustomPrompt="1"/>
          </p:nvPr>
        </p:nvSpPr>
        <p:spPr>
          <a:xfrm>
            <a:off x="571500" y="2114204"/>
            <a:ext cx="6907556" cy="4118087"/>
          </a:xfrm>
        </p:spPr>
        <p:txBody>
          <a:bodyPr>
            <a:noAutofit/>
          </a:bodyPr>
          <a:lstStyle>
            <a:lvl1pPr marL="182880" indent="-182880">
              <a:lnSpc>
                <a:spcPct val="90000"/>
              </a:lnSpc>
              <a:spcBef>
                <a:spcPts val="0"/>
              </a:spcBef>
              <a:spcAft>
                <a:spcPts val="600"/>
              </a:spcAft>
              <a:defRPr sz="1800">
                <a:solidFill>
                  <a:schemeClr val="bg1"/>
                </a:solidFill>
              </a:defRPr>
            </a:lvl1pPr>
            <a:lvl2pPr marL="640080" indent="-182880">
              <a:lnSpc>
                <a:spcPct val="90000"/>
              </a:lnSpc>
              <a:spcBef>
                <a:spcPts val="0"/>
              </a:spcBef>
              <a:spcAft>
                <a:spcPts val="600"/>
              </a:spcAft>
              <a:buFont typeface="STIXGeneral-Regular" pitchFamily="2" charset="2"/>
              <a:buChar char="⎯"/>
              <a:defRPr sz="1600">
                <a:solidFill>
                  <a:schemeClr val="bg1"/>
                </a:solidFill>
              </a:defRPr>
            </a:lvl2pPr>
            <a:lvl3pPr marL="1097280" indent="-182880">
              <a:lnSpc>
                <a:spcPct val="90000"/>
              </a:lnSpc>
              <a:spcBef>
                <a:spcPts val="0"/>
              </a:spcBef>
              <a:spcAft>
                <a:spcPts val="600"/>
              </a:spcAft>
              <a:buFont typeface=".PingFang SC Regular"/>
              <a:buChar char="・"/>
              <a:defRPr sz="1400">
                <a:solidFill>
                  <a:schemeClr val="bg1"/>
                </a:solidFill>
              </a:defRPr>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2" name="Text Placeholder 8">
            <a:extLst>
              <a:ext uri="{FF2B5EF4-FFF2-40B4-BE49-F238E27FC236}">
                <a16:creationId xmlns:a16="http://schemas.microsoft.com/office/drawing/2014/main" id="{8FF83C15-302F-9449-9163-88EFFA96540D}"/>
              </a:ext>
            </a:extLst>
          </p:cNvPr>
          <p:cNvSpPr>
            <a:spLocks noGrp="1"/>
          </p:cNvSpPr>
          <p:nvPr>
            <p:ph type="body" sz="quarter" idx="13" hasCustomPrompt="1"/>
          </p:nvPr>
        </p:nvSpPr>
        <p:spPr>
          <a:xfrm>
            <a:off x="571501" y="1156133"/>
            <a:ext cx="6907556" cy="274320"/>
          </a:xfrm>
        </p:spPr>
        <p:txBody>
          <a:bodyPr anchor="t"/>
          <a:lstStyle>
            <a:lvl1pPr marL="0" indent="0">
              <a:lnSpc>
                <a:spcPct val="100000"/>
              </a:lnSpc>
              <a:buNone/>
              <a:defRPr sz="2000">
                <a:solidFill>
                  <a:schemeClr val="bg1"/>
                </a:solidFill>
              </a:defRPr>
            </a:lvl1pPr>
            <a:lvl2pPr marL="457200" indent="0">
              <a:buNone/>
              <a:defRPr/>
            </a:lvl2pPr>
          </a:lstStyle>
          <a:p>
            <a:pPr lvl="0"/>
            <a:r>
              <a:rPr lang="en-US" dirty="0"/>
              <a:t>Click to edit sub-header</a:t>
            </a:r>
          </a:p>
        </p:txBody>
      </p:sp>
      <p:sp>
        <p:nvSpPr>
          <p:cNvPr id="13" name="Text Placeholder 2">
            <a:extLst>
              <a:ext uri="{FF2B5EF4-FFF2-40B4-BE49-F238E27FC236}">
                <a16:creationId xmlns:a16="http://schemas.microsoft.com/office/drawing/2014/main" id="{B2C80024-9590-1B4D-B442-820AA4263842}"/>
              </a:ext>
            </a:extLst>
          </p:cNvPr>
          <p:cNvSpPr>
            <a:spLocks noGrp="1"/>
          </p:cNvSpPr>
          <p:nvPr>
            <p:ph type="body" idx="14" hasCustomPrompt="1"/>
          </p:nvPr>
        </p:nvSpPr>
        <p:spPr>
          <a:xfrm>
            <a:off x="571500" y="1518386"/>
            <a:ext cx="6907556" cy="518882"/>
          </a:xfrm>
        </p:spPr>
        <p:txBody>
          <a:bodyPr anchor="b">
            <a:noAutofit/>
          </a:bodyPr>
          <a:lstStyle>
            <a:lvl1pPr marL="0" indent="0">
              <a:lnSpc>
                <a:spcPct val="100000"/>
              </a:lnSpc>
              <a:spcBef>
                <a:spcPts val="0"/>
              </a:spcBef>
              <a:spcAft>
                <a:spcPts val="0"/>
              </a:spcAft>
              <a:buNone/>
              <a:defRPr sz="1800" b="1" i="0">
                <a:solidFill>
                  <a:srgbClr val="55FFF5"/>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7" name="Footer Placeholder 4">
            <a:extLst>
              <a:ext uri="{FF2B5EF4-FFF2-40B4-BE49-F238E27FC236}">
                <a16:creationId xmlns:a16="http://schemas.microsoft.com/office/drawing/2014/main" id="{E07DDEF4-2925-C648-8C9E-082899218D10}"/>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chemeClr val="bg1"/>
                </a:solidFill>
                <a:latin typeface="FS Elliot Pro" panose="02000503040000020004" pitchFamily="2" charset="0"/>
              </a:defRPr>
            </a:lvl1pPr>
          </a:lstStyle>
          <a:p>
            <a:endParaRPr lang="en-US" dirty="0"/>
          </a:p>
        </p:txBody>
      </p:sp>
      <p:sp>
        <p:nvSpPr>
          <p:cNvPr id="18" name="Slide Number Placeholder 5">
            <a:extLst>
              <a:ext uri="{FF2B5EF4-FFF2-40B4-BE49-F238E27FC236}">
                <a16:creationId xmlns:a16="http://schemas.microsoft.com/office/drawing/2014/main" id="{25929D1C-3E44-A947-9E82-86A84CFC5048}"/>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pic>
        <p:nvPicPr>
          <p:cNvPr id="19" name="Picture 18" descr="Logo&#10;&#10;Description automatically generated">
            <a:extLst>
              <a:ext uri="{FF2B5EF4-FFF2-40B4-BE49-F238E27FC236}">
                <a16:creationId xmlns:a16="http://schemas.microsoft.com/office/drawing/2014/main" id="{68077D76-E661-354B-8D0F-B6D2E43E2E97}"/>
              </a:ext>
            </a:extLst>
          </p:cNvPr>
          <p:cNvPicPr>
            <a:picLocks noChangeAspect="1"/>
          </p:cNvPicPr>
          <p:nvPr userDrawn="1"/>
        </p:nvPicPr>
        <p:blipFill>
          <a:blip r:embed="rId2"/>
          <a:stretch>
            <a:fillRect/>
          </a:stretch>
        </p:blipFill>
        <p:spPr>
          <a:xfrm>
            <a:off x="10919327" y="6408629"/>
            <a:ext cx="1092200" cy="304800"/>
          </a:xfrm>
          <a:prstGeom prst="rect">
            <a:avLst/>
          </a:prstGeom>
        </p:spPr>
      </p:pic>
    </p:spTree>
    <p:extLst>
      <p:ext uri="{BB962C8B-B14F-4D97-AF65-F5344CB8AC3E}">
        <p14:creationId xmlns:p14="http://schemas.microsoft.com/office/powerpoint/2010/main" val="3680616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ue 1/2 Lef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9502544-71A9-C749-BF94-3D0CD71A5754}"/>
              </a:ext>
            </a:extLst>
          </p:cNvPr>
          <p:cNvSpPr/>
          <p:nvPr userDrawn="1"/>
        </p:nvSpPr>
        <p:spPr>
          <a:xfrm>
            <a:off x="0" y="0"/>
            <a:ext cx="6095999"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a:extLst>
              <a:ext uri="{FF2B5EF4-FFF2-40B4-BE49-F238E27FC236}">
                <a16:creationId xmlns:a16="http://schemas.microsoft.com/office/drawing/2014/main" id="{B6E252DA-613D-8546-A3B3-28901C409B9A}"/>
              </a:ext>
            </a:extLst>
          </p:cNvPr>
          <p:cNvSpPr>
            <a:spLocks noGrp="1"/>
          </p:cNvSpPr>
          <p:nvPr>
            <p:ph type="title" hasCustomPrompt="1"/>
          </p:nvPr>
        </p:nvSpPr>
        <p:spPr>
          <a:xfrm>
            <a:off x="571500" y="617653"/>
            <a:ext cx="4876801" cy="457200"/>
          </a:xfrm>
        </p:spPr>
        <p:txBody>
          <a:bodyPr anchor="t">
            <a:noAutofit/>
          </a:bodyPr>
          <a:lstStyle>
            <a:lvl1pPr>
              <a:lnSpc>
                <a:spcPct val="100000"/>
              </a:lnSpc>
              <a:defRPr>
                <a:solidFill>
                  <a:schemeClr val="bg1"/>
                </a:solidFill>
              </a:defRPr>
            </a:lvl1pPr>
          </a:lstStyle>
          <a:p>
            <a:r>
              <a:rPr lang="en-US" dirty="0"/>
              <a:t>Click to edit header</a:t>
            </a:r>
          </a:p>
        </p:txBody>
      </p:sp>
      <p:sp>
        <p:nvSpPr>
          <p:cNvPr id="18" name="Content Placeholder 2">
            <a:extLst>
              <a:ext uri="{FF2B5EF4-FFF2-40B4-BE49-F238E27FC236}">
                <a16:creationId xmlns:a16="http://schemas.microsoft.com/office/drawing/2014/main" id="{DAC39CA9-D365-8040-9D4E-8667D0715473}"/>
              </a:ext>
            </a:extLst>
          </p:cNvPr>
          <p:cNvSpPr>
            <a:spLocks noGrp="1"/>
          </p:cNvSpPr>
          <p:nvPr>
            <p:ph idx="1" hasCustomPrompt="1"/>
          </p:nvPr>
        </p:nvSpPr>
        <p:spPr>
          <a:xfrm>
            <a:off x="571500" y="2114204"/>
            <a:ext cx="4876801" cy="4118087"/>
          </a:xfrm>
        </p:spPr>
        <p:txBody>
          <a:bodyPr>
            <a:noAutofit/>
          </a:bodyPr>
          <a:lstStyle>
            <a:lvl1pPr marL="182880" indent="-182880">
              <a:lnSpc>
                <a:spcPct val="90000"/>
              </a:lnSpc>
              <a:spcBef>
                <a:spcPts val="0"/>
              </a:spcBef>
              <a:spcAft>
                <a:spcPts val="600"/>
              </a:spcAft>
              <a:defRPr sz="1800">
                <a:solidFill>
                  <a:schemeClr val="bg1"/>
                </a:solidFill>
              </a:defRPr>
            </a:lvl1pPr>
            <a:lvl2pPr marL="640080" indent="-182880">
              <a:lnSpc>
                <a:spcPct val="90000"/>
              </a:lnSpc>
              <a:spcBef>
                <a:spcPts val="0"/>
              </a:spcBef>
              <a:spcAft>
                <a:spcPts val="600"/>
              </a:spcAft>
              <a:buFont typeface="STIXGeneral-Regular" pitchFamily="2" charset="2"/>
              <a:buChar char="⎯"/>
              <a:defRPr sz="1600">
                <a:solidFill>
                  <a:schemeClr val="bg1"/>
                </a:solidFill>
              </a:defRPr>
            </a:lvl2pPr>
            <a:lvl3pPr marL="1097280" indent="-182880">
              <a:lnSpc>
                <a:spcPct val="90000"/>
              </a:lnSpc>
              <a:spcBef>
                <a:spcPts val="0"/>
              </a:spcBef>
              <a:spcAft>
                <a:spcPts val="600"/>
              </a:spcAft>
              <a:buFont typeface=".PingFang SC Regular"/>
              <a:buChar char="・"/>
              <a:defRPr sz="1400">
                <a:solidFill>
                  <a:schemeClr val="bg1"/>
                </a:solidFill>
              </a:defRPr>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9" name="Text Placeholder 8">
            <a:extLst>
              <a:ext uri="{FF2B5EF4-FFF2-40B4-BE49-F238E27FC236}">
                <a16:creationId xmlns:a16="http://schemas.microsoft.com/office/drawing/2014/main" id="{DAF828F3-EE87-F74D-8508-C6ADDCB507AA}"/>
              </a:ext>
            </a:extLst>
          </p:cNvPr>
          <p:cNvSpPr>
            <a:spLocks noGrp="1"/>
          </p:cNvSpPr>
          <p:nvPr>
            <p:ph type="body" sz="quarter" idx="13" hasCustomPrompt="1"/>
          </p:nvPr>
        </p:nvSpPr>
        <p:spPr>
          <a:xfrm>
            <a:off x="571501" y="1156133"/>
            <a:ext cx="4876801" cy="274320"/>
          </a:xfrm>
        </p:spPr>
        <p:txBody>
          <a:bodyPr anchor="t"/>
          <a:lstStyle>
            <a:lvl1pPr marL="0" indent="0">
              <a:lnSpc>
                <a:spcPct val="100000"/>
              </a:lnSpc>
              <a:buNone/>
              <a:defRPr sz="2000">
                <a:solidFill>
                  <a:schemeClr val="bg1"/>
                </a:solidFill>
              </a:defRPr>
            </a:lvl1pPr>
            <a:lvl2pPr marL="457200" indent="0">
              <a:buNone/>
              <a:defRPr/>
            </a:lvl2pPr>
          </a:lstStyle>
          <a:p>
            <a:pPr lvl="0"/>
            <a:r>
              <a:rPr lang="en-US" dirty="0"/>
              <a:t>Click to edit sub-header</a:t>
            </a:r>
          </a:p>
        </p:txBody>
      </p:sp>
      <p:sp>
        <p:nvSpPr>
          <p:cNvPr id="20" name="Text Placeholder 2">
            <a:extLst>
              <a:ext uri="{FF2B5EF4-FFF2-40B4-BE49-F238E27FC236}">
                <a16:creationId xmlns:a16="http://schemas.microsoft.com/office/drawing/2014/main" id="{98B58BBD-EA7B-984A-B636-687CC1FB5DC9}"/>
              </a:ext>
            </a:extLst>
          </p:cNvPr>
          <p:cNvSpPr>
            <a:spLocks noGrp="1"/>
          </p:cNvSpPr>
          <p:nvPr>
            <p:ph type="body" idx="14" hasCustomPrompt="1"/>
          </p:nvPr>
        </p:nvSpPr>
        <p:spPr>
          <a:xfrm>
            <a:off x="571500" y="1518386"/>
            <a:ext cx="4876801" cy="518882"/>
          </a:xfrm>
        </p:spPr>
        <p:txBody>
          <a:bodyPr anchor="b">
            <a:noAutofit/>
          </a:bodyPr>
          <a:lstStyle>
            <a:lvl1pPr marL="0" indent="0">
              <a:lnSpc>
                <a:spcPct val="100000"/>
              </a:lnSpc>
              <a:spcBef>
                <a:spcPts val="0"/>
              </a:spcBef>
              <a:spcAft>
                <a:spcPts val="0"/>
              </a:spcAft>
              <a:buNone/>
              <a:defRPr sz="1800" b="1" i="0">
                <a:solidFill>
                  <a:srgbClr val="55FFF5"/>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5" name="Footer Placeholder 4">
            <a:extLst>
              <a:ext uri="{FF2B5EF4-FFF2-40B4-BE49-F238E27FC236}">
                <a16:creationId xmlns:a16="http://schemas.microsoft.com/office/drawing/2014/main" id="{3859EDDE-AF2C-F241-A998-2AF7B839A162}"/>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chemeClr val="bg1"/>
                </a:solidFill>
                <a:latin typeface="FS Elliot Pro" panose="02000503040000020004" pitchFamily="2" charset="0"/>
              </a:defRPr>
            </a:lvl1pPr>
          </a:lstStyle>
          <a:p>
            <a:endParaRPr lang="en-US" dirty="0"/>
          </a:p>
        </p:txBody>
      </p:sp>
      <p:sp>
        <p:nvSpPr>
          <p:cNvPr id="16" name="Slide Number Placeholder 5">
            <a:extLst>
              <a:ext uri="{FF2B5EF4-FFF2-40B4-BE49-F238E27FC236}">
                <a16:creationId xmlns:a16="http://schemas.microsoft.com/office/drawing/2014/main" id="{9651B17C-06CC-0C49-BF78-53F0E25275BF}"/>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pic>
        <p:nvPicPr>
          <p:cNvPr id="21" name="Picture 20" descr="Logo&#10;&#10;Description automatically generated">
            <a:extLst>
              <a:ext uri="{FF2B5EF4-FFF2-40B4-BE49-F238E27FC236}">
                <a16:creationId xmlns:a16="http://schemas.microsoft.com/office/drawing/2014/main" id="{2EF3C932-FD10-234B-A73B-AC5A9AF44BE7}"/>
              </a:ext>
            </a:extLst>
          </p:cNvPr>
          <p:cNvPicPr>
            <a:picLocks noChangeAspect="1"/>
          </p:cNvPicPr>
          <p:nvPr userDrawn="1"/>
        </p:nvPicPr>
        <p:blipFill>
          <a:blip r:embed="rId2"/>
          <a:stretch>
            <a:fillRect/>
          </a:stretch>
        </p:blipFill>
        <p:spPr>
          <a:xfrm>
            <a:off x="10919327" y="6408629"/>
            <a:ext cx="1092200" cy="304800"/>
          </a:xfrm>
          <a:prstGeom prst="rect">
            <a:avLst/>
          </a:prstGeom>
        </p:spPr>
      </p:pic>
    </p:spTree>
    <p:extLst>
      <p:ext uri="{BB962C8B-B14F-4D97-AF65-F5344CB8AC3E}">
        <p14:creationId xmlns:p14="http://schemas.microsoft.com/office/powerpoint/2010/main" val="522079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792A1F-A590-EF48-83AB-D87AD62ADC69}"/>
              </a:ext>
            </a:extLst>
          </p:cNvPr>
          <p:cNvSpPr/>
          <p:nvPr userDrawn="1"/>
        </p:nvSpPr>
        <p:spPr>
          <a:xfrm>
            <a:off x="0" y="0"/>
            <a:ext cx="4059381"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121205F6-42E3-1E4A-87F9-E422C9C5F40B}"/>
              </a:ext>
            </a:extLst>
          </p:cNvPr>
          <p:cNvSpPr>
            <a:spLocks noGrp="1"/>
          </p:cNvSpPr>
          <p:nvPr>
            <p:ph type="title" hasCustomPrompt="1"/>
          </p:nvPr>
        </p:nvSpPr>
        <p:spPr>
          <a:xfrm>
            <a:off x="571500" y="617653"/>
            <a:ext cx="2840182" cy="457200"/>
          </a:xfrm>
        </p:spPr>
        <p:txBody>
          <a:bodyPr anchor="t">
            <a:noAutofit/>
          </a:bodyPr>
          <a:lstStyle>
            <a:lvl1pPr>
              <a:lnSpc>
                <a:spcPct val="100000"/>
              </a:lnSpc>
              <a:defRPr>
                <a:solidFill>
                  <a:schemeClr val="bg1"/>
                </a:solidFill>
              </a:defRPr>
            </a:lvl1pPr>
          </a:lstStyle>
          <a:p>
            <a:r>
              <a:rPr lang="en-US" dirty="0"/>
              <a:t>Click to edit header</a:t>
            </a:r>
          </a:p>
        </p:txBody>
      </p:sp>
      <p:sp>
        <p:nvSpPr>
          <p:cNvPr id="15" name="Content Placeholder 2">
            <a:extLst>
              <a:ext uri="{FF2B5EF4-FFF2-40B4-BE49-F238E27FC236}">
                <a16:creationId xmlns:a16="http://schemas.microsoft.com/office/drawing/2014/main" id="{93D6777C-71E3-7C4F-BAF0-8804B54995C4}"/>
              </a:ext>
            </a:extLst>
          </p:cNvPr>
          <p:cNvSpPr>
            <a:spLocks noGrp="1"/>
          </p:cNvSpPr>
          <p:nvPr>
            <p:ph idx="1" hasCustomPrompt="1"/>
          </p:nvPr>
        </p:nvSpPr>
        <p:spPr>
          <a:xfrm>
            <a:off x="571500" y="2914816"/>
            <a:ext cx="2840182" cy="3325531"/>
          </a:xfrm>
        </p:spPr>
        <p:txBody>
          <a:bodyPr>
            <a:noAutofit/>
          </a:bodyPr>
          <a:lstStyle>
            <a:lvl1pPr marL="182880" indent="-182880">
              <a:lnSpc>
                <a:spcPct val="90000"/>
              </a:lnSpc>
              <a:spcBef>
                <a:spcPts val="0"/>
              </a:spcBef>
              <a:spcAft>
                <a:spcPts val="600"/>
              </a:spcAft>
              <a:defRPr sz="1800">
                <a:solidFill>
                  <a:schemeClr val="bg1"/>
                </a:solidFill>
              </a:defRPr>
            </a:lvl1pPr>
            <a:lvl2pPr marL="640080" indent="-182880">
              <a:lnSpc>
                <a:spcPct val="90000"/>
              </a:lnSpc>
              <a:spcBef>
                <a:spcPts val="0"/>
              </a:spcBef>
              <a:spcAft>
                <a:spcPts val="600"/>
              </a:spcAft>
              <a:buFont typeface="STIXGeneral-Regular" pitchFamily="2" charset="2"/>
              <a:buChar char="⎯"/>
              <a:defRPr sz="1600">
                <a:solidFill>
                  <a:schemeClr val="bg1"/>
                </a:solidFill>
              </a:defRPr>
            </a:lvl2pPr>
            <a:lvl3pPr marL="1097280" indent="-182880">
              <a:lnSpc>
                <a:spcPct val="90000"/>
              </a:lnSpc>
              <a:spcBef>
                <a:spcPts val="0"/>
              </a:spcBef>
              <a:spcAft>
                <a:spcPts val="600"/>
              </a:spcAft>
              <a:buFont typeface=".PingFang SC Regular"/>
              <a:buChar char="・"/>
              <a:defRPr sz="1400">
                <a:solidFill>
                  <a:schemeClr val="bg1"/>
                </a:solidFill>
              </a:defRPr>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6" name="Text Placeholder 8">
            <a:extLst>
              <a:ext uri="{FF2B5EF4-FFF2-40B4-BE49-F238E27FC236}">
                <a16:creationId xmlns:a16="http://schemas.microsoft.com/office/drawing/2014/main" id="{0E7A64E0-A6B6-9C40-A442-C73CAE340C78}"/>
              </a:ext>
            </a:extLst>
          </p:cNvPr>
          <p:cNvSpPr>
            <a:spLocks noGrp="1"/>
          </p:cNvSpPr>
          <p:nvPr>
            <p:ph type="body" sz="quarter" idx="13" hasCustomPrompt="1"/>
          </p:nvPr>
        </p:nvSpPr>
        <p:spPr>
          <a:xfrm>
            <a:off x="571501" y="1675880"/>
            <a:ext cx="2840182" cy="274320"/>
          </a:xfrm>
        </p:spPr>
        <p:txBody>
          <a:bodyPr anchor="t"/>
          <a:lstStyle>
            <a:lvl1pPr marL="0" indent="0">
              <a:lnSpc>
                <a:spcPct val="100000"/>
              </a:lnSpc>
              <a:buNone/>
              <a:defRPr sz="2000">
                <a:solidFill>
                  <a:schemeClr val="bg1"/>
                </a:solidFill>
              </a:defRPr>
            </a:lvl1pPr>
            <a:lvl2pPr marL="457200" indent="0">
              <a:buNone/>
              <a:defRPr/>
            </a:lvl2pPr>
          </a:lstStyle>
          <a:p>
            <a:pPr lvl="0"/>
            <a:r>
              <a:rPr lang="en-US" dirty="0"/>
              <a:t>Click to edit sub-header</a:t>
            </a:r>
          </a:p>
        </p:txBody>
      </p:sp>
      <p:sp>
        <p:nvSpPr>
          <p:cNvPr id="17" name="Text Placeholder 2">
            <a:extLst>
              <a:ext uri="{FF2B5EF4-FFF2-40B4-BE49-F238E27FC236}">
                <a16:creationId xmlns:a16="http://schemas.microsoft.com/office/drawing/2014/main" id="{02D7C14E-06C5-5F4C-AD42-BDE854FC4306}"/>
              </a:ext>
            </a:extLst>
          </p:cNvPr>
          <p:cNvSpPr>
            <a:spLocks noGrp="1"/>
          </p:cNvSpPr>
          <p:nvPr>
            <p:ph type="body" idx="14" hasCustomPrompt="1"/>
          </p:nvPr>
        </p:nvSpPr>
        <p:spPr>
          <a:xfrm>
            <a:off x="571500" y="2318997"/>
            <a:ext cx="2840182" cy="518882"/>
          </a:xfrm>
        </p:spPr>
        <p:txBody>
          <a:bodyPr anchor="b">
            <a:noAutofit/>
          </a:bodyPr>
          <a:lstStyle>
            <a:lvl1pPr marL="0" indent="0">
              <a:lnSpc>
                <a:spcPct val="100000"/>
              </a:lnSpc>
              <a:spcBef>
                <a:spcPts val="0"/>
              </a:spcBef>
              <a:spcAft>
                <a:spcPts val="0"/>
              </a:spcAft>
              <a:buNone/>
              <a:defRPr sz="1800" b="1" i="0">
                <a:solidFill>
                  <a:srgbClr val="55FFF5"/>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a:t>
            </a:r>
            <a:br>
              <a:rPr lang="en-US" dirty="0"/>
            </a:br>
            <a:r>
              <a:rPr lang="en-US" dirty="0"/>
              <a:t>sub-header</a:t>
            </a:r>
          </a:p>
        </p:txBody>
      </p:sp>
      <p:sp>
        <p:nvSpPr>
          <p:cNvPr id="18" name="Footer Placeholder 4">
            <a:extLst>
              <a:ext uri="{FF2B5EF4-FFF2-40B4-BE49-F238E27FC236}">
                <a16:creationId xmlns:a16="http://schemas.microsoft.com/office/drawing/2014/main" id="{A92B4C4F-E47A-4B42-A84E-8E3741E9BE5F}"/>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chemeClr val="bg1"/>
                </a:solidFill>
                <a:latin typeface="FS Elliot Pro" panose="02000503040000020004" pitchFamily="2" charset="0"/>
              </a:defRPr>
            </a:lvl1pPr>
          </a:lstStyle>
          <a:p>
            <a:endParaRPr lang="en-US" dirty="0"/>
          </a:p>
        </p:txBody>
      </p:sp>
      <p:sp>
        <p:nvSpPr>
          <p:cNvPr id="19" name="Slide Number Placeholder 5">
            <a:extLst>
              <a:ext uri="{FF2B5EF4-FFF2-40B4-BE49-F238E27FC236}">
                <a16:creationId xmlns:a16="http://schemas.microsoft.com/office/drawing/2014/main" id="{C759851F-98DA-704B-8BA8-42823B03E231}"/>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pic>
        <p:nvPicPr>
          <p:cNvPr id="20" name="Picture 19" descr="Logo&#10;&#10;Description automatically generated">
            <a:extLst>
              <a:ext uri="{FF2B5EF4-FFF2-40B4-BE49-F238E27FC236}">
                <a16:creationId xmlns:a16="http://schemas.microsoft.com/office/drawing/2014/main" id="{3639B9A1-78D9-DF40-9B0D-CF0A7DDEB5FF}"/>
              </a:ext>
            </a:extLst>
          </p:cNvPr>
          <p:cNvPicPr>
            <a:picLocks noChangeAspect="1"/>
          </p:cNvPicPr>
          <p:nvPr userDrawn="1"/>
        </p:nvPicPr>
        <p:blipFill>
          <a:blip r:embed="rId2"/>
          <a:stretch>
            <a:fillRect/>
          </a:stretch>
        </p:blipFill>
        <p:spPr>
          <a:xfrm>
            <a:off x="10919327" y="6408629"/>
            <a:ext cx="1092200" cy="304800"/>
          </a:xfrm>
          <a:prstGeom prst="rect">
            <a:avLst/>
          </a:prstGeom>
        </p:spPr>
      </p:pic>
    </p:spTree>
    <p:extLst>
      <p:ext uri="{BB962C8B-B14F-4D97-AF65-F5344CB8AC3E}">
        <p14:creationId xmlns:p14="http://schemas.microsoft.com/office/powerpoint/2010/main" val="437116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Dark Tex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a:prstGeom prst="rect">
            <a:avLst/>
          </a:prstGeom>
        </p:spPr>
        <p:txBody>
          <a:bodyPr vert="horz"/>
          <a:lstStyle>
            <a:lvl1pPr marL="0" indent="0">
              <a:buNone/>
              <a:defRPr sz="1600">
                <a:solidFill>
                  <a:srgbClr val="7F7F7F"/>
                </a:solidFill>
              </a:defRPr>
            </a:lvl1pPr>
          </a:lstStyle>
          <a:p>
            <a:r>
              <a:rPr lang="en-US"/>
              <a:t>Click icon to add picture</a:t>
            </a:r>
            <a:endParaRPr lang="en-US" dirty="0"/>
          </a:p>
        </p:txBody>
      </p:sp>
      <p:sp>
        <p:nvSpPr>
          <p:cNvPr id="14" name="Text Placeholder 10"/>
          <p:cNvSpPr>
            <a:spLocks noGrp="1"/>
          </p:cNvSpPr>
          <p:nvPr>
            <p:ph type="body" sz="quarter" idx="11" hasCustomPrompt="1"/>
          </p:nvPr>
        </p:nvSpPr>
        <p:spPr>
          <a:xfrm>
            <a:off x="825298" y="1293139"/>
            <a:ext cx="5205155" cy="1577769"/>
          </a:xfrm>
          <a:prstGeom prst="rect">
            <a:avLst/>
          </a:prstGeom>
        </p:spPr>
        <p:txBody>
          <a:bodyPr vert="horz" lIns="0" tIns="0" rIns="0" bIns="0">
            <a:noAutofit/>
          </a:bodyPr>
          <a:lstStyle>
            <a:lvl1pPr marL="0" indent="0">
              <a:spcBef>
                <a:spcPts val="0"/>
              </a:spcBef>
              <a:buNone/>
              <a:defRPr sz="3733" b="0" i="0" baseline="0">
                <a:solidFill>
                  <a:schemeClr val="tx1"/>
                </a:solidFill>
                <a:latin typeface="FS Elliot Pro Light" panose="02000503040000020004" pitchFamily="2" charset="0"/>
                <a:cs typeface="FS Elliot Pro Light" panose="02000503040000020004" pitchFamily="2" charset="0"/>
              </a:defRPr>
            </a:lvl1pPr>
          </a:lstStyle>
          <a:p>
            <a:pPr lvl="0"/>
            <a:r>
              <a:rPr lang="en-US" dirty="0"/>
              <a:t>Use for images with light backgrounds</a:t>
            </a:r>
          </a:p>
        </p:txBody>
      </p:sp>
      <p:sp>
        <p:nvSpPr>
          <p:cNvPr id="6" name="Slide Number Placeholder 5">
            <a:extLst>
              <a:ext uri="{FF2B5EF4-FFF2-40B4-BE49-F238E27FC236}">
                <a16:creationId xmlns:a16="http://schemas.microsoft.com/office/drawing/2014/main" id="{C4A59C37-E16E-814D-99F9-90E5314BE791}"/>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tx1"/>
                </a:solidFill>
                <a:latin typeface="FS Elliot Pro" panose="02000503040000020004" pitchFamily="2" charset="0"/>
              </a:defRPr>
            </a:lvl1pPr>
          </a:lstStyle>
          <a:p>
            <a:fld id="{13CF28CE-A392-6E4E-B8A8-233A7BF58CFD}" type="slidenum">
              <a:rPr lang="en-US" smtClean="0"/>
              <a:pPr/>
              <a:t>‹#›</a:t>
            </a:fld>
            <a:endParaRPr lang="en-US" dirty="0"/>
          </a:p>
        </p:txBody>
      </p:sp>
    </p:spTree>
    <p:extLst>
      <p:ext uri="{BB962C8B-B14F-4D97-AF65-F5344CB8AC3E}">
        <p14:creationId xmlns:p14="http://schemas.microsoft.com/office/powerpoint/2010/main" val="2236458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White Tex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a:prstGeom prst="rect">
            <a:avLst/>
          </a:prstGeom>
        </p:spPr>
        <p:txBody>
          <a:bodyPr vert="horz"/>
          <a:lstStyle>
            <a:lvl1pPr marL="0" indent="0">
              <a:buNone/>
              <a:defRPr sz="1600">
                <a:solidFill>
                  <a:srgbClr val="7F7F7F"/>
                </a:solidFill>
              </a:defRPr>
            </a:lvl1pPr>
          </a:lstStyle>
          <a:p>
            <a:r>
              <a:rPr lang="en-US"/>
              <a:t>Click icon to add picture</a:t>
            </a:r>
            <a:endParaRPr lang="en-US" dirty="0"/>
          </a:p>
        </p:txBody>
      </p:sp>
      <p:sp>
        <p:nvSpPr>
          <p:cNvPr id="14" name="Text Placeholder 10"/>
          <p:cNvSpPr>
            <a:spLocks noGrp="1"/>
          </p:cNvSpPr>
          <p:nvPr>
            <p:ph type="body" sz="quarter" idx="11" hasCustomPrompt="1"/>
          </p:nvPr>
        </p:nvSpPr>
        <p:spPr>
          <a:xfrm>
            <a:off x="825298" y="1293139"/>
            <a:ext cx="5205155" cy="1577769"/>
          </a:xfrm>
          <a:prstGeom prst="rect">
            <a:avLst/>
          </a:prstGeom>
        </p:spPr>
        <p:txBody>
          <a:bodyPr vert="horz" lIns="0" tIns="0" rIns="0" bIns="0">
            <a:noAutofit/>
          </a:bodyPr>
          <a:lstStyle>
            <a:lvl1pPr marL="0" indent="0">
              <a:spcBef>
                <a:spcPts val="0"/>
              </a:spcBef>
              <a:buNone/>
              <a:defRPr sz="3733" b="0" i="0" baseline="0">
                <a:solidFill>
                  <a:schemeClr val="bg1"/>
                </a:solidFill>
                <a:latin typeface="FS Elliot Pro Light" panose="02000503040000020004" pitchFamily="2" charset="0"/>
                <a:cs typeface="FS Elliot Pro Light" panose="02000503040000020004" pitchFamily="2" charset="0"/>
              </a:defRPr>
            </a:lvl1pPr>
          </a:lstStyle>
          <a:p>
            <a:pPr lvl="0"/>
            <a:r>
              <a:rPr lang="en-US" dirty="0"/>
              <a:t>Use for images with dark backgrounds</a:t>
            </a:r>
          </a:p>
        </p:txBody>
      </p:sp>
      <p:sp>
        <p:nvSpPr>
          <p:cNvPr id="6" name="Slide Number Placeholder 5">
            <a:extLst>
              <a:ext uri="{FF2B5EF4-FFF2-40B4-BE49-F238E27FC236}">
                <a16:creationId xmlns:a16="http://schemas.microsoft.com/office/drawing/2014/main" id="{5D193841-5ABC-6847-92C5-52642A503489}"/>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spTree>
    <p:extLst>
      <p:ext uri="{BB962C8B-B14F-4D97-AF65-F5344CB8AC3E}">
        <p14:creationId xmlns:p14="http://schemas.microsoft.com/office/powerpoint/2010/main" val="4234246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right">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31A76450-528D-6140-B15A-59BD896C39BE}"/>
              </a:ext>
            </a:extLst>
          </p:cNvPr>
          <p:cNvSpPr>
            <a:spLocks noGrp="1"/>
          </p:cNvSpPr>
          <p:nvPr>
            <p:ph type="title" hasCustomPrompt="1"/>
          </p:nvPr>
        </p:nvSpPr>
        <p:spPr>
          <a:xfrm>
            <a:off x="588334" y="617653"/>
            <a:ext cx="5029200" cy="457200"/>
          </a:xfrm>
        </p:spPr>
        <p:txBody>
          <a:bodyPr anchor="t">
            <a:noAutofit/>
          </a:bodyPr>
          <a:lstStyle>
            <a:lvl1pPr>
              <a:lnSpc>
                <a:spcPct val="100000"/>
              </a:lnSpc>
              <a:defRPr/>
            </a:lvl1pPr>
          </a:lstStyle>
          <a:p>
            <a:r>
              <a:rPr lang="en-US" dirty="0"/>
              <a:t>Click to edit header</a:t>
            </a:r>
          </a:p>
        </p:txBody>
      </p:sp>
      <p:sp>
        <p:nvSpPr>
          <p:cNvPr id="14" name="Content Placeholder 2">
            <a:extLst>
              <a:ext uri="{FF2B5EF4-FFF2-40B4-BE49-F238E27FC236}">
                <a16:creationId xmlns:a16="http://schemas.microsoft.com/office/drawing/2014/main" id="{AB9EADB0-15A5-9240-A345-AD8BB2E99FB2}"/>
              </a:ext>
            </a:extLst>
          </p:cNvPr>
          <p:cNvSpPr>
            <a:spLocks noGrp="1"/>
          </p:cNvSpPr>
          <p:nvPr>
            <p:ph idx="1" hasCustomPrompt="1"/>
          </p:nvPr>
        </p:nvSpPr>
        <p:spPr>
          <a:xfrm>
            <a:off x="588334" y="2114204"/>
            <a:ext cx="5029200" cy="4126143"/>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5" name="Text Placeholder 8">
            <a:extLst>
              <a:ext uri="{FF2B5EF4-FFF2-40B4-BE49-F238E27FC236}">
                <a16:creationId xmlns:a16="http://schemas.microsoft.com/office/drawing/2014/main" id="{14C429E8-B04B-F24B-8CD7-891FBEB6A8F0}"/>
              </a:ext>
            </a:extLst>
          </p:cNvPr>
          <p:cNvSpPr>
            <a:spLocks noGrp="1"/>
          </p:cNvSpPr>
          <p:nvPr>
            <p:ph type="body" sz="quarter" idx="13" hasCustomPrompt="1"/>
          </p:nvPr>
        </p:nvSpPr>
        <p:spPr>
          <a:xfrm>
            <a:off x="588335" y="1156133"/>
            <a:ext cx="5029200" cy="274320"/>
          </a:xfrm>
        </p:spPr>
        <p:txBody>
          <a:bodyPr anchor="t"/>
          <a:lstStyle>
            <a:lvl1pPr marL="0" indent="0">
              <a:lnSpc>
                <a:spcPct val="100000"/>
              </a:lnSpc>
              <a:buNone/>
              <a:defRPr sz="2000"/>
            </a:lvl1pPr>
            <a:lvl2pPr marL="457200" indent="0">
              <a:buNone/>
              <a:defRPr/>
            </a:lvl2pPr>
          </a:lstStyle>
          <a:p>
            <a:pPr lvl="0"/>
            <a:r>
              <a:rPr lang="en-US" dirty="0"/>
              <a:t>Click to edit sub-header</a:t>
            </a:r>
          </a:p>
        </p:txBody>
      </p:sp>
      <p:sp>
        <p:nvSpPr>
          <p:cNvPr id="16" name="Text Placeholder 2">
            <a:extLst>
              <a:ext uri="{FF2B5EF4-FFF2-40B4-BE49-F238E27FC236}">
                <a16:creationId xmlns:a16="http://schemas.microsoft.com/office/drawing/2014/main" id="{A5E06FC0-6EFC-8F4F-925B-221A24D2D0C7}"/>
              </a:ext>
            </a:extLst>
          </p:cNvPr>
          <p:cNvSpPr>
            <a:spLocks noGrp="1"/>
          </p:cNvSpPr>
          <p:nvPr>
            <p:ph type="body" idx="14" hasCustomPrompt="1"/>
          </p:nvPr>
        </p:nvSpPr>
        <p:spPr>
          <a:xfrm>
            <a:off x="588334" y="1518386"/>
            <a:ext cx="502920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2" name="Footer Placeholder 4">
            <a:extLst>
              <a:ext uri="{FF2B5EF4-FFF2-40B4-BE49-F238E27FC236}">
                <a16:creationId xmlns:a16="http://schemas.microsoft.com/office/drawing/2014/main" id="{B4928F6E-536B-354C-8FC1-3A374EC41D30}"/>
              </a:ext>
            </a:extLst>
          </p:cNvPr>
          <p:cNvSpPr>
            <a:spLocks noGrp="1"/>
          </p:cNvSpPr>
          <p:nvPr>
            <p:ph type="ftr" sz="quarter" idx="3"/>
          </p:nvPr>
        </p:nvSpPr>
        <p:spPr>
          <a:xfrm>
            <a:off x="583563" y="6247663"/>
            <a:ext cx="5029200"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7" name="Slide Number Placeholder 5">
            <a:extLst>
              <a:ext uri="{FF2B5EF4-FFF2-40B4-BE49-F238E27FC236}">
                <a16:creationId xmlns:a16="http://schemas.microsoft.com/office/drawing/2014/main" id="{CB617BB6-36D0-1B43-9198-CAFAB5643824}"/>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pic>
        <p:nvPicPr>
          <p:cNvPr id="18" name="Picture 17">
            <a:extLst>
              <a:ext uri="{FF2B5EF4-FFF2-40B4-BE49-F238E27FC236}">
                <a16:creationId xmlns:a16="http://schemas.microsoft.com/office/drawing/2014/main" id="{89211969-910C-554D-8B97-E264FDE4153B}"/>
              </a:ext>
            </a:extLst>
          </p:cNvPr>
          <p:cNvPicPr>
            <a:picLocks noChangeAspect="1"/>
          </p:cNvPicPr>
          <p:nvPr userDrawn="1"/>
        </p:nvPicPr>
        <p:blipFill>
          <a:blip r:embed="rId2"/>
          <a:stretch>
            <a:fillRect/>
          </a:stretch>
        </p:blipFill>
        <p:spPr>
          <a:xfrm>
            <a:off x="10956517" y="6410513"/>
            <a:ext cx="1033272" cy="301032"/>
          </a:xfrm>
          <a:prstGeom prst="rect">
            <a:avLst/>
          </a:prstGeom>
        </p:spPr>
      </p:pic>
      <p:sp>
        <p:nvSpPr>
          <p:cNvPr id="10" name="Picture Placeholder 2">
            <a:extLst>
              <a:ext uri="{FF2B5EF4-FFF2-40B4-BE49-F238E27FC236}">
                <a16:creationId xmlns:a16="http://schemas.microsoft.com/office/drawing/2014/main" id="{20296F2A-6F6B-B84A-718F-B6CF627103CF}"/>
              </a:ext>
            </a:extLst>
          </p:cNvPr>
          <p:cNvSpPr>
            <a:spLocks noGrp="1"/>
          </p:cNvSpPr>
          <p:nvPr>
            <p:ph type="pic" sz="quarter" idx="10"/>
          </p:nvPr>
        </p:nvSpPr>
        <p:spPr>
          <a:xfrm>
            <a:off x="6096000" y="0"/>
            <a:ext cx="6096000" cy="6858000"/>
          </a:xfrm>
          <a:prstGeom prst="rect">
            <a:avLst/>
          </a:prstGeom>
        </p:spPr>
        <p:txBody>
          <a:bodyPr vert="horz"/>
          <a:lstStyle>
            <a:lvl1pPr marL="0" indent="0">
              <a:buNone/>
              <a:defRPr sz="1600">
                <a:solidFill>
                  <a:srgbClr val="7F7F7F"/>
                </a:solidFill>
              </a:defRPr>
            </a:lvl1pPr>
          </a:lstStyle>
          <a:p>
            <a:r>
              <a:rPr lang="en-US"/>
              <a:t>Click icon to add picture</a:t>
            </a:r>
            <a:endParaRPr lang="en-US" dirty="0"/>
          </a:p>
        </p:txBody>
      </p:sp>
    </p:spTree>
    <p:extLst>
      <p:ext uri="{BB962C8B-B14F-4D97-AF65-F5344CB8AC3E}">
        <p14:creationId xmlns:p14="http://schemas.microsoft.com/office/powerpoint/2010/main" val="1434409587"/>
      </p:ext>
    </p:extLst>
  </p:cSld>
  <p:clrMapOvr>
    <a:masterClrMapping/>
  </p:clrMapOvr>
  <p:extLst>
    <p:ext uri="{DCECCB84-F9BA-43D5-87BE-67443E8EF086}">
      <p15:sldGuideLst xmlns:p15="http://schemas.microsoft.com/office/powerpoint/2012/main">
        <p15:guide id="1"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left">
    <p:spTree>
      <p:nvGrpSpPr>
        <p:cNvPr id="1" name=""/>
        <p:cNvGrpSpPr/>
        <p:nvPr/>
      </p:nvGrpSpPr>
      <p:grpSpPr>
        <a:xfrm>
          <a:off x="0" y="0"/>
          <a:ext cx="0" cy="0"/>
          <a:chOff x="0" y="0"/>
          <a:chExt cx="0" cy="0"/>
        </a:xfrm>
      </p:grpSpPr>
      <p:sp>
        <p:nvSpPr>
          <p:cNvPr id="10" name="Picture Placeholder 2">
            <a:extLst>
              <a:ext uri="{FF2B5EF4-FFF2-40B4-BE49-F238E27FC236}">
                <a16:creationId xmlns:a16="http://schemas.microsoft.com/office/drawing/2014/main" id="{20296F2A-6F6B-B84A-718F-B6CF627103CF}"/>
              </a:ext>
            </a:extLst>
          </p:cNvPr>
          <p:cNvSpPr>
            <a:spLocks noGrp="1"/>
          </p:cNvSpPr>
          <p:nvPr>
            <p:ph type="pic" sz="quarter" idx="10"/>
          </p:nvPr>
        </p:nvSpPr>
        <p:spPr>
          <a:xfrm>
            <a:off x="0" y="0"/>
            <a:ext cx="6096000" cy="6858000"/>
          </a:xfrm>
          <a:prstGeom prst="rect">
            <a:avLst/>
          </a:prstGeom>
        </p:spPr>
        <p:txBody>
          <a:bodyPr vert="horz"/>
          <a:lstStyle>
            <a:lvl1pPr marL="0" indent="0">
              <a:buNone/>
              <a:defRPr sz="1600">
                <a:solidFill>
                  <a:srgbClr val="7F7F7F"/>
                </a:solidFill>
              </a:defRPr>
            </a:lvl1pPr>
          </a:lstStyle>
          <a:p>
            <a:r>
              <a:rPr lang="en-US"/>
              <a:t>Click icon to add picture</a:t>
            </a:r>
            <a:endParaRPr lang="en-US" dirty="0"/>
          </a:p>
        </p:txBody>
      </p:sp>
      <p:sp>
        <p:nvSpPr>
          <p:cNvPr id="13" name="Title 1">
            <a:extLst>
              <a:ext uri="{FF2B5EF4-FFF2-40B4-BE49-F238E27FC236}">
                <a16:creationId xmlns:a16="http://schemas.microsoft.com/office/drawing/2014/main" id="{31A76450-528D-6140-B15A-59BD896C39BE}"/>
              </a:ext>
            </a:extLst>
          </p:cNvPr>
          <p:cNvSpPr>
            <a:spLocks noGrp="1"/>
          </p:cNvSpPr>
          <p:nvPr>
            <p:ph type="title" hasCustomPrompt="1"/>
          </p:nvPr>
        </p:nvSpPr>
        <p:spPr>
          <a:xfrm>
            <a:off x="6649769" y="617653"/>
            <a:ext cx="5029200" cy="457200"/>
          </a:xfrm>
        </p:spPr>
        <p:txBody>
          <a:bodyPr anchor="t">
            <a:noAutofit/>
          </a:bodyPr>
          <a:lstStyle>
            <a:lvl1pPr>
              <a:lnSpc>
                <a:spcPct val="100000"/>
              </a:lnSpc>
              <a:defRPr/>
            </a:lvl1pPr>
          </a:lstStyle>
          <a:p>
            <a:r>
              <a:rPr lang="en-US" dirty="0"/>
              <a:t>Click to edit header</a:t>
            </a:r>
          </a:p>
        </p:txBody>
      </p:sp>
      <p:sp>
        <p:nvSpPr>
          <p:cNvPr id="14" name="Content Placeholder 2">
            <a:extLst>
              <a:ext uri="{FF2B5EF4-FFF2-40B4-BE49-F238E27FC236}">
                <a16:creationId xmlns:a16="http://schemas.microsoft.com/office/drawing/2014/main" id="{AB9EADB0-15A5-9240-A345-AD8BB2E99FB2}"/>
              </a:ext>
            </a:extLst>
          </p:cNvPr>
          <p:cNvSpPr>
            <a:spLocks noGrp="1"/>
          </p:cNvSpPr>
          <p:nvPr>
            <p:ph idx="1" hasCustomPrompt="1"/>
          </p:nvPr>
        </p:nvSpPr>
        <p:spPr>
          <a:xfrm>
            <a:off x="6649769" y="2114204"/>
            <a:ext cx="5029200" cy="4126143"/>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5" name="Text Placeholder 8">
            <a:extLst>
              <a:ext uri="{FF2B5EF4-FFF2-40B4-BE49-F238E27FC236}">
                <a16:creationId xmlns:a16="http://schemas.microsoft.com/office/drawing/2014/main" id="{14C429E8-B04B-F24B-8CD7-891FBEB6A8F0}"/>
              </a:ext>
            </a:extLst>
          </p:cNvPr>
          <p:cNvSpPr>
            <a:spLocks noGrp="1"/>
          </p:cNvSpPr>
          <p:nvPr>
            <p:ph type="body" sz="quarter" idx="13" hasCustomPrompt="1"/>
          </p:nvPr>
        </p:nvSpPr>
        <p:spPr>
          <a:xfrm>
            <a:off x="6649770" y="1156133"/>
            <a:ext cx="5029200" cy="274320"/>
          </a:xfrm>
        </p:spPr>
        <p:txBody>
          <a:bodyPr anchor="t"/>
          <a:lstStyle>
            <a:lvl1pPr marL="0" indent="0">
              <a:lnSpc>
                <a:spcPct val="100000"/>
              </a:lnSpc>
              <a:buNone/>
              <a:defRPr sz="2000"/>
            </a:lvl1pPr>
            <a:lvl2pPr marL="457200" indent="0">
              <a:buNone/>
              <a:defRPr/>
            </a:lvl2pPr>
          </a:lstStyle>
          <a:p>
            <a:pPr lvl="0"/>
            <a:r>
              <a:rPr lang="en-US" dirty="0"/>
              <a:t>Click to edit sub-header</a:t>
            </a:r>
          </a:p>
        </p:txBody>
      </p:sp>
      <p:sp>
        <p:nvSpPr>
          <p:cNvPr id="16" name="Text Placeholder 2">
            <a:extLst>
              <a:ext uri="{FF2B5EF4-FFF2-40B4-BE49-F238E27FC236}">
                <a16:creationId xmlns:a16="http://schemas.microsoft.com/office/drawing/2014/main" id="{A5E06FC0-6EFC-8F4F-925B-221A24D2D0C7}"/>
              </a:ext>
            </a:extLst>
          </p:cNvPr>
          <p:cNvSpPr>
            <a:spLocks noGrp="1"/>
          </p:cNvSpPr>
          <p:nvPr>
            <p:ph type="body" idx="14" hasCustomPrompt="1"/>
          </p:nvPr>
        </p:nvSpPr>
        <p:spPr>
          <a:xfrm>
            <a:off x="6649769" y="1518386"/>
            <a:ext cx="502920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2" name="Footer Placeholder 4">
            <a:extLst>
              <a:ext uri="{FF2B5EF4-FFF2-40B4-BE49-F238E27FC236}">
                <a16:creationId xmlns:a16="http://schemas.microsoft.com/office/drawing/2014/main" id="{B4928F6E-536B-354C-8FC1-3A374EC41D30}"/>
              </a:ext>
            </a:extLst>
          </p:cNvPr>
          <p:cNvSpPr>
            <a:spLocks noGrp="1"/>
          </p:cNvSpPr>
          <p:nvPr>
            <p:ph type="ftr" sz="quarter" idx="3"/>
          </p:nvPr>
        </p:nvSpPr>
        <p:spPr>
          <a:xfrm>
            <a:off x="6649769" y="6247663"/>
            <a:ext cx="3408631"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7" name="Slide Number Placeholder 5">
            <a:extLst>
              <a:ext uri="{FF2B5EF4-FFF2-40B4-BE49-F238E27FC236}">
                <a16:creationId xmlns:a16="http://schemas.microsoft.com/office/drawing/2014/main" id="{CB617BB6-36D0-1B43-9198-CAFAB5643824}"/>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pic>
        <p:nvPicPr>
          <p:cNvPr id="18" name="Picture 17">
            <a:extLst>
              <a:ext uri="{FF2B5EF4-FFF2-40B4-BE49-F238E27FC236}">
                <a16:creationId xmlns:a16="http://schemas.microsoft.com/office/drawing/2014/main" id="{89211969-910C-554D-8B97-E264FDE4153B}"/>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15377790"/>
      </p:ext>
    </p:extLst>
  </p:cSld>
  <p:clrMapOvr>
    <a:masterClrMapping/>
  </p:clrMapOvr>
  <p:extLst>
    <p:ext uri="{DCECCB84-F9BA-43D5-87BE-67443E8EF086}">
      <p15:sldGuideLst xmlns:p15="http://schemas.microsoft.com/office/powerpoint/2012/main">
        <p15:guide id="1"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AA526EF-B177-1B47-8111-B573BE11668B}"/>
              </a:ext>
            </a:extLst>
          </p:cNvPr>
          <p:cNvSpPr/>
          <p:nvPr userDrawn="1"/>
        </p:nvSpPr>
        <p:spPr>
          <a:xfrm>
            <a:off x="0" y="0"/>
            <a:ext cx="12192000"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ooter Placeholder 4">
            <a:extLst>
              <a:ext uri="{FF2B5EF4-FFF2-40B4-BE49-F238E27FC236}">
                <a16:creationId xmlns:a16="http://schemas.microsoft.com/office/drawing/2014/main" id="{55C3D103-94A3-9D49-B88F-21F064766FD0}"/>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chemeClr val="bg1"/>
                </a:solidFill>
                <a:latin typeface="FS Elliot Pro" panose="02000503040000020004" pitchFamily="2" charset="0"/>
              </a:defRPr>
            </a:lvl1pPr>
          </a:lstStyle>
          <a:p>
            <a:endParaRPr lang="en-US" dirty="0"/>
          </a:p>
        </p:txBody>
      </p:sp>
      <p:sp>
        <p:nvSpPr>
          <p:cNvPr id="11" name="Slide Number Placeholder 5">
            <a:extLst>
              <a:ext uri="{FF2B5EF4-FFF2-40B4-BE49-F238E27FC236}">
                <a16:creationId xmlns:a16="http://schemas.microsoft.com/office/drawing/2014/main" id="{5E31E36F-5674-414D-B73D-F7872CC6D46B}"/>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pic>
        <p:nvPicPr>
          <p:cNvPr id="12" name="Picture 11">
            <a:extLst>
              <a:ext uri="{FF2B5EF4-FFF2-40B4-BE49-F238E27FC236}">
                <a16:creationId xmlns:a16="http://schemas.microsoft.com/office/drawing/2014/main" id="{0A56128B-B5B1-C94C-99A8-5F1C0008FDC2}"/>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3727324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nchor="b"/>
          <a:lstStyle/>
          <a:p>
            <a:fld id="{13CF28CE-A392-6E4E-B8A8-233A7BF58CFD}" type="slidenum">
              <a:rPr lang="en-US" smtClean="0"/>
              <a:t>‹#›</a:t>
            </a:fld>
            <a:endParaRPr lang="en-US"/>
          </a:p>
        </p:txBody>
      </p:sp>
      <p:pic>
        <p:nvPicPr>
          <p:cNvPr id="6" name="Picture 5" descr="Logo&#10;&#10;Description automatically generated">
            <a:extLst>
              <a:ext uri="{FF2B5EF4-FFF2-40B4-BE49-F238E27FC236}">
                <a16:creationId xmlns:a16="http://schemas.microsoft.com/office/drawing/2014/main" id="{D8A789BE-8DD2-DD44-B6F4-AB2E8755F0A6}"/>
              </a:ext>
            </a:extLst>
          </p:cNvPr>
          <p:cNvPicPr>
            <a:picLocks noChangeAspect="1"/>
          </p:cNvPicPr>
          <p:nvPr userDrawn="1"/>
        </p:nvPicPr>
        <p:blipFill>
          <a:blip r:embed="rId2"/>
          <a:stretch>
            <a:fillRect/>
          </a:stretch>
        </p:blipFill>
        <p:spPr>
          <a:xfrm>
            <a:off x="10919327" y="6408629"/>
            <a:ext cx="1092200" cy="304800"/>
          </a:xfrm>
          <a:prstGeom prst="rect">
            <a:avLst/>
          </a:prstGeom>
        </p:spPr>
      </p:pic>
    </p:spTree>
    <p:extLst>
      <p:ext uri="{BB962C8B-B14F-4D97-AF65-F5344CB8AC3E}">
        <p14:creationId xmlns:p14="http://schemas.microsoft.com/office/powerpoint/2010/main" val="3443509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 sub, text sub, bullets">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03CEFE81-FD4C-4741-B57D-E20508647F8E}"/>
              </a:ext>
            </a:extLst>
          </p:cNvPr>
          <p:cNvSpPr>
            <a:spLocks noGrp="1"/>
          </p:cNvSpPr>
          <p:nvPr>
            <p:ph idx="1" hasCustomPrompt="1"/>
          </p:nvPr>
        </p:nvSpPr>
        <p:spPr>
          <a:xfrm>
            <a:off x="571500" y="2119746"/>
            <a:ext cx="10972800" cy="4187075"/>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9" name="Text Placeholder 8">
            <a:extLst>
              <a:ext uri="{FF2B5EF4-FFF2-40B4-BE49-F238E27FC236}">
                <a16:creationId xmlns:a16="http://schemas.microsoft.com/office/drawing/2014/main" id="{895A2A21-E833-0C42-927D-5FE74D930385}"/>
              </a:ext>
            </a:extLst>
          </p:cNvPr>
          <p:cNvSpPr>
            <a:spLocks noGrp="1"/>
          </p:cNvSpPr>
          <p:nvPr>
            <p:ph type="body" sz="quarter" idx="12" hasCustomPrompt="1"/>
          </p:nvPr>
        </p:nvSpPr>
        <p:spPr>
          <a:xfrm>
            <a:off x="571500" y="1156133"/>
            <a:ext cx="10975975" cy="274320"/>
          </a:xfrm>
        </p:spPr>
        <p:txBody>
          <a:bodyPr anchor="t"/>
          <a:lstStyle>
            <a:lvl1pPr marL="0" indent="0">
              <a:lnSpc>
                <a:spcPct val="100000"/>
              </a:lnSpc>
              <a:buNone/>
              <a:defRPr sz="2000"/>
            </a:lvl1pPr>
            <a:lvl2pPr marL="457200" indent="0">
              <a:buNone/>
              <a:defRPr/>
            </a:lvl2pPr>
          </a:lstStyle>
          <a:p>
            <a:pPr lvl="0"/>
            <a:r>
              <a:rPr lang="en-US" dirty="0"/>
              <a:t>Click to edit sub-header</a:t>
            </a:r>
          </a:p>
        </p:txBody>
      </p:sp>
      <p:sp>
        <p:nvSpPr>
          <p:cNvPr id="11" name="Text Placeholder 2">
            <a:extLst>
              <a:ext uri="{FF2B5EF4-FFF2-40B4-BE49-F238E27FC236}">
                <a16:creationId xmlns:a16="http://schemas.microsoft.com/office/drawing/2014/main" id="{CCA2F667-5CD7-1345-8F44-1FF1A1F9E366}"/>
              </a:ext>
            </a:extLst>
          </p:cNvPr>
          <p:cNvSpPr>
            <a:spLocks noGrp="1"/>
          </p:cNvSpPr>
          <p:nvPr>
            <p:ph type="body" idx="13" hasCustomPrompt="1"/>
          </p:nvPr>
        </p:nvSpPr>
        <p:spPr>
          <a:xfrm>
            <a:off x="571500" y="1523928"/>
            <a:ext cx="10972800" cy="518882"/>
          </a:xfrm>
        </p:spPr>
        <p:txBody>
          <a:bodyPr anchor="b">
            <a:noAutofit/>
          </a:bodyPr>
          <a:lstStyle>
            <a:lvl1pPr marL="0" indent="0">
              <a:lnSpc>
                <a:spcPct val="100000"/>
              </a:lnSpc>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8" name="Footer Placeholder 4">
            <a:extLst>
              <a:ext uri="{FF2B5EF4-FFF2-40B4-BE49-F238E27FC236}">
                <a16:creationId xmlns:a16="http://schemas.microsoft.com/office/drawing/2014/main" id="{ADA06521-DD89-5F43-996A-AF8051110D1D}"/>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0" name="Slide Number Placeholder 5">
            <a:extLst>
              <a:ext uri="{FF2B5EF4-FFF2-40B4-BE49-F238E27FC236}">
                <a16:creationId xmlns:a16="http://schemas.microsoft.com/office/drawing/2014/main" id="{E1C8CC88-2E59-C04C-BFBB-390FBCC0BE56}"/>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sp>
        <p:nvSpPr>
          <p:cNvPr id="12" name="Title Placeholder 1">
            <a:extLst>
              <a:ext uri="{FF2B5EF4-FFF2-40B4-BE49-F238E27FC236}">
                <a16:creationId xmlns:a16="http://schemas.microsoft.com/office/drawing/2014/main" id="{52DE5F74-D4DB-E948-BA07-AA84DA99F565}"/>
              </a:ext>
            </a:extLst>
          </p:cNvPr>
          <p:cNvSpPr>
            <a:spLocks noGrp="1"/>
          </p:cNvSpPr>
          <p:nvPr>
            <p:ph type="title"/>
          </p:nvPr>
        </p:nvSpPr>
        <p:spPr>
          <a:xfrm>
            <a:off x="577701" y="620233"/>
            <a:ext cx="10972800" cy="457200"/>
          </a:xfrm>
          <a:prstGeom prst="rect">
            <a:avLst/>
          </a:prstGeom>
        </p:spPr>
        <p:txBody>
          <a:bodyPr vert="horz" lIns="0" tIns="0" rIns="0" bIns="0" rtlCol="0" anchor="ctr">
            <a:noAutofit/>
          </a:bodyPr>
          <a:lstStyle/>
          <a:p>
            <a:r>
              <a:rPr lang="en-US"/>
              <a:t>Click to edit Master title style</a:t>
            </a:r>
            <a:endParaRPr lang="en-US" dirty="0"/>
          </a:p>
        </p:txBody>
      </p:sp>
    </p:spTree>
    <p:extLst>
      <p:ext uri="{BB962C8B-B14F-4D97-AF65-F5344CB8AC3E}">
        <p14:creationId xmlns:p14="http://schemas.microsoft.com/office/powerpoint/2010/main" val="2611804299"/>
      </p:ext>
    </p:extLst>
  </p:cSld>
  <p:clrMapOvr>
    <a:masterClrMapping/>
  </p:clrMapOvr>
  <p:extLst>
    <p:ext uri="{DCECCB84-F9BA-43D5-87BE-67443E8EF086}">
      <p15:sldGuideLst xmlns:p15="http://schemas.microsoft.com/office/powerpoint/2012/main">
        <p15:guide id="1" orient="horz" pos="384" userDrawn="1">
          <p15:clr>
            <a:srgbClr val="FBAE40"/>
          </p15:clr>
        </p15:guide>
        <p15:guide id="2"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9E8B5FB-6590-E14F-846A-4A8FBA953F2D}"/>
              </a:ext>
            </a:extLst>
          </p:cNvPr>
          <p:cNvSpPr/>
          <p:nvPr userDrawn="1"/>
        </p:nvSpPr>
        <p:spPr>
          <a:xfrm>
            <a:off x="0" y="0"/>
            <a:ext cx="12192000"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571500" y="768350"/>
            <a:ext cx="10972800" cy="2852737"/>
          </a:xfrm>
        </p:spPr>
        <p:txBody>
          <a:bodyPr anchor="b">
            <a:noAutofit/>
          </a:bodyPr>
          <a:lstStyle>
            <a:lvl1pPr>
              <a:lnSpc>
                <a:spcPct val="100000"/>
              </a:lnSpc>
              <a:defRPr sz="6000">
                <a:solidFill>
                  <a:schemeClr val="bg1"/>
                </a:solidFill>
              </a:defRPr>
            </a:lvl1pPr>
          </a:lstStyle>
          <a:p>
            <a:r>
              <a:rPr lang="en-US" dirty="0"/>
              <a:t>Click to edit section title</a:t>
            </a:r>
          </a:p>
        </p:txBody>
      </p:sp>
      <p:sp>
        <p:nvSpPr>
          <p:cNvPr id="3" name="Text Placeholder 2"/>
          <p:cNvSpPr>
            <a:spLocks noGrp="1"/>
          </p:cNvSpPr>
          <p:nvPr>
            <p:ph type="body" idx="1" hasCustomPrompt="1"/>
          </p:nvPr>
        </p:nvSpPr>
        <p:spPr>
          <a:xfrm>
            <a:off x="571500" y="3639343"/>
            <a:ext cx="10972800" cy="1500187"/>
          </a:xfrm>
        </p:spPr>
        <p:txBody>
          <a:bodyPr>
            <a:noAutofit/>
          </a:bodyPr>
          <a:lstStyle>
            <a:lvl1pPr marL="0" indent="0">
              <a:lnSpc>
                <a:spcPct val="100000"/>
              </a:lnSpc>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sub-header</a:t>
            </a:r>
          </a:p>
        </p:txBody>
      </p:sp>
      <p:pic>
        <p:nvPicPr>
          <p:cNvPr id="7" name="Picture 6">
            <a:extLst>
              <a:ext uri="{FF2B5EF4-FFF2-40B4-BE49-F238E27FC236}">
                <a16:creationId xmlns:a16="http://schemas.microsoft.com/office/drawing/2014/main" id="{A9EA11BA-C213-1041-BCA5-D7B3BD79CCEE}"/>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3282154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0" name="Picture 9" descr="Logo&#10;&#10;Description automatically generated">
            <a:extLst>
              <a:ext uri="{FF2B5EF4-FFF2-40B4-BE49-F238E27FC236}">
                <a16:creationId xmlns:a16="http://schemas.microsoft.com/office/drawing/2014/main" id="{4CE14804-1B0F-AB49-A6BD-EA220659EA3B}"/>
              </a:ext>
            </a:extLst>
          </p:cNvPr>
          <p:cNvPicPr>
            <a:picLocks noChangeAspect="1"/>
          </p:cNvPicPr>
          <p:nvPr userDrawn="1"/>
        </p:nvPicPr>
        <p:blipFill>
          <a:blip r:embed="rId2"/>
          <a:stretch>
            <a:fillRect/>
          </a:stretch>
        </p:blipFill>
        <p:spPr>
          <a:xfrm>
            <a:off x="10919327" y="6408629"/>
            <a:ext cx="1092200" cy="304800"/>
          </a:xfrm>
          <a:prstGeom prst="rect">
            <a:avLst/>
          </a:prstGeom>
        </p:spPr>
      </p:pic>
      <p:sp>
        <p:nvSpPr>
          <p:cNvPr id="11" name="Title 1">
            <a:extLst>
              <a:ext uri="{FF2B5EF4-FFF2-40B4-BE49-F238E27FC236}">
                <a16:creationId xmlns:a16="http://schemas.microsoft.com/office/drawing/2014/main" id="{108E2142-7EA3-074E-8B29-5192FCC1C73B}"/>
              </a:ext>
            </a:extLst>
          </p:cNvPr>
          <p:cNvSpPr>
            <a:spLocks noGrp="1"/>
          </p:cNvSpPr>
          <p:nvPr>
            <p:ph type="title" hasCustomPrompt="1"/>
          </p:nvPr>
        </p:nvSpPr>
        <p:spPr>
          <a:xfrm>
            <a:off x="588334" y="617653"/>
            <a:ext cx="10972800" cy="457200"/>
          </a:xfrm>
        </p:spPr>
        <p:txBody>
          <a:bodyPr anchor="t">
            <a:noAutofit/>
          </a:bodyPr>
          <a:lstStyle>
            <a:lvl1pPr>
              <a:lnSpc>
                <a:spcPct val="100000"/>
              </a:lnSpc>
              <a:defRPr/>
            </a:lvl1pPr>
          </a:lstStyle>
          <a:p>
            <a:r>
              <a:rPr lang="en-US" dirty="0"/>
              <a:t>Click to edit header</a:t>
            </a:r>
          </a:p>
        </p:txBody>
      </p:sp>
      <p:sp>
        <p:nvSpPr>
          <p:cNvPr id="12" name="Content Placeholder 2">
            <a:extLst>
              <a:ext uri="{FF2B5EF4-FFF2-40B4-BE49-F238E27FC236}">
                <a16:creationId xmlns:a16="http://schemas.microsoft.com/office/drawing/2014/main" id="{432EEF90-4C99-3C4B-B866-D0F3D116A1A5}"/>
              </a:ext>
            </a:extLst>
          </p:cNvPr>
          <p:cNvSpPr>
            <a:spLocks noGrp="1"/>
          </p:cNvSpPr>
          <p:nvPr>
            <p:ph idx="1" hasCustomPrompt="1"/>
          </p:nvPr>
        </p:nvSpPr>
        <p:spPr>
          <a:xfrm>
            <a:off x="588334" y="2119746"/>
            <a:ext cx="5303520" cy="4137227"/>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3" name="Text Placeholder 8">
            <a:extLst>
              <a:ext uri="{FF2B5EF4-FFF2-40B4-BE49-F238E27FC236}">
                <a16:creationId xmlns:a16="http://schemas.microsoft.com/office/drawing/2014/main" id="{1FB125A6-4DC3-2749-942E-6CB8D0F0F3A4}"/>
              </a:ext>
            </a:extLst>
          </p:cNvPr>
          <p:cNvSpPr>
            <a:spLocks noGrp="1"/>
          </p:cNvSpPr>
          <p:nvPr>
            <p:ph type="body" sz="quarter" idx="13" hasCustomPrompt="1"/>
          </p:nvPr>
        </p:nvSpPr>
        <p:spPr>
          <a:xfrm>
            <a:off x="588334" y="1156133"/>
            <a:ext cx="10975975" cy="274320"/>
          </a:xfrm>
        </p:spPr>
        <p:txBody>
          <a:bodyPr anchor="t"/>
          <a:lstStyle>
            <a:lvl1pPr marL="0" indent="0">
              <a:lnSpc>
                <a:spcPct val="100000"/>
              </a:lnSpc>
              <a:buNone/>
              <a:defRPr sz="2000"/>
            </a:lvl1pPr>
            <a:lvl2pPr marL="457200" indent="0">
              <a:buNone/>
              <a:defRPr/>
            </a:lvl2pPr>
          </a:lstStyle>
          <a:p>
            <a:pPr lvl="0"/>
            <a:r>
              <a:rPr lang="en-US" dirty="0"/>
              <a:t>Click to edit sub-header</a:t>
            </a:r>
          </a:p>
        </p:txBody>
      </p:sp>
      <p:sp>
        <p:nvSpPr>
          <p:cNvPr id="14" name="Text Placeholder 2">
            <a:extLst>
              <a:ext uri="{FF2B5EF4-FFF2-40B4-BE49-F238E27FC236}">
                <a16:creationId xmlns:a16="http://schemas.microsoft.com/office/drawing/2014/main" id="{0AD8BEEA-C5A9-C94B-91E7-3EB0A56C1D24}"/>
              </a:ext>
            </a:extLst>
          </p:cNvPr>
          <p:cNvSpPr>
            <a:spLocks noGrp="1"/>
          </p:cNvSpPr>
          <p:nvPr>
            <p:ph type="body" idx="14" hasCustomPrompt="1"/>
          </p:nvPr>
        </p:nvSpPr>
        <p:spPr>
          <a:xfrm>
            <a:off x="588334" y="1523928"/>
            <a:ext cx="530352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5" name="Content Placeholder 2">
            <a:extLst>
              <a:ext uri="{FF2B5EF4-FFF2-40B4-BE49-F238E27FC236}">
                <a16:creationId xmlns:a16="http://schemas.microsoft.com/office/drawing/2014/main" id="{4FB5A352-4B08-DF4C-B625-1A08AF66BFC6}"/>
              </a:ext>
            </a:extLst>
          </p:cNvPr>
          <p:cNvSpPr>
            <a:spLocks noGrp="1"/>
          </p:cNvSpPr>
          <p:nvPr>
            <p:ph idx="15" hasCustomPrompt="1"/>
          </p:nvPr>
        </p:nvSpPr>
        <p:spPr>
          <a:xfrm>
            <a:off x="6282055" y="2103120"/>
            <a:ext cx="5303520" cy="4137227"/>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6" name="Text Placeholder 2">
            <a:extLst>
              <a:ext uri="{FF2B5EF4-FFF2-40B4-BE49-F238E27FC236}">
                <a16:creationId xmlns:a16="http://schemas.microsoft.com/office/drawing/2014/main" id="{939636A6-06B1-AF48-8078-03A2E3468F6B}"/>
              </a:ext>
            </a:extLst>
          </p:cNvPr>
          <p:cNvSpPr>
            <a:spLocks noGrp="1"/>
          </p:cNvSpPr>
          <p:nvPr>
            <p:ph type="body" idx="16" hasCustomPrompt="1"/>
          </p:nvPr>
        </p:nvSpPr>
        <p:spPr>
          <a:xfrm>
            <a:off x="6260789" y="1507302"/>
            <a:ext cx="530352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9" name="Footer Placeholder 4">
            <a:extLst>
              <a:ext uri="{FF2B5EF4-FFF2-40B4-BE49-F238E27FC236}">
                <a16:creationId xmlns:a16="http://schemas.microsoft.com/office/drawing/2014/main" id="{ADB1DEDA-E2E4-0E4A-8914-B8476F5385DC}"/>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20" name="Slide Number Placeholder 5">
            <a:extLst>
              <a:ext uri="{FF2B5EF4-FFF2-40B4-BE49-F238E27FC236}">
                <a16:creationId xmlns:a16="http://schemas.microsoft.com/office/drawing/2014/main" id="{E16C85C6-6C4D-EF49-9588-3AECE2960181}"/>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spTree>
    <p:extLst>
      <p:ext uri="{BB962C8B-B14F-4D97-AF65-F5344CB8AC3E}">
        <p14:creationId xmlns:p14="http://schemas.microsoft.com/office/powerpoint/2010/main" val="2674073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C593A01-4EA1-A241-BA8C-007644C0CCCA}"/>
              </a:ext>
            </a:extLst>
          </p:cNvPr>
          <p:cNvSpPr>
            <a:spLocks noGrp="1"/>
          </p:cNvSpPr>
          <p:nvPr>
            <p:ph type="title" hasCustomPrompt="1"/>
          </p:nvPr>
        </p:nvSpPr>
        <p:spPr>
          <a:xfrm>
            <a:off x="588334" y="617653"/>
            <a:ext cx="10972800" cy="457200"/>
          </a:xfrm>
        </p:spPr>
        <p:txBody>
          <a:bodyPr anchor="t">
            <a:noAutofit/>
          </a:bodyPr>
          <a:lstStyle>
            <a:lvl1pPr>
              <a:lnSpc>
                <a:spcPct val="100000"/>
              </a:lnSpc>
              <a:defRPr/>
            </a:lvl1pPr>
          </a:lstStyle>
          <a:p>
            <a:r>
              <a:rPr lang="en-US" dirty="0"/>
              <a:t>Click to edit header</a:t>
            </a:r>
          </a:p>
        </p:txBody>
      </p:sp>
      <p:sp>
        <p:nvSpPr>
          <p:cNvPr id="10" name="Footer Placeholder 4">
            <a:extLst>
              <a:ext uri="{FF2B5EF4-FFF2-40B4-BE49-F238E27FC236}">
                <a16:creationId xmlns:a16="http://schemas.microsoft.com/office/drawing/2014/main" id="{E44BFDA8-2542-C84A-85FF-807285E078E8}"/>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1" name="Slide Number Placeholder 5">
            <a:extLst>
              <a:ext uri="{FF2B5EF4-FFF2-40B4-BE49-F238E27FC236}">
                <a16:creationId xmlns:a16="http://schemas.microsoft.com/office/drawing/2014/main" id="{678BBC8C-59AE-6346-ABDE-914A6F6FE294}"/>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pic>
        <p:nvPicPr>
          <p:cNvPr id="12" name="Picture 11" descr="Logo&#10;&#10;Description automatically generated">
            <a:extLst>
              <a:ext uri="{FF2B5EF4-FFF2-40B4-BE49-F238E27FC236}">
                <a16:creationId xmlns:a16="http://schemas.microsoft.com/office/drawing/2014/main" id="{18B89A1A-96CE-0E44-8768-E0377D608147}"/>
              </a:ext>
            </a:extLst>
          </p:cNvPr>
          <p:cNvPicPr>
            <a:picLocks noChangeAspect="1"/>
          </p:cNvPicPr>
          <p:nvPr userDrawn="1"/>
        </p:nvPicPr>
        <p:blipFill>
          <a:blip r:embed="rId2"/>
          <a:stretch>
            <a:fillRect/>
          </a:stretch>
        </p:blipFill>
        <p:spPr>
          <a:xfrm>
            <a:off x="10919327" y="6408629"/>
            <a:ext cx="1092200" cy="304800"/>
          </a:xfrm>
          <a:prstGeom prst="rect">
            <a:avLst/>
          </a:prstGeom>
        </p:spPr>
      </p:pic>
    </p:spTree>
    <p:extLst>
      <p:ext uri="{BB962C8B-B14F-4D97-AF65-F5344CB8AC3E}">
        <p14:creationId xmlns:p14="http://schemas.microsoft.com/office/powerpoint/2010/main" val="2488407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6766CBA-FF80-0341-99F5-F6469D239AAD}"/>
              </a:ext>
            </a:extLst>
          </p:cNvPr>
          <p:cNvSpPr/>
          <p:nvPr userDrawn="1"/>
        </p:nvSpPr>
        <p:spPr>
          <a:xfrm>
            <a:off x="0" y="0"/>
            <a:ext cx="12192000"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DE3EFEB4-E2A0-FE4F-BEF6-964364892179}"/>
              </a:ext>
            </a:extLst>
          </p:cNvPr>
          <p:cNvSpPr>
            <a:spLocks noGrp="1"/>
          </p:cNvSpPr>
          <p:nvPr>
            <p:ph type="title" hasCustomPrompt="1"/>
          </p:nvPr>
        </p:nvSpPr>
        <p:spPr>
          <a:xfrm>
            <a:off x="597380" y="617653"/>
            <a:ext cx="10972800" cy="457200"/>
          </a:xfrm>
        </p:spPr>
        <p:txBody>
          <a:bodyPr anchor="t">
            <a:noAutofit/>
          </a:bodyPr>
          <a:lstStyle>
            <a:lvl1pPr>
              <a:lnSpc>
                <a:spcPct val="100000"/>
              </a:lnSpc>
              <a:defRPr>
                <a:solidFill>
                  <a:schemeClr val="bg1"/>
                </a:solidFill>
              </a:defRPr>
            </a:lvl1pPr>
          </a:lstStyle>
          <a:p>
            <a:r>
              <a:rPr lang="en-US" dirty="0"/>
              <a:t>Click to edit header</a:t>
            </a:r>
          </a:p>
        </p:txBody>
      </p:sp>
      <p:sp>
        <p:nvSpPr>
          <p:cNvPr id="12" name="Footer Placeholder 4">
            <a:extLst>
              <a:ext uri="{FF2B5EF4-FFF2-40B4-BE49-F238E27FC236}">
                <a16:creationId xmlns:a16="http://schemas.microsoft.com/office/drawing/2014/main" id="{5A089411-1551-4040-99D1-56B5D096F91E}"/>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chemeClr val="bg1"/>
                </a:solidFill>
                <a:latin typeface="FS Elliot Pro" panose="02000503040000020004" pitchFamily="2" charset="0"/>
              </a:defRPr>
            </a:lvl1pPr>
          </a:lstStyle>
          <a:p>
            <a:endParaRPr lang="en-US" dirty="0"/>
          </a:p>
        </p:txBody>
      </p:sp>
      <p:sp>
        <p:nvSpPr>
          <p:cNvPr id="13" name="Slide Number Placeholder 5">
            <a:extLst>
              <a:ext uri="{FF2B5EF4-FFF2-40B4-BE49-F238E27FC236}">
                <a16:creationId xmlns:a16="http://schemas.microsoft.com/office/drawing/2014/main" id="{D2B01EE7-6A61-3845-B4B3-3E68EDFA2F85}"/>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chemeClr val="bg1"/>
                </a:solidFill>
                <a:latin typeface="FS Elliot Pro" panose="02000503040000020004" pitchFamily="2" charset="0"/>
              </a:defRPr>
            </a:lvl1pPr>
          </a:lstStyle>
          <a:p>
            <a:fld id="{13CF28CE-A392-6E4E-B8A8-233A7BF58CFD}" type="slidenum">
              <a:rPr lang="en-US" smtClean="0"/>
              <a:pPr/>
              <a:t>‹#›</a:t>
            </a:fld>
            <a:endParaRPr lang="en-US" dirty="0"/>
          </a:p>
        </p:txBody>
      </p:sp>
      <p:pic>
        <p:nvPicPr>
          <p:cNvPr id="14" name="Picture 13">
            <a:extLst>
              <a:ext uri="{FF2B5EF4-FFF2-40B4-BE49-F238E27FC236}">
                <a16:creationId xmlns:a16="http://schemas.microsoft.com/office/drawing/2014/main" id="{D8591AAD-8D72-3545-80C4-F0F107AD9360}"/>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3217632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ue 2/3 Righ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7DAAE9D-DA3A-2148-8D7C-74EFCB735D9C}"/>
              </a:ext>
            </a:extLst>
          </p:cNvPr>
          <p:cNvSpPr/>
          <p:nvPr userDrawn="1"/>
        </p:nvSpPr>
        <p:spPr>
          <a:xfrm>
            <a:off x="4059382" y="0"/>
            <a:ext cx="8132617"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03E215FA-39F8-7C4C-85EA-B58138AE0BC3}"/>
              </a:ext>
            </a:extLst>
          </p:cNvPr>
          <p:cNvSpPr>
            <a:spLocks noGrp="1"/>
          </p:cNvSpPr>
          <p:nvPr>
            <p:ph type="title" hasCustomPrompt="1"/>
          </p:nvPr>
        </p:nvSpPr>
        <p:spPr>
          <a:xfrm>
            <a:off x="586747" y="617653"/>
            <a:ext cx="3017520" cy="457200"/>
          </a:xfrm>
        </p:spPr>
        <p:txBody>
          <a:bodyPr anchor="t">
            <a:noAutofit/>
          </a:bodyPr>
          <a:lstStyle>
            <a:lvl1pPr>
              <a:lnSpc>
                <a:spcPct val="100000"/>
              </a:lnSpc>
              <a:defRPr/>
            </a:lvl1pPr>
          </a:lstStyle>
          <a:p>
            <a:r>
              <a:rPr lang="en-US" dirty="0"/>
              <a:t>Click to edit header</a:t>
            </a:r>
          </a:p>
        </p:txBody>
      </p:sp>
      <p:sp>
        <p:nvSpPr>
          <p:cNvPr id="14" name="Content Placeholder 2">
            <a:extLst>
              <a:ext uri="{FF2B5EF4-FFF2-40B4-BE49-F238E27FC236}">
                <a16:creationId xmlns:a16="http://schemas.microsoft.com/office/drawing/2014/main" id="{31995A1C-DDEB-0447-BB45-E0D76426B7D7}"/>
              </a:ext>
            </a:extLst>
          </p:cNvPr>
          <p:cNvSpPr>
            <a:spLocks noGrp="1"/>
          </p:cNvSpPr>
          <p:nvPr>
            <p:ph idx="1" hasCustomPrompt="1"/>
          </p:nvPr>
        </p:nvSpPr>
        <p:spPr>
          <a:xfrm>
            <a:off x="586747" y="2895050"/>
            <a:ext cx="3017520" cy="3345297"/>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5" name="Text Placeholder 8">
            <a:extLst>
              <a:ext uri="{FF2B5EF4-FFF2-40B4-BE49-F238E27FC236}">
                <a16:creationId xmlns:a16="http://schemas.microsoft.com/office/drawing/2014/main" id="{0C5B9952-E9FA-1841-A8AF-9CA13B9D4709}"/>
              </a:ext>
            </a:extLst>
          </p:cNvPr>
          <p:cNvSpPr>
            <a:spLocks noGrp="1"/>
          </p:cNvSpPr>
          <p:nvPr>
            <p:ph type="body" sz="quarter" idx="12" hasCustomPrompt="1"/>
          </p:nvPr>
        </p:nvSpPr>
        <p:spPr>
          <a:xfrm>
            <a:off x="586747" y="1668152"/>
            <a:ext cx="3017520" cy="274320"/>
          </a:xfrm>
        </p:spPr>
        <p:txBody>
          <a:bodyPr anchor="t"/>
          <a:lstStyle>
            <a:lvl1pPr marL="0" indent="0">
              <a:lnSpc>
                <a:spcPct val="100000"/>
              </a:lnSpc>
              <a:spcBef>
                <a:spcPts val="0"/>
              </a:spcBef>
              <a:spcAft>
                <a:spcPts val="0"/>
              </a:spcAft>
              <a:buNone/>
              <a:defRPr sz="2000"/>
            </a:lvl1pPr>
            <a:lvl2pPr marL="457200" indent="0">
              <a:buNone/>
              <a:defRPr/>
            </a:lvl2pPr>
          </a:lstStyle>
          <a:p>
            <a:pPr lvl="0"/>
            <a:r>
              <a:rPr lang="en-US" dirty="0"/>
              <a:t>Click to edit sub-header</a:t>
            </a:r>
          </a:p>
        </p:txBody>
      </p:sp>
      <p:sp>
        <p:nvSpPr>
          <p:cNvPr id="16" name="Text Placeholder 2">
            <a:extLst>
              <a:ext uri="{FF2B5EF4-FFF2-40B4-BE49-F238E27FC236}">
                <a16:creationId xmlns:a16="http://schemas.microsoft.com/office/drawing/2014/main" id="{8A062914-0B45-8E41-9EB2-A5834860B835}"/>
              </a:ext>
            </a:extLst>
          </p:cNvPr>
          <p:cNvSpPr>
            <a:spLocks noGrp="1"/>
          </p:cNvSpPr>
          <p:nvPr>
            <p:ph type="body" idx="13" hasCustomPrompt="1"/>
          </p:nvPr>
        </p:nvSpPr>
        <p:spPr>
          <a:xfrm>
            <a:off x="586747" y="2299232"/>
            <a:ext cx="301752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a:t>
            </a:r>
            <a:br>
              <a:rPr lang="en-US" dirty="0"/>
            </a:br>
            <a:r>
              <a:rPr lang="en-US" dirty="0"/>
              <a:t>sub-header</a:t>
            </a:r>
          </a:p>
        </p:txBody>
      </p:sp>
      <p:sp>
        <p:nvSpPr>
          <p:cNvPr id="12" name="Footer Placeholder 4">
            <a:extLst>
              <a:ext uri="{FF2B5EF4-FFF2-40B4-BE49-F238E27FC236}">
                <a16:creationId xmlns:a16="http://schemas.microsoft.com/office/drawing/2014/main" id="{22FEBDD0-D1CB-984C-AF7E-29DFC60EBA14}"/>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7" name="Slide Number Placeholder 5">
            <a:extLst>
              <a:ext uri="{FF2B5EF4-FFF2-40B4-BE49-F238E27FC236}">
                <a16:creationId xmlns:a16="http://schemas.microsoft.com/office/drawing/2014/main" id="{38A74E5D-E109-F146-8695-6DAB1B4026B5}"/>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pic>
        <p:nvPicPr>
          <p:cNvPr id="18" name="Picture 17">
            <a:extLst>
              <a:ext uri="{FF2B5EF4-FFF2-40B4-BE49-F238E27FC236}">
                <a16:creationId xmlns:a16="http://schemas.microsoft.com/office/drawing/2014/main" id="{CB4D9E36-92C0-CD43-99DF-D8033DC71655}"/>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2170435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ue 1/2 Righ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54B3A4A-2E27-6946-965C-F603422F5083}"/>
              </a:ext>
            </a:extLst>
          </p:cNvPr>
          <p:cNvSpPr/>
          <p:nvPr userDrawn="1"/>
        </p:nvSpPr>
        <p:spPr>
          <a:xfrm>
            <a:off x="6096000" y="0"/>
            <a:ext cx="6095999"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31A76450-528D-6140-B15A-59BD896C39BE}"/>
              </a:ext>
            </a:extLst>
          </p:cNvPr>
          <p:cNvSpPr>
            <a:spLocks noGrp="1"/>
          </p:cNvSpPr>
          <p:nvPr>
            <p:ph type="title" hasCustomPrompt="1"/>
          </p:nvPr>
        </p:nvSpPr>
        <p:spPr>
          <a:xfrm>
            <a:off x="588334" y="617653"/>
            <a:ext cx="5029200" cy="457200"/>
          </a:xfrm>
        </p:spPr>
        <p:txBody>
          <a:bodyPr anchor="t">
            <a:noAutofit/>
          </a:bodyPr>
          <a:lstStyle>
            <a:lvl1pPr>
              <a:lnSpc>
                <a:spcPct val="100000"/>
              </a:lnSpc>
              <a:defRPr/>
            </a:lvl1pPr>
          </a:lstStyle>
          <a:p>
            <a:r>
              <a:rPr lang="en-US" dirty="0"/>
              <a:t>Click to edit header</a:t>
            </a:r>
          </a:p>
        </p:txBody>
      </p:sp>
      <p:sp>
        <p:nvSpPr>
          <p:cNvPr id="14" name="Content Placeholder 2">
            <a:extLst>
              <a:ext uri="{FF2B5EF4-FFF2-40B4-BE49-F238E27FC236}">
                <a16:creationId xmlns:a16="http://schemas.microsoft.com/office/drawing/2014/main" id="{AB9EADB0-15A5-9240-A345-AD8BB2E99FB2}"/>
              </a:ext>
            </a:extLst>
          </p:cNvPr>
          <p:cNvSpPr>
            <a:spLocks noGrp="1"/>
          </p:cNvSpPr>
          <p:nvPr>
            <p:ph idx="1" hasCustomPrompt="1"/>
          </p:nvPr>
        </p:nvSpPr>
        <p:spPr>
          <a:xfrm>
            <a:off x="588334" y="2114204"/>
            <a:ext cx="5029200" cy="4126143"/>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5" name="Text Placeholder 8">
            <a:extLst>
              <a:ext uri="{FF2B5EF4-FFF2-40B4-BE49-F238E27FC236}">
                <a16:creationId xmlns:a16="http://schemas.microsoft.com/office/drawing/2014/main" id="{14C429E8-B04B-F24B-8CD7-891FBEB6A8F0}"/>
              </a:ext>
            </a:extLst>
          </p:cNvPr>
          <p:cNvSpPr>
            <a:spLocks noGrp="1"/>
          </p:cNvSpPr>
          <p:nvPr>
            <p:ph type="body" sz="quarter" idx="13" hasCustomPrompt="1"/>
          </p:nvPr>
        </p:nvSpPr>
        <p:spPr>
          <a:xfrm>
            <a:off x="588335" y="1156133"/>
            <a:ext cx="5029200" cy="274320"/>
          </a:xfrm>
        </p:spPr>
        <p:txBody>
          <a:bodyPr anchor="t"/>
          <a:lstStyle>
            <a:lvl1pPr marL="0" indent="0">
              <a:lnSpc>
                <a:spcPct val="100000"/>
              </a:lnSpc>
              <a:buNone/>
              <a:defRPr sz="2000"/>
            </a:lvl1pPr>
            <a:lvl2pPr marL="457200" indent="0">
              <a:buNone/>
              <a:defRPr/>
            </a:lvl2pPr>
          </a:lstStyle>
          <a:p>
            <a:pPr lvl="0"/>
            <a:r>
              <a:rPr lang="en-US" dirty="0"/>
              <a:t>Click to edit sub-header</a:t>
            </a:r>
          </a:p>
        </p:txBody>
      </p:sp>
      <p:sp>
        <p:nvSpPr>
          <p:cNvPr id="16" name="Text Placeholder 2">
            <a:extLst>
              <a:ext uri="{FF2B5EF4-FFF2-40B4-BE49-F238E27FC236}">
                <a16:creationId xmlns:a16="http://schemas.microsoft.com/office/drawing/2014/main" id="{A5E06FC0-6EFC-8F4F-925B-221A24D2D0C7}"/>
              </a:ext>
            </a:extLst>
          </p:cNvPr>
          <p:cNvSpPr>
            <a:spLocks noGrp="1"/>
          </p:cNvSpPr>
          <p:nvPr>
            <p:ph type="body" idx="14" hasCustomPrompt="1"/>
          </p:nvPr>
        </p:nvSpPr>
        <p:spPr>
          <a:xfrm>
            <a:off x="588334" y="1518386"/>
            <a:ext cx="502920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2" name="Footer Placeholder 4">
            <a:extLst>
              <a:ext uri="{FF2B5EF4-FFF2-40B4-BE49-F238E27FC236}">
                <a16:creationId xmlns:a16="http://schemas.microsoft.com/office/drawing/2014/main" id="{B4928F6E-536B-354C-8FC1-3A374EC41D30}"/>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7" name="Slide Number Placeholder 5">
            <a:extLst>
              <a:ext uri="{FF2B5EF4-FFF2-40B4-BE49-F238E27FC236}">
                <a16:creationId xmlns:a16="http://schemas.microsoft.com/office/drawing/2014/main" id="{CB617BB6-36D0-1B43-9198-CAFAB5643824}"/>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pic>
        <p:nvPicPr>
          <p:cNvPr id="18" name="Picture 17">
            <a:extLst>
              <a:ext uri="{FF2B5EF4-FFF2-40B4-BE49-F238E27FC236}">
                <a16:creationId xmlns:a16="http://schemas.microsoft.com/office/drawing/2014/main" id="{89211969-910C-554D-8B97-E264FDE4153B}"/>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1023909746"/>
      </p:ext>
    </p:extLst>
  </p:cSld>
  <p:clrMapOvr>
    <a:masterClrMapping/>
  </p:clrMapOvr>
  <p:extLst>
    <p:ext uri="{DCECCB84-F9BA-43D5-87BE-67443E8EF086}">
      <p15:sldGuideLst xmlns:p15="http://schemas.microsoft.com/office/powerpoint/2012/main">
        <p15:guide id="1"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4 Right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4A4B61-A71A-1E49-BE8C-D948913FF42C}"/>
              </a:ext>
            </a:extLst>
          </p:cNvPr>
          <p:cNvSpPr/>
          <p:nvPr userDrawn="1"/>
        </p:nvSpPr>
        <p:spPr>
          <a:xfrm>
            <a:off x="8132618" y="0"/>
            <a:ext cx="4059381"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9341CA3C-AC0F-2549-A44A-028F20AEB871}"/>
              </a:ext>
            </a:extLst>
          </p:cNvPr>
          <p:cNvSpPr>
            <a:spLocks noGrp="1"/>
          </p:cNvSpPr>
          <p:nvPr>
            <p:ph type="title" hasCustomPrompt="1"/>
          </p:nvPr>
        </p:nvSpPr>
        <p:spPr>
          <a:xfrm>
            <a:off x="588333" y="617653"/>
            <a:ext cx="7086600" cy="457200"/>
          </a:xfrm>
        </p:spPr>
        <p:txBody>
          <a:bodyPr anchor="t">
            <a:noAutofit/>
          </a:bodyPr>
          <a:lstStyle>
            <a:lvl1pPr>
              <a:lnSpc>
                <a:spcPct val="100000"/>
              </a:lnSpc>
              <a:defRPr/>
            </a:lvl1pPr>
          </a:lstStyle>
          <a:p>
            <a:r>
              <a:rPr lang="en-US" dirty="0"/>
              <a:t>Click to edit header</a:t>
            </a:r>
          </a:p>
        </p:txBody>
      </p:sp>
      <p:sp>
        <p:nvSpPr>
          <p:cNvPr id="12" name="Content Placeholder 2">
            <a:extLst>
              <a:ext uri="{FF2B5EF4-FFF2-40B4-BE49-F238E27FC236}">
                <a16:creationId xmlns:a16="http://schemas.microsoft.com/office/drawing/2014/main" id="{432FD718-B5F6-BF43-9FF7-85E89625FDAA}"/>
              </a:ext>
            </a:extLst>
          </p:cNvPr>
          <p:cNvSpPr>
            <a:spLocks noGrp="1"/>
          </p:cNvSpPr>
          <p:nvPr>
            <p:ph idx="1" hasCustomPrompt="1"/>
          </p:nvPr>
        </p:nvSpPr>
        <p:spPr>
          <a:xfrm>
            <a:off x="588333" y="2114204"/>
            <a:ext cx="7086600" cy="4137227"/>
          </a:xfrm>
        </p:spPr>
        <p:txBody>
          <a:bodyPr>
            <a:noAutofit/>
          </a:bodyPr>
          <a:lstStyle>
            <a:lvl1pPr marL="182880" indent="-182880">
              <a:lnSpc>
                <a:spcPct val="90000"/>
              </a:lnSpc>
              <a:spcBef>
                <a:spcPts val="0"/>
              </a:spcBef>
              <a:spcAft>
                <a:spcPts val="600"/>
              </a:spcAft>
              <a:defRPr sz="1800"/>
            </a:lvl1pPr>
            <a:lvl2pPr marL="640080" indent="-182880">
              <a:lnSpc>
                <a:spcPct val="90000"/>
              </a:lnSpc>
              <a:spcBef>
                <a:spcPts val="0"/>
              </a:spcBef>
              <a:spcAft>
                <a:spcPts val="600"/>
              </a:spcAft>
              <a:buFont typeface="STIXGeneral-Regular" pitchFamily="2" charset="2"/>
              <a:buChar char="⎯"/>
              <a:defRPr sz="1600"/>
            </a:lvl2pPr>
            <a:lvl3pPr marL="1097280" indent="-182880">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3" name="Text Placeholder 8">
            <a:extLst>
              <a:ext uri="{FF2B5EF4-FFF2-40B4-BE49-F238E27FC236}">
                <a16:creationId xmlns:a16="http://schemas.microsoft.com/office/drawing/2014/main" id="{30CD7664-F0C1-CF42-B61D-50E2A9A76521}"/>
              </a:ext>
            </a:extLst>
          </p:cNvPr>
          <p:cNvSpPr>
            <a:spLocks noGrp="1"/>
          </p:cNvSpPr>
          <p:nvPr>
            <p:ph type="body" sz="quarter" idx="13" hasCustomPrompt="1"/>
          </p:nvPr>
        </p:nvSpPr>
        <p:spPr>
          <a:xfrm>
            <a:off x="588334" y="1156133"/>
            <a:ext cx="7086600" cy="274320"/>
          </a:xfrm>
        </p:spPr>
        <p:txBody>
          <a:bodyPr anchor="t"/>
          <a:lstStyle>
            <a:lvl1pPr marL="0" indent="0">
              <a:lnSpc>
                <a:spcPct val="100000"/>
              </a:lnSpc>
              <a:buNone/>
              <a:defRPr sz="2000"/>
            </a:lvl1pPr>
            <a:lvl2pPr marL="457200" indent="0">
              <a:buNone/>
              <a:defRPr/>
            </a:lvl2pPr>
          </a:lstStyle>
          <a:p>
            <a:pPr lvl="0"/>
            <a:r>
              <a:rPr lang="en-US" dirty="0"/>
              <a:t>Click to edit sub-header</a:t>
            </a:r>
          </a:p>
        </p:txBody>
      </p:sp>
      <p:sp>
        <p:nvSpPr>
          <p:cNvPr id="14" name="Text Placeholder 2">
            <a:extLst>
              <a:ext uri="{FF2B5EF4-FFF2-40B4-BE49-F238E27FC236}">
                <a16:creationId xmlns:a16="http://schemas.microsoft.com/office/drawing/2014/main" id="{9A439408-1FC6-E248-9C83-E21969C9C00F}"/>
              </a:ext>
            </a:extLst>
          </p:cNvPr>
          <p:cNvSpPr>
            <a:spLocks noGrp="1"/>
          </p:cNvSpPr>
          <p:nvPr>
            <p:ph type="body" idx="14" hasCustomPrompt="1"/>
          </p:nvPr>
        </p:nvSpPr>
        <p:spPr>
          <a:xfrm>
            <a:off x="588333" y="1518386"/>
            <a:ext cx="7086600" cy="518882"/>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sub-header</a:t>
            </a:r>
          </a:p>
        </p:txBody>
      </p:sp>
      <p:sp>
        <p:nvSpPr>
          <p:cNvPr id="16" name="Footer Placeholder 4">
            <a:extLst>
              <a:ext uri="{FF2B5EF4-FFF2-40B4-BE49-F238E27FC236}">
                <a16:creationId xmlns:a16="http://schemas.microsoft.com/office/drawing/2014/main" id="{41F097F8-DA10-1647-8A67-BC75695BB48C}"/>
              </a:ext>
            </a:extLst>
          </p:cNvPr>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17" name="Slide Number Placeholder 5">
            <a:extLst>
              <a:ext uri="{FF2B5EF4-FFF2-40B4-BE49-F238E27FC236}">
                <a16:creationId xmlns:a16="http://schemas.microsoft.com/office/drawing/2014/main" id="{121F3624-5FE2-BA44-BC89-55CAFC08E6AD}"/>
              </a:ext>
            </a:extLst>
          </p:cNvPr>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pic>
        <p:nvPicPr>
          <p:cNvPr id="18" name="Picture 17">
            <a:extLst>
              <a:ext uri="{FF2B5EF4-FFF2-40B4-BE49-F238E27FC236}">
                <a16:creationId xmlns:a16="http://schemas.microsoft.com/office/drawing/2014/main" id="{ACE25FE1-8695-B94E-8514-D28E35896E5D}"/>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139338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7701" y="620233"/>
            <a:ext cx="10972800" cy="457200"/>
          </a:xfrm>
          <a:prstGeom prst="rect">
            <a:avLst/>
          </a:prstGeom>
        </p:spPr>
        <p:txBody>
          <a:bodyPr vert="horz" lIns="0" tIns="0" rIns="0" bIns="0" rtlCol="0" anchor="ctr">
            <a:noAutofit/>
          </a:bodyPr>
          <a:lstStyle/>
          <a:p>
            <a:r>
              <a:rPr lang="en-US" dirty="0"/>
              <a:t>Click to edit header</a:t>
            </a:r>
          </a:p>
        </p:txBody>
      </p:sp>
      <p:sp>
        <p:nvSpPr>
          <p:cNvPr id="3" name="Text Placeholder 2"/>
          <p:cNvSpPr>
            <a:spLocks noGrp="1"/>
          </p:cNvSpPr>
          <p:nvPr>
            <p:ph type="body" idx="1"/>
          </p:nvPr>
        </p:nvSpPr>
        <p:spPr>
          <a:xfrm>
            <a:off x="577701" y="1286757"/>
            <a:ext cx="10972800" cy="4880046"/>
          </a:xfrm>
          <a:prstGeom prst="rect">
            <a:avLst/>
          </a:prstGeom>
        </p:spPr>
        <p:txBody>
          <a:bodyPr vert="horz" lIns="0" tIns="0" rIns="0" bIns="0" rtlCol="0">
            <a:noAutofit/>
          </a:bodyPr>
          <a:lstStyle/>
          <a:p>
            <a:pPr lvl="0"/>
            <a:r>
              <a:rPr lang="en-US" dirty="0"/>
              <a:t>Click to edit bullet</a:t>
            </a:r>
          </a:p>
          <a:p>
            <a:pPr marL="640080" lvl="1" indent="-182880" algn="l" defTabSz="914400" rtl="0" eaLnBrk="1" latinLnBrk="0" hangingPunct="1">
              <a:lnSpc>
                <a:spcPct val="100000"/>
              </a:lnSpc>
              <a:spcBef>
                <a:spcPts val="0"/>
              </a:spcBef>
              <a:spcAft>
                <a:spcPts val="600"/>
              </a:spcAft>
              <a:buFont typeface="STIXGeneral-Regular" pitchFamily="2" charset="2"/>
              <a:buChar char="⎯"/>
            </a:pPr>
            <a:r>
              <a:rPr lang="en-US" dirty="0"/>
              <a:t>Second level</a:t>
            </a:r>
          </a:p>
          <a:p>
            <a:pPr lvl="2"/>
            <a:r>
              <a:rPr lang="en-US" dirty="0"/>
              <a:t>Third level</a:t>
            </a:r>
          </a:p>
        </p:txBody>
      </p:sp>
      <p:sp>
        <p:nvSpPr>
          <p:cNvPr id="5" name="Footer Placeholder 4"/>
          <p:cNvSpPr>
            <a:spLocks noGrp="1"/>
          </p:cNvSpPr>
          <p:nvPr>
            <p:ph type="ftr" sz="quarter" idx="3"/>
          </p:nvPr>
        </p:nvSpPr>
        <p:spPr>
          <a:xfrm>
            <a:off x="583563" y="6247663"/>
            <a:ext cx="10200584" cy="365125"/>
          </a:xfrm>
          <a:prstGeom prst="rect">
            <a:avLst/>
          </a:prstGeom>
        </p:spPr>
        <p:txBody>
          <a:bodyPr vert="horz" lIns="0" tIns="0" rIns="0" bIns="0" rtlCol="0" anchor="b"/>
          <a:lstStyle>
            <a:lvl1pPr algn="l">
              <a:lnSpc>
                <a:spcPct val="90000"/>
              </a:lnSpc>
              <a:spcAft>
                <a:spcPts val="200"/>
              </a:spcAft>
              <a:defRPr sz="800">
                <a:solidFill>
                  <a:srgbClr val="333333"/>
                </a:solidFill>
                <a:latin typeface="FS Elliot Pro" panose="02000503040000020004" pitchFamily="2" charset="0"/>
              </a:defRPr>
            </a:lvl1pPr>
          </a:lstStyle>
          <a:p>
            <a:endParaRPr lang="en-US" dirty="0"/>
          </a:p>
        </p:txBody>
      </p:sp>
      <p:sp>
        <p:nvSpPr>
          <p:cNvPr id="6" name="Slide Number Placeholder 5"/>
          <p:cNvSpPr>
            <a:spLocks noGrp="1"/>
          </p:cNvSpPr>
          <p:nvPr>
            <p:ph type="sldNum" sz="quarter" idx="4"/>
          </p:nvPr>
        </p:nvSpPr>
        <p:spPr>
          <a:xfrm>
            <a:off x="159989" y="6247663"/>
            <a:ext cx="417711" cy="377825"/>
          </a:xfrm>
          <a:prstGeom prst="rect">
            <a:avLst/>
          </a:prstGeom>
        </p:spPr>
        <p:txBody>
          <a:bodyPr vert="horz" lIns="0" tIns="0" rIns="0" bIns="0" rtlCol="0" anchor="b"/>
          <a:lstStyle>
            <a:lvl1pPr algn="l">
              <a:defRPr sz="900">
                <a:solidFill>
                  <a:srgbClr val="333333"/>
                </a:solidFill>
                <a:latin typeface="FS Elliot Pro" panose="02000503040000020004" pitchFamily="2" charset="0"/>
              </a:defRPr>
            </a:lvl1pPr>
          </a:lstStyle>
          <a:p>
            <a:fld id="{13CF28CE-A392-6E4E-B8A8-233A7BF58CFD}" type="slidenum">
              <a:rPr lang="en-US" smtClean="0"/>
              <a:pPr/>
              <a:t>‹#›</a:t>
            </a:fld>
            <a:endParaRPr lang="en-US" dirty="0"/>
          </a:p>
        </p:txBody>
      </p:sp>
      <p:sp>
        <p:nvSpPr>
          <p:cNvPr id="4" name="MSIPCMContentMarking" descr="{&quot;HashCode&quot;:-305397311,&quot;Placement&quot;:&quot;Footer&quot;,&quot;Top&quot;:520.731,&quot;Left&quot;:0.0,&quot;SlideWidth&quot;:960,&quot;SlideHeight&quot;:540}">
            <a:extLst>
              <a:ext uri="{FF2B5EF4-FFF2-40B4-BE49-F238E27FC236}">
                <a16:creationId xmlns:a16="http://schemas.microsoft.com/office/drawing/2014/main" id="{9ABE6F83-AFD6-4803-AADF-F1739166407C}"/>
              </a:ext>
            </a:extLst>
          </p:cNvPr>
          <p:cNvSpPr txBox="1"/>
          <p:nvPr userDrawn="1"/>
        </p:nvSpPr>
        <p:spPr>
          <a:xfrm>
            <a:off x="0" y="6613284"/>
            <a:ext cx="1671218" cy="244716"/>
          </a:xfrm>
          <a:prstGeom prst="rect">
            <a:avLst/>
          </a:prstGeom>
          <a:noFill/>
        </p:spPr>
        <p:txBody>
          <a:bodyPr vert="horz" wrap="square" lIns="0" tIns="0" rIns="0" bIns="0" rtlCol="0" anchor="ctr" anchorCtr="1">
            <a:spAutoFit/>
          </a:bodyPr>
          <a:lstStyle/>
          <a:p>
            <a:pPr algn="l">
              <a:spcBef>
                <a:spcPts val="0"/>
              </a:spcBef>
              <a:spcAft>
                <a:spcPts val="0"/>
              </a:spcAft>
            </a:pPr>
            <a:r>
              <a:rPr lang="en-US" sz="900">
                <a:solidFill>
                  <a:srgbClr val="737373"/>
                </a:solidFill>
                <a:latin typeface="FS Elliot Pro" panose="02000503040000020004" pitchFamily="50" charset="0"/>
              </a:rPr>
              <a:t>Classification: Internal Use</a:t>
            </a:r>
          </a:p>
        </p:txBody>
      </p:sp>
    </p:spTree>
    <p:extLst>
      <p:ext uri="{BB962C8B-B14F-4D97-AF65-F5344CB8AC3E}">
        <p14:creationId xmlns:p14="http://schemas.microsoft.com/office/powerpoint/2010/main" val="2959612762"/>
      </p:ext>
    </p:extLst>
  </p:cSld>
  <p:clrMap bg1="lt1" tx1="dk1" bg2="lt2" tx2="dk2" accent1="accent1" accent2="accent2" accent3="accent3" accent4="accent4" accent5="accent5" accent6="accent6" hlink="hlink" folHlink="folHlink"/>
  <p:sldLayoutIdLst>
    <p:sldLayoutId id="2147483731" r:id="rId1"/>
    <p:sldLayoutId id="2147483747" r:id="rId2"/>
    <p:sldLayoutId id="2147483733" r:id="rId3"/>
    <p:sldLayoutId id="2147483735" r:id="rId4"/>
    <p:sldLayoutId id="2147483736" r:id="rId5"/>
    <p:sldLayoutId id="2147483740" r:id="rId6"/>
    <p:sldLayoutId id="2147483743" r:id="rId7"/>
    <p:sldLayoutId id="2147483741" r:id="rId8"/>
    <p:sldLayoutId id="2147483742" r:id="rId9"/>
    <p:sldLayoutId id="2147483744" r:id="rId10"/>
    <p:sldLayoutId id="2147483745" r:id="rId11"/>
    <p:sldLayoutId id="2147483746" r:id="rId12"/>
    <p:sldLayoutId id="2147483751" r:id="rId13"/>
    <p:sldLayoutId id="2147483752" r:id="rId14"/>
    <p:sldLayoutId id="2147483753" r:id="rId15"/>
    <p:sldLayoutId id="2147483754" r:id="rId16"/>
    <p:sldLayoutId id="2147483748" r:id="rId17"/>
    <p:sldLayoutId id="2147483737" r:id="rId18"/>
  </p:sldLayoutIdLst>
  <p:hf hdr="0" dt="0"/>
  <p:txStyles>
    <p:titleStyle>
      <a:lvl1pPr algn="l" defTabSz="914400" rtl="0" eaLnBrk="1" latinLnBrk="0" hangingPunct="1">
        <a:lnSpc>
          <a:spcPct val="100000"/>
        </a:lnSpc>
        <a:spcBef>
          <a:spcPct val="0"/>
        </a:spcBef>
        <a:buNone/>
        <a:defRPr sz="3400" b="0" i="0" kern="1200">
          <a:solidFill>
            <a:srgbClr val="0076CF"/>
          </a:solidFill>
          <a:latin typeface="FS Elliot Pro Light" panose="02000503040000020004" pitchFamily="2" charset="0"/>
          <a:ea typeface="+mj-ea"/>
          <a:cs typeface="+mj-cs"/>
        </a:defRPr>
      </a:lvl1pPr>
    </p:titleStyle>
    <p:body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2600" b="0" i="0" kern="1200">
          <a:solidFill>
            <a:schemeClr val="tx1"/>
          </a:solidFill>
          <a:latin typeface="FS Elliot Pro Light" panose="02000503040000020004" pitchFamily="2" charset="0"/>
          <a:ea typeface="+mn-ea"/>
          <a:cs typeface="+mn-cs"/>
        </a:defRPr>
      </a:lvl1pPr>
      <a:lvl2pPr marL="685800" indent="-228600" algn="l" defTabSz="914400" rtl="0" eaLnBrk="1" latinLnBrk="0" hangingPunct="1">
        <a:lnSpc>
          <a:spcPct val="90000"/>
        </a:lnSpc>
        <a:spcBef>
          <a:spcPts val="500"/>
        </a:spcBef>
        <a:spcAft>
          <a:spcPts val="600"/>
        </a:spcAft>
        <a:buFont typeface="Monaco" pitchFamily="2" charset="77"/>
        <a:buChar char="⎼"/>
        <a:defRPr lang="en-US" sz="2400" b="0" i="0" kern="1200" dirty="0" smtClean="0">
          <a:solidFill>
            <a:schemeClr val="tx1"/>
          </a:solidFill>
          <a:latin typeface="FS Elliot Pro Light" panose="02000503040000020004" pitchFamily="2" charset="0"/>
          <a:ea typeface="+mn-ea"/>
          <a:cs typeface="+mn-cs"/>
        </a:defRPr>
      </a:lvl2pPr>
      <a:lvl3pPr marL="1097280" indent="-182880" algn="l" defTabSz="914400" rtl="0" eaLnBrk="1" latinLnBrk="0" hangingPunct="1">
        <a:lnSpc>
          <a:spcPct val="90000"/>
        </a:lnSpc>
        <a:spcBef>
          <a:spcPts val="500"/>
        </a:spcBef>
        <a:spcAft>
          <a:spcPts val="600"/>
        </a:spcAft>
        <a:buFont typeface=".PingFang SC Regular"/>
        <a:buChar char="・"/>
        <a:defRPr sz="2000" b="0" i="0" kern="1200">
          <a:solidFill>
            <a:schemeClr val="tx1"/>
          </a:solidFill>
          <a:latin typeface="FS Elliot Pro Light" panose="02000503040000020004" pitchFamily="2" charset="0"/>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FS Elliot Pro Light" panose="02000503040000020004" pitchFamily="2" charset="0"/>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b="0" i="0" kern="1200">
          <a:solidFill>
            <a:schemeClr val="tx1"/>
          </a:solidFill>
          <a:latin typeface="FS Elliot Pro Light" panose="0200050304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60" userDrawn="1">
          <p15:clr>
            <a:srgbClr val="F26B43"/>
          </p15:clr>
        </p15:guide>
        <p15:guide id="2" pos="7554" userDrawn="1">
          <p15:clr>
            <a:srgbClr val="F26B43"/>
          </p15:clr>
        </p15:guide>
        <p15:guide id="3" pos="96" userDrawn="1">
          <p15:clr>
            <a:srgbClr val="F26B43"/>
          </p15:clr>
        </p15:guide>
        <p15:guide id="4" orient="horz" pos="4152" userDrawn="1">
          <p15:clr>
            <a:srgbClr val="F26B43"/>
          </p15:clr>
        </p15:guide>
        <p15:guide id="5" orient="horz" pos="2160" userDrawn="1">
          <p15:clr>
            <a:srgbClr val="F26B43"/>
          </p15:clr>
        </p15:guide>
        <p15:guide id="6" pos="7296" userDrawn="1">
          <p15:clr>
            <a:srgbClr val="F26B43"/>
          </p15:clr>
        </p15:guide>
        <p15:guide id="7" orient="horz" pos="384" userDrawn="1">
          <p15:clr>
            <a:srgbClr val="F26B43"/>
          </p15:clr>
        </p15:guide>
        <p15:guide id="8"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EC3AF7CD-AD7E-1344-82D1-68E336091591}"/>
              </a:ext>
            </a:extLst>
          </p:cNvPr>
          <p:cNvCxnSpPr/>
          <p:nvPr/>
        </p:nvCxnSpPr>
        <p:spPr>
          <a:xfrm>
            <a:off x="609599" y="4789716"/>
            <a:ext cx="685800" cy="0"/>
          </a:xfrm>
          <a:prstGeom prst="line">
            <a:avLst/>
          </a:prstGeom>
          <a:ln w="63500">
            <a:solidFill>
              <a:srgbClr val="00C4D9"/>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FE040C0-659D-354D-9FA6-DF544CB8F2DC}"/>
              </a:ext>
            </a:extLst>
          </p:cNvPr>
          <p:cNvSpPr>
            <a:spLocks noGrp="1"/>
          </p:cNvSpPr>
          <p:nvPr>
            <p:ph type="title"/>
          </p:nvPr>
        </p:nvSpPr>
        <p:spPr>
          <a:xfrm>
            <a:off x="577701" y="2068284"/>
            <a:ext cx="10972800" cy="2417555"/>
          </a:xfrm>
        </p:spPr>
        <p:txBody>
          <a:bodyPr/>
          <a:lstStyle/>
          <a:p>
            <a:r>
              <a:rPr lang="en-US" sz="2400" dirty="0"/>
              <a:t>Life insurance</a:t>
            </a:r>
            <a:br>
              <a:rPr lang="en-US" sz="2400" dirty="0"/>
            </a:br>
            <a:br>
              <a:rPr lang="en-US" sz="800" dirty="0"/>
            </a:br>
            <a:r>
              <a:rPr lang="en-US" dirty="0"/>
              <a:t>How to illustrate maximum income solve using </a:t>
            </a:r>
            <a:r>
              <a:rPr lang="en-US" dirty="0" err="1"/>
              <a:t>WinFlex</a:t>
            </a:r>
            <a:r>
              <a:rPr lang="en-US" dirty="0"/>
              <a:t>.</a:t>
            </a:r>
          </a:p>
        </p:txBody>
      </p:sp>
      <p:sp>
        <p:nvSpPr>
          <p:cNvPr id="3" name="Text Placeholder 2">
            <a:extLst>
              <a:ext uri="{FF2B5EF4-FFF2-40B4-BE49-F238E27FC236}">
                <a16:creationId xmlns:a16="http://schemas.microsoft.com/office/drawing/2014/main" id="{F2D81F9F-88D5-A640-B4C2-2544703D7570}"/>
              </a:ext>
            </a:extLst>
          </p:cNvPr>
          <p:cNvSpPr>
            <a:spLocks noGrp="1"/>
          </p:cNvSpPr>
          <p:nvPr>
            <p:ph type="body" sz="quarter" idx="10"/>
          </p:nvPr>
        </p:nvSpPr>
        <p:spPr/>
        <p:txBody>
          <a:bodyPr/>
          <a:lstStyle/>
          <a:p>
            <a:r>
              <a:rPr lang="en-US" dirty="0"/>
              <a:t>PRESENTER NAME</a:t>
            </a:r>
          </a:p>
        </p:txBody>
      </p:sp>
      <p:sp>
        <p:nvSpPr>
          <p:cNvPr id="4" name="Text Placeholder 3">
            <a:extLst>
              <a:ext uri="{FF2B5EF4-FFF2-40B4-BE49-F238E27FC236}">
                <a16:creationId xmlns:a16="http://schemas.microsoft.com/office/drawing/2014/main" id="{06C98F11-5B5E-DB48-8292-06CA7FEF1E86}"/>
              </a:ext>
            </a:extLst>
          </p:cNvPr>
          <p:cNvSpPr>
            <a:spLocks noGrp="1"/>
          </p:cNvSpPr>
          <p:nvPr>
            <p:ph type="body" sz="quarter" idx="11"/>
          </p:nvPr>
        </p:nvSpPr>
        <p:spPr/>
        <p:txBody>
          <a:bodyPr/>
          <a:lstStyle/>
          <a:p>
            <a:r>
              <a:rPr lang="en-US" dirty="0"/>
              <a:t>Subtitle</a:t>
            </a:r>
          </a:p>
        </p:txBody>
      </p:sp>
    </p:spTree>
    <p:extLst>
      <p:ext uri="{BB962C8B-B14F-4D97-AF65-F5344CB8AC3E}">
        <p14:creationId xmlns:p14="http://schemas.microsoft.com/office/powerpoint/2010/main" val="1764456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5D285DD0-91DE-A141-B1E5-87C4AF0712A3}"/>
              </a:ext>
            </a:extLst>
          </p:cNvPr>
          <p:cNvSpPr/>
          <p:nvPr/>
        </p:nvSpPr>
        <p:spPr>
          <a:xfrm>
            <a:off x="0" y="0"/>
            <a:ext cx="12192000" cy="5994400"/>
          </a:xfrm>
          <a:prstGeom prst="rect">
            <a:avLst/>
          </a:prstGeom>
          <a:gradFill flip="none" rotWithShape="1">
            <a:gsLst>
              <a:gs pos="25000">
                <a:schemeClr val="tx2"/>
              </a:gs>
              <a:gs pos="98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5B95586-F10E-0843-8D4D-089305992F6A}"/>
              </a:ext>
            </a:extLst>
          </p:cNvPr>
          <p:cNvSpPr/>
          <p:nvPr/>
        </p:nvSpPr>
        <p:spPr>
          <a:xfrm>
            <a:off x="609599" y="1062566"/>
            <a:ext cx="3474720" cy="3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5760" tIns="548640" rIns="365760" bIns="365760" rtlCol="0" anchor="ctr"/>
          <a:lstStyle/>
          <a:p>
            <a:pPr algn="ctr">
              <a:lnSpc>
                <a:spcPct val="90000"/>
              </a:lnSpc>
              <a:spcAft>
                <a:spcPts val="800"/>
              </a:spcAft>
            </a:pPr>
            <a:r>
              <a:rPr lang="en-US" sz="2800" dirty="0">
                <a:solidFill>
                  <a:schemeClr val="bg1"/>
                </a:solidFill>
                <a:latin typeface="FS Elliot Pro Light" panose="02000503040000020004" pitchFamily="2" charset="0"/>
              </a:rPr>
              <a:t>Universal life</a:t>
            </a:r>
            <a:endParaRPr lang="en-US" sz="2800" b="1" dirty="0">
              <a:solidFill>
                <a:schemeClr val="bg1"/>
              </a:solidFill>
              <a:latin typeface="FS Elliot Pro" panose="02000503040000020004" pitchFamily="2" charset="0"/>
            </a:endParaRPr>
          </a:p>
        </p:txBody>
      </p:sp>
      <p:sp>
        <p:nvSpPr>
          <p:cNvPr id="6" name="Rectangle 5">
            <a:extLst>
              <a:ext uri="{FF2B5EF4-FFF2-40B4-BE49-F238E27FC236}">
                <a16:creationId xmlns:a16="http://schemas.microsoft.com/office/drawing/2014/main" id="{71382969-5381-194A-8F33-755BDC901186}"/>
              </a:ext>
            </a:extLst>
          </p:cNvPr>
          <p:cNvSpPr/>
          <p:nvPr/>
        </p:nvSpPr>
        <p:spPr>
          <a:xfrm>
            <a:off x="4358639" y="1062566"/>
            <a:ext cx="3474720" cy="3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5760" tIns="548640" rIns="365760" bIns="365760" rtlCol="0" anchor="ctr"/>
          <a:lstStyle/>
          <a:p>
            <a:pPr algn="ctr">
              <a:lnSpc>
                <a:spcPct val="90000"/>
              </a:lnSpc>
              <a:spcAft>
                <a:spcPts val="800"/>
              </a:spcAft>
            </a:pPr>
            <a:r>
              <a:rPr lang="en-US" sz="2800" dirty="0">
                <a:solidFill>
                  <a:schemeClr val="bg1"/>
                </a:solidFill>
                <a:latin typeface="FS Elliot Pro Light" panose="02000503040000020004" pitchFamily="2" charset="0"/>
              </a:rPr>
              <a:t>Indexed universal life</a:t>
            </a:r>
            <a:endParaRPr lang="en-US" sz="2800" dirty="0">
              <a:solidFill>
                <a:schemeClr val="bg1"/>
              </a:solidFill>
              <a:latin typeface="FS Elliot Pro" panose="02000503040000020004" pitchFamily="2" charset="0"/>
            </a:endParaRPr>
          </a:p>
        </p:txBody>
      </p:sp>
      <p:sp>
        <p:nvSpPr>
          <p:cNvPr id="7" name="Rectangle 6">
            <a:extLst>
              <a:ext uri="{FF2B5EF4-FFF2-40B4-BE49-F238E27FC236}">
                <a16:creationId xmlns:a16="http://schemas.microsoft.com/office/drawing/2014/main" id="{368B2EE4-7018-294B-8610-2B36CBA14F83}"/>
              </a:ext>
            </a:extLst>
          </p:cNvPr>
          <p:cNvSpPr/>
          <p:nvPr/>
        </p:nvSpPr>
        <p:spPr>
          <a:xfrm>
            <a:off x="8107680" y="1062566"/>
            <a:ext cx="3474720" cy="3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5760" tIns="548640" rIns="365760" bIns="365760" rtlCol="0" anchor="ctr"/>
          <a:lstStyle/>
          <a:p>
            <a:pPr algn="ctr">
              <a:lnSpc>
                <a:spcPct val="90000"/>
              </a:lnSpc>
              <a:spcAft>
                <a:spcPts val="800"/>
              </a:spcAft>
            </a:pPr>
            <a:r>
              <a:rPr lang="en-US" sz="2800" dirty="0">
                <a:solidFill>
                  <a:schemeClr val="bg1"/>
                </a:solidFill>
                <a:latin typeface="FS Elliot Pro Light" panose="02000503040000020004" pitchFamily="2" charset="0"/>
              </a:rPr>
              <a:t>Variable universal life</a:t>
            </a:r>
            <a:endParaRPr lang="en-US" sz="2800" b="1" dirty="0">
              <a:solidFill>
                <a:schemeClr val="bg1"/>
              </a:solidFill>
              <a:latin typeface="FS Elliot Pro" panose="02000503040000020004" pitchFamily="2" charset="0"/>
            </a:endParaRPr>
          </a:p>
        </p:txBody>
      </p:sp>
      <p:grpSp>
        <p:nvGrpSpPr>
          <p:cNvPr id="10" name="Group 9">
            <a:extLst>
              <a:ext uri="{FF2B5EF4-FFF2-40B4-BE49-F238E27FC236}">
                <a16:creationId xmlns:a16="http://schemas.microsoft.com/office/drawing/2014/main" id="{21750FC7-9AAF-B248-9080-0B970B8EE30C}"/>
              </a:ext>
            </a:extLst>
          </p:cNvPr>
          <p:cNvGrpSpPr/>
          <p:nvPr/>
        </p:nvGrpSpPr>
        <p:grpSpPr>
          <a:xfrm>
            <a:off x="4211879" y="2335695"/>
            <a:ext cx="3771624" cy="1182757"/>
            <a:chOff x="4211879" y="1119998"/>
            <a:chExt cx="3771624" cy="4297680"/>
          </a:xfrm>
        </p:grpSpPr>
        <p:cxnSp>
          <p:nvCxnSpPr>
            <p:cNvPr id="8" name="Straight Connector 7">
              <a:extLst>
                <a:ext uri="{FF2B5EF4-FFF2-40B4-BE49-F238E27FC236}">
                  <a16:creationId xmlns:a16="http://schemas.microsoft.com/office/drawing/2014/main" id="{0EEF6CCD-99F2-6146-A0BD-33D3B856EE11}"/>
                </a:ext>
              </a:extLst>
            </p:cNvPr>
            <p:cNvCxnSpPr>
              <a:cxnSpLocks/>
            </p:cNvCxnSpPr>
            <p:nvPr/>
          </p:nvCxnSpPr>
          <p:spPr>
            <a:xfrm rot="5400000">
              <a:off x="2063039" y="3268838"/>
              <a:ext cx="4297680"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3BC2AE7-8D2E-4B4E-8E14-711D5156DE4B}"/>
                </a:ext>
              </a:extLst>
            </p:cNvPr>
            <p:cNvCxnSpPr>
              <a:cxnSpLocks/>
            </p:cNvCxnSpPr>
            <p:nvPr/>
          </p:nvCxnSpPr>
          <p:spPr>
            <a:xfrm rot="5400000">
              <a:off x="5834663" y="3268838"/>
              <a:ext cx="4297680"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grpSp>
      <p:sp>
        <p:nvSpPr>
          <p:cNvPr id="3" name="Title 2">
            <a:extLst>
              <a:ext uri="{FF2B5EF4-FFF2-40B4-BE49-F238E27FC236}">
                <a16:creationId xmlns:a16="http://schemas.microsoft.com/office/drawing/2014/main" id="{B7677502-E3E3-6347-817E-71010BF91C54}"/>
              </a:ext>
            </a:extLst>
          </p:cNvPr>
          <p:cNvSpPr>
            <a:spLocks noGrp="1"/>
          </p:cNvSpPr>
          <p:nvPr>
            <p:ph type="title"/>
          </p:nvPr>
        </p:nvSpPr>
        <p:spPr>
          <a:xfrm>
            <a:off x="588333" y="617652"/>
            <a:ext cx="8396631" cy="1091877"/>
          </a:xfrm>
        </p:spPr>
        <p:txBody>
          <a:bodyPr/>
          <a:lstStyle/>
          <a:p>
            <a:r>
              <a:rPr lang="en-US" b="1" dirty="0">
                <a:solidFill>
                  <a:schemeClr val="bg1"/>
                </a:solidFill>
                <a:latin typeface="FS Elliot Pro" panose="02000503040000020004" pitchFamily="2" charset="0"/>
              </a:rPr>
              <a:t>Choose among a variety of accumulation products to fit </a:t>
            </a:r>
            <a:r>
              <a:rPr lang="en-US" b="1">
                <a:solidFill>
                  <a:schemeClr val="bg1"/>
                </a:solidFill>
                <a:latin typeface="FS Elliot Pro" panose="02000503040000020004" pitchFamily="2" charset="0"/>
              </a:rPr>
              <a:t>your clients’ needs.</a:t>
            </a:r>
            <a:endParaRPr lang="en-US" b="1" dirty="0">
              <a:solidFill>
                <a:schemeClr val="bg1"/>
              </a:solidFill>
              <a:latin typeface="FS Elliot Pro" panose="02000503040000020004" pitchFamily="2" charset="0"/>
            </a:endParaRPr>
          </a:p>
        </p:txBody>
      </p:sp>
      <p:sp>
        <p:nvSpPr>
          <p:cNvPr id="14" name="Footer Placeholder 13">
            <a:extLst>
              <a:ext uri="{FF2B5EF4-FFF2-40B4-BE49-F238E27FC236}">
                <a16:creationId xmlns:a16="http://schemas.microsoft.com/office/drawing/2014/main" id="{817B6191-F61D-E242-B3C9-42B72CC34658}"/>
              </a:ext>
            </a:extLst>
          </p:cNvPr>
          <p:cNvSpPr>
            <a:spLocks noGrp="1"/>
          </p:cNvSpPr>
          <p:nvPr>
            <p:ph type="ftr" sz="quarter" idx="3"/>
          </p:nvPr>
        </p:nvSpPr>
        <p:spPr>
          <a:xfrm>
            <a:off x="588334" y="6429489"/>
            <a:ext cx="10200584" cy="365125"/>
          </a:xfrm>
        </p:spPr>
        <p:txBody>
          <a:bodyPr/>
          <a:lstStyle/>
          <a:p>
            <a:r>
              <a:rPr lang="en-US" sz="1000" dirty="0"/>
              <a:t>For financial professional information only. Not for use with the public.</a:t>
            </a:r>
          </a:p>
          <a:p>
            <a:endParaRPr lang="en-US" dirty="0"/>
          </a:p>
        </p:txBody>
      </p:sp>
      <p:sp>
        <p:nvSpPr>
          <p:cNvPr id="15" name="Slide Number Placeholder 14">
            <a:extLst>
              <a:ext uri="{FF2B5EF4-FFF2-40B4-BE49-F238E27FC236}">
                <a16:creationId xmlns:a16="http://schemas.microsoft.com/office/drawing/2014/main" id="{05C2FE5C-0330-9744-8F3D-218E0DBCD556}"/>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2</a:t>
            </a:fld>
            <a:endParaRPr lang="en-US"/>
          </a:p>
        </p:txBody>
      </p:sp>
    </p:spTree>
    <p:extLst>
      <p:ext uri="{BB962C8B-B14F-4D97-AF65-F5344CB8AC3E}">
        <p14:creationId xmlns:p14="http://schemas.microsoft.com/office/powerpoint/2010/main" val="3662715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E996F1-89CE-1B48-A920-40FBD75EE938}"/>
              </a:ext>
            </a:extLst>
          </p:cNvPr>
          <p:cNvSpPr>
            <a:spLocks noGrp="1"/>
          </p:cNvSpPr>
          <p:nvPr>
            <p:ph type="title"/>
          </p:nvPr>
        </p:nvSpPr>
        <p:spPr>
          <a:xfrm>
            <a:off x="597380" y="617653"/>
            <a:ext cx="10972800" cy="457200"/>
          </a:xfrm>
        </p:spPr>
        <p:txBody>
          <a:bodyPr/>
          <a:lstStyle/>
          <a:p>
            <a:r>
              <a:rPr lang="en-US" dirty="0"/>
              <a:t>STEP 1: </a:t>
            </a:r>
            <a:r>
              <a:rPr lang="en-US" b="1" dirty="0">
                <a:latin typeface="FS Elliot Pro" panose="02000503040000020004" pitchFamily="2" charset="0"/>
              </a:rPr>
              <a:t>Face amount</a:t>
            </a:r>
          </a:p>
        </p:txBody>
      </p:sp>
      <p:sp>
        <p:nvSpPr>
          <p:cNvPr id="10" name="Slide Number Placeholder 9">
            <a:extLst>
              <a:ext uri="{FF2B5EF4-FFF2-40B4-BE49-F238E27FC236}">
                <a16:creationId xmlns:a16="http://schemas.microsoft.com/office/drawing/2014/main" id="{B769F652-55AC-1941-A9E4-0B354CFDF2DE}"/>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3</a:t>
            </a:fld>
            <a:endParaRPr lang="en-US"/>
          </a:p>
        </p:txBody>
      </p:sp>
      <p:sp>
        <p:nvSpPr>
          <p:cNvPr id="11" name="TextBox 10">
            <a:extLst>
              <a:ext uri="{FF2B5EF4-FFF2-40B4-BE49-F238E27FC236}">
                <a16:creationId xmlns:a16="http://schemas.microsoft.com/office/drawing/2014/main" id="{941108D0-BF3E-7B48-AE63-1CFC120DCAB6}"/>
              </a:ext>
            </a:extLst>
          </p:cNvPr>
          <p:cNvSpPr txBox="1"/>
          <p:nvPr/>
        </p:nvSpPr>
        <p:spPr>
          <a:xfrm>
            <a:off x="9231086" y="7924800"/>
            <a:ext cx="184731" cy="369332"/>
          </a:xfrm>
          <a:prstGeom prst="rect">
            <a:avLst/>
          </a:prstGeom>
          <a:noFill/>
        </p:spPr>
        <p:txBody>
          <a:bodyPr wrap="none" rtlCol="0">
            <a:spAutoFit/>
          </a:bodyPr>
          <a:lstStyle/>
          <a:p>
            <a:endParaRPr lang="en-US" dirty="0"/>
          </a:p>
        </p:txBody>
      </p:sp>
      <p:sp>
        <p:nvSpPr>
          <p:cNvPr id="19" name="Rectangle 18">
            <a:extLst>
              <a:ext uri="{FF2B5EF4-FFF2-40B4-BE49-F238E27FC236}">
                <a16:creationId xmlns:a16="http://schemas.microsoft.com/office/drawing/2014/main" id="{5CF92EB4-865B-C742-B485-72F6B1DA9DF9}"/>
              </a:ext>
            </a:extLst>
          </p:cNvPr>
          <p:cNvSpPr/>
          <p:nvPr/>
        </p:nvSpPr>
        <p:spPr>
          <a:xfrm>
            <a:off x="4084317" y="1551066"/>
            <a:ext cx="8109269" cy="21860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365760" rIns="365760" bIns="365760" rtlCol="0" anchor="ctr"/>
          <a:lstStyle/>
          <a:p>
            <a:pPr>
              <a:lnSpc>
                <a:spcPct val="90000"/>
              </a:lnSpc>
              <a:spcAft>
                <a:spcPts val="800"/>
              </a:spcAft>
            </a:pPr>
            <a:endParaRPr lang="en-US" dirty="0">
              <a:solidFill>
                <a:srgbClr val="333333"/>
              </a:solidFill>
              <a:latin typeface="FS Elliot Pro Light" panose="02000503040000020004" pitchFamily="2" charset="0"/>
            </a:endParaRPr>
          </a:p>
        </p:txBody>
      </p:sp>
      <p:sp>
        <p:nvSpPr>
          <p:cNvPr id="17" name="Rectangle 16">
            <a:extLst>
              <a:ext uri="{FF2B5EF4-FFF2-40B4-BE49-F238E27FC236}">
                <a16:creationId xmlns:a16="http://schemas.microsoft.com/office/drawing/2014/main" id="{DA904A04-B5CB-524B-9BF0-A854F7F21FF8}"/>
              </a:ext>
            </a:extLst>
          </p:cNvPr>
          <p:cNvSpPr/>
          <p:nvPr/>
        </p:nvSpPr>
        <p:spPr>
          <a:xfrm>
            <a:off x="0" y="1551065"/>
            <a:ext cx="4090180" cy="2186047"/>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640080" rIns="365760" rtlCol="0" anchor="ctr"/>
          <a:lstStyle/>
          <a:p>
            <a:r>
              <a:rPr lang="en-US" sz="2400" b="1" dirty="0">
                <a:latin typeface="FS Elliot Pro" panose="02000503040000020004" pitchFamily="2" charset="0"/>
              </a:rPr>
              <a:t>On the “Solve For” tab, select </a:t>
            </a:r>
            <a:br>
              <a:rPr lang="en-US" sz="2400" b="1" dirty="0">
                <a:latin typeface="FS Elliot Pro" panose="02000503040000020004" pitchFamily="2" charset="0"/>
              </a:rPr>
            </a:br>
            <a:r>
              <a:rPr lang="en-US" sz="2400" b="1" dirty="0">
                <a:latin typeface="FS Elliot Pro" panose="02000503040000020004" pitchFamily="2" charset="0"/>
              </a:rPr>
              <a:t>“Face Amount.”</a:t>
            </a:r>
          </a:p>
        </p:txBody>
      </p:sp>
      <p:sp>
        <p:nvSpPr>
          <p:cNvPr id="14" name="Rectangle 13">
            <a:extLst>
              <a:ext uri="{FF2B5EF4-FFF2-40B4-BE49-F238E27FC236}">
                <a16:creationId xmlns:a16="http://schemas.microsoft.com/office/drawing/2014/main" id="{6EBEA85D-AF4B-D94C-86AB-80F7CA75CBF8}"/>
              </a:ext>
            </a:extLst>
          </p:cNvPr>
          <p:cNvSpPr/>
          <p:nvPr/>
        </p:nvSpPr>
        <p:spPr>
          <a:xfrm>
            <a:off x="4090180" y="3974722"/>
            <a:ext cx="8109269" cy="21860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365760" rIns="365760" bIns="365760" rtlCol="0" anchor="ctr"/>
          <a:lstStyle/>
          <a:p>
            <a:pPr>
              <a:lnSpc>
                <a:spcPct val="90000"/>
              </a:lnSpc>
              <a:spcAft>
                <a:spcPts val="800"/>
              </a:spcAft>
            </a:pPr>
            <a:endParaRPr lang="en-US" dirty="0">
              <a:solidFill>
                <a:srgbClr val="333333"/>
              </a:solidFill>
              <a:latin typeface="FS Elliot Pro Light" panose="02000503040000020004" pitchFamily="2" charset="0"/>
            </a:endParaRPr>
          </a:p>
        </p:txBody>
      </p:sp>
      <p:sp>
        <p:nvSpPr>
          <p:cNvPr id="15" name="Rectangle 14">
            <a:extLst>
              <a:ext uri="{FF2B5EF4-FFF2-40B4-BE49-F238E27FC236}">
                <a16:creationId xmlns:a16="http://schemas.microsoft.com/office/drawing/2014/main" id="{D2FA4A7C-732C-9F48-9FAB-E5354DD6C84E}"/>
              </a:ext>
            </a:extLst>
          </p:cNvPr>
          <p:cNvSpPr/>
          <p:nvPr/>
        </p:nvSpPr>
        <p:spPr>
          <a:xfrm>
            <a:off x="0" y="3974722"/>
            <a:ext cx="4090180" cy="2186047"/>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640080" rIns="365760" rtlCol="0" anchor="ctr"/>
          <a:lstStyle/>
          <a:p>
            <a:r>
              <a:rPr lang="en-US" sz="2400" b="1" dirty="0">
                <a:latin typeface="FS Elliot Pro" panose="02000503040000020004" pitchFamily="2" charset="0"/>
              </a:rPr>
              <a:t>Then select “Minimum MEC.”</a:t>
            </a:r>
          </a:p>
        </p:txBody>
      </p:sp>
      <p:pic>
        <p:nvPicPr>
          <p:cNvPr id="16" name="Picture 15">
            <a:extLst>
              <a:ext uri="{FF2B5EF4-FFF2-40B4-BE49-F238E27FC236}">
                <a16:creationId xmlns:a16="http://schemas.microsoft.com/office/drawing/2014/main" id="{9041B0A5-8AD9-00A3-E946-4BE83B215457}"/>
              </a:ext>
            </a:extLst>
          </p:cNvPr>
          <p:cNvPicPr>
            <a:picLocks noChangeAspect="1"/>
          </p:cNvPicPr>
          <p:nvPr/>
        </p:nvPicPr>
        <p:blipFill rotWithShape="1">
          <a:blip r:embed="rId3"/>
          <a:srcRect r="72752"/>
          <a:stretch/>
        </p:blipFill>
        <p:spPr>
          <a:xfrm>
            <a:off x="5018983" y="2504660"/>
            <a:ext cx="1679991" cy="508818"/>
          </a:xfrm>
          <a:prstGeom prst="rect">
            <a:avLst/>
          </a:prstGeom>
        </p:spPr>
      </p:pic>
      <p:pic>
        <p:nvPicPr>
          <p:cNvPr id="18" name="Picture 17">
            <a:extLst>
              <a:ext uri="{FF2B5EF4-FFF2-40B4-BE49-F238E27FC236}">
                <a16:creationId xmlns:a16="http://schemas.microsoft.com/office/drawing/2014/main" id="{2E3B702F-F381-FE26-3B05-7A1F77FAF274}"/>
              </a:ext>
            </a:extLst>
          </p:cNvPr>
          <p:cNvPicPr>
            <a:picLocks noChangeAspect="1"/>
          </p:cNvPicPr>
          <p:nvPr/>
        </p:nvPicPr>
        <p:blipFill rotWithShape="1">
          <a:blip r:embed="rId4"/>
          <a:srcRect r="76758"/>
          <a:stretch/>
        </p:blipFill>
        <p:spPr>
          <a:xfrm>
            <a:off x="4790383" y="4895512"/>
            <a:ext cx="1699869" cy="508817"/>
          </a:xfrm>
          <a:prstGeom prst="rect">
            <a:avLst/>
          </a:prstGeom>
        </p:spPr>
      </p:pic>
      <p:pic>
        <p:nvPicPr>
          <p:cNvPr id="20" name="Picture 19">
            <a:extLst>
              <a:ext uri="{FF2B5EF4-FFF2-40B4-BE49-F238E27FC236}">
                <a16:creationId xmlns:a16="http://schemas.microsoft.com/office/drawing/2014/main" id="{F256F590-9564-2271-DC17-73E689BE3A64}"/>
              </a:ext>
            </a:extLst>
          </p:cNvPr>
          <p:cNvPicPr>
            <a:picLocks noChangeAspect="1"/>
          </p:cNvPicPr>
          <p:nvPr/>
        </p:nvPicPr>
        <p:blipFill rotWithShape="1">
          <a:blip r:embed="rId4"/>
          <a:srcRect l="53820"/>
          <a:stretch/>
        </p:blipFill>
        <p:spPr>
          <a:xfrm>
            <a:off x="7542338" y="4798117"/>
            <a:ext cx="3377496" cy="508817"/>
          </a:xfrm>
          <a:prstGeom prst="rect">
            <a:avLst/>
          </a:prstGeom>
        </p:spPr>
      </p:pic>
      <p:pic>
        <p:nvPicPr>
          <p:cNvPr id="21" name="Picture 20">
            <a:extLst>
              <a:ext uri="{FF2B5EF4-FFF2-40B4-BE49-F238E27FC236}">
                <a16:creationId xmlns:a16="http://schemas.microsoft.com/office/drawing/2014/main" id="{F6A3FB26-A74F-45BD-7DEB-5ABAE6234108}"/>
              </a:ext>
            </a:extLst>
          </p:cNvPr>
          <p:cNvPicPr>
            <a:picLocks noChangeAspect="1"/>
          </p:cNvPicPr>
          <p:nvPr/>
        </p:nvPicPr>
        <p:blipFill rotWithShape="1">
          <a:blip r:embed="rId3"/>
          <a:srcRect l="69965" t="8342" r="1" b="-8342"/>
          <a:stretch/>
        </p:blipFill>
        <p:spPr>
          <a:xfrm>
            <a:off x="7646752" y="2504660"/>
            <a:ext cx="1851816" cy="508818"/>
          </a:xfrm>
          <a:prstGeom prst="rect">
            <a:avLst/>
          </a:prstGeom>
        </p:spPr>
      </p:pic>
      <p:sp>
        <p:nvSpPr>
          <p:cNvPr id="22" name="Footer Placeholder 3">
            <a:extLst>
              <a:ext uri="{FF2B5EF4-FFF2-40B4-BE49-F238E27FC236}">
                <a16:creationId xmlns:a16="http://schemas.microsoft.com/office/drawing/2014/main" id="{679A2E61-4462-120C-DB34-26996F89A119}"/>
              </a:ext>
            </a:extLst>
          </p:cNvPr>
          <p:cNvSpPr>
            <a:spLocks noGrp="1"/>
          </p:cNvSpPr>
          <p:nvPr>
            <p:ph type="ftr" sz="quarter" idx="3"/>
          </p:nvPr>
        </p:nvSpPr>
        <p:spPr>
          <a:xfrm>
            <a:off x="583563" y="6420678"/>
            <a:ext cx="10200584" cy="369332"/>
          </a:xfrm>
        </p:spPr>
        <p:txBody>
          <a:bodyPr/>
          <a:lstStyle/>
          <a:p>
            <a:r>
              <a:rPr lang="en-US" sz="1000" dirty="0"/>
              <a:t>For financial professional information only. Not for use with the public.</a:t>
            </a:r>
          </a:p>
          <a:p>
            <a:endParaRPr lang="en-US" dirty="0"/>
          </a:p>
        </p:txBody>
      </p:sp>
    </p:spTree>
    <p:extLst>
      <p:ext uri="{BB962C8B-B14F-4D97-AF65-F5344CB8AC3E}">
        <p14:creationId xmlns:p14="http://schemas.microsoft.com/office/powerpoint/2010/main" val="4001228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E996F1-89CE-1B48-A920-40FBD75EE938}"/>
              </a:ext>
            </a:extLst>
          </p:cNvPr>
          <p:cNvSpPr>
            <a:spLocks noGrp="1"/>
          </p:cNvSpPr>
          <p:nvPr>
            <p:ph type="title"/>
          </p:nvPr>
        </p:nvSpPr>
        <p:spPr>
          <a:xfrm>
            <a:off x="597380" y="617653"/>
            <a:ext cx="10972800" cy="457200"/>
          </a:xfrm>
        </p:spPr>
        <p:txBody>
          <a:bodyPr/>
          <a:lstStyle/>
          <a:p>
            <a:r>
              <a:rPr lang="en-US" dirty="0"/>
              <a:t>STEP 2: </a:t>
            </a:r>
            <a:r>
              <a:rPr lang="en-US" b="1" dirty="0">
                <a:latin typeface="FS Elliot Pro" panose="02000503040000020004" pitchFamily="2" charset="0"/>
              </a:rPr>
              <a:t>Premium</a:t>
            </a:r>
          </a:p>
        </p:txBody>
      </p:sp>
      <p:sp>
        <p:nvSpPr>
          <p:cNvPr id="10" name="Slide Number Placeholder 9">
            <a:extLst>
              <a:ext uri="{FF2B5EF4-FFF2-40B4-BE49-F238E27FC236}">
                <a16:creationId xmlns:a16="http://schemas.microsoft.com/office/drawing/2014/main" id="{B769F652-55AC-1941-A9E4-0B354CFDF2DE}"/>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4</a:t>
            </a:fld>
            <a:endParaRPr lang="en-US"/>
          </a:p>
        </p:txBody>
      </p:sp>
      <p:sp>
        <p:nvSpPr>
          <p:cNvPr id="11" name="TextBox 10">
            <a:extLst>
              <a:ext uri="{FF2B5EF4-FFF2-40B4-BE49-F238E27FC236}">
                <a16:creationId xmlns:a16="http://schemas.microsoft.com/office/drawing/2014/main" id="{941108D0-BF3E-7B48-AE63-1CFC120DCAB6}"/>
              </a:ext>
            </a:extLst>
          </p:cNvPr>
          <p:cNvSpPr txBox="1"/>
          <p:nvPr/>
        </p:nvSpPr>
        <p:spPr>
          <a:xfrm>
            <a:off x="9231086" y="7924800"/>
            <a:ext cx="184731" cy="369332"/>
          </a:xfrm>
          <a:prstGeom prst="rect">
            <a:avLst/>
          </a:prstGeom>
          <a:noFill/>
        </p:spPr>
        <p:txBody>
          <a:bodyPr wrap="none" rtlCol="0">
            <a:spAutoFit/>
          </a:bodyPr>
          <a:lstStyle/>
          <a:p>
            <a:endParaRPr lang="en-US" dirty="0"/>
          </a:p>
        </p:txBody>
      </p:sp>
      <p:sp>
        <p:nvSpPr>
          <p:cNvPr id="19" name="Rectangle 18">
            <a:extLst>
              <a:ext uri="{FF2B5EF4-FFF2-40B4-BE49-F238E27FC236}">
                <a16:creationId xmlns:a16="http://schemas.microsoft.com/office/drawing/2014/main" id="{5CF92EB4-865B-C742-B485-72F6B1DA9DF9}"/>
              </a:ext>
            </a:extLst>
          </p:cNvPr>
          <p:cNvSpPr/>
          <p:nvPr/>
        </p:nvSpPr>
        <p:spPr>
          <a:xfrm>
            <a:off x="4084317" y="1551065"/>
            <a:ext cx="8109269" cy="46097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365760" rIns="365760" bIns="365760" rtlCol="0" anchor="ctr"/>
          <a:lstStyle/>
          <a:p>
            <a:pPr>
              <a:lnSpc>
                <a:spcPct val="90000"/>
              </a:lnSpc>
              <a:spcAft>
                <a:spcPts val="800"/>
              </a:spcAft>
            </a:pPr>
            <a:endParaRPr lang="en-US" dirty="0">
              <a:solidFill>
                <a:srgbClr val="333333"/>
              </a:solidFill>
              <a:latin typeface="FS Elliot Pro Light" panose="02000503040000020004" pitchFamily="2" charset="0"/>
            </a:endParaRPr>
          </a:p>
        </p:txBody>
      </p:sp>
      <p:sp>
        <p:nvSpPr>
          <p:cNvPr id="17" name="Rectangle 16">
            <a:extLst>
              <a:ext uri="{FF2B5EF4-FFF2-40B4-BE49-F238E27FC236}">
                <a16:creationId xmlns:a16="http://schemas.microsoft.com/office/drawing/2014/main" id="{DA904A04-B5CB-524B-9BF0-A854F7F21FF8}"/>
              </a:ext>
            </a:extLst>
          </p:cNvPr>
          <p:cNvSpPr/>
          <p:nvPr/>
        </p:nvSpPr>
        <p:spPr>
          <a:xfrm>
            <a:off x="0" y="1551065"/>
            <a:ext cx="4090180" cy="4609703"/>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640080" rIns="365760" rtlCol="0" anchor="ctr"/>
          <a:lstStyle/>
          <a:p>
            <a:r>
              <a:rPr lang="en-US" sz="2400" b="1" dirty="0">
                <a:latin typeface="FS Elliot Pro" panose="02000503040000020004" pitchFamily="2" charset="0"/>
              </a:rPr>
              <a:t>On the “Solve For” tab, enter the years to pay and the amount.</a:t>
            </a:r>
          </a:p>
        </p:txBody>
      </p:sp>
      <p:pic>
        <p:nvPicPr>
          <p:cNvPr id="22" name="Picture 21">
            <a:extLst>
              <a:ext uri="{FF2B5EF4-FFF2-40B4-BE49-F238E27FC236}">
                <a16:creationId xmlns:a16="http://schemas.microsoft.com/office/drawing/2014/main" id="{3A9075A9-003C-95EA-8770-6FAE534654A6}"/>
              </a:ext>
            </a:extLst>
          </p:cNvPr>
          <p:cNvPicPr>
            <a:picLocks noChangeAspect="1"/>
          </p:cNvPicPr>
          <p:nvPr/>
        </p:nvPicPr>
        <p:blipFill>
          <a:blip r:embed="rId3"/>
          <a:stretch>
            <a:fillRect/>
          </a:stretch>
        </p:blipFill>
        <p:spPr>
          <a:xfrm>
            <a:off x="4966736" y="2662055"/>
            <a:ext cx="6274421" cy="2273596"/>
          </a:xfrm>
          <a:prstGeom prst="rect">
            <a:avLst/>
          </a:prstGeom>
        </p:spPr>
      </p:pic>
      <p:sp>
        <p:nvSpPr>
          <p:cNvPr id="23" name="Footer Placeholder 3">
            <a:extLst>
              <a:ext uri="{FF2B5EF4-FFF2-40B4-BE49-F238E27FC236}">
                <a16:creationId xmlns:a16="http://schemas.microsoft.com/office/drawing/2014/main" id="{5E855D1E-A9A7-B81B-5886-420B6D3BDEB7}"/>
              </a:ext>
            </a:extLst>
          </p:cNvPr>
          <p:cNvSpPr>
            <a:spLocks noGrp="1"/>
          </p:cNvSpPr>
          <p:nvPr>
            <p:ph type="ftr" sz="quarter" idx="3"/>
          </p:nvPr>
        </p:nvSpPr>
        <p:spPr>
          <a:xfrm>
            <a:off x="583563" y="6420678"/>
            <a:ext cx="10200584" cy="369332"/>
          </a:xfrm>
        </p:spPr>
        <p:txBody>
          <a:bodyPr/>
          <a:lstStyle/>
          <a:p>
            <a:r>
              <a:rPr lang="en-US" sz="1000" dirty="0"/>
              <a:t>For financial professional information only. Not for use with the public.</a:t>
            </a:r>
          </a:p>
          <a:p>
            <a:endParaRPr lang="en-US" dirty="0"/>
          </a:p>
        </p:txBody>
      </p:sp>
    </p:spTree>
    <p:extLst>
      <p:ext uri="{BB962C8B-B14F-4D97-AF65-F5344CB8AC3E}">
        <p14:creationId xmlns:p14="http://schemas.microsoft.com/office/powerpoint/2010/main" val="1942261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E996F1-89CE-1B48-A920-40FBD75EE938}"/>
              </a:ext>
            </a:extLst>
          </p:cNvPr>
          <p:cNvSpPr>
            <a:spLocks noGrp="1"/>
          </p:cNvSpPr>
          <p:nvPr>
            <p:ph type="title"/>
          </p:nvPr>
        </p:nvSpPr>
        <p:spPr>
          <a:xfrm>
            <a:off x="597380" y="617653"/>
            <a:ext cx="10972800" cy="457200"/>
          </a:xfrm>
        </p:spPr>
        <p:txBody>
          <a:bodyPr/>
          <a:lstStyle/>
          <a:p>
            <a:r>
              <a:rPr lang="en-US" dirty="0"/>
              <a:t>STEP 3: </a:t>
            </a:r>
            <a:r>
              <a:rPr lang="en-US" b="1" dirty="0">
                <a:latin typeface="FS Elliot Pro" panose="02000503040000020004" pitchFamily="2" charset="0"/>
              </a:rPr>
              <a:t>Disbursements</a:t>
            </a:r>
          </a:p>
        </p:txBody>
      </p:sp>
      <p:sp>
        <p:nvSpPr>
          <p:cNvPr id="10" name="Slide Number Placeholder 9">
            <a:extLst>
              <a:ext uri="{FF2B5EF4-FFF2-40B4-BE49-F238E27FC236}">
                <a16:creationId xmlns:a16="http://schemas.microsoft.com/office/drawing/2014/main" id="{B769F652-55AC-1941-A9E4-0B354CFDF2DE}"/>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5</a:t>
            </a:fld>
            <a:endParaRPr lang="en-US"/>
          </a:p>
        </p:txBody>
      </p:sp>
      <p:sp>
        <p:nvSpPr>
          <p:cNvPr id="11" name="TextBox 10">
            <a:extLst>
              <a:ext uri="{FF2B5EF4-FFF2-40B4-BE49-F238E27FC236}">
                <a16:creationId xmlns:a16="http://schemas.microsoft.com/office/drawing/2014/main" id="{941108D0-BF3E-7B48-AE63-1CFC120DCAB6}"/>
              </a:ext>
            </a:extLst>
          </p:cNvPr>
          <p:cNvSpPr txBox="1"/>
          <p:nvPr/>
        </p:nvSpPr>
        <p:spPr>
          <a:xfrm>
            <a:off x="9231086" y="7924800"/>
            <a:ext cx="184731" cy="369332"/>
          </a:xfrm>
          <a:prstGeom prst="rect">
            <a:avLst/>
          </a:prstGeom>
          <a:noFill/>
        </p:spPr>
        <p:txBody>
          <a:bodyPr wrap="none" rtlCol="0">
            <a:spAutoFit/>
          </a:bodyPr>
          <a:lstStyle/>
          <a:p>
            <a:endParaRPr lang="en-US" dirty="0"/>
          </a:p>
        </p:txBody>
      </p:sp>
      <p:sp>
        <p:nvSpPr>
          <p:cNvPr id="19" name="Rectangle 18">
            <a:extLst>
              <a:ext uri="{FF2B5EF4-FFF2-40B4-BE49-F238E27FC236}">
                <a16:creationId xmlns:a16="http://schemas.microsoft.com/office/drawing/2014/main" id="{5CF92EB4-865B-C742-B485-72F6B1DA9DF9}"/>
              </a:ext>
            </a:extLst>
          </p:cNvPr>
          <p:cNvSpPr/>
          <p:nvPr/>
        </p:nvSpPr>
        <p:spPr>
          <a:xfrm>
            <a:off x="4084317" y="1551065"/>
            <a:ext cx="8109269" cy="46097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365760" rIns="365760" bIns="365760" rtlCol="0" anchor="ctr"/>
          <a:lstStyle/>
          <a:p>
            <a:pPr>
              <a:lnSpc>
                <a:spcPct val="90000"/>
              </a:lnSpc>
              <a:spcAft>
                <a:spcPts val="800"/>
              </a:spcAft>
            </a:pPr>
            <a:endParaRPr lang="en-US" dirty="0">
              <a:solidFill>
                <a:srgbClr val="333333"/>
              </a:solidFill>
              <a:latin typeface="FS Elliot Pro Light" panose="02000503040000020004" pitchFamily="2" charset="0"/>
            </a:endParaRPr>
          </a:p>
        </p:txBody>
      </p:sp>
      <p:sp>
        <p:nvSpPr>
          <p:cNvPr id="17" name="Rectangle 16">
            <a:extLst>
              <a:ext uri="{FF2B5EF4-FFF2-40B4-BE49-F238E27FC236}">
                <a16:creationId xmlns:a16="http://schemas.microsoft.com/office/drawing/2014/main" id="{DA904A04-B5CB-524B-9BF0-A854F7F21FF8}"/>
              </a:ext>
            </a:extLst>
          </p:cNvPr>
          <p:cNvSpPr/>
          <p:nvPr/>
        </p:nvSpPr>
        <p:spPr>
          <a:xfrm>
            <a:off x="0" y="1551065"/>
            <a:ext cx="4090180" cy="4609703"/>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640080" rIns="365760" rtlCol="0" anchor="ctr"/>
          <a:lstStyle/>
          <a:p>
            <a:pPr>
              <a:spcAft>
                <a:spcPts val="1200"/>
              </a:spcAft>
            </a:pPr>
            <a:r>
              <a:rPr lang="en-US" sz="2800" b="1" dirty="0">
                <a:latin typeface="FS Elliot Pro" panose="02000503040000020004" pitchFamily="2" charset="0"/>
              </a:rPr>
              <a:t>Schedule the income.</a:t>
            </a:r>
          </a:p>
          <a:p>
            <a:pPr marL="342900" indent="-342900">
              <a:spcAft>
                <a:spcPts val="600"/>
              </a:spcAft>
              <a:buFont typeface="Arial" panose="020B0604020202020204" pitchFamily="34" charset="0"/>
              <a:buChar char="•"/>
            </a:pPr>
            <a:r>
              <a:rPr lang="en-US" dirty="0">
                <a:solidFill>
                  <a:schemeClr val="bg1"/>
                </a:solidFill>
              </a:rPr>
              <a:t>Enter the number of years for disbursements.</a:t>
            </a:r>
          </a:p>
          <a:p>
            <a:pPr marL="342900" indent="-342900">
              <a:spcAft>
                <a:spcPts val="600"/>
              </a:spcAft>
              <a:buFont typeface="Arial" panose="020B0604020202020204" pitchFamily="34" charset="0"/>
              <a:buChar char="•"/>
            </a:pPr>
            <a:r>
              <a:rPr lang="en-US" dirty="0">
                <a:solidFill>
                  <a:schemeClr val="bg1"/>
                </a:solidFill>
              </a:rPr>
              <a:t>Use the Disbursement Option of “Switch at Basis.”</a:t>
            </a:r>
          </a:p>
          <a:p>
            <a:pPr marL="342900" indent="-342900">
              <a:spcAft>
                <a:spcPts val="600"/>
              </a:spcAft>
              <a:buFont typeface="Arial" panose="020B0604020202020204" pitchFamily="34" charset="0"/>
              <a:buChar char="•"/>
            </a:pPr>
            <a:r>
              <a:rPr lang="en-US" dirty="0">
                <a:solidFill>
                  <a:schemeClr val="bg1"/>
                </a:solidFill>
              </a:rPr>
              <a:t>Select Life Paid Up Rider for over-loan protection. </a:t>
            </a:r>
          </a:p>
        </p:txBody>
      </p:sp>
      <p:grpSp>
        <p:nvGrpSpPr>
          <p:cNvPr id="2" name="Group 1">
            <a:extLst>
              <a:ext uri="{FF2B5EF4-FFF2-40B4-BE49-F238E27FC236}">
                <a16:creationId xmlns:a16="http://schemas.microsoft.com/office/drawing/2014/main" id="{338C92FE-56AA-A3E7-B0BA-CA2604394FDC}"/>
              </a:ext>
            </a:extLst>
          </p:cNvPr>
          <p:cNvGrpSpPr/>
          <p:nvPr/>
        </p:nvGrpSpPr>
        <p:grpSpPr>
          <a:xfrm>
            <a:off x="5259463" y="2047462"/>
            <a:ext cx="5457398" cy="3846745"/>
            <a:chOff x="4745574" y="2314023"/>
            <a:chExt cx="4076700" cy="2873535"/>
          </a:xfrm>
        </p:grpSpPr>
        <p:pic>
          <p:nvPicPr>
            <p:cNvPr id="9" name="Picture 8">
              <a:extLst>
                <a:ext uri="{FF2B5EF4-FFF2-40B4-BE49-F238E27FC236}">
                  <a16:creationId xmlns:a16="http://schemas.microsoft.com/office/drawing/2014/main" id="{B00EDD33-BA33-EA10-A5F5-0B8CDD0509B2}"/>
                </a:ext>
              </a:extLst>
            </p:cNvPr>
            <p:cNvPicPr>
              <a:picLocks noChangeAspect="1"/>
            </p:cNvPicPr>
            <p:nvPr/>
          </p:nvPicPr>
          <p:blipFill>
            <a:blip r:embed="rId3"/>
            <a:stretch>
              <a:fillRect/>
            </a:stretch>
          </p:blipFill>
          <p:spPr>
            <a:xfrm>
              <a:off x="4745574" y="2314023"/>
              <a:ext cx="4076700" cy="1943100"/>
            </a:xfrm>
            <a:prstGeom prst="rect">
              <a:avLst/>
            </a:prstGeom>
          </p:spPr>
        </p:pic>
        <p:pic>
          <p:nvPicPr>
            <p:cNvPr id="12" name="Picture 11">
              <a:extLst>
                <a:ext uri="{FF2B5EF4-FFF2-40B4-BE49-F238E27FC236}">
                  <a16:creationId xmlns:a16="http://schemas.microsoft.com/office/drawing/2014/main" id="{45BAA630-8899-B6F1-ABD6-0A9622F802EA}"/>
                </a:ext>
              </a:extLst>
            </p:cNvPr>
            <p:cNvPicPr>
              <a:picLocks noChangeAspect="1"/>
            </p:cNvPicPr>
            <p:nvPr/>
          </p:nvPicPr>
          <p:blipFill>
            <a:blip r:embed="rId4"/>
            <a:stretch>
              <a:fillRect/>
            </a:stretch>
          </p:blipFill>
          <p:spPr>
            <a:xfrm>
              <a:off x="4845708" y="4392277"/>
              <a:ext cx="3967041" cy="323850"/>
            </a:xfrm>
            <a:prstGeom prst="rect">
              <a:avLst/>
            </a:prstGeom>
          </p:spPr>
        </p:pic>
        <p:pic>
          <p:nvPicPr>
            <p:cNvPr id="13" name="Picture 12">
              <a:extLst>
                <a:ext uri="{FF2B5EF4-FFF2-40B4-BE49-F238E27FC236}">
                  <a16:creationId xmlns:a16="http://schemas.microsoft.com/office/drawing/2014/main" id="{4015BDB5-5AB3-40E1-1445-6CF4DF8752F0}"/>
                </a:ext>
              </a:extLst>
            </p:cNvPr>
            <p:cNvPicPr>
              <a:picLocks noChangeAspect="1"/>
            </p:cNvPicPr>
            <p:nvPr/>
          </p:nvPicPr>
          <p:blipFill>
            <a:blip r:embed="rId5"/>
            <a:stretch>
              <a:fillRect/>
            </a:stretch>
          </p:blipFill>
          <p:spPr>
            <a:xfrm>
              <a:off x="4845708" y="4930383"/>
              <a:ext cx="3209925" cy="257175"/>
            </a:xfrm>
            <a:prstGeom prst="rect">
              <a:avLst/>
            </a:prstGeom>
          </p:spPr>
        </p:pic>
      </p:grpSp>
      <p:sp>
        <p:nvSpPr>
          <p:cNvPr id="14" name="Footer Placeholder 3">
            <a:extLst>
              <a:ext uri="{FF2B5EF4-FFF2-40B4-BE49-F238E27FC236}">
                <a16:creationId xmlns:a16="http://schemas.microsoft.com/office/drawing/2014/main" id="{B94342C2-1C3C-4662-0E2F-3917D88D7959}"/>
              </a:ext>
            </a:extLst>
          </p:cNvPr>
          <p:cNvSpPr>
            <a:spLocks noGrp="1"/>
          </p:cNvSpPr>
          <p:nvPr>
            <p:ph type="ftr" sz="quarter" idx="3"/>
          </p:nvPr>
        </p:nvSpPr>
        <p:spPr>
          <a:xfrm>
            <a:off x="583563" y="6420678"/>
            <a:ext cx="10200584" cy="369332"/>
          </a:xfrm>
        </p:spPr>
        <p:txBody>
          <a:bodyPr/>
          <a:lstStyle/>
          <a:p>
            <a:r>
              <a:rPr lang="en-US" sz="1000" dirty="0"/>
              <a:t>For financial professional information only. Not for use with the public.</a:t>
            </a:r>
          </a:p>
          <a:p>
            <a:endParaRPr lang="en-US" dirty="0"/>
          </a:p>
        </p:txBody>
      </p:sp>
    </p:spTree>
    <p:extLst>
      <p:ext uri="{BB962C8B-B14F-4D97-AF65-F5344CB8AC3E}">
        <p14:creationId xmlns:p14="http://schemas.microsoft.com/office/powerpoint/2010/main" val="3853408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E996F1-89CE-1B48-A920-40FBD75EE938}"/>
              </a:ext>
            </a:extLst>
          </p:cNvPr>
          <p:cNvSpPr>
            <a:spLocks noGrp="1"/>
          </p:cNvSpPr>
          <p:nvPr>
            <p:ph type="title"/>
          </p:nvPr>
        </p:nvSpPr>
        <p:spPr>
          <a:xfrm>
            <a:off x="597380" y="617653"/>
            <a:ext cx="10972800" cy="457200"/>
          </a:xfrm>
        </p:spPr>
        <p:txBody>
          <a:bodyPr/>
          <a:lstStyle/>
          <a:p>
            <a:r>
              <a:rPr lang="en-US" dirty="0"/>
              <a:t>STEP 4: </a:t>
            </a:r>
            <a:r>
              <a:rPr lang="en-US" b="1" dirty="0">
                <a:latin typeface="FS Elliot Pro" panose="02000503040000020004" pitchFamily="2" charset="0"/>
              </a:rPr>
              <a:t>Death benefit option (DBO)</a:t>
            </a:r>
          </a:p>
        </p:txBody>
      </p:sp>
      <p:sp>
        <p:nvSpPr>
          <p:cNvPr id="4" name="Footer Placeholder 3">
            <a:extLst>
              <a:ext uri="{FF2B5EF4-FFF2-40B4-BE49-F238E27FC236}">
                <a16:creationId xmlns:a16="http://schemas.microsoft.com/office/drawing/2014/main" id="{1C82E3CE-7129-C440-A7E8-C1ADF36E49E0}"/>
              </a:ext>
            </a:extLst>
          </p:cNvPr>
          <p:cNvSpPr>
            <a:spLocks noGrp="1"/>
          </p:cNvSpPr>
          <p:nvPr>
            <p:ph type="ftr" sz="quarter" idx="3"/>
          </p:nvPr>
        </p:nvSpPr>
        <p:spPr>
          <a:xfrm>
            <a:off x="583563" y="6420678"/>
            <a:ext cx="10200584" cy="369332"/>
          </a:xfrm>
        </p:spPr>
        <p:txBody>
          <a:bodyPr/>
          <a:lstStyle/>
          <a:p>
            <a:r>
              <a:rPr lang="en-US" sz="1000" dirty="0"/>
              <a:t>For financial professional information only. Not for use with the public.</a:t>
            </a:r>
          </a:p>
          <a:p>
            <a:endParaRPr lang="en-US" dirty="0"/>
          </a:p>
        </p:txBody>
      </p:sp>
      <p:sp>
        <p:nvSpPr>
          <p:cNvPr id="10" name="Slide Number Placeholder 9">
            <a:extLst>
              <a:ext uri="{FF2B5EF4-FFF2-40B4-BE49-F238E27FC236}">
                <a16:creationId xmlns:a16="http://schemas.microsoft.com/office/drawing/2014/main" id="{B769F652-55AC-1941-A9E4-0B354CFDF2DE}"/>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6</a:t>
            </a:fld>
            <a:endParaRPr lang="en-US"/>
          </a:p>
        </p:txBody>
      </p:sp>
      <p:sp>
        <p:nvSpPr>
          <p:cNvPr id="11" name="TextBox 10">
            <a:extLst>
              <a:ext uri="{FF2B5EF4-FFF2-40B4-BE49-F238E27FC236}">
                <a16:creationId xmlns:a16="http://schemas.microsoft.com/office/drawing/2014/main" id="{941108D0-BF3E-7B48-AE63-1CFC120DCAB6}"/>
              </a:ext>
            </a:extLst>
          </p:cNvPr>
          <p:cNvSpPr txBox="1"/>
          <p:nvPr/>
        </p:nvSpPr>
        <p:spPr>
          <a:xfrm>
            <a:off x="9231086" y="7924800"/>
            <a:ext cx="184731" cy="369332"/>
          </a:xfrm>
          <a:prstGeom prst="rect">
            <a:avLst/>
          </a:prstGeom>
          <a:noFill/>
        </p:spPr>
        <p:txBody>
          <a:bodyPr wrap="none" rtlCol="0">
            <a:spAutoFit/>
          </a:bodyPr>
          <a:lstStyle/>
          <a:p>
            <a:endParaRPr lang="en-US" dirty="0"/>
          </a:p>
        </p:txBody>
      </p:sp>
      <p:sp>
        <p:nvSpPr>
          <p:cNvPr id="19" name="Rectangle 18">
            <a:extLst>
              <a:ext uri="{FF2B5EF4-FFF2-40B4-BE49-F238E27FC236}">
                <a16:creationId xmlns:a16="http://schemas.microsoft.com/office/drawing/2014/main" id="{5CF92EB4-865B-C742-B485-72F6B1DA9DF9}"/>
              </a:ext>
            </a:extLst>
          </p:cNvPr>
          <p:cNvSpPr/>
          <p:nvPr/>
        </p:nvSpPr>
        <p:spPr>
          <a:xfrm>
            <a:off x="4084317" y="1551065"/>
            <a:ext cx="8109269" cy="46097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365760" rIns="365760" bIns="365760" rtlCol="0" anchor="ctr"/>
          <a:lstStyle/>
          <a:p>
            <a:pPr>
              <a:lnSpc>
                <a:spcPct val="90000"/>
              </a:lnSpc>
              <a:spcAft>
                <a:spcPts val="800"/>
              </a:spcAft>
            </a:pPr>
            <a:endParaRPr lang="en-US" dirty="0">
              <a:solidFill>
                <a:srgbClr val="333333"/>
              </a:solidFill>
              <a:latin typeface="FS Elliot Pro Light" panose="02000503040000020004" pitchFamily="2" charset="0"/>
            </a:endParaRPr>
          </a:p>
        </p:txBody>
      </p:sp>
      <p:sp>
        <p:nvSpPr>
          <p:cNvPr id="17" name="Rectangle 16">
            <a:extLst>
              <a:ext uri="{FF2B5EF4-FFF2-40B4-BE49-F238E27FC236}">
                <a16:creationId xmlns:a16="http://schemas.microsoft.com/office/drawing/2014/main" id="{DA904A04-B5CB-524B-9BF0-A854F7F21FF8}"/>
              </a:ext>
            </a:extLst>
          </p:cNvPr>
          <p:cNvSpPr/>
          <p:nvPr/>
        </p:nvSpPr>
        <p:spPr>
          <a:xfrm>
            <a:off x="0" y="1551065"/>
            <a:ext cx="4090180" cy="4609703"/>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640080" rIns="365760" rtlCol="0" anchor="ctr"/>
          <a:lstStyle/>
          <a:p>
            <a:pPr>
              <a:spcAft>
                <a:spcPts val="1200"/>
              </a:spcAft>
            </a:pPr>
            <a:r>
              <a:rPr lang="en-US" sz="2800" b="1" dirty="0">
                <a:latin typeface="FS Elliot Pro" panose="02000503040000020004" pitchFamily="2" charset="0"/>
              </a:rPr>
              <a:t>Select “Death Benefit Option” in “Policy Options</a:t>
            </a:r>
            <a:r>
              <a:rPr lang="en-US" sz="2800" b="1">
                <a:latin typeface="FS Elliot Pro" panose="02000503040000020004" pitchFamily="2" charset="0"/>
              </a:rPr>
              <a:t>” tab.</a:t>
            </a:r>
            <a:endParaRPr lang="en-US" sz="2800" b="1" dirty="0">
              <a:latin typeface="FS Elliot Pro" panose="02000503040000020004" pitchFamily="2" charset="0"/>
            </a:endParaRPr>
          </a:p>
          <a:p>
            <a:pPr>
              <a:spcAft>
                <a:spcPts val="600"/>
              </a:spcAft>
            </a:pPr>
            <a:r>
              <a:rPr lang="en-US" dirty="0">
                <a:solidFill>
                  <a:schemeClr val="bg1"/>
                </a:solidFill>
              </a:rPr>
              <a:t>Select “Increasing” for </a:t>
            </a:r>
            <a:br>
              <a:rPr lang="en-US" dirty="0">
                <a:solidFill>
                  <a:schemeClr val="bg1"/>
                </a:solidFill>
              </a:rPr>
            </a:br>
            <a:r>
              <a:rPr lang="en-US" dirty="0">
                <a:solidFill>
                  <a:schemeClr val="bg1"/>
                </a:solidFill>
              </a:rPr>
              <a:t>the years prior to disbursements starting, </a:t>
            </a:r>
            <a:br>
              <a:rPr lang="en-US" dirty="0">
                <a:solidFill>
                  <a:schemeClr val="bg1"/>
                </a:solidFill>
              </a:rPr>
            </a:br>
            <a:r>
              <a:rPr lang="en-US" dirty="0">
                <a:solidFill>
                  <a:schemeClr val="bg1"/>
                </a:solidFill>
              </a:rPr>
              <a:t>and enter “Level” for the remaining time period.</a:t>
            </a:r>
          </a:p>
        </p:txBody>
      </p:sp>
      <p:pic>
        <p:nvPicPr>
          <p:cNvPr id="14" name="Picture 13">
            <a:extLst>
              <a:ext uri="{FF2B5EF4-FFF2-40B4-BE49-F238E27FC236}">
                <a16:creationId xmlns:a16="http://schemas.microsoft.com/office/drawing/2014/main" id="{74E5D7DA-B7E3-921D-1A37-E97FB4BF31EF}"/>
              </a:ext>
            </a:extLst>
          </p:cNvPr>
          <p:cNvPicPr>
            <a:picLocks noChangeAspect="1"/>
          </p:cNvPicPr>
          <p:nvPr/>
        </p:nvPicPr>
        <p:blipFill rotWithShape="1">
          <a:blip r:embed="rId3"/>
          <a:srcRect t="3113"/>
          <a:stretch/>
        </p:blipFill>
        <p:spPr>
          <a:xfrm>
            <a:off x="5080214" y="2633870"/>
            <a:ext cx="6188566" cy="2311504"/>
          </a:xfrm>
          <a:prstGeom prst="rect">
            <a:avLst/>
          </a:prstGeom>
        </p:spPr>
      </p:pic>
    </p:spTree>
    <p:extLst>
      <p:ext uri="{BB962C8B-B14F-4D97-AF65-F5344CB8AC3E}">
        <p14:creationId xmlns:p14="http://schemas.microsoft.com/office/powerpoint/2010/main" val="968019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92B927D-7DA5-A543-A1A7-BC895BB6546E}"/>
              </a:ext>
            </a:extLst>
          </p:cNvPr>
          <p:cNvSpPr/>
          <p:nvPr/>
        </p:nvSpPr>
        <p:spPr>
          <a:xfrm>
            <a:off x="0" y="0"/>
            <a:ext cx="12192000" cy="3021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45B099B8-EE11-C947-AB6B-4138AF4A3E80}"/>
              </a:ext>
            </a:extLst>
          </p:cNvPr>
          <p:cNvSpPr>
            <a:spLocks noGrp="1"/>
          </p:cNvSpPr>
          <p:nvPr>
            <p:ph type="title"/>
          </p:nvPr>
        </p:nvSpPr>
        <p:spPr>
          <a:xfrm>
            <a:off x="597380" y="617653"/>
            <a:ext cx="10972800" cy="972608"/>
          </a:xfrm>
        </p:spPr>
        <p:txBody>
          <a:bodyPr/>
          <a:lstStyle/>
          <a:p>
            <a:r>
              <a:rPr lang="en-US" b="1" dirty="0">
                <a:solidFill>
                  <a:schemeClr val="accent2"/>
                </a:solidFill>
                <a:latin typeface="FS Elliot Pro" panose="02000503040000020004" pitchFamily="2" charset="0"/>
              </a:rPr>
              <a:t>Innovative automated income process</a:t>
            </a:r>
            <a:br>
              <a:rPr lang="en-US" sz="2800" dirty="0">
                <a:solidFill>
                  <a:schemeClr val="accent2"/>
                </a:solidFill>
              </a:rPr>
            </a:br>
            <a:r>
              <a:rPr lang="en-US" sz="2400" dirty="0">
                <a:solidFill>
                  <a:schemeClr val="accent2"/>
                </a:solidFill>
              </a:rPr>
              <a:t>Turns illustration assumptions into income reality</a:t>
            </a:r>
          </a:p>
        </p:txBody>
      </p:sp>
      <p:sp>
        <p:nvSpPr>
          <p:cNvPr id="10" name="Slide Number Placeholder 9">
            <a:extLst>
              <a:ext uri="{FF2B5EF4-FFF2-40B4-BE49-F238E27FC236}">
                <a16:creationId xmlns:a16="http://schemas.microsoft.com/office/drawing/2014/main" id="{B769F652-55AC-1941-A9E4-0B354CFDF2DE}"/>
              </a:ext>
            </a:extLst>
          </p:cNvPr>
          <p:cNvSpPr>
            <a:spLocks noGrp="1"/>
          </p:cNvSpPr>
          <p:nvPr>
            <p:ph type="sldNum" sz="quarter" idx="4"/>
          </p:nvPr>
        </p:nvSpPr>
        <p:spPr>
          <a:xfrm>
            <a:off x="159989" y="6247663"/>
            <a:ext cx="417711" cy="377825"/>
          </a:xfrm>
        </p:spPr>
        <p:txBody>
          <a:bodyPr/>
          <a:lstStyle/>
          <a:p>
            <a:fld id="{13CF28CE-A392-6E4E-B8A8-233A7BF58CFD}" type="slidenum">
              <a:rPr lang="en-US" smtClean="0"/>
              <a:pPr/>
              <a:t>7</a:t>
            </a:fld>
            <a:endParaRPr lang="en-US"/>
          </a:p>
        </p:txBody>
      </p:sp>
      <p:sp>
        <p:nvSpPr>
          <p:cNvPr id="11" name="TextBox 10">
            <a:extLst>
              <a:ext uri="{FF2B5EF4-FFF2-40B4-BE49-F238E27FC236}">
                <a16:creationId xmlns:a16="http://schemas.microsoft.com/office/drawing/2014/main" id="{941108D0-BF3E-7B48-AE63-1CFC120DCAB6}"/>
              </a:ext>
            </a:extLst>
          </p:cNvPr>
          <p:cNvSpPr txBox="1"/>
          <p:nvPr/>
        </p:nvSpPr>
        <p:spPr>
          <a:xfrm>
            <a:off x="9231086" y="7924800"/>
            <a:ext cx="184731" cy="369332"/>
          </a:xfrm>
          <a:prstGeom prst="rect">
            <a:avLst/>
          </a:prstGeom>
          <a:noFill/>
        </p:spPr>
        <p:txBody>
          <a:bodyPr wrap="none" rtlCol="0">
            <a:spAutoFit/>
          </a:bodyPr>
          <a:lstStyle/>
          <a:p>
            <a:endParaRPr lang="en-US" dirty="0"/>
          </a:p>
        </p:txBody>
      </p:sp>
      <p:sp>
        <p:nvSpPr>
          <p:cNvPr id="19" name="Rectangle 18">
            <a:extLst>
              <a:ext uri="{FF2B5EF4-FFF2-40B4-BE49-F238E27FC236}">
                <a16:creationId xmlns:a16="http://schemas.microsoft.com/office/drawing/2014/main" id="{5CF92EB4-865B-C742-B485-72F6B1DA9DF9}"/>
              </a:ext>
            </a:extLst>
          </p:cNvPr>
          <p:cNvSpPr/>
          <p:nvPr/>
        </p:nvSpPr>
        <p:spPr>
          <a:xfrm>
            <a:off x="609599" y="2305942"/>
            <a:ext cx="2093843" cy="1427909"/>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365760" rIns="365760" bIns="365760" rtlCol="0" anchor="t"/>
          <a:lstStyle/>
          <a:p>
            <a:pPr algn="ctr"/>
            <a:r>
              <a:rPr lang="en-US" b="1" dirty="0">
                <a:latin typeface="FS Elliot Pro" panose="02000503040000020004" pitchFamily="2" charset="0"/>
              </a:rPr>
              <a:t>One-time request</a:t>
            </a:r>
          </a:p>
        </p:txBody>
      </p:sp>
      <p:sp>
        <p:nvSpPr>
          <p:cNvPr id="15" name="Rectangle 14">
            <a:extLst>
              <a:ext uri="{FF2B5EF4-FFF2-40B4-BE49-F238E27FC236}">
                <a16:creationId xmlns:a16="http://schemas.microsoft.com/office/drawing/2014/main" id="{1A20A401-35FF-A86D-9E54-9CE689E2E7E6}"/>
              </a:ext>
            </a:extLst>
          </p:cNvPr>
          <p:cNvSpPr/>
          <p:nvPr/>
        </p:nvSpPr>
        <p:spPr>
          <a:xfrm>
            <a:off x="2855840" y="2305942"/>
            <a:ext cx="2093843" cy="1427909"/>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365760" rIns="365760" bIns="365760" rtlCol="0" anchor="t"/>
          <a:lstStyle/>
          <a:p>
            <a:pPr algn="ctr"/>
            <a:r>
              <a:rPr lang="en-US" b="1" dirty="0">
                <a:latin typeface="FS Elliot Pro" panose="02000503040000020004" pitchFamily="2" charset="0"/>
              </a:rPr>
              <a:t>Switch from DBO 2 to 1</a:t>
            </a:r>
          </a:p>
        </p:txBody>
      </p:sp>
      <p:sp>
        <p:nvSpPr>
          <p:cNvPr id="16" name="Rectangle 15">
            <a:extLst>
              <a:ext uri="{FF2B5EF4-FFF2-40B4-BE49-F238E27FC236}">
                <a16:creationId xmlns:a16="http://schemas.microsoft.com/office/drawing/2014/main" id="{D098B73D-5F14-D46C-F82E-94CCAC6091FF}"/>
              </a:ext>
            </a:extLst>
          </p:cNvPr>
          <p:cNvSpPr/>
          <p:nvPr/>
        </p:nvSpPr>
        <p:spPr>
          <a:xfrm>
            <a:off x="5092142" y="2305942"/>
            <a:ext cx="2093843" cy="1427909"/>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365760" rIns="365760" bIns="365760" rtlCol="0" anchor="t"/>
          <a:lstStyle/>
          <a:p>
            <a:pPr algn="ctr"/>
            <a:r>
              <a:rPr lang="en-US" b="1" dirty="0">
                <a:latin typeface="FS Elliot Pro" panose="02000503040000020004" pitchFamily="2" charset="0"/>
              </a:rPr>
              <a:t>Switch from surrenders to loans</a:t>
            </a:r>
          </a:p>
        </p:txBody>
      </p:sp>
      <p:sp>
        <p:nvSpPr>
          <p:cNvPr id="17" name="Rectangle 16">
            <a:extLst>
              <a:ext uri="{FF2B5EF4-FFF2-40B4-BE49-F238E27FC236}">
                <a16:creationId xmlns:a16="http://schemas.microsoft.com/office/drawing/2014/main" id="{55D672D0-38AD-5966-E343-1419B9BDD508}"/>
              </a:ext>
            </a:extLst>
          </p:cNvPr>
          <p:cNvSpPr/>
          <p:nvPr/>
        </p:nvSpPr>
        <p:spPr>
          <a:xfrm>
            <a:off x="7328444" y="2305942"/>
            <a:ext cx="2093843" cy="1427909"/>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365760" rIns="274320" bIns="365760" rtlCol="0" anchor="t"/>
          <a:lstStyle/>
          <a:p>
            <a:pPr algn="ctr"/>
            <a:r>
              <a:rPr lang="en-US" b="1" dirty="0">
                <a:latin typeface="FS Elliot Pro" panose="02000503040000020004" pitchFamily="2" charset="0"/>
              </a:rPr>
              <a:t>Max. amount </a:t>
            </a:r>
            <a:br>
              <a:rPr lang="en-US" b="1" dirty="0">
                <a:latin typeface="FS Elliot Pro" panose="02000503040000020004" pitchFamily="2" charset="0"/>
              </a:rPr>
            </a:br>
            <a:r>
              <a:rPr lang="en-US" b="1" dirty="0">
                <a:latin typeface="FS Elliot Pro" panose="02000503040000020004" pitchFamily="2" charset="0"/>
              </a:rPr>
              <a:t>re-calculated</a:t>
            </a:r>
          </a:p>
        </p:txBody>
      </p:sp>
      <p:sp>
        <p:nvSpPr>
          <p:cNvPr id="18" name="Rectangle 17">
            <a:extLst>
              <a:ext uri="{FF2B5EF4-FFF2-40B4-BE49-F238E27FC236}">
                <a16:creationId xmlns:a16="http://schemas.microsoft.com/office/drawing/2014/main" id="{773B62B5-0F80-984A-13D5-93C53E9AF09E}"/>
              </a:ext>
            </a:extLst>
          </p:cNvPr>
          <p:cNvSpPr/>
          <p:nvPr/>
        </p:nvSpPr>
        <p:spPr>
          <a:xfrm>
            <a:off x="9574685" y="2305942"/>
            <a:ext cx="2093843" cy="1427909"/>
          </a:xfrm>
          <a:prstGeom prst="rect">
            <a:avLst/>
          </a:prstGeom>
          <a:gradFill flip="none" rotWithShape="1">
            <a:gsLst>
              <a:gs pos="25000">
                <a:schemeClr val="accent2"/>
              </a:gs>
              <a:gs pos="60000">
                <a:srgbClr val="0091DA"/>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5760" tIns="365760" rIns="365760" bIns="365760" rtlCol="0" anchor="t"/>
          <a:lstStyle/>
          <a:p>
            <a:pPr algn="ctr"/>
            <a:r>
              <a:rPr lang="en-US" b="1" dirty="0">
                <a:latin typeface="FS Elliot Pro" panose="02000503040000020004" pitchFamily="2" charset="0"/>
              </a:rPr>
              <a:t>Over-loan protection triggers</a:t>
            </a:r>
          </a:p>
        </p:txBody>
      </p:sp>
      <p:sp>
        <p:nvSpPr>
          <p:cNvPr id="27" name="Text Placeholder 2">
            <a:extLst>
              <a:ext uri="{FF2B5EF4-FFF2-40B4-BE49-F238E27FC236}">
                <a16:creationId xmlns:a16="http://schemas.microsoft.com/office/drawing/2014/main" id="{12CBE01F-B410-9A90-D352-DE766CFFECB1}"/>
              </a:ext>
            </a:extLst>
          </p:cNvPr>
          <p:cNvSpPr txBox="1">
            <a:spLocks/>
          </p:cNvSpPr>
          <p:nvPr/>
        </p:nvSpPr>
        <p:spPr>
          <a:xfrm>
            <a:off x="4999506" y="4702381"/>
            <a:ext cx="2649680" cy="466539"/>
          </a:xfrm>
          <a:prstGeom prst="rect">
            <a:avLst/>
          </a:prstGeom>
        </p:spPr>
        <p:txBody>
          <a:bodyPr anchor="ctr">
            <a:noAutofit/>
          </a:bodyPr>
          <a:lstStyle>
            <a:lvl1pPr marL="0" indent="0" algn="l" defTabSz="457200" rtl="0" eaLnBrk="1" latinLnBrk="0" hangingPunct="1">
              <a:spcBef>
                <a:spcPct val="20000"/>
              </a:spcBef>
              <a:buFont typeface="Arial"/>
              <a:buNone/>
              <a:defRPr sz="2600" kern="1200">
                <a:solidFill>
                  <a:schemeClr val="bg1"/>
                </a:solidFill>
                <a:latin typeface="FS Elliot Pro"/>
                <a:ea typeface="+mn-ea"/>
                <a:cs typeface="FS Elliot Pro"/>
              </a:defRPr>
            </a:lvl1pPr>
            <a:lvl2pPr marL="742950" indent="-285750" algn="l" defTabSz="457200" rtl="0" eaLnBrk="1" latinLnBrk="0" hangingPunct="1">
              <a:spcBef>
                <a:spcPct val="20000"/>
              </a:spcBef>
              <a:buFont typeface="Arial"/>
              <a:buChar char="–"/>
              <a:defRPr sz="1800" kern="1200">
                <a:solidFill>
                  <a:srgbClr val="4D4E53"/>
                </a:solidFill>
                <a:latin typeface="FS Elliot Pro"/>
                <a:ea typeface="+mn-ea"/>
                <a:cs typeface="FS Elliot Pro"/>
              </a:defRPr>
            </a:lvl2pPr>
            <a:lvl3pPr marL="1143000" indent="-228600" algn="l" defTabSz="457200" rtl="0" eaLnBrk="1" latinLnBrk="0" hangingPunct="1">
              <a:spcBef>
                <a:spcPct val="20000"/>
              </a:spcBef>
              <a:buFont typeface="Arial"/>
              <a:buChar char="•"/>
              <a:defRPr sz="2400" kern="1200">
                <a:solidFill>
                  <a:srgbClr val="7F7F7F"/>
                </a:solidFill>
                <a:latin typeface="FS Elliot Pro"/>
                <a:ea typeface="+mn-ea"/>
                <a:cs typeface="FS Elliot Pro"/>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a:t>Helps ensure maximum amount is received</a:t>
            </a:r>
            <a:endParaRPr lang="en-US" sz="1800" baseline="30000" dirty="0"/>
          </a:p>
        </p:txBody>
      </p:sp>
      <p:pic>
        <p:nvPicPr>
          <p:cNvPr id="3" name="Picture 2" descr="Icon&#10;&#10;Description automatically generated">
            <a:extLst>
              <a:ext uri="{FF2B5EF4-FFF2-40B4-BE49-F238E27FC236}">
                <a16:creationId xmlns:a16="http://schemas.microsoft.com/office/drawing/2014/main" id="{A1B82E66-073A-39D3-F407-6D765940D6A4}"/>
              </a:ext>
            </a:extLst>
          </p:cNvPr>
          <p:cNvPicPr>
            <a:picLocks noChangeAspect="1"/>
          </p:cNvPicPr>
          <p:nvPr/>
        </p:nvPicPr>
        <p:blipFill>
          <a:blip r:embed="rId3">
            <a:biLevel thresh="25000"/>
          </a:blip>
          <a:stretch>
            <a:fillRect/>
          </a:stretch>
        </p:blipFill>
        <p:spPr>
          <a:xfrm>
            <a:off x="4504234" y="4737069"/>
            <a:ext cx="424949" cy="424949"/>
          </a:xfrm>
          <a:prstGeom prst="rect">
            <a:avLst/>
          </a:prstGeom>
        </p:spPr>
      </p:pic>
      <p:sp>
        <p:nvSpPr>
          <p:cNvPr id="28" name="Text Placeholder 2">
            <a:extLst>
              <a:ext uri="{FF2B5EF4-FFF2-40B4-BE49-F238E27FC236}">
                <a16:creationId xmlns:a16="http://schemas.microsoft.com/office/drawing/2014/main" id="{071321C9-4863-CBED-23F9-CB2A1A026B9D}"/>
              </a:ext>
            </a:extLst>
          </p:cNvPr>
          <p:cNvSpPr txBox="1">
            <a:spLocks/>
          </p:cNvSpPr>
          <p:nvPr/>
        </p:nvSpPr>
        <p:spPr>
          <a:xfrm>
            <a:off x="1487926" y="4702381"/>
            <a:ext cx="2431031" cy="466539"/>
          </a:xfrm>
          <a:prstGeom prst="rect">
            <a:avLst/>
          </a:prstGeom>
        </p:spPr>
        <p:txBody>
          <a:bodyPr anchor="ctr">
            <a:noAutofit/>
          </a:bodyPr>
          <a:lstStyle>
            <a:lvl1pPr marL="0" indent="0" algn="l" defTabSz="457200" rtl="0" eaLnBrk="1" latinLnBrk="0" hangingPunct="1">
              <a:spcBef>
                <a:spcPct val="20000"/>
              </a:spcBef>
              <a:buFont typeface="Arial"/>
              <a:buNone/>
              <a:defRPr sz="2600" kern="1200">
                <a:solidFill>
                  <a:schemeClr val="bg1"/>
                </a:solidFill>
                <a:latin typeface="FS Elliot Pro"/>
                <a:ea typeface="+mn-ea"/>
                <a:cs typeface="FS Elliot Pro"/>
              </a:defRPr>
            </a:lvl1pPr>
            <a:lvl2pPr marL="742950" indent="-285750" algn="l" defTabSz="457200" rtl="0" eaLnBrk="1" latinLnBrk="0" hangingPunct="1">
              <a:spcBef>
                <a:spcPct val="20000"/>
              </a:spcBef>
              <a:buFont typeface="Arial"/>
              <a:buChar char="–"/>
              <a:defRPr sz="1800" kern="1200">
                <a:solidFill>
                  <a:srgbClr val="4D4E53"/>
                </a:solidFill>
                <a:latin typeface="FS Elliot Pro"/>
                <a:ea typeface="+mn-ea"/>
                <a:cs typeface="FS Elliot Pro"/>
              </a:defRPr>
            </a:lvl2pPr>
            <a:lvl3pPr marL="1143000" indent="-228600" algn="l" defTabSz="457200" rtl="0" eaLnBrk="1" latinLnBrk="0" hangingPunct="1">
              <a:spcBef>
                <a:spcPct val="20000"/>
              </a:spcBef>
              <a:buFont typeface="Arial"/>
              <a:buChar char="•"/>
              <a:defRPr sz="2400" kern="1200">
                <a:solidFill>
                  <a:srgbClr val="7F7F7F"/>
                </a:solidFill>
                <a:latin typeface="FS Elliot Pro"/>
                <a:ea typeface="+mn-ea"/>
                <a:cs typeface="FS Elliot Pro"/>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a:t>Does the work for the client and you</a:t>
            </a:r>
            <a:endParaRPr lang="en-US" sz="1800" baseline="30000" dirty="0"/>
          </a:p>
        </p:txBody>
      </p:sp>
      <p:pic>
        <p:nvPicPr>
          <p:cNvPr id="29" name="Picture 28" descr="Icon&#10;&#10;Description automatically generated">
            <a:extLst>
              <a:ext uri="{FF2B5EF4-FFF2-40B4-BE49-F238E27FC236}">
                <a16:creationId xmlns:a16="http://schemas.microsoft.com/office/drawing/2014/main" id="{B5D7C198-68C2-10D7-B2CE-1F52AEA54F44}"/>
              </a:ext>
            </a:extLst>
          </p:cNvPr>
          <p:cNvPicPr>
            <a:picLocks noChangeAspect="1"/>
          </p:cNvPicPr>
          <p:nvPr/>
        </p:nvPicPr>
        <p:blipFill>
          <a:blip r:embed="rId3">
            <a:biLevel thresh="25000"/>
          </a:blip>
          <a:stretch>
            <a:fillRect/>
          </a:stretch>
        </p:blipFill>
        <p:spPr>
          <a:xfrm>
            <a:off x="992654" y="4737069"/>
            <a:ext cx="424949" cy="424949"/>
          </a:xfrm>
          <a:prstGeom prst="rect">
            <a:avLst/>
          </a:prstGeom>
        </p:spPr>
      </p:pic>
      <p:sp>
        <p:nvSpPr>
          <p:cNvPr id="30" name="Text Placeholder 2">
            <a:extLst>
              <a:ext uri="{FF2B5EF4-FFF2-40B4-BE49-F238E27FC236}">
                <a16:creationId xmlns:a16="http://schemas.microsoft.com/office/drawing/2014/main" id="{EA49EFDD-AAF9-A902-1708-266375601B97}"/>
              </a:ext>
            </a:extLst>
          </p:cNvPr>
          <p:cNvSpPr txBox="1">
            <a:spLocks/>
          </p:cNvSpPr>
          <p:nvPr/>
        </p:nvSpPr>
        <p:spPr>
          <a:xfrm>
            <a:off x="8837004" y="4702381"/>
            <a:ext cx="2649680" cy="466539"/>
          </a:xfrm>
          <a:prstGeom prst="rect">
            <a:avLst/>
          </a:prstGeom>
        </p:spPr>
        <p:txBody>
          <a:bodyPr anchor="ctr">
            <a:noAutofit/>
          </a:bodyPr>
          <a:lstStyle>
            <a:lvl1pPr marL="0" indent="0" algn="l" defTabSz="457200" rtl="0" eaLnBrk="1" latinLnBrk="0" hangingPunct="1">
              <a:spcBef>
                <a:spcPct val="20000"/>
              </a:spcBef>
              <a:buFont typeface="Arial"/>
              <a:buNone/>
              <a:defRPr sz="2600" kern="1200">
                <a:solidFill>
                  <a:schemeClr val="bg1"/>
                </a:solidFill>
                <a:latin typeface="FS Elliot Pro"/>
                <a:ea typeface="+mn-ea"/>
                <a:cs typeface="FS Elliot Pro"/>
              </a:defRPr>
            </a:lvl1pPr>
            <a:lvl2pPr marL="742950" indent="-285750" algn="l" defTabSz="457200" rtl="0" eaLnBrk="1" latinLnBrk="0" hangingPunct="1">
              <a:spcBef>
                <a:spcPct val="20000"/>
              </a:spcBef>
              <a:buFont typeface="Arial"/>
              <a:buChar char="–"/>
              <a:defRPr sz="1800" kern="1200">
                <a:solidFill>
                  <a:srgbClr val="4D4E53"/>
                </a:solidFill>
                <a:latin typeface="FS Elliot Pro"/>
                <a:ea typeface="+mn-ea"/>
                <a:cs typeface="FS Elliot Pro"/>
              </a:defRPr>
            </a:lvl2pPr>
            <a:lvl3pPr marL="1143000" indent="-228600" algn="l" defTabSz="457200" rtl="0" eaLnBrk="1" latinLnBrk="0" hangingPunct="1">
              <a:spcBef>
                <a:spcPct val="20000"/>
              </a:spcBef>
              <a:buFont typeface="Arial"/>
              <a:buChar char="•"/>
              <a:defRPr sz="2400" kern="1200">
                <a:solidFill>
                  <a:srgbClr val="7F7F7F"/>
                </a:solidFill>
                <a:latin typeface="FS Elliot Pro"/>
                <a:ea typeface="+mn-ea"/>
                <a:cs typeface="FS Elliot Pro"/>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a:t>Helps protect the client from tax liability</a:t>
            </a:r>
            <a:endParaRPr lang="en-US" sz="1800" baseline="30000" dirty="0"/>
          </a:p>
        </p:txBody>
      </p:sp>
      <p:pic>
        <p:nvPicPr>
          <p:cNvPr id="31" name="Picture 30" descr="Icon&#10;&#10;Description automatically generated">
            <a:extLst>
              <a:ext uri="{FF2B5EF4-FFF2-40B4-BE49-F238E27FC236}">
                <a16:creationId xmlns:a16="http://schemas.microsoft.com/office/drawing/2014/main" id="{0F67BE1F-7221-D81F-7665-FBC91F0CD82B}"/>
              </a:ext>
            </a:extLst>
          </p:cNvPr>
          <p:cNvPicPr>
            <a:picLocks noChangeAspect="1"/>
          </p:cNvPicPr>
          <p:nvPr/>
        </p:nvPicPr>
        <p:blipFill>
          <a:blip r:embed="rId3">
            <a:biLevel thresh="25000"/>
          </a:blip>
          <a:stretch>
            <a:fillRect/>
          </a:stretch>
        </p:blipFill>
        <p:spPr>
          <a:xfrm>
            <a:off x="8341732" y="4737069"/>
            <a:ext cx="424949" cy="424949"/>
          </a:xfrm>
          <a:prstGeom prst="rect">
            <a:avLst/>
          </a:prstGeom>
        </p:spPr>
      </p:pic>
      <p:sp>
        <p:nvSpPr>
          <p:cNvPr id="32" name="Footer Placeholder 3">
            <a:extLst>
              <a:ext uri="{FF2B5EF4-FFF2-40B4-BE49-F238E27FC236}">
                <a16:creationId xmlns:a16="http://schemas.microsoft.com/office/drawing/2014/main" id="{5BE36EF7-8296-B689-860A-C2A4DBFDCA0F}"/>
              </a:ext>
            </a:extLst>
          </p:cNvPr>
          <p:cNvSpPr>
            <a:spLocks noGrp="1"/>
          </p:cNvSpPr>
          <p:nvPr>
            <p:ph type="ftr" sz="quarter" idx="3"/>
          </p:nvPr>
        </p:nvSpPr>
        <p:spPr>
          <a:xfrm>
            <a:off x="583563" y="6420678"/>
            <a:ext cx="10200584" cy="369332"/>
          </a:xfrm>
        </p:spPr>
        <p:txBody>
          <a:bodyPr/>
          <a:lstStyle/>
          <a:p>
            <a:r>
              <a:rPr lang="en-US" sz="1000" dirty="0"/>
              <a:t>For financial professional information only. Not for use with the public.</a:t>
            </a:r>
          </a:p>
          <a:p>
            <a:endParaRPr lang="en-US" dirty="0"/>
          </a:p>
        </p:txBody>
      </p:sp>
    </p:spTree>
    <p:extLst>
      <p:ext uri="{BB962C8B-B14F-4D97-AF65-F5344CB8AC3E}">
        <p14:creationId xmlns:p14="http://schemas.microsoft.com/office/powerpoint/2010/main" val="4132164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C930EC8-0136-5444-A13E-E106311A028A}"/>
              </a:ext>
            </a:extLst>
          </p:cNvPr>
          <p:cNvSpPr>
            <a:spLocks noGrp="1"/>
          </p:cNvSpPr>
          <p:nvPr>
            <p:ph type="title"/>
          </p:nvPr>
        </p:nvSpPr>
        <p:spPr>
          <a:xfrm>
            <a:off x="571500" y="2002632"/>
            <a:ext cx="10972800" cy="2852737"/>
          </a:xfrm>
        </p:spPr>
        <p:txBody>
          <a:bodyPr anchor="ctr"/>
          <a:lstStyle/>
          <a:p>
            <a:r>
              <a:rPr lang="en-US" dirty="0"/>
              <a:t>Have questions?</a:t>
            </a:r>
            <a:br>
              <a:rPr lang="en-US" dirty="0"/>
            </a:br>
            <a:br>
              <a:rPr lang="en-US" sz="2000" dirty="0"/>
            </a:br>
            <a:r>
              <a:rPr lang="en-US" sz="3600" dirty="0"/>
              <a:t>Call the National Sales Desk at 800.654.4278</a:t>
            </a:r>
          </a:p>
        </p:txBody>
      </p:sp>
      <p:sp>
        <p:nvSpPr>
          <p:cNvPr id="7" name="Slide Number Placeholder 5">
            <a:extLst>
              <a:ext uri="{FF2B5EF4-FFF2-40B4-BE49-F238E27FC236}">
                <a16:creationId xmlns:a16="http://schemas.microsoft.com/office/drawing/2014/main" id="{E577A3B6-45A6-854C-8538-CAEDC88986C7}"/>
              </a:ext>
            </a:extLst>
          </p:cNvPr>
          <p:cNvSpPr txBox="1">
            <a:spLocks/>
          </p:cNvSpPr>
          <p:nvPr/>
        </p:nvSpPr>
        <p:spPr>
          <a:xfrm>
            <a:off x="159989" y="6247663"/>
            <a:ext cx="417711" cy="377825"/>
          </a:xfrm>
          <a:prstGeom prst="rect">
            <a:avLst/>
          </a:prstGeom>
        </p:spPr>
        <p:txBody>
          <a:bodyPr lIns="0" tIns="0" rIns="0" bIns="0" anchor="b"/>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3CF28CE-A392-6E4E-B8A8-233A7BF58CFD}" type="slidenum">
              <a:rPr lang="en-US" sz="900" smtClean="0">
                <a:solidFill>
                  <a:schemeClr val="bg1"/>
                </a:solidFill>
                <a:latin typeface="FS Elliot Pro" panose="02000503040000020004" pitchFamily="2" charset="0"/>
              </a:rPr>
              <a:pPr/>
              <a:t>8</a:t>
            </a:fld>
            <a:endParaRPr lang="en-US" sz="900" dirty="0">
              <a:solidFill>
                <a:schemeClr val="bg1"/>
              </a:solidFill>
              <a:latin typeface="FS Elliot Pro" panose="02000503040000020004" pitchFamily="2" charset="0"/>
            </a:endParaRPr>
          </a:p>
        </p:txBody>
      </p:sp>
      <p:cxnSp>
        <p:nvCxnSpPr>
          <p:cNvPr id="4" name="Straight Connector 3">
            <a:extLst>
              <a:ext uri="{FF2B5EF4-FFF2-40B4-BE49-F238E27FC236}">
                <a16:creationId xmlns:a16="http://schemas.microsoft.com/office/drawing/2014/main" id="{53191394-1FCE-179A-FEEE-BDFAE4DB4760}"/>
              </a:ext>
            </a:extLst>
          </p:cNvPr>
          <p:cNvCxnSpPr/>
          <p:nvPr/>
        </p:nvCxnSpPr>
        <p:spPr>
          <a:xfrm>
            <a:off x="609599" y="2304933"/>
            <a:ext cx="685800" cy="0"/>
          </a:xfrm>
          <a:prstGeom prst="line">
            <a:avLst/>
          </a:prstGeom>
          <a:ln w="63500">
            <a:solidFill>
              <a:srgbClr val="00C4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8080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C930EC8-0136-5444-A13E-E106311A028A}"/>
              </a:ext>
            </a:extLst>
          </p:cNvPr>
          <p:cNvSpPr>
            <a:spLocks noGrp="1"/>
          </p:cNvSpPr>
          <p:nvPr>
            <p:ph type="title"/>
          </p:nvPr>
        </p:nvSpPr>
        <p:spPr>
          <a:xfrm>
            <a:off x="571500" y="1624807"/>
            <a:ext cx="10972800" cy="3344620"/>
          </a:xfrm>
        </p:spPr>
        <p:txBody>
          <a:bodyPr anchor="ctr"/>
          <a:lstStyle/>
          <a:p>
            <a:pPr>
              <a:spcAft>
                <a:spcPts val="1200"/>
              </a:spcAft>
            </a:pPr>
            <a:r>
              <a:rPr lang="en-US" sz="1600" dirty="0">
                <a:ln w="0" cmpd="sng">
                  <a:noFill/>
                </a:ln>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Principal National Life Insurance Company and Principal Life Insurance Company, Des Moines, Iowa 50392-0001</a:t>
            </a:r>
            <a:br>
              <a:rPr lang="en-US" sz="1600" dirty="0">
                <a:ln w="0" cmpd="sng">
                  <a:noFill/>
                </a:ln>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br>
            <a:r>
              <a:rPr lang="en-US" sz="1600" dirty="0">
                <a:ln w="0" cmpd="sng">
                  <a:noFill/>
                </a:ln>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Insurance products issued by Principal National Life Insurance Company (except in NY), Principal Life Insurance Company</a:t>
            </a:r>
            <a:r>
              <a:rPr lang="en-US" sz="1600" baseline="30000" dirty="0">
                <a:ln w="0" cmpd="sng">
                  <a:noFill/>
                </a:ln>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a:t>
            </a:r>
            <a:r>
              <a:rPr lang="en-US" sz="1600" dirty="0">
                <a:ln w="0" cmpd="sng">
                  <a:noFill/>
                </a:ln>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 and the companies available through the Preferred Product Network, Inc., Plan administrative services offered by </a:t>
            </a:r>
            <a:r>
              <a:rPr lang="en-US" sz="1600" dirty="0" err="1">
                <a:ln w="0" cmpd="sng">
                  <a:noFill/>
                </a:ln>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Prinicpal</a:t>
            </a:r>
            <a:r>
              <a:rPr lang="en-US" sz="1600" dirty="0">
                <a:ln w="0" cmpd="sng">
                  <a:noFill/>
                </a:ln>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 </a:t>
            </a:r>
            <a:r>
              <a:rPr lang="en-US" sz="1600">
                <a:ln w="0" cmpd="sng">
                  <a:noFill/>
                </a:ln>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Life. Referenced </a:t>
            </a:r>
            <a:r>
              <a:rPr lang="en-US" sz="1600" dirty="0">
                <a:ln w="0" cmpd="sng">
                  <a:noFill/>
                </a:ln>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companies are members of the Principal Financial Group</a:t>
            </a:r>
            <a:r>
              <a:rPr lang="en-US" sz="1600" baseline="30000" dirty="0">
                <a:ln w="0" cmpd="sng">
                  <a:noFill/>
                </a:ln>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a:t>
            </a:r>
            <a:r>
              <a:rPr lang="en-US" sz="1600" dirty="0">
                <a:ln w="0" cmpd="sng">
                  <a:noFill/>
                </a:ln>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 Des Moines, IA 50392.​</a:t>
            </a:r>
            <a:br>
              <a:rPr lang="en-US" sz="1600" dirty="0">
                <a:ln w="0" cmpd="sng">
                  <a:noFill/>
                </a:ln>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br>
            <a:br>
              <a:rPr lang="en-US" sz="1600" dirty="0">
                <a:latin typeface="FS Elliot Pro" panose="02000503040000020004" pitchFamily="50" charset="0"/>
                <a:cs typeface="Arial" panose="020B0604020202020204" pitchFamily="34" charset="0"/>
              </a:rPr>
            </a:br>
            <a:r>
              <a:rPr lang="en-US" sz="1600" dirty="0">
                <a:latin typeface="FS Elliot Pro" panose="02000503040000020004" pitchFamily="50" charset="0"/>
                <a:cs typeface="Arial" panose="020B0604020202020204" pitchFamily="34" charset="0"/>
              </a:rPr>
              <a:t>For financial professional use only. Not for use with the public.</a:t>
            </a:r>
            <a:br>
              <a:rPr lang="en-US" sz="1600" dirty="0">
                <a:latin typeface="FS Elliot Pro" panose="02000503040000020004" pitchFamily="50" charset="0"/>
                <a:cs typeface="Arial" panose="020B0604020202020204" pitchFamily="34" charset="0"/>
              </a:rPr>
            </a:br>
            <a:br>
              <a:rPr lang="en-US" sz="1600" dirty="0">
                <a:latin typeface="FS Elliot Pro" panose="02000503040000020004" pitchFamily="50" charset="0"/>
                <a:cs typeface="Arial" panose="020B0604020202020204" pitchFamily="34" charset="0"/>
              </a:rPr>
            </a:br>
            <a:r>
              <a:rPr lang="en-US" sz="1600" dirty="0">
                <a:ln w="0" cmpd="sng">
                  <a:noFill/>
                </a:ln>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No part of this presentation may be reproduced or used in any form or by any means, electronic or mechanical, including photocopying or recording, or by any information storage and retrieval system, without prior written permission from the Principal Financial Group</a:t>
            </a:r>
            <a:r>
              <a:rPr lang="en-US" sz="1600" baseline="30000" dirty="0">
                <a:ln w="0" cmpd="sng">
                  <a:noFill/>
                </a:ln>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a:t>
            </a:r>
            <a:r>
              <a:rPr lang="en-US" sz="1600" dirty="0">
                <a:ln w="0" cmpd="sng">
                  <a:noFill/>
                </a:ln>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a:t>
            </a:r>
            <a:br>
              <a:rPr lang="en-US" sz="1600" dirty="0">
                <a:ln w="0" cmpd="sng">
                  <a:noFill/>
                </a:ln>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br>
            <a:r>
              <a:rPr lang="en-US" sz="1600" dirty="0">
                <a:ln w="0" cmpd="sng">
                  <a:noFill/>
                </a:ln>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Principal</a:t>
            </a:r>
            <a:r>
              <a:rPr lang="en-US" sz="1600" baseline="30000" dirty="0">
                <a:ln w="0" cmpd="sng">
                  <a:noFill/>
                </a:ln>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a:t>
            </a:r>
            <a:r>
              <a:rPr lang="en-US" sz="1600" dirty="0">
                <a:ln w="0" cmpd="sng">
                  <a:noFill/>
                </a:ln>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 Principal Financial Group</a:t>
            </a:r>
            <a:r>
              <a:rPr lang="en-US" sz="1600" baseline="30000" dirty="0">
                <a:ln w="0" cmpd="sng">
                  <a:noFill/>
                </a:ln>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a:t>
            </a:r>
            <a:r>
              <a:rPr lang="en-US" sz="1600" dirty="0">
                <a:ln w="0" cmpd="sng">
                  <a:noFill/>
                </a:ln>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 and Principal and the logomark design are registered trademarks of Principal Financial Services, Inc., a Principal Financial Group company, in the United States and are trademarks and service marks of Principal Financial Services, Inc., in various countries around the world. </a:t>
            </a:r>
          </a:p>
        </p:txBody>
      </p:sp>
      <p:sp>
        <p:nvSpPr>
          <p:cNvPr id="7" name="Slide Number Placeholder 5">
            <a:extLst>
              <a:ext uri="{FF2B5EF4-FFF2-40B4-BE49-F238E27FC236}">
                <a16:creationId xmlns:a16="http://schemas.microsoft.com/office/drawing/2014/main" id="{E577A3B6-45A6-854C-8538-CAEDC88986C7}"/>
              </a:ext>
            </a:extLst>
          </p:cNvPr>
          <p:cNvSpPr txBox="1">
            <a:spLocks/>
          </p:cNvSpPr>
          <p:nvPr/>
        </p:nvSpPr>
        <p:spPr>
          <a:xfrm>
            <a:off x="159989" y="6247663"/>
            <a:ext cx="417711" cy="377825"/>
          </a:xfrm>
          <a:prstGeom prst="rect">
            <a:avLst/>
          </a:prstGeom>
        </p:spPr>
        <p:txBody>
          <a:bodyPr lIns="0" tIns="0" rIns="0" bIns="0" anchor="b"/>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3CF28CE-A392-6E4E-B8A8-233A7BF58CFD}" type="slidenum">
              <a:rPr lang="en-US" sz="900" smtClean="0">
                <a:solidFill>
                  <a:schemeClr val="bg1"/>
                </a:solidFill>
                <a:latin typeface="FS Elliot Pro" panose="02000503040000020004" pitchFamily="2" charset="0"/>
              </a:rPr>
              <a:pPr/>
              <a:t>9</a:t>
            </a:fld>
            <a:endParaRPr lang="en-US" sz="900" dirty="0">
              <a:solidFill>
                <a:schemeClr val="bg1"/>
              </a:solidFill>
              <a:latin typeface="FS Elliot Pro" panose="02000503040000020004" pitchFamily="2" charset="0"/>
            </a:endParaRPr>
          </a:p>
        </p:txBody>
      </p:sp>
      <p:sp>
        <p:nvSpPr>
          <p:cNvPr id="6" name="Title 4">
            <a:extLst>
              <a:ext uri="{FF2B5EF4-FFF2-40B4-BE49-F238E27FC236}">
                <a16:creationId xmlns:a16="http://schemas.microsoft.com/office/drawing/2014/main" id="{3E894458-D70A-F553-F880-A89C60C27F61}"/>
              </a:ext>
            </a:extLst>
          </p:cNvPr>
          <p:cNvSpPr txBox="1">
            <a:spLocks/>
          </p:cNvSpPr>
          <p:nvPr/>
        </p:nvSpPr>
        <p:spPr>
          <a:xfrm>
            <a:off x="571500" y="5520946"/>
            <a:ext cx="10972800" cy="377825"/>
          </a:xfrm>
          <a:prstGeom prst="rect">
            <a:avLst/>
          </a:prstGeom>
        </p:spPr>
        <p:txBody>
          <a:bodyPr vert="horz" lIns="0" tIns="0" rIns="0" bIns="0" rtlCol="0" anchor="ctr">
            <a:noAutofit/>
          </a:bodyPr>
          <a:lstStyle>
            <a:lvl1pPr algn="l" defTabSz="914400" rtl="0" eaLnBrk="1" latinLnBrk="0" hangingPunct="1">
              <a:lnSpc>
                <a:spcPct val="100000"/>
              </a:lnSpc>
              <a:spcBef>
                <a:spcPct val="0"/>
              </a:spcBef>
              <a:buNone/>
              <a:defRPr sz="6000" b="0" i="0" kern="1200">
                <a:solidFill>
                  <a:schemeClr val="bg1"/>
                </a:solidFill>
                <a:latin typeface="FS Elliot Pro Light" panose="02000503040000020004" pitchFamily="2" charset="0"/>
                <a:ea typeface="+mj-ea"/>
                <a:cs typeface="+mj-cs"/>
              </a:defRPr>
            </a:lvl1pPr>
          </a:lstStyle>
          <a:p>
            <a:r>
              <a:rPr lang="en-US" sz="1600" dirty="0">
                <a:ln w="0" cmpd="sng">
                  <a:noFill/>
                </a:ln>
                <a:effectLst>
                  <a:outerShdw blurRad="50800" dist="50800" dir="5400000" sx="1000" sy="1000" algn="ctr" rotWithShape="0">
                    <a:srgbClr val="000000">
                      <a:alpha val="43137"/>
                    </a:srgbClr>
                  </a:outerShdw>
                </a:effectLst>
                <a:latin typeface="FS Elliot Pro" panose="02000503040000020004" pitchFamily="50" charset="0"/>
                <a:cs typeface="Arial" panose="020B0604020202020204" pitchFamily="34" charset="0"/>
              </a:rPr>
              <a:t>B12132-02  |  07/2022  |  2285689-072022  |  © 2022 Principal Financial Services, Inc.</a:t>
            </a:r>
          </a:p>
        </p:txBody>
      </p:sp>
    </p:spTree>
    <p:extLst>
      <p:ext uri="{BB962C8B-B14F-4D97-AF65-F5344CB8AC3E}">
        <p14:creationId xmlns:p14="http://schemas.microsoft.com/office/powerpoint/2010/main" val="33636682"/>
      </p:ext>
    </p:extLst>
  </p:cSld>
  <p:clrMapOvr>
    <a:masterClrMapping/>
  </p:clrMapOvr>
</p:sld>
</file>

<file path=ppt/theme/theme1.xml><?xml version="1.0" encoding="utf-8"?>
<a:theme xmlns:a="http://schemas.openxmlformats.org/drawingml/2006/main" name="Office Theme">
  <a:themeElements>
    <a:clrScheme name="Principal">
      <a:dk1>
        <a:srgbClr val="333333"/>
      </a:dk1>
      <a:lt1>
        <a:srgbClr val="FFFFFF"/>
      </a:lt1>
      <a:dk2>
        <a:srgbClr val="004C97"/>
      </a:dk2>
      <a:lt2>
        <a:srgbClr val="55FFF5"/>
      </a:lt2>
      <a:accent1>
        <a:srgbClr val="002855"/>
      </a:accent1>
      <a:accent2>
        <a:srgbClr val="0076CF"/>
      </a:accent2>
      <a:accent3>
        <a:srgbClr val="00C3D9"/>
      </a:accent3>
      <a:accent4>
        <a:srgbClr val="BDE3FC"/>
      </a:accent4>
      <a:accent5>
        <a:srgbClr val="DCF94D"/>
      </a:accent5>
      <a:accent6>
        <a:srgbClr val="FAC800"/>
      </a:accent6>
      <a:hlink>
        <a:srgbClr val="0061A0"/>
      </a:hlink>
      <a:folHlink>
        <a:srgbClr val="0091DA"/>
      </a:folHlink>
    </a:clrScheme>
    <a:fontScheme name="Custom 1">
      <a:majorFont>
        <a:latin typeface="FS Elliot Pro Light"/>
        <a:ea typeface=""/>
        <a:cs typeface=""/>
      </a:majorFont>
      <a:minorFont>
        <a:latin typeface="FS Elliot Pro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obalBrand template" id="{BCB854EB-49E8-A642-8249-417E0B768953}" vid="{6DE68DFA-23C7-1C44-8379-496C7972AB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FC1B827F3C1442801D581C73294682" ma:contentTypeVersion="13" ma:contentTypeDescription="Create a new document." ma:contentTypeScope="" ma:versionID="44d6291492032e5ca7ce3463afdc2117">
  <xsd:schema xmlns:xsd="http://www.w3.org/2001/XMLSchema" xmlns:xs="http://www.w3.org/2001/XMLSchema" xmlns:p="http://schemas.microsoft.com/office/2006/metadata/properties" xmlns:ns2="5d3dbe52-9a4f-4f08-99d8-aaca30901a44" xmlns:ns3="00a0abf1-db4d-40c2-9ab0-8f11fd44dbb4" targetNamespace="http://schemas.microsoft.com/office/2006/metadata/properties" ma:root="true" ma:fieldsID="60c5da7e367564792e2bf60015b308c9" ns2:_="" ns3:_="">
    <xsd:import namespace="5d3dbe52-9a4f-4f08-99d8-aaca30901a44"/>
    <xsd:import namespace="00a0abf1-db4d-40c2-9ab0-8f11fd44db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3:Notes1" minOccurs="0"/>
                <xsd:element ref="ns2:MediaLengthInSeconds" minOccurs="0"/>
                <xsd:element ref="ns2:checkmark"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3dbe52-9a4f-4f08-99d8-aaca30901a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checkmark" ma:index="21" nillable="true" ma:displayName="check mark" ma:default="1" ma:format="Dropdown" ma:internalName="checkmark">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0a0abf1-db4d-40c2-9ab0-8f11fd44db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Notes1" ma:index="19" nillable="true" ma:displayName="Notes" ma:internalName="Notes1">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Notes1 xmlns="00a0abf1-db4d-40c2-9ab0-8f11fd44dbb4" xsi:nil="true"/>
    <checkmark xmlns="5d3dbe52-9a4f-4f08-99d8-aaca30901a44">true</checkmark>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FEBE2B-DFDA-42E9-943B-54CBE396141B}"/>
</file>

<file path=customXml/itemProps2.xml><?xml version="1.0" encoding="utf-8"?>
<ds:datastoreItem xmlns:ds="http://schemas.openxmlformats.org/officeDocument/2006/customXml" ds:itemID="{E79A148F-8ACE-4699-888E-A3C9FC56C8BC}">
  <ds:schemaRefs>
    <ds:schemaRef ds:uri="http://schemas.openxmlformats.org/package/2006/metadata/core-properties"/>
    <ds:schemaRef ds:uri="http://purl.org/dc/terms/"/>
    <ds:schemaRef ds:uri="http://purl.org/dc/elements/1.1/"/>
    <ds:schemaRef ds:uri="http://schemas.microsoft.com/office/infopath/2007/PartnerControls"/>
    <ds:schemaRef ds:uri="http://schemas.microsoft.com/office/2006/documentManagement/types"/>
    <ds:schemaRef ds:uri="http://schemas.microsoft.com/office/2006/metadata/properties"/>
    <ds:schemaRef ds:uri="51c42383-aeeb-4f2f-9ace-9d33a472e69d"/>
    <ds:schemaRef ds:uri="http://www.w3.org/XML/1998/namespace"/>
    <ds:schemaRef ds:uri="http://purl.org/dc/dcmitype/"/>
    <ds:schemaRef ds:uri="00a0abf1-db4d-40c2-9ab0-8f11fd44dbb4"/>
    <ds:schemaRef ds:uri="d97425db-9c0d-42da-b530-ddc857059696"/>
    <ds:schemaRef ds:uri="b321ad9c-65f3-4b5a-ad5c-8eb431ac3fd0"/>
  </ds:schemaRefs>
</ds:datastoreItem>
</file>

<file path=customXml/itemProps3.xml><?xml version="1.0" encoding="utf-8"?>
<ds:datastoreItem xmlns:ds="http://schemas.openxmlformats.org/officeDocument/2006/customXml" ds:itemID="{19546574-3FD3-4136-B6B0-1DE135E23E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512</TotalTime>
  <Words>565</Words>
  <Application>Microsoft Office PowerPoint</Application>
  <PresentationFormat>Widescreen</PresentationFormat>
  <Paragraphs>63</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.PingFang SC Regular</vt:lpstr>
      <vt:lpstr>Arial</vt:lpstr>
      <vt:lpstr>Calibri</vt:lpstr>
      <vt:lpstr>FS Elliot Pro</vt:lpstr>
      <vt:lpstr>FS Elliot Pro Light</vt:lpstr>
      <vt:lpstr>Monaco</vt:lpstr>
      <vt:lpstr>STIXGeneral-Regular</vt:lpstr>
      <vt:lpstr>Office Theme</vt:lpstr>
      <vt:lpstr>Life insurance  How to illustrate maximum income solve using WinFlex.</vt:lpstr>
      <vt:lpstr>Choose among a variety of accumulation products to fit your clients’ needs.</vt:lpstr>
      <vt:lpstr>STEP 1: Face amount</vt:lpstr>
      <vt:lpstr>STEP 2: Premium</vt:lpstr>
      <vt:lpstr>STEP 3: Disbursements</vt:lpstr>
      <vt:lpstr>STEP 4: Death benefit option (DBO)</vt:lpstr>
      <vt:lpstr>Innovative automated income process Turns illustration assumptions into income reality</vt:lpstr>
      <vt:lpstr>Have questions?  Call the National Sales Desk at 800.654.4278</vt:lpstr>
      <vt:lpstr>Principal National Life Insurance Company and Principal Life Insurance Company, Des Moines, Iowa 50392-0001 Insurance products issued by Principal National Life Insurance Company (except in NY), Principal Life Insurance Company®, and the companies available through the Preferred Product Network, Inc., Plan administrative services offered by Prinicpal Life. Referenced companies are members of the Principal Financial Group®, Des Moines, IA 50392.​  For financial professional use only. Not for use with the public.  No part of this presentation may be reproduced or used in any form or by any means, electronic or mechanical, including photocopying or recording, or by any information storage and retrieval system, without prior written permission from the Principal Financial Group®. Principal®, Principal Financial Group®, and Principal and the logomark design are registered trademarks of Principal Financial Services, Inc., a Principal Financial Group company, in the United States and are trademarks and service marks of Principal Financial Services, Inc., in various countries around the world.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insurance  How to illustrate maximum income solve using WinFlex</dc:title>
  <dc:subject/>
  <dc:creator>Ross, Dave</dc:creator>
  <cp:keywords/>
  <dc:description/>
  <cp:lastModifiedBy>Mez, Christine</cp:lastModifiedBy>
  <cp:revision>3</cp:revision>
  <cp:lastPrinted>2022-06-10T19:57:42Z</cp:lastPrinted>
  <dcterms:created xsi:type="dcterms:W3CDTF">2022-06-27T13:18:46Z</dcterms:created>
  <dcterms:modified xsi:type="dcterms:W3CDTF">2022-07-25T16:16:03Z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FooterLocations">
    <vt:lpwstr>Office Theme:8</vt:lpwstr>
  </property>
  <property fmtid="{D5CDD505-2E9C-101B-9397-08002B2CF9AE}" pid="3" name="ClassificationContentMarkingFooterText">
    <vt:lpwstr>Classification: Internal Use</vt:lpwstr>
  </property>
  <property fmtid="{D5CDD505-2E9C-101B-9397-08002B2CF9AE}" pid="4" name="ContentTypeId">
    <vt:lpwstr>0x0101007BFC1B827F3C1442801D581C73294682</vt:lpwstr>
  </property>
  <property fmtid="{D5CDD505-2E9C-101B-9397-08002B2CF9AE}" pid="5" name="MSIP_Label_f1a85edf-1344-4c6a-a94e-0a9833d749f3_Enabled">
    <vt:lpwstr>true</vt:lpwstr>
  </property>
  <property fmtid="{D5CDD505-2E9C-101B-9397-08002B2CF9AE}" pid="6" name="MSIP_Label_f1a85edf-1344-4c6a-a94e-0a9833d749f3_SetDate">
    <vt:lpwstr>2022-07-25T16:14:39Z</vt:lpwstr>
  </property>
  <property fmtid="{D5CDD505-2E9C-101B-9397-08002B2CF9AE}" pid="7" name="MSIP_Label_f1a85edf-1344-4c6a-a94e-0a9833d749f3_Method">
    <vt:lpwstr>Privileged</vt:lpwstr>
  </property>
  <property fmtid="{D5CDD505-2E9C-101B-9397-08002B2CF9AE}" pid="8" name="MSIP_Label_f1a85edf-1344-4c6a-a94e-0a9833d749f3_Name">
    <vt:lpwstr>Personal</vt:lpwstr>
  </property>
  <property fmtid="{D5CDD505-2E9C-101B-9397-08002B2CF9AE}" pid="9" name="MSIP_Label_f1a85edf-1344-4c6a-a94e-0a9833d749f3_SiteId">
    <vt:lpwstr>3bea478c-1684-4a8c-8e85-045ec54ba430</vt:lpwstr>
  </property>
  <property fmtid="{D5CDD505-2E9C-101B-9397-08002B2CF9AE}" pid="10" name="MSIP_Label_f1a85edf-1344-4c6a-a94e-0a9833d749f3_ActionId">
    <vt:lpwstr>1332285f-bf9f-4276-b4e1-7894234b957d</vt:lpwstr>
  </property>
  <property fmtid="{D5CDD505-2E9C-101B-9397-08002B2CF9AE}" pid="11" name="MSIP_Label_f1a85edf-1344-4c6a-a94e-0a9833d749f3_ContentBits">
    <vt:lpwstr>2</vt:lpwstr>
  </property>
  <property fmtid="{D5CDD505-2E9C-101B-9397-08002B2CF9AE}" pid="12" name="MediaServiceImageTags">
    <vt:lpwstr/>
  </property>
</Properties>
</file>