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4133" r:id="rId5"/>
    <p:sldMasterId id="2147483695" r:id="rId6"/>
    <p:sldMasterId id="2147483702" r:id="rId7"/>
    <p:sldMasterId id="2147484121" r:id="rId8"/>
    <p:sldMasterId id="2147484128" r:id="rId9"/>
  </p:sldMasterIdLst>
  <p:notesMasterIdLst>
    <p:notesMasterId r:id="rId55"/>
  </p:notesMasterIdLst>
  <p:handoutMasterIdLst>
    <p:handoutMasterId r:id="rId56"/>
  </p:handoutMasterIdLst>
  <p:sldIdLst>
    <p:sldId id="617" r:id="rId10"/>
    <p:sldId id="643" r:id="rId11"/>
    <p:sldId id="651" r:id="rId12"/>
    <p:sldId id="652" r:id="rId13"/>
    <p:sldId id="654" r:id="rId14"/>
    <p:sldId id="656" r:id="rId15"/>
    <p:sldId id="657" r:id="rId16"/>
    <p:sldId id="659" r:id="rId17"/>
    <p:sldId id="660" r:id="rId18"/>
    <p:sldId id="623" r:id="rId19"/>
    <p:sldId id="662" r:id="rId20"/>
    <p:sldId id="664" r:id="rId21"/>
    <p:sldId id="665" r:id="rId22"/>
    <p:sldId id="667" r:id="rId23"/>
    <p:sldId id="661" r:id="rId24"/>
    <p:sldId id="626" r:id="rId25"/>
    <p:sldId id="649" r:id="rId26"/>
    <p:sldId id="627" r:id="rId27"/>
    <p:sldId id="671" r:id="rId28"/>
    <p:sldId id="673" r:id="rId29"/>
    <p:sldId id="638" r:id="rId30"/>
    <p:sldId id="672" r:id="rId31"/>
    <p:sldId id="675" r:id="rId32"/>
    <p:sldId id="669" r:id="rId33"/>
    <p:sldId id="676" r:id="rId34"/>
    <p:sldId id="689" r:id="rId35"/>
    <p:sldId id="677" r:id="rId36"/>
    <p:sldId id="678" r:id="rId37"/>
    <p:sldId id="628" r:id="rId38"/>
    <p:sldId id="630" r:id="rId39"/>
    <p:sldId id="629" r:id="rId40"/>
    <p:sldId id="690" r:id="rId41"/>
    <p:sldId id="681" r:id="rId42"/>
    <p:sldId id="682" r:id="rId43"/>
    <p:sldId id="683" r:id="rId44"/>
    <p:sldId id="691" r:id="rId45"/>
    <p:sldId id="684" r:id="rId46"/>
    <p:sldId id="685" r:id="rId47"/>
    <p:sldId id="687" r:id="rId48"/>
    <p:sldId id="688" r:id="rId49"/>
    <p:sldId id="620" r:id="rId50"/>
    <p:sldId id="646" r:id="rId51"/>
    <p:sldId id="647" r:id="rId52"/>
    <p:sldId id="618" r:id="rId53"/>
    <p:sldId id="619" r:id="rId5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bcock, Brandon" initials="BB" lastIdx="26" clrIdx="0"/>
  <p:cmAuthor id="7" name="Gearhart, Stephanie" initials="GS" lastIdx="2" clrIdx="7">
    <p:extLst>
      <p:ext uri="{19B8F6BF-5375-455C-9EA6-DF929625EA0E}">
        <p15:presenceInfo xmlns:p15="http://schemas.microsoft.com/office/powerpoint/2012/main" userId="S::Gearhart.Stephanie@principal.com::1a734b4f-0342-4cc0-95ec-88709d4e8464" providerId="AD"/>
      </p:ext>
    </p:extLst>
  </p:cmAuthor>
  <p:cmAuthor id="1" name="Brazelton, Cami" initials="BC" lastIdx="14" clrIdx="1"/>
  <p:cmAuthor id="2" name="Jones, Jennifer D" initials="JJD" lastIdx="16" clrIdx="2"/>
  <p:cmAuthor id="3" name="Manroe, Drew" initials="MD" lastIdx="35" clrIdx="3"/>
  <p:cmAuthor id="4" name="Dunn, Alane" initials="AD" lastIdx="1" clrIdx="4"/>
  <p:cmAuthor id="5" name="Young, Annette T" initials="YAT" lastIdx="7" clrIdx="5">
    <p:extLst>
      <p:ext uri="{19B8F6BF-5375-455C-9EA6-DF929625EA0E}">
        <p15:presenceInfo xmlns:p15="http://schemas.microsoft.com/office/powerpoint/2012/main" userId="S-1-5-21-414670182-1717447316-1905203885-7832" providerId="AD"/>
      </p:ext>
    </p:extLst>
  </p:cmAuthor>
  <p:cmAuthor id="6" name="Hammond, Steve" initials="HS" lastIdx="12" clrIdx="6">
    <p:extLst>
      <p:ext uri="{19B8F6BF-5375-455C-9EA6-DF929625EA0E}">
        <p15:presenceInfo xmlns:p15="http://schemas.microsoft.com/office/powerpoint/2012/main" userId="S::Hammond.Steve@principal.com::24a34c73-d4aa-4f8d-a38e-85841e691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3273F"/>
    <a:srgbClr val="464E7E"/>
    <a:srgbClr val="1A87CF"/>
    <a:srgbClr val="8C8D8E"/>
    <a:srgbClr val="0091DA"/>
    <a:srgbClr val="EDF2F9"/>
    <a:srgbClr val="F3F6FB"/>
    <a:srgbClr val="FCFDFE"/>
    <a:srgbClr val="162B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03" autoAdjust="0"/>
  </p:normalViewPr>
  <p:slideViewPr>
    <p:cSldViewPr snapToGrid="0">
      <p:cViewPr varScale="1">
        <p:scale>
          <a:sx n="76" d="100"/>
          <a:sy n="76" d="100"/>
        </p:scale>
        <p:origin x="1000" y="-23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right, Christine" userId="c36bba69-2389-472b-9a14-ee9a3643d317" providerId="ADAL" clId="{0A8158DE-365C-4000-8D46-3B2215DB2422}"/>
    <pc:docChg chg="undo custSel modSld">
      <pc:chgData name="Wright, Christine" userId="c36bba69-2389-472b-9a14-ee9a3643d317" providerId="ADAL" clId="{0A8158DE-365C-4000-8D46-3B2215DB2422}" dt="2023-11-17T15:08:11.769" v="29" actId="20577"/>
      <pc:docMkLst>
        <pc:docMk/>
      </pc:docMkLst>
      <pc:sldChg chg="modSp mod">
        <pc:chgData name="Wright, Christine" userId="c36bba69-2389-472b-9a14-ee9a3643d317" providerId="ADAL" clId="{0A8158DE-365C-4000-8D46-3B2215DB2422}" dt="2023-11-17T15:08:11.769" v="29" actId="20577"/>
        <pc:sldMkLst>
          <pc:docMk/>
          <pc:sldMk cId="1763032707" sldId="619"/>
        </pc:sldMkLst>
        <pc:spChg chg="mod">
          <ac:chgData name="Wright, Christine" userId="c36bba69-2389-472b-9a14-ee9a3643d317" providerId="ADAL" clId="{0A8158DE-365C-4000-8D46-3B2215DB2422}" dt="2023-11-17T15:08:11.769" v="29" actId="20577"/>
          <ac:spMkLst>
            <pc:docMk/>
            <pc:sldMk cId="1763032707" sldId="619"/>
            <ac:spMk id="2" creationId="{EBEF983A-2B1F-D345-9DD5-646B3402727B}"/>
          </ac:spMkLst>
        </pc:spChg>
      </pc:sldChg>
      <pc:sldChg chg="modNotesTx">
        <pc:chgData name="Wright, Christine" userId="c36bba69-2389-472b-9a14-ee9a3643d317" providerId="ADAL" clId="{0A8158DE-365C-4000-8D46-3B2215DB2422}" dt="2023-11-17T15:01:16.852" v="0" actId="20577"/>
        <pc:sldMkLst>
          <pc:docMk/>
          <pc:sldMk cId="2759981874" sldId="654"/>
        </pc:sldMkLst>
      </pc:sldChg>
    </pc:docChg>
  </pc:docChgLst>
  <pc:docChgLst>
    <pc:chgData name="Wright, Christine" userId="c36bba69-2389-472b-9a14-ee9a3643d317" providerId="ADAL" clId="{5BF447A7-6DB2-4C34-AB21-9B66D5953AF9}"/>
    <pc:docChg chg="undo custSel modSld">
      <pc:chgData name="Wright, Christine" userId="c36bba69-2389-472b-9a14-ee9a3643d317" providerId="ADAL" clId="{5BF447A7-6DB2-4C34-AB21-9B66D5953AF9}" dt="2023-11-30T02:22:52.918" v="89" actId="1076"/>
      <pc:docMkLst>
        <pc:docMk/>
      </pc:docMkLst>
      <pc:sldChg chg="modSp mod">
        <pc:chgData name="Wright, Christine" userId="c36bba69-2389-472b-9a14-ee9a3643d317" providerId="ADAL" clId="{5BF447A7-6DB2-4C34-AB21-9B66D5953AF9}" dt="2023-11-30T02:16:33.701" v="7" actId="20577"/>
        <pc:sldMkLst>
          <pc:docMk/>
          <pc:sldMk cId="1764456819" sldId="617"/>
        </pc:sldMkLst>
        <pc:spChg chg="mod">
          <ac:chgData name="Wright, Christine" userId="c36bba69-2389-472b-9a14-ee9a3643d317" providerId="ADAL" clId="{5BF447A7-6DB2-4C34-AB21-9B66D5953AF9}" dt="2023-11-30T02:16:33.701" v="7" actId="20577"/>
          <ac:spMkLst>
            <pc:docMk/>
            <pc:sldMk cId="1764456819" sldId="617"/>
            <ac:spMk id="6" creationId="{CFE86B9E-5CB0-1B4D-92CB-1A46478AB89D}"/>
          </ac:spMkLst>
        </pc:spChg>
      </pc:sldChg>
      <pc:sldChg chg="modSp mod">
        <pc:chgData name="Wright, Christine" userId="c36bba69-2389-472b-9a14-ee9a3643d317" providerId="ADAL" clId="{5BF447A7-6DB2-4C34-AB21-9B66D5953AF9}" dt="2023-11-30T02:21:40.593" v="83"/>
        <pc:sldMkLst>
          <pc:docMk/>
          <pc:sldMk cId="1763032707" sldId="619"/>
        </pc:sldMkLst>
        <pc:spChg chg="mod">
          <ac:chgData name="Wright, Christine" userId="c36bba69-2389-472b-9a14-ee9a3643d317" providerId="ADAL" clId="{5BF447A7-6DB2-4C34-AB21-9B66D5953AF9}" dt="2023-11-30T02:21:40.593" v="83"/>
          <ac:spMkLst>
            <pc:docMk/>
            <pc:sldMk cId="1763032707" sldId="619"/>
            <ac:spMk id="2" creationId="{EBEF983A-2B1F-D345-9DD5-646B3402727B}"/>
          </ac:spMkLst>
        </pc:spChg>
      </pc:sldChg>
      <pc:sldChg chg="addSp delSp modSp mod">
        <pc:chgData name="Wright, Christine" userId="c36bba69-2389-472b-9a14-ee9a3643d317" providerId="ADAL" clId="{5BF447A7-6DB2-4C34-AB21-9B66D5953AF9}" dt="2023-11-30T02:22:52.918" v="89" actId="1076"/>
        <pc:sldMkLst>
          <pc:docMk/>
          <pc:sldMk cId="3902685418" sldId="620"/>
        </pc:sldMkLst>
        <pc:picChg chg="add mod">
          <ac:chgData name="Wright, Christine" userId="c36bba69-2389-472b-9a14-ee9a3643d317" providerId="ADAL" clId="{5BF447A7-6DB2-4C34-AB21-9B66D5953AF9}" dt="2023-11-30T02:22:52.918" v="89" actId="1076"/>
          <ac:picMkLst>
            <pc:docMk/>
            <pc:sldMk cId="3902685418" sldId="620"/>
            <ac:picMk id="3" creationId="{EE3BB966-2EEE-14CD-9086-66DB432CFD3A}"/>
          </ac:picMkLst>
        </pc:picChg>
        <pc:picChg chg="del">
          <ac:chgData name="Wright, Christine" userId="c36bba69-2389-472b-9a14-ee9a3643d317" providerId="ADAL" clId="{5BF447A7-6DB2-4C34-AB21-9B66D5953AF9}" dt="2023-11-30T02:22:45.493" v="87" actId="478"/>
          <ac:picMkLst>
            <pc:docMk/>
            <pc:sldMk cId="3902685418" sldId="620"/>
            <ac:picMk id="13" creationId="{5EC3072E-A7EC-33AF-6F22-FD8FCEDFC70A}"/>
          </ac:picMkLst>
        </pc:picChg>
      </pc:sldChg>
      <pc:sldChg chg="modNotesTx">
        <pc:chgData name="Wright, Christine" userId="c36bba69-2389-472b-9a14-ee9a3643d317" providerId="ADAL" clId="{5BF447A7-6DB2-4C34-AB21-9B66D5953AF9}" dt="2023-11-30T02:19:13.737" v="36" actId="20577"/>
        <pc:sldMkLst>
          <pc:docMk/>
          <pc:sldMk cId="3517559032" sldId="629"/>
        </pc:sldMkLst>
      </pc:sldChg>
      <pc:sldChg chg="modNotesTx">
        <pc:chgData name="Wright, Christine" userId="c36bba69-2389-472b-9a14-ee9a3643d317" providerId="ADAL" clId="{5BF447A7-6DB2-4C34-AB21-9B66D5953AF9}" dt="2023-11-30T02:17:31.266" v="22" actId="20577"/>
        <pc:sldMkLst>
          <pc:docMk/>
          <pc:sldMk cId="2805980804" sldId="638"/>
        </pc:sldMkLst>
      </pc:sldChg>
      <pc:sldChg chg="modNotesTx">
        <pc:chgData name="Wright, Christine" userId="c36bba69-2389-472b-9a14-ee9a3643d317" providerId="ADAL" clId="{5BF447A7-6DB2-4C34-AB21-9B66D5953AF9}" dt="2023-11-30T02:18:46.012" v="31" actId="20577"/>
        <pc:sldMkLst>
          <pc:docMk/>
          <pc:sldMk cId="2484548826" sldId="669"/>
        </pc:sldMkLst>
      </pc:sldChg>
      <pc:sldChg chg="modSp mod">
        <pc:chgData name="Wright, Christine" userId="c36bba69-2389-472b-9a14-ee9a3643d317" providerId="ADAL" clId="{5BF447A7-6DB2-4C34-AB21-9B66D5953AF9}" dt="2023-11-30T02:16:54.376" v="13" actId="14100"/>
        <pc:sldMkLst>
          <pc:docMk/>
          <pc:sldMk cId="1825636502" sldId="673"/>
        </pc:sldMkLst>
        <pc:spChg chg="mod">
          <ac:chgData name="Wright, Christine" userId="c36bba69-2389-472b-9a14-ee9a3643d317" providerId="ADAL" clId="{5BF447A7-6DB2-4C34-AB21-9B66D5953AF9}" dt="2023-11-30T02:16:54.376" v="13" actId="14100"/>
          <ac:spMkLst>
            <pc:docMk/>
            <pc:sldMk cId="1825636502" sldId="673"/>
            <ac:spMk id="3" creationId="{D3534C87-CFEC-6908-1D50-FC4C031BBC8A}"/>
          </ac:spMkLst>
        </pc:spChg>
      </pc:sldChg>
      <pc:sldChg chg="modSp mod">
        <pc:chgData name="Wright, Christine" userId="c36bba69-2389-472b-9a14-ee9a3643d317" providerId="ADAL" clId="{5BF447A7-6DB2-4C34-AB21-9B66D5953AF9}" dt="2023-11-30T02:19:47.411" v="57" actId="20577"/>
        <pc:sldMkLst>
          <pc:docMk/>
          <pc:sldMk cId="1412027281" sldId="682"/>
        </pc:sldMkLst>
        <pc:spChg chg="mod">
          <ac:chgData name="Wright, Christine" userId="c36bba69-2389-472b-9a14-ee9a3643d317" providerId="ADAL" clId="{5BF447A7-6DB2-4C34-AB21-9B66D5953AF9}" dt="2023-11-30T02:19:47.411" v="57" actId="20577"/>
          <ac:spMkLst>
            <pc:docMk/>
            <pc:sldMk cId="1412027281" sldId="682"/>
            <ac:spMk id="3" creationId="{D3534C87-CFEC-6908-1D50-FC4C031BBC8A}"/>
          </ac:spMkLst>
        </pc:spChg>
      </pc:sldChg>
    </pc:docChg>
  </pc:docChgLst>
  <pc:docChgLst>
    <pc:chgData name="Hammond, Steve" userId="24a34c73-d4aa-4f8d-a38e-85841e691715" providerId="ADAL" clId="{47B850B1-73BE-40FA-A558-4617EE78485F}"/>
    <pc:docChg chg="undo custSel modSld">
      <pc:chgData name="Hammond, Steve" userId="24a34c73-d4aa-4f8d-a38e-85841e691715" providerId="ADAL" clId="{47B850B1-73BE-40FA-A558-4617EE78485F}" dt="2024-01-19T15:54:45.711" v="34" actId="14100"/>
      <pc:docMkLst>
        <pc:docMk/>
      </pc:docMkLst>
      <pc:sldChg chg="modSp mod">
        <pc:chgData name="Hammond, Steve" userId="24a34c73-d4aa-4f8d-a38e-85841e691715" providerId="ADAL" clId="{47B850B1-73BE-40FA-A558-4617EE78485F}" dt="2024-01-19T15:54:45.711" v="34" actId="14100"/>
        <pc:sldMkLst>
          <pc:docMk/>
          <pc:sldMk cId="419525728" sldId="672"/>
        </pc:sldMkLst>
        <pc:spChg chg="mod">
          <ac:chgData name="Hammond, Steve" userId="24a34c73-d4aa-4f8d-a38e-85841e691715" providerId="ADAL" clId="{47B850B1-73BE-40FA-A558-4617EE78485F}" dt="2024-01-19T15:54:45.711" v="34" actId="14100"/>
          <ac:spMkLst>
            <pc:docMk/>
            <pc:sldMk cId="419525728" sldId="672"/>
            <ac:spMk id="20" creationId="{888F732A-E48E-A34A-A949-B88D77F13DC3}"/>
          </ac:spMkLst>
        </pc:spChg>
        <pc:spChg chg="mod">
          <ac:chgData name="Hammond, Steve" userId="24a34c73-d4aa-4f8d-a38e-85841e691715" providerId="ADAL" clId="{47B850B1-73BE-40FA-A558-4617EE78485F}" dt="2024-01-19T15:53:18.101" v="7" actId="6549"/>
          <ac:spMkLst>
            <pc:docMk/>
            <pc:sldMk cId="419525728" sldId="672"/>
            <ac:spMk id="28" creationId="{322A416D-FB38-254E-AB2A-7626E69D0F74}"/>
          </ac:spMkLst>
        </pc:spChg>
        <pc:spChg chg="mod">
          <ac:chgData name="Hammond, Steve" userId="24a34c73-d4aa-4f8d-a38e-85841e691715" providerId="ADAL" clId="{47B850B1-73BE-40FA-A558-4617EE78485F}" dt="2024-01-19T15:53:28.644" v="15" actId="6549"/>
          <ac:spMkLst>
            <pc:docMk/>
            <pc:sldMk cId="419525728" sldId="672"/>
            <ac:spMk id="29" creationId="{AFFF2DC2-F7AA-AE44-928D-C58AF49E07C4}"/>
          </ac:spMkLst>
        </pc:spChg>
      </pc:sldChg>
    </pc:docChg>
  </pc:docChgLst>
  <pc:docChgLst>
    <pc:chgData name="Hammond, Steve" userId="24a34c73-d4aa-4f8d-a38e-85841e691715" providerId="ADAL" clId="{14E7067A-4FA5-4430-8E49-6F6E6024B0B1}"/>
    <pc:docChg chg="undo custSel addSld delSld modSld sldOrd addMainMaster delMainMaster modMainMaster">
      <pc:chgData name="Hammond, Steve" userId="24a34c73-d4aa-4f8d-a38e-85841e691715" providerId="ADAL" clId="{14E7067A-4FA5-4430-8E49-6F6E6024B0B1}" dt="2023-11-14T21:00:22.396" v="14264" actId="14100"/>
      <pc:docMkLst>
        <pc:docMk/>
      </pc:docMkLst>
      <pc:sldChg chg="del">
        <pc:chgData name="Hammond, Steve" userId="24a34c73-d4aa-4f8d-a38e-85841e691715" providerId="ADAL" clId="{14E7067A-4FA5-4430-8E49-6F6E6024B0B1}" dt="2023-11-14T19:32:54.768" v="11566" actId="47"/>
        <pc:sldMkLst>
          <pc:docMk/>
          <pc:sldMk cId="131288052" sldId="594"/>
        </pc:sldMkLst>
      </pc:sldChg>
      <pc:sldChg chg="del">
        <pc:chgData name="Hammond, Steve" userId="24a34c73-d4aa-4f8d-a38e-85841e691715" providerId="ADAL" clId="{14E7067A-4FA5-4430-8E49-6F6E6024B0B1}" dt="2023-11-14T19:32:49.130" v="11565" actId="47"/>
        <pc:sldMkLst>
          <pc:docMk/>
          <pc:sldMk cId="2132622707" sldId="598"/>
        </pc:sldMkLst>
      </pc:sldChg>
      <pc:sldChg chg="modSp mod modNotesTx">
        <pc:chgData name="Hammond, Steve" userId="24a34c73-d4aa-4f8d-a38e-85841e691715" providerId="ADAL" clId="{14E7067A-4FA5-4430-8E49-6F6E6024B0B1}" dt="2023-11-14T19:45:27.219" v="12564" actId="20577"/>
        <pc:sldMkLst>
          <pc:docMk/>
          <pc:sldMk cId="3902685418" sldId="620"/>
        </pc:sldMkLst>
        <pc:spChg chg="mod">
          <ac:chgData name="Hammond, Steve" userId="24a34c73-d4aa-4f8d-a38e-85841e691715" providerId="ADAL" clId="{14E7067A-4FA5-4430-8E49-6F6E6024B0B1}" dt="2023-11-14T19:45:19.377" v="12555" actId="6549"/>
          <ac:spMkLst>
            <pc:docMk/>
            <pc:sldMk cId="3902685418" sldId="620"/>
            <ac:spMk id="4" creationId="{28878503-2DF9-B646-AA49-62DAE027F4F1}"/>
          </ac:spMkLst>
        </pc:spChg>
      </pc:sldChg>
      <pc:sldChg chg="del">
        <pc:chgData name="Hammond, Steve" userId="24a34c73-d4aa-4f8d-a38e-85841e691715" providerId="ADAL" clId="{14E7067A-4FA5-4430-8E49-6F6E6024B0B1}" dt="2023-11-13T22:25:12.996" v="2819" actId="47"/>
        <pc:sldMkLst>
          <pc:docMk/>
          <pc:sldMk cId="1660578183" sldId="622"/>
        </pc:sldMkLst>
      </pc:sldChg>
      <pc:sldChg chg="addSp delSp modSp mod ord modNotesTx">
        <pc:chgData name="Hammond, Steve" userId="24a34c73-d4aa-4f8d-a38e-85841e691715" providerId="ADAL" clId="{14E7067A-4FA5-4430-8E49-6F6E6024B0B1}" dt="2023-11-13T21:03:22.595" v="1339"/>
        <pc:sldMkLst>
          <pc:docMk/>
          <pc:sldMk cId="1954845829" sldId="623"/>
        </pc:sldMkLst>
        <pc:spChg chg="del">
          <ac:chgData name="Hammond, Steve" userId="24a34c73-d4aa-4f8d-a38e-85841e691715" providerId="ADAL" clId="{14E7067A-4FA5-4430-8E49-6F6E6024B0B1}" dt="2023-11-13T20:57:49.439" v="1221" actId="478"/>
          <ac:spMkLst>
            <pc:docMk/>
            <pc:sldMk cId="1954845829" sldId="623"/>
            <ac:spMk id="3" creationId="{D3534C87-CFEC-6908-1D50-FC4C031BBC8A}"/>
          </ac:spMkLst>
        </pc:spChg>
        <pc:spChg chg="mod">
          <ac:chgData name="Hammond, Steve" userId="24a34c73-d4aa-4f8d-a38e-85841e691715" providerId="ADAL" clId="{14E7067A-4FA5-4430-8E49-6F6E6024B0B1}" dt="2023-11-13T20:58:24.011" v="1227" actId="20577"/>
          <ac:spMkLst>
            <pc:docMk/>
            <pc:sldMk cId="1954845829" sldId="623"/>
            <ac:spMk id="5" creationId="{6CE996F1-89CE-1B48-A920-40FBD75EE938}"/>
          </ac:spMkLst>
        </pc:spChg>
        <pc:spChg chg="add mod">
          <ac:chgData name="Hammond, Steve" userId="24a34c73-d4aa-4f8d-a38e-85841e691715" providerId="ADAL" clId="{14E7067A-4FA5-4430-8E49-6F6E6024B0B1}" dt="2023-11-13T20:58:20.726" v="1226"/>
          <ac:spMkLst>
            <pc:docMk/>
            <pc:sldMk cId="1954845829" sldId="623"/>
            <ac:spMk id="6" creationId="{F5516035-7038-2B61-7237-8463EF64385B}"/>
          </ac:spMkLst>
        </pc:spChg>
        <pc:spChg chg="add mod">
          <ac:chgData name="Hammond, Steve" userId="24a34c73-d4aa-4f8d-a38e-85841e691715" providerId="ADAL" clId="{14E7067A-4FA5-4430-8E49-6F6E6024B0B1}" dt="2023-11-13T21:00:40.596" v="1242" actId="1076"/>
          <ac:spMkLst>
            <pc:docMk/>
            <pc:sldMk cId="1954845829" sldId="623"/>
            <ac:spMk id="7" creationId="{2C9CBEDC-3286-6451-2B07-77EAD3901C5E}"/>
          </ac:spMkLst>
        </pc:spChg>
        <pc:spChg chg="add del mod">
          <ac:chgData name="Hammond, Steve" userId="24a34c73-d4aa-4f8d-a38e-85841e691715" providerId="ADAL" clId="{14E7067A-4FA5-4430-8E49-6F6E6024B0B1}" dt="2023-11-13T20:59:11.702" v="1231" actId="478"/>
          <ac:spMkLst>
            <pc:docMk/>
            <pc:sldMk cId="1954845829" sldId="623"/>
            <ac:spMk id="8" creationId="{A6255A4B-6DFE-4A3F-B487-303A4C33927D}"/>
          </ac:spMkLst>
        </pc:spChg>
        <pc:spChg chg="add del mod">
          <ac:chgData name="Hammond, Steve" userId="24a34c73-d4aa-4f8d-a38e-85841e691715" providerId="ADAL" clId="{14E7067A-4FA5-4430-8E49-6F6E6024B0B1}" dt="2023-11-13T21:00:59.005" v="1243" actId="478"/>
          <ac:spMkLst>
            <pc:docMk/>
            <pc:sldMk cId="1954845829" sldId="623"/>
            <ac:spMk id="10" creationId="{08A6366F-C6E9-84AE-DFEA-95CF414FE792}"/>
          </ac:spMkLst>
        </pc:spChg>
        <pc:spChg chg="add mod">
          <ac:chgData name="Hammond, Steve" userId="24a34c73-d4aa-4f8d-a38e-85841e691715" providerId="ADAL" clId="{14E7067A-4FA5-4430-8E49-6F6E6024B0B1}" dt="2023-11-13T20:58:20.726" v="1226"/>
          <ac:spMkLst>
            <pc:docMk/>
            <pc:sldMk cId="1954845829" sldId="623"/>
            <ac:spMk id="12" creationId="{FA4CC470-06AB-0B80-FE3E-133777083FDF}"/>
          </ac:spMkLst>
        </pc:spChg>
        <pc:spChg chg="add mod">
          <ac:chgData name="Hammond, Steve" userId="24a34c73-d4aa-4f8d-a38e-85841e691715" providerId="ADAL" clId="{14E7067A-4FA5-4430-8E49-6F6E6024B0B1}" dt="2023-11-13T20:58:20.726" v="1226"/>
          <ac:spMkLst>
            <pc:docMk/>
            <pc:sldMk cId="1954845829" sldId="623"/>
            <ac:spMk id="13" creationId="{5184B74A-97D6-2057-F4A2-26C561F11A3B}"/>
          </ac:spMkLst>
        </pc:spChg>
        <pc:spChg chg="add mod">
          <ac:chgData name="Hammond, Steve" userId="24a34c73-d4aa-4f8d-a38e-85841e691715" providerId="ADAL" clId="{14E7067A-4FA5-4430-8E49-6F6E6024B0B1}" dt="2023-11-13T20:58:20.726" v="1226"/>
          <ac:spMkLst>
            <pc:docMk/>
            <pc:sldMk cId="1954845829" sldId="623"/>
            <ac:spMk id="14" creationId="{9E9E8FB0-D1D1-A835-0678-B89B36E281C7}"/>
          </ac:spMkLst>
        </pc:spChg>
        <pc:spChg chg="mod">
          <ac:chgData name="Hammond, Steve" userId="24a34c73-d4aa-4f8d-a38e-85841e691715" providerId="ADAL" clId="{14E7067A-4FA5-4430-8E49-6F6E6024B0B1}" dt="2023-11-13T20:59:26.949" v="1234" actId="1076"/>
          <ac:spMkLst>
            <pc:docMk/>
            <pc:sldMk cId="1954845829" sldId="623"/>
            <ac:spMk id="15" creationId="{74364F78-7030-8447-818F-F4424B1550CD}"/>
          </ac:spMkLst>
        </pc:spChg>
        <pc:spChg chg="mod">
          <ac:chgData name="Hammond, Steve" userId="24a34c73-d4aa-4f8d-a38e-85841e691715" providerId="ADAL" clId="{14E7067A-4FA5-4430-8E49-6F6E6024B0B1}" dt="2023-11-13T20:58:20.726" v="1226"/>
          <ac:spMkLst>
            <pc:docMk/>
            <pc:sldMk cId="1954845829" sldId="623"/>
            <ac:spMk id="17" creationId="{58573439-5A33-046F-C6B4-7A9DBF60C856}"/>
          </ac:spMkLst>
        </pc:spChg>
        <pc:spChg chg="mod">
          <ac:chgData name="Hammond, Steve" userId="24a34c73-d4aa-4f8d-a38e-85841e691715" providerId="ADAL" clId="{14E7067A-4FA5-4430-8E49-6F6E6024B0B1}" dt="2023-11-13T20:58:20.726" v="1226"/>
          <ac:spMkLst>
            <pc:docMk/>
            <pc:sldMk cId="1954845829" sldId="623"/>
            <ac:spMk id="20" creationId="{0161FB74-FAC0-9EC7-6239-AE1114B1C5CF}"/>
          </ac:spMkLst>
        </pc:spChg>
        <pc:spChg chg="mod">
          <ac:chgData name="Hammond, Steve" userId="24a34c73-d4aa-4f8d-a38e-85841e691715" providerId="ADAL" clId="{14E7067A-4FA5-4430-8E49-6F6E6024B0B1}" dt="2023-11-13T20:58:20.726" v="1226"/>
          <ac:spMkLst>
            <pc:docMk/>
            <pc:sldMk cId="1954845829" sldId="623"/>
            <ac:spMk id="23" creationId="{E9029D90-7C9D-BC1C-D482-A90A71E3B1ED}"/>
          </ac:spMkLst>
        </pc:spChg>
        <pc:spChg chg="mod">
          <ac:chgData name="Hammond, Steve" userId="24a34c73-d4aa-4f8d-a38e-85841e691715" providerId="ADAL" clId="{14E7067A-4FA5-4430-8E49-6F6E6024B0B1}" dt="2023-11-13T20:58:20.726" v="1226"/>
          <ac:spMkLst>
            <pc:docMk/>
            <pc:sldMk cId="1954845829" sldId="623"/>
            <ac:spMk id="26" creationId="{9608AA1B-C185-DC03-933B-3791F6EB8658}"/>
          </ac:spMkLst>
        </pc:spChg>
        <pc:spChg chg="add mod ord">
          <ac:chgData name="Hammond, Steve" userId="24a34c73-d4aa-4f8d-a38e-85841e691715" providerId="ADAL" clId="{14E7067A-4FA5-4430-8E49-6F6E6024B0B1}" dt="2023-11-13T21:02:31.539" v="1278" actId="255"/>
          <ac:spMkLst>
            <pc:docMk/>
            <pc:sldMk cId="1954845829" sldId="623"/>
            <ac:spMk id="30" creationId="{42B9DF1E-4BE9-72C1-C70D-F78EC332E135}"/>
          </ac:spMkLst>
        </pc:spChg>
        <pc:spChg chg="add mod">
          <ac:chgData name="Hammond, Steve" userId="24a34c73-d4aa-4f8d-a38e-85841e691715" providerId="ADAL" clId="{14E7067A-4FA5-4430-8E49-6F6E6024B0B1}" dt="2023-11-13T21:02:25.686" v="1277" actId="255"/>
          <ac:spMkLst>
            <pc:docMk/>
            <pc:sldMk cId="1954845829" sldId="623"/>
            <ac:spMk id="31" creationId="{4ACCFC17-D3C5-298B-975C-7957ED5A758A}"/>
          </ac:spMkLst>
        </pc:spChg>
        <pc:spChg chg="add mod">
          <ac:chgData name="Hammond, Steve" userId="24a34c73-d4aa-4f8d-a38e-85841e691715" providerId="ADAL" clId="{14E7067A-4FA5-4430-8E49-6F6E6024B0B1}" dt="2023-11-13T21:03:00.789" v="1338" actId="1076"/>
          <ac:spMkLst>
            <pc:docMk/>
            <pc:sldMk cId="1954845829" sldId="623"/>
            <ac:spMk id="32" creationId="{28B539D7-C82F-D288-8FD7-2913CAE6AF6C}"/>
          </ac:spMkLst>
        </pc:spChg>
        <pc:grpChg chg="add mod">
          <ac:chgData name="Hammond, Steve" userId="24a34c73-d4aa-4f8d-a38e-85841e691715" providerId="ADAL" clId="{14E7067A-4FA5-4430-8E49-6F6E6024B0B1}" dt="2023-11-13T20:58:20.726" v="1226"/>
          <ac:grpSpMkLst>
            <pc:docMk/>
            <pc:sldMk cId="1954845829" sldId="623"/>
            <ac:grpSpMk id="16" creationId="{169B5ED1-DE14-54CB-0CB3-621CD915D53B}"/>
          </ac:grpSpMkLst>
        </pc:grpChg>
        <pc:grpChg chg="add mod">
          <ac:chgData name="Hammond, Steve" userId="24a34c73-d4aa-4f8d-a38e-85841e691715" providerId="ADAL" clId="{14E7067A-4FA5-4430-8E49-6F6E6024B0B1}" dt="2023-11-13T20:58:20.726" v="1226"/>
          <ac:grpSpMkLst>
            <pc:docMk/>
            <pc:sldMk cId="1954845829" sldId="623"/>
            <ac:grpSpMk id="19" creationId="{3B7A3354-58BC-C8C6-88C1-5FEECAD79DFC}"/>
          </ac:grpSpMkLst>
        </pc:grpChg>
        <pc:grpChg chg="add mod">
          <ac:chgData name="Hammond, Steve" userId="24a34c73-d4aa-4f8d-a38e-85841e691715" providerId="ADAL" clId="{14E7067A-4FA5-4430-8E49-6F6E6024B0B1}" dt="2023-11-13T20:58:20.726" v="1226"/>
          <ac:grpSpMkLst>
            <pc:docMk/>
            <pc:sldMk cId="1954845829" sldId="623"/>
            <ac:grpSpMk id="22" creationId="{B0CB4443-B3A7-D295-EA8E-B875FC621015}"/>
          </ac:grpSpMkLst>
        </pc:grpChg>
        <pc:grpChg chg="add mod">
          <ac:chgData name="Hammond, Steve" userId="24a34c73-d4aa-4f8d-a38e-85841e691715" providerId="ADAL" clId="{14E7067A-4FA5-4430-8E49-6F6E6024B0B1}" dt="2023-11-13T20:58:20.726" v="1226"/>
          <ac:grpSpMkLst>
            <pc:docMk/>
            <pc:sldMk cId="1954845829" sldId="623"/>
            <ac:grpSpMk id="25" creationId="{7A92FE85-33B1-1A8F-B9A2-ADC6980F1F86}"/>
          </ac:grpSpMkLst>
        </pc:grpChg>
        <pc:picChg chg="del">
          <ac:chgData name="Hammond, Steve" userId="24a34c73-d4aa-4f8d-a38e-85841e691715" providerId="ADAL" clId="{14E7067A-4FA5-4430-8E49-6F6E6024B0B1}" dt="2023-11-13T20:57:51.086" v="1222" actId="478"/>
          <ac:picMkLst>
            <pc:docMk/>
            <pc:sldMk cId="1954845829" sldId="623"/>
            <ac:picMk id="4" creationId="{CA882792-E415-1910-A1A6-0AC61F8E4C5D}"/>
          </ac:picMkLst>
        </pc:picChg>
        <pc:picChg chg="mod">
          <ac:chgData name="Hammond, Steve" userId="24a34c73-d4aa-4f8d-a38e-85841e691715" providerId="ADAL" clId="{14E7067A-4FA5-4430-8E49-6F6E6024B0B1}" dt="2023-11-13T20:58:20.726" v="1226"/>
          <ac:picMkLst>
            <pc:docMk/>
            <pc:sldMk cId="1954845829" sldId="623"/>
            <ac:picMk id="18" creationId="{59E45DA9-D76D-B3C1-81D6-583FDA63AE40}"/>
          </ac:picMkLst>
        </pc:picChg>
        <pc:picChg chg="mod">
          <ac:chgData name="Hammond, Steve" userId="24a34c73-d4aa-4f8d-a38e-85841e691715" providerId="ADAL" clId="{14E7067A-4FA5-4430-8E49-6F6E6024B0B1}" dt="2023-11-13T20:58:20.726" v="1226"/>
          <ac:picMkLst>
            <pc:docMk/>
            <pc:sldMk cId="1954845829" sldId="623"/>
            <ac:picMk id="21" creationId="{CF394F2C-D393-0735-7B1B-C624841EF24D}"/>
          </ac:picMkLst>
        </pc:picChg>
        <pc:picChg chg="mod">
          <ac:chgData name="Hammond, Steve" userId="24a34c73-d4aa-4f8d-a38e-85841e691715" providerId="ADAL" clId="{14E7067A-4FA5-4430-8E49-6F6E6024B0B1}" dt="2023-11-13T20:58:20.726" v="1226"/>
          <ac:picMkLst>
            <pc:docMk/>
            <pc:sldMk cId="1954845829" sldId="623"/>
            <ac:picMk id="24" creationId="{A9041EC8-19A4-30FD-95C8-CACCD9B3643A}"/>
          </ac:picMkLst>
        </pc:picChg>
        <pc:picChg chg="mod">
          <ac:chgData name="Hammond, Steve" userId="24a34c73-d4aa-4f8d-a38e-85841e691715" providerId="ADAL" clId="{14E7067A-4FA5-4430-8E49-6F6E6024B0B1}" dt="2023-11-13T20:58:20.726" v="1226"/>
          <ac:picMkLst>
            <pc:docMk/>
            <pc:sldMk cId="1954845829" sldId="623"/>
            <ac:picMk id="27" creationId="{66F97474-A58B-24F7-C857-5A04596343E0}"/>
          </ac:picMkLst>
        </pc:picChg>
        <pc:cxnChg chg="add mod">
          <ac:chgData name="Hammond, Steve" userId="24a34c73-d4aa-4f8d-a38e-85841e691715" providerId="ADAL" clId="{14E7067A-4FA5-4430-8E49-6F6E6024B0B1}" dt="2023-11-13T20:58:20.726" v="1226"/>
          <ac:cxnSpMkLst>
            <pc:docMk/>
            <pc:sldMk cId="1954845829" sldId="623"/>
            <ac:cxnSpMk id="28" creationId="{A49025E1-5C9A-D615-6EF2-EC385A9A9116}"/>
          </ac:cxnSpMkLst>
        </pc:cxnChg>
        <pc:cxnChg chg="add mod">
          <ac:chgData name="Hammond, Steve" userId="24a34c73-d4aa-4f8d-a38e-85841e691715" providerId="ADAL" clId="{14E7067A-4FA5-4430-8E49-6F6E6024B0B1}" dt="2023-11-13T20:58:20.726" v="1226"/>
          <ac:cxnSpMkLst>
            <pc:docMk/>
            <pc:sldMk cId="1954845829" sldId="623"/>
            <ac:cxnSpMk id="29" creationId="{B9A008D3-480E-5C6A-75BB-3454D501F514}"/>
          </ac:cxnSpMkLst>
        </pc:cxnChg>
      </pc:sldChg>
      <pc:sldChg chg="del">
        <pc:chgData name="Hammond, Steve" userId="24a34c73-d4aa-4f8d-a38e-85841e691715" providerId="ADAL" clId="{14E7067A-4FA5-4430-8E49-6F6E6024B0B1}" dt="2023-11-13T22:25:19.712" v="2820" actId="47"/>
        <pc:sldMkLst>
          <pc:docMk/>
          <pc:sldMk cId="102006359" sldId="624"/>
        </pc:sldMkLst>
      </pc:sldChg>
      <pc:sldChg chg="del">
        <pc:chgData name="Hammond, Steve" userId="24a34c73-d4aa-4f8d-a38e-85841e691715" providerId="ADAL" clId="{14E7067A-4FA5-4430-8E49-6F6E6024B0B1}" dt="2023-11-13T22:25:22.718" v="2821" actId="47"/>
        <pc:sldMkLst>
          <pc:docMk/>
          <pc:sldMk cId="49522771" sldId="625"/>
        </pc:sldMkLst>
      </pc:sldChg>
      <pc:sldChg chg="ord">
        <pc:chgData name="Hammond, Steve" userId="24a34c73-d4aa-4f8d-a38e-85841e691715" providerId="ADAL" clId="{14E7067A-4FA5-4430-8E49-6F6E6024B0B1}" dt="2023-11-13T22:18:56.594" v="2475"/>
        <pc:sldMkLst>
          <pc:docMk/>
          <pc:sldMk cId="3518921809" sldId="626"/>
        </pc:sldMkLst>
      </pc:sldChg>
      <pc:sldChg chg="ord">
        <pc:chgData name="Hammond, Steve" userId="24a34c73-d4aa-4f8d-a38e-85841e691715" providerId="ADAL" clId="{14E7067A-4FA5-4430-8E49-6F6E6024B0B1}" dt="2023-11-13T22:19:34.457" v="2480"/>
        <pc:sldMkLst>
          <pc:docMk/>
          <pc:sldMk cId="3283059758" sldId="627"/>
        </pc:sldMkLst>
      </pc:sldChg>
      <pc:sldChg chg="delSp modSp mod modNotesTx">
        <pc:chgData name="Hammond, Steve" userId="24a34c73-d4aa-4f8d-a38e-85841e691715" providerId="ADAL" clId="{14E7067A-4FA5-4430-8E49-6F6E6024B0B1}" dt="2023-11-14T17:30:23.867" v="8296" actId="1076"/>
        <pc:sldMkLst>
          <pc:docMk/>
          <pc:sldMk cId="316079163" sldId="628"/>
        </pc:sldMkLst>
        <pc:spChg chg="mod">
          <ac:chgData name="Hammond, Steve" userId="24a34c73-d4aa-4f8d-a38e-85841e691715" providerId="ADAL" clId="{14E7067A-4FA5-4430-8E49-6F6E6024B0B1}" dt="2023-11-14T17:29:36.936" v="8291" actId="20577"/>
          <ac:spMkLst>
            <pc:docMk/>
            <pc:sldMk cId="316079163" sldId="628"/>
            <ac:spMk id="3" creationId="{D3534C87-CFEC-6908-1D50-FC4C031BBC8A}"/>
          </ac:spMkLst>
        </pc:spChg>
        <pc:spChg chg="del">
          <ac:chgData name="Hammond, Steve" userId="24a34c73-d4aa-4f8d-a38e-85841e691715" providerId="ADAL" clId="{14E7067A-4FA5-4430-8E49-6F6E6024B0B1}" dt="2023-11-14T17:28:01.885" v="8240" actId="478"/>
          <ac:spMkLst>
            <pc:docMk/>
            <pc:sldMk cId="316079163" sldId="628"/>
            <ac:spMk id="4" creationId="{4F2EFD55-44E9-3A16-6F1C-55348E39D5D0}"/>
          </ac:spMkLst>
        </pc:spChg>
        <pc:spChg chg="mod">
          <ac:chgData name="Hammond, Steve" userId="24a34c73-d4aa-4f8d-a38e-85841e691715" providerId="ADAL" clId="{14E7067A-4FA5-4430-8E49-6F6E6024B0B1}" dt="2023-11-14T17:30:23.867" v="8296" actId="1076"/>
          <ac:spMkLst>
            <pc:docMk/>
            <pc:sldMk cId="316079163" sldId="628"/>
            <ac:spMk id="5" creationId="{6CE996F1-89CE-1B48-A920-40FBD75EE938}"/>
          </ac:spMkLst>
        </pc:spChg>
      </pc:sldChg>
      <pc:sldChg chg="modSp mod">
        <pc:chgData name="Hammond, Steve" userId="24a34c73-d4aa-4f8d-a38e-85841e691715" providerId="ADAL" clId="{14E7067A-4FA5-4430-8E49-6F6E6024B0B1}" dt="2023-11-14T17:36:02.108" v="8758" actId="2711"/>
        <pc:sldMkLst>
          <pc:docMk/>
          <pc:sldMk cId="3517559032" sldId="629"/>
        </pc:sldMkLst>
        <pc:spChg chg="mod">
          <ac:chgData name="Hammond, Steve" userId="24a34c73-d4aa-4f8d-a38e-85841e691715" providerId="ADAL" clId="{14E7067A-4FA5-4430-8E49-6F6E6024B0B1}" dt="2023-11-14T17:36:02.108" v="8758" actId="2711"/>
          <ac:spMkLst>
            <pc:docMk/>
            <pc:sldMk cId="3517559032" sldId="629"/>
            <ac:spMk id="3" creationId="{D3534C87-CFEC-6908-1D50-FC4C031BBC8A}"/>
          </ac:spMkLst>
        </pc:spChg>
        <pc:spChg chg="mod">
          <ac:chgData name="Hammond, Steve" userId="24a34c73-d4aa-4f8d-a38e-85841e691715" providerId="ADAL" clId="{14E7067A-4FA5-4430-8E49-6F6E6024B0B1}" dt="2023-11-14T17:35:39.035" v="8756" actId="6549"/>
          <ac:spMkLst>
            <pc:docMk/>
            <pc:sldMk cId="3517559032" sldId="629"/>
            <ac:spMk id="5" creationId="{6CE996F1-89CE-1B48-A920-40FBD75EE938}"/>
          </ac:spMkLst>
        </pc:spChg>
      </pc:sldChg>
      <pc:sldChg chg="modSp mod ord">
        <pc:chgData name="Hammond, Steve" userId="24a34c73-d4aa-4f8d-a38e-85841e691715" providerId="ADAL" clId="{14E7067A-4FA5-4430-8E49-6F6E6024B0B1}" dt="2023-11-14T17:34:47.651" v="8735" actId="20577"/>
        <pc:sldMkLst>
          <pc:docMk/>
          <pc:sldMk cId="2965515310" sldId="630"/>
        </pc:sldMkLst>
        <pc:spChg chg="mod">
          <ac:chgData name="Hammond, Steve" userId="24a34c73-d4aa-4f8d-a38e-85841e691715" providerId="ADAL" clId="{14E7067A-4FA5-4430-8E49-6F6E6024B0B1}" dt="2023-11-14T17:34:47.651" v="8735" actId="20577"/>
          <ac:spMkLst>
            <pc:docMk/>
            <pc:sldMk cId="2965515310" sldId="630"/>
            <ac:spMk id="3" creationId="{D3534C87-CFEC-6908-1D50-FC4C031BBC8A}"/>
          </ac:spMkLst>
        </pc:spChg>
        <pc:spChg chg="mod">
          <ac:chgData name="Hammond, Steve" userId="24a34c73-d4aa-4f8d-a38e-85841e691715" providerId="ADAL" clId="{14E7067A-4FA5-4430-8E49-6F6E6024B0B1}" dt="2023-11-14T17:30:47.216" v="8324" actId="14100"/>
          <ac:spMkLst>
            <pc:docMk/>
            <pc:sldMk cId="2965515310" sldId="630"/>
            <ac:spMk id="5" creationId="{6CE996F1-89CE-1B48-A920-40FBD75EE938}"/>
          </ac:spMkLst>
        </pc:spChg>
      </pc:sldChg>
      <pc:sldChg chg="del">
        <pc:chgData name="Hammond, Steve" userId="24a34c73-d4aa-4f8d-a38e-85841e691715" providerId="ADAL" clId="{14E7067A-4FA5-4430-8E49-6F6E6024B0B1}" dt="2023-11-14T17:42:51.646" v="8888" actId="47"/>
        <pc:sldMkLst>
          <pc:docMk/>
          <pc:sldMk cId="3527373138" sldId="631"/>
        </pc:sldMkLst>
      </pc:sldChg>
      <pc:sldChg chg="del">
        <pc:chgData name="Hammond, Steve" userId="24a34c73-d4aa-4f8d-a38e-85841e691715" providerId="ADAL" clId="{14E7067A-4FA5-4430-8E49-6F6E6024B0B1}" dt="2023-11-14T17:38:59.381" v="8765" actId="47"/>
        <pc:sldMkLst>
          <pc:docMk/>
          <pc:sldMk cId="968352588" sldId="632"/>
        </pc:sldMkLst>
      </pc:sldChg>
      <pc:sldChg chg="del">
        <pc:chgData name="Hammond, Steve" userId="24a34c73-d4aa-4f8d-a38e-85841e691715" providerId="ADAL" clId="{14E7067A-4FA5-4430-8E49-6F6E6024B0B1}" dt="2023-11-14T19:32:37.263" v="11564" actId="47"/>
        <pc:sldMkLst>
          <pc:docMk/>
          <pc:sldMk cId="4120326372" sldId="634"/>
        </pc:sldMkLst>
      </pc:sldChg>
      <pc:sldChg chg="del">
        <pc:chgData name="Hammond, Steve" userId="24a34c73-d4aa-4f8d-a38e-85841e691715" providerId="ADAL" clId="{14E7067A-4FA5-4430-8E49-6F6E6024B0B1}" dt="2023-11-14T19:22:38.740" v="11172" actId="47"/>
        <pc:sldMkLst>
          <pc:docMk/>
          <pc:sldMk cId="1255819684" sldId="636"/>
        </pc:sldMkLst>
      </pc:sldChg>
      <pc:sldChg chg="del">
        <pc:chgData name="Hammond, Steve" userId="24a34c73-d4aa-4f8d-a38e-85841e691715" providerId="ADAL" clId="{14E7067A-4FA5-4430-8E49-6F6E6024B0B1}" dt="2023-11-14T19:22:43.006" v="11173" actId="47"/>
        <pc:sldMkLst>
          <pc:docMk/>
          <pc:sldMk cId="2228137870" sldId="637"/>
        </pc:sldMkLst>
      </pc:sldChg>
      <pc:sldChg chg="modSp mod ord modNotesTx">
        <pc:chgData name="Hammond, Steve" userId="24a34c73-d4aa-4f8d-a38e-85841e691715" providerId="ADAL" clId="{14E7067A-4FA5-4430-8E49-6F6E6024B0B1}" dt="2023-11-13T22:47:25.668" v="4583" actId="1076"/>
        <pc:sldMkLst>
          <pc:docMk/>
          <pc:sldMk cId="2805980804" sldId="638"/>
        </pc:sldMkLst>
        <pc:spChg chg="mod">
          <ac:chgData name="Hammond, Steve" userId="24a34c73-d4aa-4f8d-a38e-85841e691715" providerId="ADAL" clId="{14E7067A-4FA5-4430-8E49-6F6E6024B0B1}" dt="2023-11-13T22:40:16.798" v="4467" actId="12"/>
          <ac:spMkLst>
            <pc:docMk/>
            <pc:sldMk cId="2805980804" sldId="638"/>
            <ac:spMk id="3" creationId="{D3534C87-CFEC-6908-1D50-FC4C031BBC8A}"/>
          </ac:spMkLst>
        </pc:spChg>
        <pc:spChg chg="mod">
          <ac:chgData name="Hammond, Steve" userId="24a34c73-d4aa-4f8d-a38e-85841e691715" providerId="ADAL" clId="{14E7067A-4FA5-4430-8E49-6F6E6024B0B1}" dt="2023-11-13T22:40:51.157" v="4484" actId="1076"/>
          <ac:spMkLst>
            <pc:docMk/>
            <pc:sldMk cId="2805980804" sldId="638"/>
            <ac:spMk id="5" creationId="{6CE996F1-89CE-1B48-A920-40FBD75EE938}"/>
          </ac:spMkLst>
        </pc:spChg>
        <pc:spChg chg="mod">
          <ac:chgData name="Hammond, Steve" userId="24a34c73-d4aa-4f8d-a38e-85841e691715" providerId="ADAL" clId="{14E7067A-4FA5-4430-8E49-6F6E6024B0B1}" dt="2023-11-13T22:47:25.668" v="4583" actId="1076"/>
          <ac:spMkLst>
            <pc:docMk/>
            <pc:sldMk cId="2805980804" sldId="638"/>
            <ac:spMk id="15" creationId="{74364F78-7030-8447-818F-F4424B1550CD}"/>
          </ac:spMkLst>
        </pc:spChg>
      </pc:sldChg>
      <pc:sldChg chg="del">
        <pc:chgData name="Hammond, Steve" userId="24a34c73-d4aa-4f8d-a38e-85841e691715" providerId="ADAL" clId="{14E7067A-4FA5-4430-8E49-6F6E6024B0B1}" dt="2023-11-13T22:32:48.238" v="3528" actId="47"/>
        <pc:sldMkLst>
          <pc:docMk/>
          <pc:sldMk cId="2860609200" sldId="639"/>
        </pc:sldMkLst>
      </pc:sldChg>
      <pc:sldChg chg="del">
        <pc:chgData name="Hammond, Steve" userId="24a34c73-d4aa-4f8d-a38e-85841e691715" providerId="ADAL" clId="{14E7067A-4FA5-4430-8E49-6F6E6024B0B1}" dt="2023-11-14T19:22:48.418" v="11174" actId="47"/>
        <pc:sldMkLst>
          <pc:docMk/>
          <pc:sldMk cId="462800862" sldId="640"/>
        </pc:sldMkLst>
      </pc:sldChg>
      <pc:sldChg chg="del">
        <pc:chgData name="Hammond, Steve" userId="24a34c73-d4aa-4f8d-a38e-85841e691715" providerId="ADAL" clId="{14E7067A-4FA5-4430-8E49-6F6E6024B0B1}" dt="2023-11-14T19:44:01.997" v="12525" actId="47"/>
        <pc:sldMkLst>
          <pc:docMk/>
          <pc:sldMk cId="2120261409" sldId="641"/>
        </pc:sldMkLst>
      </pc:sldChg>
      <pc:sldChg chg="del">
        <pc:chgData name="Hammond, Steve" userId="24a34c73-d4aa-4f8d-a38e-85841e691715" providerId="ADAL" clId="{14E7067A-4FA5-4430-8E49-6F6E6024B0B1}" dt="2023-11-14T19:43:45.345" v="12523" actId="47"/>
        <pc:sldMkLst>
          <pc:docMk/>
          <pc:sldMk cId="537286409" sldId="642"/>
        </pc:sldMkLst>
      </pc:sldChg>
      <pc:sldChg chg="addSp delSp modSp mod modNotesTx">
        <pc:chgData name="Hammond, Steve" userId="24a34c73-d4aa-4f8d-a38e-85841e691715" providerId="ADAL" clId="{14E7067A-4FA5-4430-8E49-6F6E6024B0B1}" dt="2023-11-14T19:51:46.415" v="12937" actId="1076"/>
        <pc:sldMkLst>
          <pc:docMk/>
          <pc:sldMk cId="381921997" sldId="643"/>
        </pc:sldMkLst>
        <pc:spChg chg="add del mod">
          <ac:chgData name="Hammond, Steve" userId="24a34c73-d4aa-4f8d-a38e-85841e691715" providerId="ADAL" clId="{14E7067A-4FA5-4430-8E49-6F6E6024B0B1}" dt="2023-11-13T19:29:29.480" v="166" actId="478"/>
          <ac:spMkLst>
            <pc:docMk/>
            <pc:sldMk cId="381921997" sldId="643"/>
            <ac:spMk id="2" creationId="{54B57693-DA1B-A995-4274-C0FABD9005C3}"/>
          </ac:spMkLst>
        </pc:spChg>
        <pc:spChg chg="add mod">
          <ac:chgData name="Hammond, Steve" userId="24a34c73-d4aa-4f8d-a38e-85841e691715" providerId="ADAL" clId="{14E7067A-4FA5-4430-8E49-6F6E6024B0B1}" dt="2023-11-14T19:51:42.714" v="12936" actId="14100"/>
          <ac:spMkLst>
            <pc:docMk/>
            <pc:sldMk cId="381921997" sldId="643"/>
            <ac:spMk id="2" creationId="{F5DD520F-3E3C-26D9-4905-A64624DDB212}"/>
          </ac:spMkLst>
        </pc:spChg>
        <pc:spChg chg="add del mod">
          <ac:chgData name="Hammond, Steve" userId="24a34c73-d4aa-4f8d-a38e-85841e691715" providerId="ADAL" clId="{14E7067A-4FA5-4430-8E49-6F6E6024B0B1}" dt="2023-11-14T19:51:20.190" v="12930" actId="478"/>
          <ac:spMkLst>
            <pc:docMk/>
            <pc:sldMk cId="381921997" sldId="643"/>
            <ac:spMk id="3" creationId="{1AD328A3-56FA-1FE4-DA8F-5ED2949AD494}"/>
          </ac:spMkLst>
        </pc:spChg>
        <pc:spChg chg="mod">
          <ac:chgData name="Hammond, Steve" userId="24a34c73-d4aa-4f8d-a38e-85841e691715" providerId="ADAL" clId="{14E7067A-4FA5-4430-8E49-6F6E6024B0B1}" dt="2023-11-13T19:35:20.468" v="281" actId="14100"/>
          <ac:spMkLst>
            <pc:docMk/>
            <pc:sldMk cId="381921997" sldId="643"/>
            <ac:spMk id="4" creationId="{28878503-2DF9-B646-AA49-62DAE027F4F1}"/>
          </ac:spMkLst>
        </pc:spChg>
        <pc:spChg chg="add mod">
          <ac:chgData name="Hammond, Steve" userId="24a34c73-d4aa-4f8d-a38e-85841e691715" providerId="ADAL" clId="{14E7067A-4FA5-4430-8E49-6F6E6024B0B1}" dt="2023-11-14T19:51:46.415" v="12937" actId="1076"/>
          <ac:spMkLst>
            <pc:docMk/>
            <pc:sldMk cId="381921997" sldId="643"/>
            <ac:spMk id="5" creationId="{3C7AD2E6-2765-B935-6993-A3A37324340C}"/>
          </ac:spMkLst>
        </pc:spChg>
        <pc:spChg chg="add mod">
          <ac:chgData name="Hammond, Steve" userId="24a34c73-d4aa-4f8d-a38e-85841e691715" providerId="ADAL" clId="{14E7067A-4FA5-4430-8E49-6F6E6024B0B1}" dt="2023-11-14T19:51:35.678" v="12934" actId="1076"/>
          <ac:spMkLst>
            <pc:docMk/>
            <pc:sldMk cId="381921997" sldId="643"/>
            <ac:spMk id="6" creationId="{3B0F49D5-5082-A223-1F53-15032307FFD8}"/>
          </ac:spMkLst>
        </pc:spChg>
        <pc:spChg chg="del">
          <ac:chgData name="Hammond, Steve" userId="24a34c73-d4aa-4f8d-a38e-85841e691715" providerId="ADAL" clId="{14E7067A-4FA5-4430-8E49-6F6E6024B0B1}" dt="2023-11-13T19:29:47.446" v="167" actId="478"/>
          <ac:spMkLst>
            <pc:docMk/>
            <pc:sldMk cId="381921997" sldId="643"/>
            <ac:spMk id="8" creationId="{9BD1D1CC-EFEE-B7B6-C53D-6512074DF973}"/>
          </ac:spMkLst>
        </pc:spChg>
        <pc:spChg chg="del">
          <ac:chgData name="Hammond, Steve" userId="24a34c73-d4aa-4f8d-a38e-85841e691715" providerId="ADAL" clId="{14E7067A-4FA5-4430-8E49-6F6E6024B0B1}" dt="2023-11-13T19:28:48.979" v="155" actId="478"/>
          <ac:spMkLst>
            <pc:docMk/>
            <pc:sldMk cId="381921997" sldId="643"/>
            <ac:spMk id="11" creationId="{6F3D3988-1995-4662-9644-4E47D9DD5600}"/>
          </ac:spMkLst>
        </pc:spChg>
        <pc:picChg chg="del">
          <ac:chgData name="Hammond, Steve" userId="24a34c73-d4aa-4f8d-a38e-85841e691715" providerId="ADAL" clId="{14E7067A-4FA5-4430-8E49-6F6E6024B0B1}" dt="2023-11-13T19:28:50.707" v="156" actId="478"/>
          <ac:picMkLst>
            <pc:docMk/>
            <pc:sldMk cId="381921997" sldId="643"/>
            <ac:picMk id="7" creationId="{121F2163-600D-43BF-9B0D-919888F37EF9}"/>
          </ac:picMkLst>
        </pc:picChg>
      </pc:sldChg>
      <pc:sldChg chg="del">
        <pc:chgData name="Hammond, Steve" userId="24a34c73-d4aa-4f8d-a38e-85841e691715" providerId="ADAL" clId="{14E7067A-4FA5-4430-8E49-6F6E6024B0B1}" dt="2023-11-14T19:43:56.681" v="12524" actId="47"/>
        <pc:sldMkLst>
          <pc:docMk/>
          <pc:sldMk cId="409343082" sldId="644"/>
        </pc:sldMkLst>
      </pc:sldChg>
      <pc:sldChg chg="modSp mod">
        <pc:chgData name="Hammond, Steve" userId="24a34c73-d4aa-4f8d-a38e-85841e691715" providerId="ADAL" clId="{14E7067A-4FA5-4430-8E49-6F6E6024B0B1}" dt="2023-11-14T19:46:24.238" v="12577" actId="12"/>
        <pc:sldMkLst>
          <pc:docMk/>
          <pc:sldMk cId="2247544610" sldId="646"/>
        </pc:sldMkLst>
        <pc:spChg chg="mod">
          <ac:chgData name="Hammond, Steve" userId="24a34c73-d4aa-4f8d-a38e-85841e691715" providerId="ADAL" clId="{14E7067A-4FA5-4430-8E49-6F6E6024B0B1}" dt="2023-11-14T19:46:05.530" v="12574" actId="20577"/>
          <ac:spMkLst>
            <pc:docMk/>
            <pc:sldMk cId="2247544610" sldId="646"/>
            <ac:spMk id="4" creationId="{28878503-2DF9-B646-AA49-62DAE027F4F1}"/>
          </ac:spMkLst>
        </pc:spChg>
        <pc:spChg chg="mod">
          <ac:chgData name="Hammond, Steve" userId="24a34c73-d4aa-4f8d-a38e-85841e691715" providerId="ADAL" clId="{14E7067A-4FA5-4430-8E49-6F6E6024B0B1}" dt="2023-11-14T19:46:24.238" v="12577" actId="12"/>
          <ac:spMkLst>
            <pc:docMk/>
            <pc:sldMk cId="2247544610" sldId="646"/>
            <ac:spMk id="10" creationId="{563F7BCB-5AE9-300E-8686-785340A47AE1}"/>
          </ac:spMkLst>
        </pc:spChg>
      </pc:sldChg>
      <pc:sldChg chg="add del">
        <pc:chgData name="Hammond, Steve" userId="24a34c73-d4aa-4f8d-a38e-85841e691715" providerId="ADAL" clId="{14E7067A-4FA5-4430-8E49-6F6E6024B0B1}" dt="2023-11-13T19:32:11.732" v="239" actId="47"/>
        <pc:sldMkLst>
          <pc:docMk/>
          <pc:sldMk cId="1169259554" sldId="648"/>
        </pc:sldMkLst>
      </pc:sldChg>
      <pc:sldChg chg="add del">
        <pc:chgData name="Hammond, Steve" userId="24a34c73-d4aa-4f8d-a38e-85841e691715" providerId="ADAL" clId="{14E7067A-4FA5-4430-8E49-6F6E6024B0B1}" dt="2023-11-13T19:26:13.265" v="2" actId="47"/>
        <pc:sldMkLst>
          <pc:docMk/>
          <pc:sldMk cId="2891642334" sldId="648"/>
        </pc:sldMkLst>
      </pc:sldChg>
      <pc:sldChg chg="modSp add mod ord">
        <pc:chgData name="Hammond, Steve" userId="24a34c73-d4aa-4f8d-a38e-85841e691715" providerId="ADAL" clId="{14E7067A-4FA5-4430-8E49-6F6E6024B0B1}" dt="2023-11-14T15:03:42.771" v="4633" actId="2711"/>
        <pc:sldMkLst>
          <pc:docMk/>
          <pc:sldMk cId="3779842505" sldId="649"/>
        </pc:sldMkLst>
        <pc:spChg chg="mod">
          <ac:chgData name="Hammond, Steve" userId="24a34c73-d4aa-4f8d-a38e-85841e691715" providerId="ADAL" clId="{14E7067A-4FA5-4430-8E49-6F6E6024B0B1}" dt="2023-11-14T15:03:24.702" v="4632" actId="6549"/>
          <ac:spMkLst>
            <pc:docMk/>
            <pc:sldMk cId="3779842505" sldId="649"/>
            <ac:spMk id="4" creationId="{28878503-2DF9-B646-AA49-62DAE027F4F1}"/>
          </ac:spMkLst>
        </pc:spChg>
        <pc:spChg chg="mod">
          <ac:chgData name="Hammond, Steve" userId="24a34c73-d4aa-4f8d-a38e-85841e691715" providerId="ADAL" clId="{14E7067A-4FA5-4430-8E49-6F6E6024B0B1}" dt="2023-11-14T15:03:42.771" v="4633" actId="2711"/>
          <ac:spMkLst>
            <pc:docMk/>
            <pc:sldMk cId="3779842505" sldId="649"/>
            <ac:spMk id="11" creationId="{6F3D3988-1995-4662-9644-4E47D9DD5600}"/>
          </ac:spMkLst>
        </pc:spChg>
      </pc:sldChg>
      <pc:sldChg chg="modSp add del mod">
        <pc:chgData name="Hammond, Steve" userId="24a34c73-d4aa-4f8d-a38e-85841e691715" providerId="ADAL" clId="{14E7067A-4FA5-4430-8E49-6F6E6024B0B1}" dt="2023-11-13T19:35:55.320" v="282" actId="47"/>
        <pc:sldMkLst>
          <pc:docMk/>
          <pc:sldMk cId="445219776" sldId="650"/>
        </pc:sldMkLst>
        <pc:spChg chg="mod">
          <ac:chgData name="Hammond, Steve" userId="24a34c73-d4aa-4f8d-a38e-85841e691715" providerId="ADAL" clId="{14E7067A-4FA5-4430-8E49-6F6E6024B0B1}" dt="2023-11-13T19:32:42.050" v="244" actId="27636"/>
          <ac:spMkLst>
            <pc:docMk/>
            <pc:sldMk cId="445219776" sldId="650"/>
            <ac:spMk id="2" creationId="{3F8A6540-4BB4-AB78-AF8F-029F9C3B4BA6}"/>
          </ac:spMkLst>
        </pc:spChg>
      </pc:sldChg>
      <pc:sldChg chg="addSp delSp modSp add mod modNotesTx">
        <pc:chgData name="Hammond, Steve" userId="24a34c73-d4aa-4f8d-a38e-85841e691715" providerId="ADAL" clId="{14E7067A-4FA5-4430-8E49-6F6E6024B0B1}" dt="2023-11-14T19:52:03.062" v="12938" actId="14100"/>
        <pc:sldMkLst>
          <pc:docMk/>
          <pc:sldMk cId="4117282804" sldId="651"/>
        </pc:sldMkLst>
        <pc:spChg chg="add mod">
          <ac:chgData name="Hammond, Steve" userId="24a34c73-d4aa-4f8d-a38e-85841e691715" providerId="ADAL" clId="{14E7067A-4FA5-4430-8E49-6F6E6024B0B1}" dt="2023-11-13T22:15:31.202" v="2454" actId="2711"/>
          <ac:spMkLst>
            <pc:docMk/>
            <pc:sldMk cId="4117282804" sldId="651"/>
            <ac:spMk id="2" creationId="{D240EF69-A573-F05D-2D76-986BAA7D0743}"/>
          </ac:spMkLst>
        </pc:spChg>
        <pc:spChg chg="del">
          <ac:chgData name="Hammond, Steve" userId="24a34c73-d4aa-4f8d-a38e-85841e691715" providerId="ADAL" clId="{14E7067A-4FA5-4430-8E49-6F6E6024B0B1}" dt="2023-11-13T19:33:46.004" v="268" actId="478"/>
          <ac:spMkLst>
            <pc:docMk/>
            <pc:sldMk cId="4117282804" sldId="651"/>
            <ac:spMk id="3" creationId="{1AD328A3-56FA-1FE4-DA8F-5ED2949AD494}"/>
          </ac:spMkLst>
        </pc:spChg>
        <pc:spChg chg="mod">
          <ac:chgData name="Hammond, Steve" userId="24a34c73-d4aa-4f8d-a38e-85841e691715" providerId="ADAL" clId="{14E7067A-4FA5-4430-8E49-6F6E6024B0B1}" dt="2023-11-14T19:52:03.062" v="12938" actId="14100"/>
          <ac:spMkLst>
            <pc:docMk/>
            <pc:sldMk cId="4117282804" sldId="651"/>
            <ac:spMk id="4" creationId="{28878503-2DF9-B646-AA49-62DAE027F4F1}"/>
          </ac:spMkLst>
        </pc:spChg>
        <pc:grpChg chg="add mod">
          <ac:chgData name="Hammond, Steve" userId="24a34c73-d4aa-4f8d-a38e-85841e691715" providerId="ADAL" clId="{14E7067A-4FA5-4430-8E49-6F6E6024B0B1}" dt="2023-11-13T19:34:46.705" v="278" actId="14100"/>
          <ac:grpSpMkLst>
            <pc:docMk/>
            <pc:sldMk cId="4117282804" sldId="651"/>
            <ac:grpSpMk id="5" creationId="{785DFD55-FEFC-5E29-687C-3503F4D41B7A}"/>
          </ac:grpSpMkLst>
        </pc:grpChg>
        <pc:cxnChg chg="mod">
          <ac:chgData name="Hammond, Steve" userId="24a34c73-d4aa-4f8d-a38e-85841e691715" providerId="ADAL" clId="{14E7067A-4FA5-4430-8E49-6F6E6024B0B1}" dt="2023-11-13T19:34:20.335" v="273"/>
          <ac:cxnSpMkLst>
            <pc:docMk/>
            <pc:sldMk cId="4117282804" sldId="651"/>
            <ac:cxnSpMk id="6" creationId="{F85C883A-BC66-387D-6C94-AB5FCDA15F6B}"/>
          </ac:cxnSpMkLst>
        </pc:cxnChg>
        <pc:cxnChg chg="mod">
          <ac:chgData name="Hammond, Steve" userId="24a34c73-d4aa-4f8d-a38e-85841e691715" providerId="ADAL" clId="{14E7067A-4FA5-4430-8E49-6F6E6024B0B1}" dt="2023-11-13T19:34:20.335" v="273"/>
          <ac:cxnSpMkLst>
            <pc:docMk/>
            <pc:sldMk cId="4117282804" sldId="651"/>
            <ac:cxnSpMk id="7" creationId="{D98F1815-643D-C6A6-8952-C333728AAE7F}"/>
          </ac:cxnSpMkLst>
        </pc:cxnChg>
        <pc:cxnChg chg="mod">
          <ac:chgData name="Hammond, Steve" userId="24a34c73-d4aa-4f8d-a38e-85841e691715" providerId="ADAL" clId="{14E7067A-4FA5-4430-8E49-6F6E6024B0B1}" dt="2023-11-13T19:34:20.335" v="273"/>
          <ac:cxnSpMkLst>
            <pc:docMk/>
            <pc:sldMk cId="4117282804" sldId="651"/>
            <ac:cxnSpMk id="8" creationId="{6464B02E-589D-2943-BF7C-1D2B8173A112}"/>
          </ac:cxnSpMkLst>
        </pc:cxnChg>
      </pc:sldChg>
      <pc:sldChg chg="addSp delSp modSp add mod modNotesTx">
        <pc:chgData name="Hammond, Steve" userId="24a34c73-d4aa-4f8d-a38e-85841e691715" providerId="ADAL" clId="{14E7067A-4FA5-4430-8E49-6F6E6024B0B1}" dt="2023-11-13T20:16:53.146" v="305"/>
        <pc:sldMkLst>
          <pc:docMk/>
          <pc:sldMk cId="1912514686" sldId="652"/>
        </pc:sldMkLst>
        <pc:spChg chg="del">
          <ac:chgData name="Hammond, Steve" userId="24a34c73-d4aa-4f8d-a38e-85841e691715" providerId="ADAL" clId="{14E7067A-4FA5-4430-8E49-6F6E6024B0B1}" dt="2023-11-13T20:16:02.471" v="300" actId="478"/>
          <ac:spMkLst>
            <pc:docMk/>
            <pc:sldMk cId="1912514686" sldId="652"/>
            <ac:spMk id="3" creationId="{D3534C87-CFEC-6908-1D50-FC4C031BBC8A}"/>
          </ac:spMkLst>
        </pc:spChg>
        <pc:spChg chg="mod">
          <ac:chgData name="Hammond, Steve" userId="24a34c73-d4aa-4f8d-a38e-85841e691715" providerId="ADAL" clId="{14E7067A-4FA5-4430-8E49-6F6E6024B0B1}" dt="2023-11-13T20:15:19.596" v="293" actId="6549"/>
          <ac:spMkLst>
            <pc:docMk/>
            <pc:sldMk cId="1912514686" sldId="652"/>
            <ac:spMk id="5" creationId="{6CE996F1-89CE-1B48-A920-40FBD75EE938}"/>
          </ac:spMkLst>
        </pc:spChg>
        <pc:spChg chg="add del mod">
          <ac:chgData name="Hammond, Steve" userId="24a34c73-d4aa-4f8d-a38e-85841e691715" providerId="ADAL" clId="{14E7067A-4FA5-4430-8E49-6F6E6024B0B1}" dt="2023-11-13T20:16:30.822" v="303" actId="478"/>
          <ac:spMkLst>
            <pc:docMk/>
            <pc:sldMk cId="1912514686" sldId="652"/>
            <ac:spMk id="6" creationId="{6C17989C-BB75-430C-69DE-1C51FDE02EE9}"/>
          </ac:spMkLst>
        </pc:spChg>
        <pc:spChg chg="add mod">
          <ac:chgData name="Hammond, Steve" userId="24a34c73-d4aa-4f8d-a38e-85841e691715" providerId="ADAL" clId="{14E7067A-4FA5-4430-8E49-6F6E6024B0B1}" dt="2023-11-13T20:16:32.829" v="304"/>
          <ac:spMkLst>
            <pc:docMk/>
            <pc:sldMk cId="1912514686" sldId="652"/>
            <ac:spMk id="7" creationId="{DF678F28-615A-4673-CCE5-98F60288B3AB}"/>
          </ac:spMkLst>
        </pc:spChg>
        <pc:spChg chg="add mod">
          <ac:chgData name="Hammond, Steve" userId="24a34c73-d4aa-4f8d-a38e-85841e691715" providerId="ADAL" clId="{14E7067A-4FA5-4430-8E49-6F6E6024B0B1}" dt="2023-11-13T20:16:32.829" v="304"/>
          <ac:spMkLst>
            <pc:docMk/>
            <pc:sldMk cId="1912514686" sldId="652"/>
            <ac:spMk id="8" creationId="{FCC8421F-B7E6-82A4-53C9-F3B72A17610F}"/>
          </ac:spMkLst>
        </pc:spChg>
        <pc:spChg chg="add mod">
          <ac:chgData name="Hammond, Steve" userId="24a34c73-d4aa-4f8d-a38e-85841e691715" providerId="ADAL" clId="{14E7067A-4FA5-4430-8E49-6F6E6024B0B1}" dt="2023-11-13T20:16:32.829" v="304"/>
          <ac:spMkLst>
            <pc:docMk/>
            <pc:sldMk cId="1912514686" sldId="652"/>
            <ac:spMk id="12" creationId="{B56AEC38-7AAD-097A-BC0A-9B15416984BD}"/>
          </ac:spMkLst>
        </pc:spChg>
        <pc:spChg chg="add mod">
          <ac:chgData name="Hammond, Steve" userId="24a34c73-d4aa-4f8d-a38e-85841e691715" providerId="ADAL" clId="{14E7067A-4FA5-4430-8E49-6F6E6024B0B1}" dt="2023-11-13T20:16:32.829" v="304"/>
          <ac:spMkLst>
            <pc:docMk/>
            <pc:sldMk cId="1912514686" sldId="652"/>
            <ac:spMk id="13" creationId="{D1EB512C-36D4-72DE-4C0B-02242CD76952}"/>
          </ac:spMkLst>
        </pc:spChg>
        <pc:spChg chg="add mod">
          <ac:chgData name="Hammond, Steve" userId="24a34c73-d4aa-4f8d-a38e-85841e691715" providerId="ADAL" clId="{14E7067A-4FA5-4430-8E49-6F6E6024B0B1}" dt="2023-11-13T20:16:32.829" v="304"/>
          <ac:spMkLst>
            <pc:docMk/>
            <pc:sldMk cId="1912514686" sldId="652"/>
            <ac:spMk id="14" creationId="{CAD918B5-A7E6-C699-4CA8-5DC4E82EA657}"/>
          </ac:spMkLst>
        </pc:spChg>
        <pc:spChg chg="add del">
          <ac:chgData name="Hammond, Steve" userId="24a34c73-d4aa-4f8d-a38e-85841e691715" providerId="ADAL" clId="{14E7067A-4FA5-4430-8E49-6F6E6024B0B1}" dt="2023-11-13T20:15:59.191" v="299" actId="478"/>
          <ac:spMkLst>
            <pc:docMk/>
            <pc:sldMk cId="1912514686" sldId="652"/>
            <ac:spMk id="15" creationId="{74364F78-7030-8447-818F-F4424B1550CD}"/>
          </ac:spMkLst>
        </pc:spChg>
        <pc:spChg chg="add mod">
          <ac:chgData name="Hammond, Steve" userId="24a34c73-d4aa-4f8d-a38e-85841e691715" providerId="ADAL" clId="{14E7067A-4FA5-4430-8E49-6F6E6024B0B1}" dt="2023-11-13T20:16:32.829" v="304"/>
          <ac:spMkLst>
            <pc:docMk/>
            <pc:sldMk cId="1912514686" sldId="652"/>
            <ac:spMk id="17" creationId="{403DDDE5-2D6F-B3ED-ECE8-43F806FB88BF}"/>
          </ac:spMkLst>
        </pc:spChg>
        <pc:spChg chg="add mod">
          <ac:chgData name="Hammond, Steve" userId="24a34c73-d4aa-4f8d-a38e-85841e691715" providerId="ADAL" clId="{14E7067A-4FA5-4430-8E49-6F6E6024B0B1}" dt="2023-11-13T20:16:32.829" v="304"/>
          <ac:spMkLst>
            <pc:docMk/>
            <pc:sldMk cId="1912514686" sldId="652"/>
            <ac:spMk id="18" creationId="{86AAEB7F-32D3-CE43-6E4E-D065FFCB2DCC}"/>
          </ac:spMkLst>
        </pc:spChg>
        <pc:spChg chg="add mod">
          <ac:chgData name="Hammond, Steve" userId="24a34c73-d4aa-4f8d-a38e-85841e691715" providerId="ADAL" clId="{14E7067A-4FA5-4430-8E49-6F6E6024B0B1}" dt="2023-11-13T20:16:32.829" v="304"/>
          <ac:spMkLst>
            <pc:docMk/>
            <pc:sldMk cId="1912514686" sldId="652"/>
            <ac:spMk id="19" creationId="{79A07043-9269-D855-75A2-1169D8A74646}"/>
          </ac:spMkLst>
        </pc:spChg>
        <pc:spChg chg="add mod">
          <ac:chgData name="Hammond, Steve" userId="24a34c73-d4aa-4f8d-a38e-85841e691715" providerId="ADAL" clId="{14E7067A-4FA5-4430-8E49-6F6E6024B0B1}" dt="2023-11-13T20:16:32.829" v="304"/>
          <ac:spMkLst>
            <pc:docMk/>
            <pc:sldMk cId="1912514686" sldId="652"/>
            <ac:spMk id="21" creationId="{646753E8-159F-616F-F54A-0BB887423DF6}"/>
          </ac:spMkLst>
        </pc:spChg>
        <pc:picChg chg="del">
          <ac:chgData name="Hammond, Steve" userId="24a34c73-d4aa-4f8d-a38e-85841e691715" providerId="ADAL" clId="{14E7067A-4FA5-4430-8E49-6F6E6024B0B1}" dt="2023-11-13T20:15:22.352" v="294" actId="478"/>
          <ac:picMkLst>
            <pc:docMk/>
            <pc:sldMk cId="1912514686" sldId="652"/>
            <ac:picMk id="4" creationId="{CA882792-E415-1910-A1A6-0AC61F8E4C5D}"/>
          </ac:picMkLst>
        </pc:picChg>
        <pc:picChg chg="add mod">
          <ac:chgData name="Hammond, Steve" userId="24a34c73-d4aa-4f8d-a38e-85841e691715" providerId="ADAL" clId="{14E7067A-4FA5-4430-8E49-6F6E6024B0B1}" dt="2023-11-13T20:16:32.829" v="304"/>
          <ac:picMkLst>
            <pc:docMk/>
            <pc:sldMk cId="1912514686" sldId="652"/>
            <ac:picMk id="10" creationId="{35F428D6-C5A5-F45D-5A10-2F28C5457BAC}"/>
          </ac:picMkLst>
        </pc:picChg>
        <pc:picChg chg="add mod">
          <ac:chgData name="Hammond, Steve" userId="24a34c73-d4aa-4f8d-a38e-85841e691715" providerId="ADAL" clId="{14E7067A-4FA5-4430-8E49-6F6E6024B0B1}" dt="2023-11-13T20:16:32.829" v="304"/>
          <ac:picMkLst>
            <pc:docMk/>
            <pc:sldMk cId="1912514686" sldId="652"/>
            <ac:picMk id="16" creationId="{DA90F3E6-049F-331F-3E07-00CF1D21D7E6}"/>
          </ac:picMkLst>
        </pc:picChg>
        <pc:picChg chg="add mod">
          <ac:chgData name="Hammond, Steve" userId="24a34c73-d4aa-4f8d-a38e-85841e691715" providerId="ADAL" clId="{14E7067A-4FA5-4430-8E49-6F6E6024B0B1}" dt="2023-11-13T20:16:32.829" v="304"/>
          <ac:picMkLst>
            <pc:docMk/>
            <pc:sldMk cId="1912514686" sldId="652"/>
            <ac:picMk id="20" creationId="{685AD721-30A4-EEEB-0409-CAA243535F36}"/>
          </ac:picMkLst>
        </pc:picChg>
      </pc:sldChg>
      <pc:sldChg chg="add del">
        <pc:chgData name="Hammond, Steve" userId="24a34c73-d4aa-4f8d-a38e-85841e691715" providerId="ADAL" clId="{14E7067A-4FA5-4430-8E49-6F6E6024B0B1}" dt="2023-11-13T22:19:28.105" v="2478" actId="47"/>
        <pc:sldMkLst>
          <pc:docMk/>
          <pc:sldMk cId="222347637" sldId="653"/>
        </pc:sldMkLst>
      </pc:sldChg>
      <pc:sldChg chg="modSp add del mod">
        <pc:chgData name="Hammond, Steve" userId="24a34c73-d4aa-4f8d-a38e-85841e691715" providerId="ADAL" clId="{14E7067A-4FA5-4430-8E49-6F6E6024B0B1}" dt="2023-11-13T20:18:05.483" v="308" actId="47"/>
        <pc:sldMkLst>
          <pc:docMk/>
          <pc:sldMk cId="739972946" sldId="653"/>
        </pc:sldMkLst>
        <pc:spChg chg="mod">
          <ac:chgData name="Hammond, Steve" userId="24a34c73-d4aa-4f8d-a38e-85841e691715" providerId="ADAL" clId="{14E7067A-4FA5-4430-8E49-6F6E6024B0B1}" dt="2023-11-13T20:15:23.840" v="297" actId="27636"/>
          <ac:spMkLst>
            <pc:docMk/>
            <pc:sldMk cId="739972946" sldId="653"/>
            <ac:spMk id="4" creationId="{E39C1A6A-2645-7D73-2BE4-D820689D3A6A}"/>
          </ac:spMkLst>
        </pc:spChg>
      </pc:sldChg>
      <pc:sldChg chg="addSp delSp modSp add mod ord modNotesTx">
        <pc:chgData name="Hammond, Steve" userId="24a34c73-d4aa-4f8d-a38e-85841e691715" providerId="ADAL" clId="{14E7067A-4FA5-4430-8E49-6F6E6024B0B1}" dt="2023-11-13T22:15:44.270" v="2455" actId="2711"/>
        <pc:sldMkLst>
          <pc:docMk/>
          <pc:sldMk cId="2759981874" sldId="654"/>
        </pc:sldMkLst>
        <pc:spChg chg="mod">
          <ac:chgData name="Hammond, Steve" userId="24a34c73-d4aa-4f8d-a38e-85841e691715" providerId="ADAL" clId="{14E7067A-4FA5-4430-8E49-6F6E6024B0B1}" dt="2023-11-13T22:15:44.270" v="2455" actId="2711"/>
          <ac:spMkLst>
            <pc:docMk/>
            <pc:sldMk cId="2759981874" sldId="654"/>
            <ac:spMk id="2" creationId="{D240EF69-A573-F05D-2D76-986BAA7D0743}"/>
          </ac:spMkLst>
        </pc:spChg>
        <pc:spChg chg="mod">
          <ac:chgData name="Hammond, Steve" userId="24a34c73-d4aa-4f8d-a38e-85841e691715" providerId="ADAL" clId="{14E7067A-4FA5-4430-8E49-6F6E6024B0B1}" dt="2023-11-13T20:19:13.742" v="356" actId="6549"/>
          <ac:spMkLst>
            <pc:docMk/>
            <pc:sldMk cId="2759981874" sldId="654"/>
            <ac:spMk id="4" creationId="{28878503-2DF9-B646-AA49-62DAE027F4F1}"/>
          </ac:spMkLst>
        </pc:spChg>
        <pc:grpChg chg="add del mod">
          <ac:chgData name="Hammond, Steve" userId="24a34c73-d4aa-4f8d-a38e-85841e691715" providerId="ADAL" clId="{14E7067A-4FA5-4430-8E49-6F6E6024B0B1}" dt="2023-11-13T20:29:42.058" v="578" actId="14100"/>
          <ac:grpSpMkLst>
            <pc:docMk/>
            <pc:sldMk cId="2759981874" sldId="654"/>
            <ac:grpSpMk id="5" creationId="{785DFD55-FEFC-5E29-687C-3503F4D41B7A}"/>
          </ac:grpSpMkLst>
        </pc:grpChg>
        <pc:cxnChg chg="del">
          <ac:chgData name="Hammond, Steve" userId="24a34c73-d4aa-4f8d-a38e-85841e691715" providerId="ADAL" clId="{14E7067A-4FA5-4430-8E49-6F6E6024B0B1}" dt="2023-11-13T20:29:21.924" v="574" actId="478"/>
          <ac:cxnSpMkLst>
            <pc:docMk/>
            <pc:sldMk cId="2759981874" sldId="654"/>
            <ac:cxnSpMk id="8" creationId="{6464B02E-589D-2943-BF7C-1D2B8173A112}"/>
          </ac:cxnSpMkLst>
        </pc:cxnChg>
      </pc:sldChg>
      <pc:sldChg chg="add del">
        <pc:chgData name="Hammond, Steve" userId="24a34c73-d4aa-4f8d-a38e-85841e691715" providerId="ADAL" clId="{14E7067A-4FA5-4430-8E49-6F6E6024B0B1}" dt="2023-11-13T20:34:12.755" v="695" actId="47"/>
        <pc:sldMkLst>
          <pc:docMk/>
          <pc:sldMk cId="14566214" sldId="655"/>
        </pc:sldMkLst>
      </pc:sldChg>
      <pc:sldChg chg="modSp add del mod">
        <pc:chgData name="Hammond, Steve" userId="24a34c73-d4aa-4f8d-a38e-85841e691715" providerId="ADAL" clId="{14E7067A-4FA5-4430-8E49-6F6E6024B0B1}" dt="2023-11-13T20:42:52.950" v="833" actId="47"/>
        <pc:sldMkLst>
          <pc:docMk/>
          <pc:sldMk cId="2085401414" sldId="655"/>
        </pc:sldMkLst>
        <pc:spChg chg="mod">
          <ac:chgData name="Hammond, Steve" userId="24a34c73-d4aa-4f8d-a38e-85841e691715" providerId="ADAL" clId="{14E7067A-4FA5-4430-8E49-6F6E6024B0B1}" dt="2023-11-13T20:34:31.818" v="698" actId="27636"/>
          <ac:spMkLst>
            <pc:docMk/>
            <pc:sldMk cId="2085401414" sldId="655"/>
            <ac:spMk id="3" creationId="{0C2B3509-C59A-0BA0-5E86-381F7E1A278E}"/>
          </ac:spMkLst>
        </pc:spChg>
      </pc:sldChg>
      <pc:sldChg chg="add del">
        <pc:chgData name="Hammond, Steve" userId="24a34c73-d4aa-4f8d-a38e-85841e691715" providerId="ADAL" clId="{14E7067A-4FA5-4430-8E49-6F6E6024B0B1}" dt="2023-11-13T20:34:10.481" v="694" actId="47"/>
        <pc:sldMkLst>
          <pc:docMk/>
          <pc:sldMk cId="1458495100" sldId="656"/>
        </pc:sldMkLst>
      </pc:sldChg>
      <pc:sldChg chg="addSp delSp modSp add mod ord modNotesTx">
        <pc:chgData name="Hammond, Steve" userId="24a34c73-d4aa-4f8d-a38e-85841e691715" providerId="ADAL" clId="{14E7067A-4FA5-4430-8E49-6F6E6024B0B1}" dt="2023-11-14T14:58:59.730" v="4613" actId="20577"/>
        <pc:sldMkLst>
          <pc:docMk/>
          <pc:sldMk cId="2307766004" sldId="656"/>
        </pc:sldMkLst>
        <pc:spChg chg="add mod">
          <ac:chgData name="Hammond, Steve" userId="24a34c73-d4aa-4f8d-a38e-85841e691715" providerId="ADAL" clId="{14E7067A-4FA5-4430-8E49-6F6E6024B0B1}" dt="2023-11-14T14:58:59.730" v="4613" actId="20577"/>
          <ac:spMkLst>
            <pc:docMk/>
            <pc:sldMk cId="2307766004" sldId="656"/>
            <ac:spMk id="3" creationId="{C834E7B8-93E7-6584-569E-B4D2780D7482}"/>
          </ac:spMkLst>
        </pc:spChg>
        <pc:spChg chg="add mod">
          <ac:chgData name="Hammond, Steve" userId="24a34c73-d4aa-4f8d-a38e-85841e691715" providerId="ADAL" clId="{14E7067A-4FA5-4430-8E49-6F6E6024B0B1}" dt="2023-11-13T20:38:17.353" v="768"/>
          <ac:spMkLst>
            <pc:docMk/>
            <pc:sldMk cId="2307766004" sldId="656"/>
            <ac:spMk id="4" creationId="{6CA34EF7-976D-BB7B-0A3A-6D11E0B268F4}"/>
          </ac:spMkLst>
        </pc:spChg>
        <pc:spChg chg="mod">
          <ac:chgData name="Hammond, Steve" userId="24a34c73-d4aa-4f8d-a38e-85841e691715" providerId="ADAL" clId="{14E7067A-4FA5-4430-8E49-6F6E6024B0B1}" dt="2023-11-14T14:58:50.962" v="4599" actId="6549"/>
          <ac:spMkLst>
            <pc:docMk/>
            <pc:sldMk cId="2307766004" sldId="656"/>
            <ac:spMk id="5" creationId="{6CE996F1-89CE-1B48-A920-40FBD75EE938}"/>
          </ac:spMkLst>
        </pc:spChg>
        <pc:spChg chg="add mod">
          <ac:chgData name="Hammond, Steve" userId="24a34c73-d4aa-4f8d-a38e-85841e691715" providerId="ADAL" clId="{14E7067A-4FA5-4430-8E49-6F6E6024B0B1}" dt="2023-11-13T20:38:17.353" v="768"/>
          <ac:spMkLst>
            <pc:docMk/>
            <pc:sldMk cId="2307766004" sldId="656"/>
            <ac:spMk id="6" creationId="{0EE4BD7A-AD4F-F990-A2DC-C2146DCF0902}"/>
          </ac:spMkLst>
        </pc:spChg>
        <pc:spChg chg="del">
          <ac:chgData name="Hammond, Steve" userId="24a34c73-d4aa-4f8d-a38e-85841e691715" providerId="ADAL" clId="{14E7067A-4FA5-4430-8E49-6F6E6024B0B1}" dt="2023-11-13T20:35:36.755" v="745" actId="478"/>
          <ac:spMkLst>
            <pc:docMk/>
            <pc:sldMk cId="2307766004" sldId="656"/>
            <ac:spMk id="7" creationId="{DF678F28-615A-4673-CCE5-98F60288B3AB}"/>
          </ac:spMkLst>
        </pc:spChg>
        <pc:spChg chg="del">
          <ac:chgData name="Hammond, Steve" userId="24a34c73-d4aa-4f8d-a38e-85841e691715" providerId="ADAL" clId="{14E7067A-4FA5-4430-8E49-6F6E6024B0B1}" dt="2023-11-13T20:35:42.283" v="749" actId="478"/>
          <ac:spMkLst>
            <pc:docMk/>
            <pc:sldMk cId="2307766004" sldId="656"/>
            <ac:spMk id="12" creationId="{B56AEC38-7AAD-097A-BC0A-9B15416984BD}"/>
          </ac:spMkLst>
        </pc:spChg>
        <pc:spChg chg="del">
          <ac:chgData name="Hammond, Steve" userId="24a34c73-d4aa-4f8d-a38e-85841e691715" providerId="ADAL" clId="{14E7067A-4FA5-4430-8E49-6F6E6024B0B1}" dt="2023-11-13T20:35:48.372" v="753" actId="478"/>
          <ac:spMkLst>
            <pc:docMk/>
            <pc:sldMk cId="2307766004" sldId="656"/>
            <ac:spMk id="13" creationId="{D1EB512C-36D4-72DE-4C0B-02242CD76952}"/>
          </ac:spMkLst>
        </pc:spChg>
        <pc:spChg chg="add del mod">
          <ac:chgData name="Hammond, Steve" userId="24a34c73-d4aa-4f8d-a38e-85841e691715" providerId="ADAL" clId="{14E7067A-4FA5-4430-8E49-6F6E6024B0B1}" dt="2023-11-13T20:35:57.888" v="759" actId="6549"/>
          <ac:spMkLst>
            <pc:docMk/>
            <pc:sldMk cId="2307766004" sldId="656"/>
            <ac:spMk id="14" creationId="{CAD918B5-A7E6-C699-4CA8-5DC4E82EA657}"/>
          </ac:spMkLst>
        </pc:spChg>
        <pc:spChg chg="add del mod">
          <ac:chgData name="Hammond, Steve" userId="24a34c73-d4aa-4f8d-a38e-85841e691715" providerId="ADAL" clId="{14E7067A-4FA5-4430-8E49-6F6E6024B0B1}" dt="2023-11-13T20:42:02.341" v="771" actId="1076"/>
          <ac:spMkLst>
            <pc:docMk/>
            <pc:sldMk cId="2307766004" sldId="656"/>
            <ac:spMk id="15" creationId="{74364F78-7030-8447-818F-F4424B1550CD}"/>
          </ac:spMkLst>
        </pc:spChg>
        <pc:spChg chg="del">
          <ac:chgData name="Hammond, Steve" userId="24a34c73-d4aa-4f8d-a38e-85841e691715" providerId="ADAL" clId="{14E7067A-4FA5-4430-8E49-6F6E6024B0B1}" dt="2023-11-13T20:36:02.031" v="762" actId="478"/>
          <ac:spMkLst>
            <pc:docMk/>
            <pc:sldMk cId="2307766004" sldId="656"/>
            <ac:spMk id="17" creationId="{403DDDE5-2D6F-B3ED-ECE8-43F806FB88BF}"/>
          </ac:spMkLst>
        </pc:spChg>
        <pc:spChg chg="del mod">
          <ac:chgData name="Hammond, Steve" userId="24a34c73-d4aa-4f8d-a38e-85841e691715" providerId="ADAL" clId="{14E7067A-4FA5-4430-8E49-6F6E6024B0B1}" dt="2023-11-13T20:35:45.129" v="751" actId="478"/>
          <ac:spMkLst>
            <pc:docMk/>
            <pc:sldMk cId="2307766004" sldId="656"/>
            <ac:spMk id="18" creationId="{86AAEB7F-32D3-CE43-6E4E-D065FFCB2DCC}"/>
          </ac:spMkLst>
        </pc:spChg>
        <pc:spChg chg="del">
          <ac:chgData name="Hammond, Steve" userId="24a34c73-d4aa-4f8d-a38e-85841e691715" providerId="ADAL" clId="{14E7067A-4FA5-4430-8E49-6F6E6024B0B1}" dt="2023-11-13T20:35:44.120" v="750" actId="478"/>
          <ac:spMkLst>
            <pc:docMk/>
            <pc:sldMk cId="2307766004" sldId="656"/>
            <ac:spMk id="21" creationId="{646753E8-159F-616F-F54A-0BB887423DF6}"/>
          </ac:spMkLst>
        </pc:spChg>
        <pc:spChg chg="add mod">
          <ac:chgData name="Hammond, Steve" userId="24a34c73-d4aa-4f8d-a38e-85841e691715" providerId="ADAL" clId="{14E7067A-4FA5-4430-8E49-6F6E6024B0B1}" dt="2023-11-13T20:38:17.353" v="768"/>
          <ac:spMkLst>
            <pc:docMk/>
            <pc:sldMk cId="2307766004" sldId="656"/>
            <ac:spMk id="22" creationId="{E54CAFB4-C471-7F39-DCCB-1CA1D031128F}"/>
          </ac:spMkLst>
        </pc:spChg>
        <pc:spChg chg="add mod">
          <ac:chgData name="Hammond, Steve" userId="24a34c73-d4aa-4f8d-a38e-85841e691715" providerId="ADAL" clId="{14E7067A-4FA5-4430-8E49-6F6E6024B0B1}" dt="2023-11-13T20:38:17.353" v="768"/>
          <ac:spMkLst>
            <pc:docMk/>
            <pc:sldMk cId="2307766004" sldId="656"/>
            <ac:spMk id="23" creationId="{58B6F124-D36A-96E5-F5BE-0CF6357BECEF}"/>
          </ac:spMkLst>
        </pc:spChg>
        <pc:spChg chg="add mod">
          <ac:chgData name="Hammond, Steve" userId="24a34c73-d4aa-4f8d-a38e-85841e691715" providerId="ADAL" clId="{14E7067A-4FA5-4430-8E49-6F6E6024B0B1}" dt="2023-11-13T20:38:17.353" v="768"/>
          <ac:spMkLst>
            <pc:docMk/>
            <pc:sldMk cId="2307766004" sldId="656"/>
            <ac:spMk id="24" creationId="{36D1BE4A-E8BE-C289-4799-8A72C442BC9F}"/>
          </ac:spMkLst>
        </pc:spChg>
        <pc:spChg chg="add mod">
          <ac:chgData name="Hammond, Steve" userId="24a34c73-d4aa-4f8d-a38e-85841e691715" providerId="ADAL" clId="{14E7067A-4FA5-4430-8E49-6F6E6024B0B1}" dt="2023-11-13T20:38:17.353" v="768"/>
          <ac:spMkLst>
            <pc:docMk/>
            <pc:sldMk cId="2307766004" sldId="656"/>
            <ac:spMk id="25" creationId="{ED77AE30-BD6B-D000-A8C6-B5DDB87CED25}"/>
          </ac:spMkLst>
        </pc:spChg>
        <pc:spChg chg="add mod">
          <ac:chgData name="Hammond, Steve" userId="24a34c73-d4aa-4f8d-a38e-85841e691715" providerId="ADAL" clId="{14E7067A-4FA5-4430-8E49-6F6E6024B0B1}" dt="2023-11-13T20:38:17.353" v="768"/>
          <ac:spMkLst>
            <pc:docMk/>
            <pc:sldMk cId="2307766004" sldId="656"/>
            <ac:spMk id="26" creationId="{42274D45-F2BC-3B5E-B75C-7ED71A44ECAE}"/>
          </ac:spMkLst>
        </pc:spChg>
        <pc:spChg chg="add mod">
          <ac:chgData name="Hammond, Steve" userId="24a34c73-d4aa-4f8d-a38e-85841e691715" providerId="ADAL" clId="{14E7067A-4FA5-4430-8E49-6F6E6024B0B1}" dt="2023-11-13T20:38:17.353" v="768"/>
          <ac:spMkLst>
            <pc:docMk/>
            <pc:sldMk cId="2307766004" sldId="656"/>
            <ac:spMk id="27" creationId="{67A74418-3060-0DB6-0CF9-171AF24DCB20}"/>
          </ac:spMkLst>
        </pc:spChg>
        <pc:spChg chg="add mod">
          <ac:chgData name="Hammond, Steve" userId="24a34c73-d4aa-4f8d-a38e-85841e691715" providerId="ADAL" clId="{14E7067A-4FA5-4430-8E49-6F6E6024B0B1}" dt="2023-11-13T20:38:17.353" v="768"/>
          <ac:spMkLst>
            <pc:docMk/>
            <pc:sldMk cId="2307766004" sldId="656"/>
            <ac:spMk id="28" creationId="{4A00497C-CCDA-54CE-73D4-6A5CF3841382}"/>
          </ac:spMkLst>
        </pc:spChg>
        <pc:spChg chg="add mod">
          <ac:chgData name="Hammond, Steve" userId="24a34c73-d4aa-4f8d-a38e-85841e691715" providerId="ADAL" clId="{14E7067A-4FA5-4430-8E49-6F6E6024B0B1}" dt="2023-11-13T20:42:24.282" v="831" actId="1076"/>
          <ac:spMkLst>
            <pc:docMk/>
            <pc:sldMk cId="2307766004" sldId="656"/>
            <ac:spMk id="29" creationId="{61AE3655-650B-C1A2-7160-B6C2D04AC3A8}"/>
          </ac:spMkLst>
        </pc:spChg>
        <pc:picChg chg="del">
          <ac:chgData name="Hammond, Steve" userId="24a34c73-d4aa-4f8d-a38e-85841e691715" providerId="ADAL" clId="{14E7067A-4FA5-4430-8E49-6F6E6024B0B1}" dt="2023-11-13T20:35:41.217" v="748" actId="478"/>
          <ac:picMkLst>
            <pc:docMk/>
            <pc:sldMk cId="2307766004" sldId="656"/>
            <ac:picMk id="10" creationId="{35F428D6-C5A5-F45D-5A10-2F28C5457BAC}"/>
          </ac:picMkLst>
        </pc:picChg>
        <pc:picChg chg="add del">
          <ac:chgData name="Hammond, Steve" userId="24a34c73-d4aa-4f8d-a38e-85841e691715" providerId="ADAL" clId="{14E7067A-4FA5-4430-8E49-6F6E6024B0B1}" dt="2023-11-13T20:36:03.908" v="763" actId="478"/>
          <ac:picMkLst>
            <pc:docMk/>
            <pc:sldMk cId="2307766004" sldId="656"/>
            <ac:picMk id="16" creationId="{DA90F3E6-049F-331F-3E07-00CF1D21D7E6}"/>
          </ac:picMkLst>
        </pc:picChg>
        <pc:picChg chg="del">
          <ac:chgData name="Hammond, Steve" userId="24a34c73-d4aa-4f8d-a38e-85841e691715" providerId="ADAL" clId="{14E7067A-4FA5-4430-8E49-6F6E6024B0B1}" dt="2023-11-13T20:35:46.596" v="752" actId="478"/>
          <ac:picMkLst>
            <pc:docMk/>
            <pc:sldMk cId="2307766004" sldId="656"/>
            <ac:picMk id="20" creationId="{685AD721-30A4-EEEB-0409-CAA243535F36}"/>
          </ac:picMkLst>
        </pc:picChg>
      </pc:sldChg>
      <pc:sldChg chg="addSp delSp modSp add mod modNotesTx">
        <pc:chgData name="Hammond, Steve" userId="24a34c73-d4aa-4f8d-a38e-85841e691715" providerId="ADAL" clId="{14E7067A-4FA5-4430-8E49-6F6E6024B0B1}" dt="2023-11-13T20:44:59.142" v="914"/>
        <pc:sldMkLst>
          <pc:docMk/>
          <pc:sldMk cId="1541342844" sldId="657"/>
        </pc:sldMkLst>
        <pc:spChg chg="del">
          <ac:chgData name="Hammond, Steve" userId="24a34c73-d4aa-4f8d-a38e-85841e691715" providerId="ADAL" clId="{14E7067A-4FA5-4430-8E49-6F6E6024B0B1}" dt="2023-11-13T20:43:34.225" v="892" actId="478"/>
          <ac:spMkLst>
            <pc:docMk/>
            <pc:sldMk cId="1541342844" sldId="657"/>
            <ac:spMk id="3" creationId="{C834E7B8-93E7-6584-569E-B4D2780D7482}"/>
          </ac:spMkLst>
        </pc:spChg>
        <pc:spChg chg="del">
          <ac:chgData name="Hammond, Steve" userId="24a34c73-d4aa-4f8d-a38e-85841e691715" providerId="ADAL" clId="{14E7067A-4FA5-4430-8E49-6F6E6024B0B1}" dt="2023-11-13T20:43:45.667" v="899" actId="478"/>
          <ac:spMkLst>
            <pc:docMk/>
            <pc:sldMk cId="1541342844" sldId="657"/>
            <ac:spMk id="4" creationId="{6CA34EF7-976D-BB7B-0A3A-6D11E0B268F4}"/>
          </ac:spMkLst>
        </pc:spChg>
        <pc:spChg chg="mod">
          <ac:chgData name="Hammond, Steve" userId="24a34c73-d4aa-4f8d-a38e-85841e691715" providerId="ADAL" clId="{14E7067A-4FA5-4430-8E49-6F6E6024B0B1}" dt="2023-11-13T20:43:28.030" v="891" actId="20577"/>
          <ac:spMkLst>
            <pc:docMk/>
            <pc:sldMk cId="1541342844" sldId="657"/>
            <ac:spMk id="5" creationId="{6CE996F1-89CE-1B48-A920-40FBD75EE938}"/>
          </ac:spMkLst>
        </pc:spChg>
        <pc:spChg chg="del">
          <ac:chgData name="Hammond, Steve" userId="24a34c73-d4aa-4f8d-a38e-85841e691715" providerId="ADAL" clId="{14E7067A-4FA5-4430-8E49-6F6E6024B0B1}" dt="2023-11-13T20:44:01.154" v="908" actId="478"/>
          <ac:spMkLst>
            <pc:docMk/>
            <pc:sldMk cId="1541342844" sldId="657"/>
            <ac:spMk id="6" creationId="{0EE4BD7A-AD4F-F990-A2DC-C2146DCF0902}"/>
          </ac:spMkLst>
        </pc:spChg>
        <pc:spChg chg="add mod">
          <ac:chgData name="Hammond, Steve" userId="24a34c73-d4aa-4f8d-a38e-85841e691715" providerId="ADAL" clId="{14E7067A-4FA5-4430-8E49-6F6E6024B0B1}" dt="2023-11-13T20:44:31.755" v="913"/>
          <ac:spMkLst>
            <pc:docMk/>
            <pc:sldMk cId="1541342844" sldId="657"/>
            <ac:spMk id="7" creationId="{83CF093A-C5E6-22AB-B7AE-C7DBCE01DA2E}"/>
          </ac:spMkLst>
        </pc:spChg>
        <pc:spChg chg="add mod">
          <ac:chgData name="Hammond, Steve" userId="24a34c73-d4aa-4f8d-a38e-85841e691715" providerId="ADAL" clId="{14E7067A-4FA5-4430-8E49-6F6E6024B0B1}" dt="2023-11-13T20:44:31.755" v="913"/>
          <ac:spMkLst>
            <pc:docMk/>
            <pc:sldMk cId="1541342844" sldId="657"/>
            <ac:spMk id="10" creationId="{B70B488A-BFCE-3054-2C59-B0AED7AA5C1D}"/>
          </ac:spMkLst>
        </pc:spChg>
        <pc:spChg chg="add mod">
          <ac:chgData name="Hammond, Steve" userId="24a34c73-d4aa-4f8d-a38e-85841e691715" providerId="ADAL" clId="{14E7067A-4FA5-4430-8E49-6F6E6024B0B1}" dt="2023-11-13T20:44:31.755" v="913"/>
          <ac:spMkLst>
            <pc:docMk/>
            <pc:sldMk cId="1541342844" sldId="657"/>
            <ac:spMk id="12" creationId="{ECF2AEB8-9A33-F116-0C9A-132D69439EA7}"/>
          </ac:spMkLst>
        </pc:spChg>
        <pc:spChg chg="add mod">
          <ac:chgData name="Hammond, Steve" userId="24a34c73-d4aa-4f8d-a38e-85841e691715" providerId="ADAL" clId="{14E7067A-4FA5-4430-8E49-6F6E6024B0B1}" dt="2023-11-13T20:44:31.755" v="913"/>
          <ac:spMkLst>
            <pc:docMk/>
            <pc:sldMk cId="1541342844" sldId="657"/>
            <ac:spMk id="13" creationId="{E7225220-F131-B862-5B59-30847E831D14}"/>
          </ac:spMkLst>
        </pc:spChg>
        <pc:spChg chg="add del">
          <ac:chgData name="Hammond, Steve" userId="24a34c73-d4aa-4f8d-a38e-85841e691715" providerId="ADAL" clId="{14E7067A-4FA5-4430-8E49-6F6E6024B0B1}" dt="2023-11-13T20:43:57.976" v="906" actId="478"/>
          <ac:spMkLst>
            <pc:docMk/>
            <pc:sldMk cId="1541342844" sldId="657"/>
            <ac:spMk id="15" creationId="{74364F78-7030-8447-818F-F4424B1550CD}"/>
          </ac:spMkLst>
        </pc:spChg>
        <pc:spChg chg="add mod">
          <ac:chgData name="Hammond, Steve" userId="24a34c73-d4aa-4f8d-a38e-85841e691715" providerId="ADAL" clId="{14E7067A-4FA5-4430-8E49-6F6E6024B0B1}" dt="2023-11-13T20:44:31.755" v="913"/>
          <ac:spMkLst>
            <pc:docMk/>
            <pc:sldMk cId="1541342844" sldId="657"/>
            <ac:spMk id="16" creationId="{89C4F932-CC9E-C42E-5DD6-15EEBDD26DB0}"/>
          </ac:spMkLst>
        </pc:spChg>
        <pc:spChg chg="add mod">
          <ac:chgData name="Hammond, Steve" userId="24a34c73-d4aa-4f8d-a38e-85841e691715" providerId="ADAL" clId="{14E7067A-4FA5-4430-8E49-6F6E6024B0B1}" dt="2023-11-13T20:44:31.755" v="913"/>
          <ac:spMkLst>
            <pc:docMk/>
            <pc:sldMk cId="1541342844" sldId="657"/>
            <ac:spMk id="17" creationId="{7589F914-9C1C-6928-D4A2-EE86FC75F931}"/>
          </ac:spMkLst>
        </pc:spChg>
        <pc:spChg chg="add mod">
          <ac:chgData name="Hammond, Steve" userId="24a34c73-d4aa-4f8d-a38e-85841e691715" providerId="ADAL" clId="{14E7067A-4FA5-4430-8E49-6F6E6024B0B1}" dt="2023-11-13T20:44:31.755" v="913"/>
          <ac:spMkLst>
            <pc:docMk/>
            <pc:sldMk cId="1541342844" sldId="657"/>
            <ac:spMk id="18" creationId="{107FD4EF-75C0-5131-F8AC-7CF402353BCC}"/>
          </ac:spMkLst>
        </pc:spChg>
        <pc:spChg chg="add mod">
          <ac:chgData name="Hammond, Steve" userId="24a34c73-d4aa-4f8d-a38e-85841e691715" providerId="ADAL" clId="{14E7067A-4FA5-4430-8E49-6F6E6024B0B1}" dt="2023-11-13T20:44:31.755" v="913"/>
          <ac:spMkLst>
            <pc:docMk/>
            <pc:sldMk cId="1541342844" sldId="657"/>
            <ac:spMk id="20" creationId="{16E5BF97-3189-E2A8-9F87-16C361961522}"/>
          </ac:spMkLst>
        </pc:spChg>
        <pc:spChg chg="add mod">
          <ac:chgData name="Hammond, Steve" userId="24a34c73-d4aa-4f8d-a38e-85841e691715" providerId="ADAL" clId="{14E7067A-4FA5-4430-8E49-6F6E6024B0B1}" dt="2023-11-13T20:44:31.755" v="913"/>
          <ac:spMkLst>
            <pc:docMk/>
            <pc:sldMk cId="1541342844" sldId="657"/>
            <ac:spMk id="21" creationId="{2B7497A5-E8E1-2A31-151E-EEF2F90CFDC6}"/>
          </ac:spMkLst>
        </pc:spChg>
        <pc:spChg chg="del">
          <ac:chgData name="Hammond, Steve" userId="24a34c73-d4aa-4f8d-a38e-85841e691715" providerId="ADAL" clId="{14E7067A-4FA5-4430-8E49-6F6E6024B0B1}" dt="2023-11-13T20:43:53.355" v="904" actId="478"/>
          <ac:spMkLst>
            <pc:docMk/>
            <pc:sldMk cId="1541342844" sldId="657"/>
            <ac:spMk id="22" creationId="{E54CAFB4-C471-7F39-DCCB-1CA1D031128F}"/>
          </ac:spMkLst>
        </pc:spChg>
        <pc:spChg chg="del">
          <ac:chgData name="Hammond, Steve" userId="24a34c73-d4aa-4f8d-a38e-85841e691715" providerId="ADAL" clId="{14E7067A-4FA5-4430-8E49-6F6E6024B0B1}" dt="2023-11-13T20:43:47.603" v="900" actId="478"/>
          <ac:spMkLst>
            <pc:docMk/>
            <pc:sldMk cId="1541342844" sldId="657"/>
            <ac:spMk id="23" creationId="{58B6F124-D36A-96E5-F5BE-0CF6357BECEF}"/>
          </ac:spMkLst>
        </pc:spChg>
        <pc:spChg chg="del mod">
          <ac:chgData name="Hammond, Steve" userId="24a34c73-d4aa-4f8d-a38e-85841e691715" providerId="ADAL" clId="{14E7067A-4FA5-4430-8E49-6F6E6024B0B1}" dt="2023-11-13T20:43:52.537" v="903" actId="478"/>
          <ac:spMkLst>
            <pc:docMk/>
            <pc:sldMk cId="1541342844" sldId="657"/>
            <ac:spMk id="24" creationId="{36D1BE4A-E8BE-C289-4799-8A72C442BC9F}"/>
          </ac:spMkLst>
        </pc:spChg>
        <pc:spChg chg="del">
          <ac:chgData name="Hammond, Steve" userId="24a34c73-d4aa-4f8d-a38e-85841e691715" providerId="ADAL" clId="{14E7067A-4FA5-4430-8E49-6F6E6024B0B1}" dt="2023-11-13T20:44:00.151" v="907" actId="478"/>
          <ac:spMkLst>
            <pc:docMk/>
            <pc:sldMk cId="1541342844" sldId="657"/>
            <ac:spMk id="25" creationId="{ED77AE30-BD6B-D000-A8C6-B5DDB87CED25}"/>
          </ac:spMkLst>
        </pc:spChg>
        <pc:spChg chg="del">
          <ac:chgData name="Hammond, Steve" userId="24a34c73-d4aa-4f8d-a38e-85841e691715" providerId="ADAL" clId="{14E7067A-4FA5-4430-8E49-6F6E6024B0B1}" dt="2023-11-13T20:43:44.232" v="898" actId="478"/>
          <ac:spMkLst>
            <pc:docMk/>
            <pc:sldMk cId="1541342844" sldId="657"/>
            <ac:spMk id="26" creationId="{42274D45-F2BC-3B5E-B75C-7ED71A44ECAE}"/>
          </ac:spMkLst>
        </pc:spChg>
        <pc:spChg chg="del">
          <ac:chgData name="Hammond, Steve" userId="24a34c73-d4aa-4f8d-a38e-85841e691715" providerId="ADAL" clId="{14E7067A-4FA5-4430-8E49-6F6E6024B0B1}" dt="2023-11-13T20:44:02.072" v="909" actId="478"/>
          <ac:spMkLst>
            <pc:docMk/>
            <pc:sldMk cId="1541342844" sldId="657"/>
            <ac:spMk id="27" creationId="{67A74418-3060-0DB6-0CF9-171AF24DCB20}"/>
          </ac:spMkLst>
        </pc:spChg>
        <pc:spChg chg="del">
          <ac:chgData name="Hammond, Steve" userId="24a34c73-d4aa-4f8d-a38e-85841e691715" providerId="ADAL" clId="{14E7067A-4FA5-4430-8E49-6F6E6024B0B1}" dt="2023-11-13T20:43:50.330" v="902" actId="478"/>
          <ac:spMkLst>
            <pc:docMk/>
            <pc:sldMk cId="1541342844" sldId="657"/>
            <ac:spMk id="28" creationId="{4A00497C-CCDA-54CE-73D4-6A5CF3841382}"/>
          </ac:spMkLst>
        </pc:spChg>
        <pc:spChg chg="del">
          <ac:chgData name="Hammond, Steve" userId="24a34c73-d4aa-4f8d-a38e-85841e691715" providerId="ADAL" clId="{14E7067A-4FA5-4430-8E49-6F6E6024B0B1}" dt="2023-11-13T20:43:39.216" v="895" actId="478"/>
          <ac:spMkLst>
            <pc:docMk/>
            <pc:sldMk cId="1541342844" sldId="657"/>
            <ac:spMk id="29" creationId="{61AE3655-650B-C1A2-7160-B6C2D04AC3A8}"/>
          </ac:spMkLst>
        </pc:spChg>
        <pc:spChg chg="add mod">
          <ac:chgData name="Hammond, Steve" userId="24a34c73-d4aa-4f8d-a38e-85841e691715" providerId="ADAL" clId="{14E7067A-4FA5-4430-8E49-6F6E6024B0B1}" dt="2023-11-13T20:44:31.755" v="913"/>
          <ac:spMkLst>
            <pc:docMk/>
            <pc:sldMk cId="1541342844" sldId="657"/>
            <ac:spMk id="30" creationId="{209F852A-349A-0E0C-E365-3806B49E6A50}"/>
          </ac:spMkLst>
        </pc:spChg>
        <pc:spChg chg="add mod">
          <ac:chgData name="Hammond, Steve" userId="24a34c73-d4aa-4f8d-a38e-85841e691715" providerId="ADAL" clId="{14E7067A-4FA5-4430-8E49-6F6E6024B0B1}" dt="2023-11-13T20:44:31.755" v="913"/>
          <ac:spMkLst>
            <pc:docMk/>
            <pc:sldMk cId="1541342844" sldId="657"/>
            <ac:spMk id="31" creationId="{D0E6788F-427E-4EC2-2048-42BA5A6E2326}"/>
          </ac:spMkLst>
        </pc:spChg>
        <pc:spChg chg="add mod">
          <ac:chgData name="Hammond, Steve" userId="24a34c73-d4aa-4f8d-a38e-85841e691715" providerId="ADAL" clId="{14E7067A-4FA5-4430-8E49-6F6E6024B0B1}" dt="2023-11-13T20:44:31.755" v="913"/>
          <ac:spMkLst>
            <pc:docMk/>
            <pc:sldMk cId="1541342844" sldId="657"/>
            <ac:spMk id="32" creationId="{06AB8B32-49A4-AC96-8E57-2746F8E0DC0E}"/>
          </ac:spMkLst>
        </pc:spChg>
        <pc:spChg chg="add mod">
          <ac:chgData name="Hammond, Steve" userId="24a34c73-d4aa-4f8d-a38e-85841e691715" providerId="ADAL" clId="{14E7067A-4FA5-4430-8E49-6F6E6024B0B1}" dt="2023-11-13T20:44:31.755" v="913"/>
          <ac:spMkLst>
            <pc:docMk/>
            <pc:sldMk cId="1541342844" sldId="657"/>
            <ac:spMk id="33" creationId="{A03D9366-26AA-08F9-B10A-E6A706C543E2}"/>
          </ac:spMkLst>
        </pc:spChg>
        <pc:spChg chg="add mod">
          <ac:chgData name="Hammond, Steve" userId="24a34c73-d4aa-4f8d-a38e-85841e691715" providerId="ADAL" clId="{14E7067A-4FA5-4430-8E49-6F6E6024B0B1}" dt="2023-11-13T20:44:31.755" v="913"/>
          <ac:spMkLst>
            <pc:docMk/>
            <pc:sldMk cId="1541342844" sldId="657"/>
            <ac:spMk id="34" creationId="{2E2C52D6-4B41-7BF2-0EF2-3312D079E5B0}"/>
          </ac:spMkLst>
        </pc:spChg>
        <pc:spChg chg="add mod">
          <ac:chgData name="Hammond, Steve" userId="24a34c73-d4aa-4f8d-a38e-85841e691715" providerId="ADAL" clId="{14E7067A-4FA5-4430-8E49-6F6E6024B0B1}" dt="2023-11-13T20:44:31.755" v="913"/>
          <ac:spMkLst>
            <pc:docMk/>
            <pc:sldMk cId="1541342844" sldId="657"/>
            <ac:spMk id="37" creationId="{080D0DD2-1D7C-BD31-4711-50FAD4DE7CB3}"/>
          </ac:spMkLst>
        </pc:spChg>
        <pc:spChg chg="add mod">
          <ac:chgData name="Hammond, Steve" userId="24a34c73-d4aa-4f8d-a38e-85841e691715" providerId="ADAL" clId="{14E7067A-4FA5-4430-8E49-6F6E6024B0B1}" dt="2023-11-13T20:44:31.755" v="913"/>
          <ac:spMkLst>
            <pc:docMk/>
            <pc:sldMk cId="1541342844" sldId="657"/>
            <ac:spMk id="38" creationId="{3F13BC43-5862-B0AF-50C4-8B981F17C986}"/>
          </ac:spMkLst>
        </pc:spChg>
        <pc:spChg chg="add mod">
          <ac:chgData name="Hammond, Steve" userId="24a34c73-d4aa-4f8d-a38e-85841e691715" providerId="ADAL" clId="{14E7067A-4FA5-4430-8E49-6F6E6024B0B1}" dt="2023-11-13T20:44:31.755" v="913"/>
          <ac:spMkLst>
            <pc:docMk/>
            <pc:sldMk cId="1541342844" sldId="657"/>
            <ac:spMk id="39" creationId="{E5F9DA87-922C-F359-8E1A-F85E689DAB3F}"/>
          </ac:spMkLst>
        </pc:spChg>
        <pc:spChg chg="add mod">
          <ac:chgData name="Hammond, Steve" userId="24a34c73-d4aa-4f8d-a38e-85841e691715" providerId="ADAL" clId="{14E7067A-4FA5-4430-8E49-6F6E6024B0B1}" dt="2023-11-13T20:44:31.755" v="913"/>
          <ac:spMkLst>
            <pc:docMk/>
            <pc:sldMk cId="1541342844" sldId="657"/>
            <ac:spMk id="48" creationId="{7092BBBC-9D4A-5532-E890-FED3E6808CA0}"/>
          </ac:spMkLst>
        </pc:spChg>
        <pc:spChg chg="add mod">
          <ac:chgData name="Hammond, Steve" userId="24a34c73-d4aa-4f8d-a38e-85841e691715" providerId="ADAL" clId="{14E7067A-4FA5-4430-8E49-6F6E6024B0B1}" dt="2023-11-13T20:44:31.755" v="913"/>
          <ac:spMkLst>
            <pc:docMk/>
            <pc:sldMk cId="1541342844" sldId="657"/>
            <ac:spMk id="49" creationId="{50B1FDA5-98EC-B35F-C903-EEAFD57B4EA3}"/>
          </ac:spMkLst>
        </pc:spChg>
        <pc:picChg chg="add mod">
          <ac:chgData name="Hammond, Steve" userId="24a34c73-d4aa-4f8d-a38e-85841e691715" providerId="ADAL" clId="{14E7067A-4FA5-4430-8E49-6F6E6024B0B1}" dt="2023-11-13T20:44:31.755" v="913"/>
          <ac:picMkLst>
            <pc:docMk/>
            <pc:sldMk cId="1541342844" sldId="657"/>
            <ac:picMk id="47" creationId="{308EB7FF-269D-E9CF-F119-9A01EEDD767B}"/>
          </ac:picMkLst>
        </pc:picChg>
        <pc:cxnChg chg="add mod">
          <ac:chgData name="Hammond, Steve" userId="24a34c73-d4aa-4f8d-a38e-85841e691715" providerId="ADAL" clId="{14E7067A-4FA5-4430-8E49-6F6E6024B0B1}" dt="2023-11-13T20:44:31.755" v="913"/>
          <ac:cxnSpMkLst>
            <pc:docMk/>
            <pc:sldMk cId="1541342844" sldId="657"/>
            <ac:cxnSpMk id="35" creationId="{3583B05A-2494-D0AD-C654-66D57F9C39DA}"/>
          </ac:cxnSpMkLst>
        </pc:cxnChg>
        <pc:cxnChg chg="add mod">
          <ac:chgData name="Hammond, Steve" userId="24a34c73-d4aa-4f8d-a38e-85841e691715" providerId="ADAL" clId="{14E7067A-4FA5-4430-8E49-6F6E6024B0B1}" dt="2023-11-13T20:44:31.755" v="913"/>
          <ac:cxnSpMkLst>
            <pc:docMk/>
            <pc:sldMk cId="1541342844" sldId="657"/>
            <ac:cxnSpMk id="36" creationId="{2C7AC092-BA18-5829-3A88-451257674C69}"/>
          </ac:cxnSpMkLst>
        </pc:cxnChg>
        <pc:cxnChg chg="add mod">
          <ac:chgData name="Hammond, Steve" userId="24a34c73-d4aa-4f8d-a38e-85841e691715" providerId="ADAL" clId="{14E7067A-4FA5-4430-8E49-6F6E6024B0B1}" dt="2023-11-13T20:44:31.755" v="913"/>
          <ac:cxnSpMkLst>
            <pc:docMk/>
            <pc:sldMk cId="1541342844" sldId="657"/>
            <ac:cxnSpMk id="40" creationId="{57C29130-A253-7231-D250-69837AEA74A7}"/>
          </ac:cxnSpMkLst>
        </pc:cxnChg>
        <pc:cxnChg chg="add mod">
          <ac:chgData name="Hammond, Steve" userId="24a34c73-d4aa-4f8d-a38e-85841e691715" providerId="ADAL" clId="{14E7067A-4FA5-4430-8E49-6F6E6024B0B1}" dt="2023-11-13T20:44:31.755" v="913"/>
          <ac:cxnSpMkLst>
            <pc:docMk/>
            <pc:sldMk cId="1541342844" sldId="657"/>
            <ac:cxnSpMk id="41" creationId="{E1AC4657-85E0-2252-5751-09F975C0B444}"/>
          </ac:cxnSpMkLst>
        </pc:cxnChg>
        <pc:cxnChg chg="add mod">
          <ac:chgData name="Hammond, Steve" userId="24a34c73-d4aa-4f8d-a38e-85841e691715" providerId="ADAL" clId="{14E7067A-4FA5-4430-8E49-6F6E6024B0B1}" dt="2023-11-13T20:44:31.755" v="913"/>
          <ac:cxnSpMkLst>
            <pc:docMk/>
            <pc:sldMk cId="1541342844" sldId="657"/>
            <ac:cxnSpMk id="42" creationId="{DBC57B3D-447C-9685-F7E6-FA8014C95E79}"/>
          </ac:cxnSpMkLst>
        </pc:cxnChg>
        <pc:cxnChg chg="add mod">
          <ac:chgData name="Hammond, Steve" userId="24a34c73-d4aa-4f8d-a38e-85841e691715" providerId="ADAL" clId="{14E7067A-4FA5-4430-8E49-6F6E6024B0B1}" dt="2023-11-13T20:44:31.755" v="913"/>
          <ac:cxnSpMkLst>
            <pc:docMk/>
            <pc:sldMk cId="1541342844" sldId="657"/>
            <ac:cxnSpMk id="43" creationId="{8FACA15E-B9C3-E599-7D24-A59CF033372B}"/>
          </ac:cxnSpMkLst>
        </pc:cxnChg>
        <pc:cxnChg chg="add mod">
          <ac:chgData name="Hammond, Steve" userId="24a34c73-d4aa-4f8d-a38e-85841e691715" providerId="ADAL" clId="{14E7067A-4FA5-4430-8E49-6F6E6024B0B1}" dt="2023-11-13T20:44:31.755" v="913"/>
          <ac:cxnSpMkLst>
            <pc:docMk/>
            <pc:sldMk cId="1541342844" sldId="657"/>
            <ac:cxnSpMk id="44" creationId="{0EA4282A-4C12-652C-196E-31C1EB97626A}"/>
          </ac:cxnSpMkLst>
        </pc:cxnChg>
        <pc:cxnChg chg="add mod">
          <ac:chgData name="Hammond, Steve" userId="24a34c73-d4aa-4f8d-a38e-85841e691715" providerId="ADAL" clId="{14E7067A-4FA5-4430-8E49-6F6E6024B0B1}" dt="2023-11-13T20:44:31.755" v="913"/>
          <ac:cxnSpMkLst>
            <pc:docMk/>
            <pc:sldMk cId="1541342844" sldId="657"/>
            <ac:cxnSpMk id="45" creationId="{7E5F917C-502A-01D2-3BC3-6CCE121B6637}"/>
          </ac:cxnSpMkLst>
        </pc:cxnChg>
        <pc:cxnChg chg="add mod">
          <ac:chgData name="Hammond, Steve" userId="24a34c73-d4aa-4f8d-a38e-85841e691715" providerId="ADAL" clId="{14E7067A-4FA5-4430-8E49-6F6E6024B0B1}" dt="2023-11-13T20:44:31.755" v="913"/>
          <ac:cxnSpMkLst>
            <pc:docMk/>
            <pc:sldMk cId="1541342844" sldId="657"/>
            <ac:cxnSpMk id="46" creationId="{923C47B8-F46A-4281-83AB-9EA6BEFA241E}"/>
          </ac:cxnSpMkLst>
        </pc:cxnChg>
      </pc:sldChg>
      <pc:sldChg chg="modSp add del mod">
        <pc:chgData name="Hammond, Steve" userId="24a34c73-d4aa-4f8d-a38e-85841e691715" providerId="ADAL" clId="{14E7067A-4FA5-4430-8E49-6F6E6024B0B1}" dt="2023-11-13T20:45:04.548" v="915" actId="47"/>
        <pc:sldMkLst>
          <pc:docMk/>
          <pc:sldMk cId="1240867242" sldId="658"/>
        </pc:sldMkLst>
        <pc:spChg chg="mod">
          <ac:chgData name="Hammond, Steve" userId="24a34c73-d4aa-4f8d-a38e-85841e691715" providerId="ADAL" clId="{14E7067A-4FA5-4430-8E49-6F6E6024B0B1}" dt="2023-11-13T20:44:08.146" v="912" actId="27636"/>
          <ac:spMkLst>
            <pc:docMk/>
            <pc:sldMk cId="1240867242" sldId="658"/>
            <ac:spMk id="3" creationId="{35670DB3-82C6-F9F9-53A8-EC9D51046058}"/>
          </ac:spMkLst>
        </pc:spChg>
      </pc:sldChg>
      <pc:sldChg chg="modSp add del mod">
        <pc:chgData name="Hammond, Steve" userId="24a34c73-d4aa-4f8d-a38e-85841e691715" providerId="ADAL" clId="{14E7067A-4FA5-4430-8E49-6F6E6024B0B1}" dt="2023-11-13T20:52:16.033" v="1083" actId="47"/>
        <pc:sldMkLst>
          <pc:docMk/>
          <pc:sldMk cId="1977430829" sldId="658"/>
        </pc:sldMkLst>
        <pc:spChg chg="mod">
          <ac:chgData name="Hammond, Steve" userId="24a34c73-d4aa-4f8d-a38e-85841e691715" providerId="ADAL" clId="{14E7067A-4FA5-4430-8E49-6F6E6024B0B1}" dt="2023-11-13T20:45:29.883" v="918" actId="27636"/>
          <ac:spMkLst>
            <pc:docMk/>
            <pc:sldMk cId="1977430829" sldId="658"/>
            <ac:spMk id="2" creationId="{B4DDBBA2-75F7-3416-4F26-6EF86786E60B}"/>
          </ac:spMkLst>
        </pc:spChg>
      </pc:sldChg>
      <pc:sldChg chg="addSp delSp modSp add mod modNotesTx">
        <pc:chgData name="Hammond, Steve" userId="24a34c73-d4aa-4f8d-a38e-85841e691715" providerId="ADAL" clId="{14E7067A-4FA5-4430-8E49-6F6E6024B0B1}" dt="2023-11-13T20:52:03.013" v="1082"/>
        <pc:sldMkLst>
          <pc:docMk/>
          <pc:sldMk cId="960756588" sldId="659"/>
        </pc:sldMkLst>
        <pc:spChg chg="add mod">
          <ac:chgData name="Hammond, Steve" userId="24a34c73-d4aa-4f8d-a38e-85841e691715" providerId="ADAL" clId="{14E7067A-4FA5-4430-8E49-6F6E6024B0B1}" dt="2023-11-13T20:49:34.106" v="1007" actId="1076"/>
          <ac:spMkLst>
            <pc:docMk/>
            <pc:sldMk cId="960756588" sldId="659"/>
            <ac:spMk id="4" creationId="{9B6A3895-006E-1816-EDF2-90296D5D19FF}"/>
          </ac:spMkLst>
        </pc:spChg>
        <pc:spChg chg="mod">
          <ac:chgData name="Hammond, Steve" userId="24a34c73-d4aa-4f8d-a38e-85841e691715" providerId="ADAL" clId="{14E7067A-4FA5-4430-8E49-6F6E6024B0B1}" dt="2023-11-13T20:46:22.464" v="965" actId="6549"/>
          <ac:spMkLst>
            <pc:docMk/>
            <pc:sldMk cId="960756588" sldId="659"/>
            <ac:spMk id="5" creationId="{6CE996F1-89CE-1B48-A920-40FBD75EE938}"/>
          </ac:spMkLst>
        </pc:spChg>
        <pc:spChg chg="add mod">
          <ac:chgData name="Hammond, Steve" userId="24a34c73-d4aa-4f8d-a38e-85841e691715" providerId="ADAL" clId="{14E7067A-4FA5-4430-8E49-6F6E6024B0B1}" dt="2023-11-13T20:49:46.852" v="1009" actId="1076"/>
          <ac:spMkLst>
            <pc:docMk/>
            <pc:sldMk cId="960756588" sldId="659"/>
            <ac:spMk id="6" creationId="{6246A3F2-478D-44C1-54AE-BDED2BF700C9}"/>
          </ac:spMkLst>
        </pc:spChg>
        <pc:spChg chg="del">
          <ac:chgData name="Hammond, Steve" userId="24a34c73-d4aa-4f8d-a38e-85841e691715" providerId="ADAL" clId="{14E7067A-4FA5-4430-8E49-6F6E6024B0B1}" dt="2023-11-13T20:47:16.711" v="991" actId="478"/>
          <ac:spMkLst>
            <pc:docMk/>
            <pc:sldMk cId="960756588" sldId="659"/>
            <ac:spMk id="7" creationId="{83CF093A-C5E6-22AB-B7AE-C7DBCE01DA2E}"/>
          </ac:spMkLst>
        </pc:spChg>
        <pc:spChg chg="del">
          <ac:chgData name="Hammond, Steve" userId="24a34c73-d4aa-4f8d-a38e-85841e691715" providerId="ADAL" clId="{14E7067A-4FA5-4430-8E49-6F6E6024B0B1}" dt="2023-11-13T20:46:49.833" v="973" actId="478"/>
          <ac:spMkLst>
            <pc:docMk/>
            <pc:sldMk cId="960756588" sldId="659"/>
            <ac:spMk id="10" creationId="{B70B488A-BFCE-3054-2C59-B0AED7AA5C1D}"/>
          </ac:spMkLst>
        </pc:spChg>
        <pc:spChg chg="del">
          <ac:chgData name="Hammond, Steve" userId="24a34c73-d4aa-4f8d-a38e-85841e691715" providerId="ADAL" clId="{14E7067A-4FA5-4430-8E49-6F6E6024B0B1}" dt="2023-11-13T20:46:58.535" v="978" actId="478"/>
          <ac:spMkLst>
            <pc:docMk/>
            <pc:sldMk cId="960756588" sldId="659"/>
            <ac:spMk id="12" creationId="{ECF2AEB8-9A33-F116-0C9A-132D69439EA7}"/>
          </ac:spMkLst>
        </pc:spChg>
        <pc:spChg chg="del">
          <ac:chgData name="Hammond, Steve" userId="24a34c73-d4aa-4f8d-a38e-85841e691715" providerId="ADAL" clId="{14E7067A-4FA5-4430-8E49-6F6E6024B0B1}" dt="2023-11-13T20:46:43.746" v="968" actId="478"/>
          <ac:spMkLst>
            <pc:docMk/>
            <pc:sldMk cId="960756588" sldId="659"/>
            <ac:spMk id="13" creationId="{E7225220-F131-B862-5B59-30847E831D14}"/>
          </ac:spMkLst>
        </pc:spChg>
        <pc:spChg chg="add del mod">
          <ac:chgData name="Hammond, Steve" userId="24a34c73-d4aa-4f8d-a38e-85841e691715" providerId="ADAL" clId="{14E7067A-4FA5-4430-8E49-6F6E6024B0B1}" dt="2023-11-13T20:47:15.461" v="990" actId="478"/>
          <ac:spMkLst>
            <pc:docMk/>
            <pc:sldMk cId="960756588" sldId="659"/>
            <ac:spMk id="15" creationId="{74364F78-7030-8447-818F-F4424B1550CD}"/>
          </ac:spMkLst>
        </pc:spChg>
        <pc:spChg chg="del">
          <ac:chgData name="Hammond, Steve" userId="24a34c73-d4aa-4f8d-a38e-85841e691715" providerId="ADAL" clId="{14E7067A-4FA5-4430-8E49-6F6E6024B0B1}" dt="2023-11-13T20:46:56.875" v="977" actId="478"/>
          <ac:spMkLst>
            <pc:docMk/>
            <pc:sldMk cId="960756588" sldId="659"/>
            <ac:spMk id="16" creationId="{89C4F932-CC9E-C42E-5DD6-15EEBDD26DB0}"/>
          </ac:spMkLst>
        </pc:spChg>
        <pc:spChg chg="del mod">
          <ac:chgData name="Hammond, Steve" userId="24a34c73-d4aa-4f8d-a38e-85841e691715" providerId="ADAL" clId="{14E7067A-4FA5-4430-8E49-6F6E6024B0B1}" dt="2023-11-13T20:46:47.294" v="971" actId="478"/>
          <ac:spMkLst>
            <pc:docMk/>
            <pc:sldMk cId="960756588" sldId="659"/>
            <ac:spMk id="17" creationId="{7589F914-9C1C-6928-D4A2-EE86FC75F931}"/>
          </ac:spMkLst>
        </pc:spChg>
        <pc:spChg chg="del">
          <ac:chgData name="Hammond, Steve" userId="24a34c73-d4aa-4f8d-a38e-85841e691715" providerId="ADAL" clId="{14E7067A-4FA5-4430-8E49-6F6E6024B0B1}" dt="2023-11-13T20:47:31.412" v="1001" actId="478"/>
          <ac:spMkLst>
            <pc:docMk/>
            <pc:sldMk cId="960756588" sldId="659"/>
            <ac:spMk id="18" creationId="{107FD4EF-75C0-5131-F8AC-7CF402353BCC}"/>
          </ac:spMkLst>
        </pc:spChg>
        <pc:spChg chg="del mod">
          <ac:chgData name="Hammond, Steve" userId="24a34c73-d4aa-4f8d-a38e-85841e691715" providerId="ADAL" clId="{14E7067A-4FA5-4430-8E49-6F6E6024B0B1}" dt="2023-11-13T20:47:28.903" v="999" actId="478"/>
          <ac:spMkLst>
            <pc:docMk/>
            <pc:sldMk cId="960756588" sldId="659"/>
            <ac:spMk id="20" creationId="{16E5BF97-3189-E2A8-9F87-16C361961522}"/>
          </ac:spMkLst>
        </pc:spChg>
        <pc:spChg chg="del">
          <ac:chgData name="Hammond, Steve" userId="24a34c73-d4aa-4f8d-a38e-85841e691715" providerId="ADAL" clId="{14E7067A-4FA5-4430-8E49-6F6E6024B0B1}" dt="2023-11-13T20:47:24.930" v="996" actId="478"/>
          <ac:spMkLst>
            <pc:docMk/>
            <pc:sldMk cId="960756588" sldId="659"/>
            <ac:spMk id="21" creationId="{2B7497A5-E8E1-2A31-151E-EEF2F90CFDC6}"/>
          </ac:spMkLst>
        </pc:spChg>
        <pc:spChg chg="add mod">
          <ac:chgData name="Hammond, Steve" userId="24a34c73-d4aa-4f8d-a38e-85841e691715" providerId="ADAL" clId="{14E7067A-4FA5-4430-8E49-6F6E6024B0B1}" dt="2023-11-13T20:50:00.962" v="1011" actId="1076"/>
          <ac:spMkLst>
            <pc:docMk/>
            <pc:sldMk cId="960756588" sldId="659"/>
            <ac:spMk id="22" creationId="{AA7EFE3A-D067-C038-F03A-CC118E7FE6E9}"/>
          </ac:spMkLst>
        </pc:spChg>
        <pc:spChg chg="add mod">
          <ac:chgData name="Hammond, Steve" userId="24a34c73-d4aa-4f8d-a38e-85841e691715" providerId="ADAL" clId="{14E7067A-4FA5-4430-8E49-6F6E6024B0B1}" dt="2023-11-13T20:50:17.089" v="1013" actId="1076"/>
          <ac:spMkLst>
            <pc:docMk/>
            <pc:sldMk cId="960756588" sldId="659"/>
            <ac:spMk id="23" creationId="{AF7AA9A2-D502-1E16-7C92-CE9254C669DD}"/>
          </ac:spMkLst>
        </pc:spChg>
        <pc:spChg chg="add mod">
          <ac:chgData name="Hammond, Steve" userId="24a34c73-d4aa-4f8d-a38e-85841e691715" providerId="ADAL" clId="{14E7067A-4FA5-4430-8E49-6F6E6024B0B1}" dt="2023-11-13T20:50:35.200" v="1015" actId="1076"/>
          <ac:spMkLst>
            <pc:docMk/>
            <pc:sldMk cId="960756588" sldId="659"/>
            <ac:spMk id="24" creationId="{F545178B-A6E9-CAB9-D3F5-6E20FF1B9ABF}"/>
          </ac:spMkLst>
        </pc:spChg>
        <pc:spChg chg="add mod">
          <ac:chgData name="Hammond, Steve" userId="24a34c73-d4aa-4f8d-a38e-85841e691715" providerId="ADAL" clId="{14E7067A-4FA5-4430-8E49-6F6E6024B0B1}" dt="2023-11-13T20:50:46.436" v="1017" actId="1076"/>
          <ac:spMkLst>
            <pc:docMk/>
            <pc:sldMk cId="960756588" sldId="659"/>
            <ac:spMk id="25" creationId="{7C7B7972-5AC0-C979-C97A-F6D88468EDC7}"/>
          </ac:spMkLst>
        </pc:spChg>
        <pc:spChg chg="add mod">
          <ac:chgData name="Hammond, Steve" userId="24a34c73-d4aa-4f8d-a38e-85841e691715" providerId="ADAL" clId="{14E7067A-4FA5-4430-8E49-6F6E6024B0B1}" dt="2023-11-13T20:51:00.362" v="1019" actId="1076"/>
          <ac:spMkLst>
            <pc:docMk/>
            <pc:sldMk cId="960756588" sldId="659"/>
            <ac:spMk id="26" creationId="{942F7F30-C5CD-358F-7846-78D1B7D6F9AE}"/>
          </ac:spMkLst>
        </pc:spChg>
        <pc:spChg chg="add mod">
          <ac:chgData name="Hammond, Steve" userId="24a34c73-d4aa-4f8d-a38e-85841e691715" providerId="ADAL" clId="{14E7067A-4FA5-4430-8E49-6F6E6024B0B1}" dt="2023-11-13T20:51:09.514" v="1021" actId="1076"/>
          <ac:spMkLst>
            <pc:docMk/>
            <pc:sldMk cId="960756588" sldId="659"/>
            <ac:spMk id="27" creationId="{57888EF2-36F4-350D-C3BA-A3255B78D74B}"/>
          </ac:spMkLst>
        </pc:spChg>
        <pc:spChg chg="add mod">
          <ac:chgData name="Hammond, Steve" userId="24a34c73-d4aa-4f8d-a38e-85841e691715" providerId="ADAL" clId="{14E7067A-4FA5-4430-8E49-6F6E6024B0B1}" dt="2023-11-13T20:51:39.643" v="1081" actId="1076"/>
          <ac:spMkLst>
            <pc:docMk/>
            <pc:sldMk cId="960756588" sldId="659"/>
            <ac:spMk id="28" creationId="{41BF1BAE-A6D8-F5D5-8C53-F80E70307203}"/>
          </ac:spMkLst>
        </pc:spChg>
        <pc:spChg chg="del">
          <ac:chgData name="Hammond, Steve" userId="24a34c73-d4aa-4f8d-a38e-85841e691715" providerId="ADAL" clId="{14E7067A-4FA5-4430-8E49-6F6E6024B0B1}" dt="2023-11-13T20:46:54.623" v="976" actId="478"/>
          <ac:spMkLst>
            <pc:docMk/>
            <pc:sldMk cId="960756588" sldId="659"/>
            <ac:spMk id="30" creationId="{209F852A-349A-0E0C-E365-3806B49E6A50}"/>
          </ac:spMkLst>
        </pc:spChg>
        <pc:spChg chg="del">
          <ac:chgData name="Hammond, Steve" userId="24a34c73-d4aa-4f8d-a38e-85841e691715" providerId="ADAL" clId="{14E7067A-4FA5-4430-8E49-6F6E6024B0B1}" dt="2023-11-13T20:47:10.314" v="986" actId="478"/>
          <ac:spMkLst>
            <pc:docMk/>
            <pc:sldMk cId="960756588" sldId="659"/>
            <ac:spMk id="31" creationId="{D0E6788F-427E-4EC2-2048-42BA5A6E2326}"/>
          </ac:spMkLst>
        </pc:spChg>
        <pc:spChg chg="del">
          <ac:chgData name="Hammond, Steve" userId="24a34c73-d4aa-4f8d-a38e-85841e691715" providerId="ADAL" clId="{14E7067A-4FA5-4430-8E49-6F6E6024B0B1}" dt="2023-11-13T20:47:22.297" v="994" actId="478"/>
          <ac:spMkLst>
            <pc:docMk/>
            <pc:sldMk cId="960756588" sldId="659"/>
            <ac:spMk id="32" creationId="{06AB8B32-49A4-AC96-8E57-2746F8E0DC0E}"/>
          </ac:spMkLst>
        </pc:spChg>
        <pc:spChg chg="del">
          <ac:chgData name="Hammond, Steve" userId="24a34c73-d4aa-4f8d-a38e-85841e691715" providerId="ADAL" clId="{14E7067A-4FA5-4430-8E49-6F6E6024B0B1}" dt="2023-11-13T20:47:00.787" v="979" actId="478"/>
          <ac:spMkLst>
            <pc:docMk/>
            <pc:sldMk cId="960756588" sldId="659"/>
            <ac:spMk id="33" creationId="{A03D9366-26AA-08F9-B10A-E6A706C543E2}"/>
          </ac:spMkLst>
        </pc:spChg>
        <pc:spChg chg="del">
          <ac:chgData name="Hammond, Steve" userId="24a34c73-d4aa-4f8d-a38e-85841e691715" providerId="ADAL" clId="{14E7067A-4FA5-4430-8E49-6F6E6024B0B1}" dt="2023-11-13T20:47:02.393" v="980" actId="478"/>
          <ac:spMkLst>
            <pc:docMk/>
            <pc:sldMk cId="960756588" sldId="659"/>
            <ac:spMk id="34" creationId="{2E2C52D6-4B41-7BF2-0EF2-3312D079E5B0}"/>
          </ac:spMkLst>
        </pc:spChg>
        <pc:spChg chg="del mod">
          <ac:chgData name="Hammond, Steve" userId="24a34c73-d4aa-4f8d-a38e-85841e691715" providerId="ADAL" clId="{14E7067A-4FA5-4430-8E49-6F6E6024B0B1}" dt="2023-11-13T20:47:06.173" v="984" actId="478"/>
          <ac:spMkLst>
            <pc:docMk/>
            <pc:sldMk cId="960756588" sldId="659"/>
            <ac:spMk id="37" creationId="{080D0DD2-1D7C-BD31-4711-50FAD4DE7CB3}"/>
          </ac:spMkLst>
        </pc:spChg>
        <pc:spChg chg="del">
          <ac:chgData name="Hammond, Steve" userId="24a34c73-d4aa-4f8d-a38e-85841e691715" providerId="ADAL" clId="{14E7067A-4FA5-4430-8E49-6F6E6024B0B1}" dt="2023-11-13T20:47:18.902" v="992" actId="478"/>
          <ac:spMkLst>
            <pc:docMk/>
            <pc:sldMk cId="960756588" sldId="659"/>
            <ac:spMk id="38" creationId="{3F13BC43-5862-B0AF-50C4-8B981F17C986}"/>
          </ac:spMkLst>
        </pc:spChg>
        <pc:spChg chg="del">
          <ac:chgData name="Hammond, Steve" userId="24a34c73-d4aa-4f8d-a38e-85841e691715" providerId="ADAL" clId="{14E7067A-4FA5-4430-8E49-6F6E6024B0B1}" dt="2023-11-13T20:46:51.876" v="974" actId="478"/>
          <ac:spMkLst>
            <pc:docMk/>
            <pc:sldMk cId="960756588" sldId="659"/>
            <ac:spMk id="39" creationId="{E5F9DA87-922C-F359-8E1A-F85E689DAB3F}"/>
          </ac:spMkLst>
        </pc:spChg>
        <pc:spChg chg="del">
          <ac:chgData name="Hammond, Steve" userId="24a34c73-d4aa-4f8d-a38e-85841e691715" providerId="ADAL" clId="{14E7067A-4FA5-4430-8E49-6F6E6024B0B1}" dt="2023-11-13T20:47:12.884" v="988" actId="478"/>
          <ac:spMkLst>
            <pc:docMk/>
            <pc:sldMk cId="960756588" sldId="659"/>
            <ac:spMk id="48" creationId="{7092BBBC-9D4A-5532-E890-FED3E6808CA0}"/>
          </ac:spMkLst>
        </pc:spChg>
        <pc:spChg chg="del">
          <ac:chgData name="Hammond, Steve" userId="24a34c73-d4aa-4f8d-a38e-85841e691715" providerId="ADAL" clId="{14E7067A-4FA5-4430-8E49-6F6E6024B0B1}" dt="2023-11-13T20:46:48.730" v="972" actId="478"/>
          <ac:spMkLst>
            <pc:docMk/>
            <pc:sldMk cId="960756588" sldId="659"/>
            <ac:spMk id="49" creationId="{50B1FDA5-98EC-B35F-C903-EEAFD57B4EA3}"/>
          </ac:spMkLst>
        </pc:spChg>
        <pc:graphicFrameChg chg="add mod">
          <ac:chgData name="Hammond, Steve" userId="24a34c73-d4aa-4f8d-a38e-85841e691715" providerId="ADAL" clId="{14E7067A-4FA5-4430-8E49-6F6E6024B0B1}" dt="2023-11-13T20:49:02.462" v="1005"/>
          <ac:graphicFrameMkLst>
            <pc:docMk/>
            <pc:sldMk cId="960756588" sldId="659"/>
            <ac:graphicFrameMk id="3" creationId="{EE5A41BE-9321-B5F9-8229-019DC204E384}"/>
          </ac:graphicFrameMkLst>
        </pc:graphicFrameChg>
        <pc:picChg chg="del">
          <ac:chgData name="Hammond, Steve" userId="24a34c73-d4aa-4f8d-a38e-85841e691715" providerId="ADAL" clId="{14E7067A-4FA5-4430-8E49-6F6E6024B0B1}" dt="2023-11-13T20:47:08.249" v="985" actId="478"/>
          <ac:picMkLst>
            <pc:docMk/>
            <pc:sldMk cId="960756588" sldId="659"/>
            <ac:picMk id="47" creationId="{308EB7FF-269D-E9CF-F119-9A01EEDD767B}"/>
          </ac:picMkLst>
        </pc:picChg>
        <pc:cxnChg chg="del">
          <ac:chgData name="Hammond, Steve" userId="24a34c73-d4aa-4f8d-a38e-85841e691715" providerId="ADAL" clId="{14E7067A-4FA5-4430-8E49-6F6E6024B0B1}" dt="2023-11-13T20:47:04.168" v="982" actId="478"/>
          <ac:cxnSpMkLst>
            <pc:docMk/>
            <pc:sldMk cId="960756588" sldId="659"/>
            <ac:cxnSpMk id="35" creationId="{3583B05A-2494-D0AD-C654-66D57F9C39DA}"/>
          </ac:cxnSpMkLst>
        </pc:cxnChg>
        <pc:cxnChg chg="del">
          <ac:chgData name="Hammond, Steve" userId="24a34c73-d4aa-4f8d-a38e-85841e691715" providerId="ADAL" clId="{14E7067A-4FA5-4430-8E49-6F6E6024B0B1}" dt="2023-11-13T20:47:03.195" v="981" actId="478"/>
          <ac:cxnSpMkLst>
            <pc:docMk/>
            <pc:sldMk cId="960756588" sldId="659"/>
            <ac:cxnSpMk id="36" creationId="{2C7AC092-BA18-5829-3A88-451257674C69}"/>
          </ac:cxnSpMkLst>
        </pc:cxnChg>
        <pc:cxnChg chg="del">
          <ac:chgData name="Hammond, Steve" userId="24a34c73-d4aa-4f8d-a38e-85841e691715" providerId="ADAL" clId="{14E7067A-4FA5-4430-8E49-6F6E6024B0B1}" dt="2023-11-13T20:46:44.733" v="969" actId="478"/>
          <ac:cxnSpMkLst>
            <pc:docMk/>
            <pc:sldMk cId="960756588" sldId="659"/>
            <ac:cxnSpMk id="40" creationId="{57C29130-A253-7231-D250-69837AEA74A7}"/>
          </ac:cxnSpMkLst>
        </pc:cxnChg>
        <pc:cxnChg chg="del">
          <ac:chgData name="Hammond, Steve" userId="24a34c73-d4aa-4f8d-a38e-85841e691715" providerId="ADAL" clId="{14E7067A-4FA5-4430-8E49-6F6E6024B0B1}" dt="2023-11-13T20:47:19.604" v="993" actId="478"/>
          <ac:cxnSpMkLst>
            <pc:docMk/>
            <pc:sldMk cId="960756588" sldId="659"/>
            <ac:cxnSpMk id="41" creationId="{E1AC4657-85E0-2252-5751-09F975C0B444}"/>
          </ac:cxnSpMkLst>
        </pc:cxnChg>
        <pc:cxnChg chg="del">
          <ac:chgData name="Hammond, Steve" userId="24a34c73-d4aa-4f8d-a38e-85841e691715" providerId="ADAL" clId="{14E7067A-4FA5-4430-8E49-6F6E6024B0B1}" dt="2023-11-13T20:47:11.155" v="987" actId="478"/>
          <ac:cxnSpMkLst>
            <pc:docMk/>
            <pc:sldMk cId="960756588" sldId="659"/>
            <ac:cxnSpMk id="42" creationId="{DBC57B3D-447C-9685-F7E6-FA8014C95E79}"/>
          </ac:cxnSpMkLst>
        </pc:cxnChg>
        <pc:cxnChg chg="del">
          <ac:chgData name="Hammond, Steve" userId="24a34c73-d4aa-4f8d-a38e-85841e691715" providerId="ADAL" clId="{14E7067A-4FA5-4430-8E49-6F6E6024B0B1}" dt="2023-11-13T20:47:29.628" v="1000" actId="478"/>
          <ac:cxnSpMkLst>
            <pc:docMk/>
            <pc:sldMk cId="960756588" sldId="659"/>
            <ac:cxnSpMk id="43" creationId="{8FACA15E-B9C3-E599-7D24-A59CF033372B}"/>
          </ac:cxnSpMkLst>
        </pc:cxnChg>
        <pc:cxnChg chg="del">
          <ac:chgData name="Hammond, Steve" userId="24a34c73-d4aa-4f8d-a38e-85841e691715" providerId="ADAL" clId="{14E7067A-4FA5-4430-8E49-6F6E6024B0B1}" dt="2023-11-13T20:47:23.156" v="995" actId="478"/>
          <ac:cxnSpMkLst>
            <pc:docMk/>
            <pc:sldMk cId="960756588" sldId="659"/>
            <ac:cxnSpMk id="44" creationId="{0EA4282A-4C12-652C-196E-31C1EB97626A}"/>
          </ac:cxnSpMkLst>
        </pc:cxnChg>
        <pc:cxnChg chg="del">
          <ac:chgData name="Hammond, Steve" userId="24a34c73-d4aa-4f8d-a38e-85841e691715" providerId="ADAL" clId="{14E7067A-4FA5-4430-8E49-6F6E6024B0B1}" dt="2023-11-13T20:47:26.711" v="998" actId="478"/>
          <ac:cxnSpMkLst>
            <pc:docMk/>
            <pc:sldMk cId="960756588" sldId="659"/>
            <ac:cxnSpMk id="45" creationId="{7E5F917C-502A-01D2-3BC3-6CCE121B6637}"/>
          </ac:cxnSpMkLst>
        </pc:cxnChg>
        <pc:cxnChg chg="del">
          <ac:chgData name="Hammond, Steve" userId="24a34c73-d4aa-4f8d-a38e-85841e691715" providerId="ADAL" clId="{14E7067A-4FA5-4430-8E49-6F6E6024B0B1}" dt="2023-11-13T20:46:52.658" v="975" actId="478"/>
          <ac:cxnSpMkLst>
            <pc:docMk/>
            <pc:sldMk cId="960756588" sldId="659"/>
            <ac:cxnSpMk id="46" creationId="{923C47B8-F46A-4281-83AB-9EA6BEFA241E}"/>
          </ac:cxnSpMkLst>
        </pc:cxnChg>
      </pc:sldChg>
      <pc:sldChg chg="addSp delSp modSp add mod ord modNotesTx">
        <pc:chgData name="Hammond, Steve" userId="24a34c73-d4aa-4f8d-a38e-85841e691715" providerId="ADAL" clId="{14E7067A-4FA5-4430-8E49-6F6E6024B0B1}" dt="2023-11-13T20:54:39.376" v="1160"/>
        <pc:sldMkLst>
          <pc:docMk/>
          <pc:sldMk cId="219055732" sldId="660"/>
        </pc:sldMkLst>
        <pc:spChg chg="del">
          <ac:chgData name="Hammond, Steve" userId="24a34c73-d4aa-4f8d-a38e-85841e691715" providerId="ADAL" clId="{14E7067A-4FA5-4430-8E49-6F6E6024B0B1}" dt="2023-11-13T20:53:24.555" v="1152" actId="478"/>
          <ac:spMkLst>
            <pc:docMk/>
            <pc:sldMk cId="219055732" sldId="660"/>
            <ac:spMk id="2" creationId="{D240EF69-A573-F05D-2D76-986BAA7D0743}"/>
          </ac:spMkLst>
        </pc:spChg>
        <pc:spChg chg="mod">
          <ac:chgData name="Hammond, Steve" userId="24a34c73-d4aa-4f8d-a38e-85841e691715" providerId="ADAL" clId="{14E7067A-4FA5-4430-8E49-6F6E6024B0B1}" dt="2023-11-13T20:53:18.401" v="1150" actId="20577"/>
          <ac:spMkLst>
            <pc:docMk/>
            <pc:sldMk cId="219055732" sldId="660"/>
            <ac:spMk id="4" creationId="{28878503-2DF9-B646-AA49-62DAE027F4F1}"/>
          </ac:spMkLst>
        </pc:spChg>
        <pc:spChg chg="add del mod">
          <ac:chgData name="Hammond, Steve" userId="24a34c73-d4aa-4f8d-a38e-85841e691715" providerId="ADAL" clId="{14E7067A-4FA5-4430-8E49-6F6E6024B0B1}" dt="2023-11-13T20:54:02.729" v="1158" actId="478"/>
          <ac:spMkLst>
            <pc:docMk/>
            <pc:sldMk cId="219055732" sldId="660"/>
            <ac:spMk id="8" creationId="{02335DFA-9880-D81F-C807-DAB2A8B1F381}"/>
          </ac:spMkLst>
        </pc:spChg>
        <pc:spChg chg="add mod">
          <ac:chgData name="Hammond, Steve" userId="24a34c73-d4aa-4f8d-a38e-85841e691715" providerId="ADAL" clId="{14E7067A-4FA5-4430-8E49-6F6E6024B0B1}" dt="2023-11-13T20:53:57.595" v="1157" actId="1076"/>
          <ac:spMkLst>
            <pc:docMk/>
            <pc:sldMk cId="219055732" sldId="660"/>
            <ac:spMk id="10" creationId="{DD9857AE-1763-B82B-F492-AB7620293F1D}"/>
          </ac:spMkLst>
        </pc:spChg>
        <pc:spChg chg="add mod">
          <ac:chgData name="Hammond, Steve" userId="24a34c73-d4aa-4f8d-a38e-85841e691715" providerId="ADAL" clId="{14E7067A-4FA5-4430-8E49-6F6E6024B0B1}" dt="2023-11-13T20:53:57.595" v="1157" actId="1076"/>
          <ac:spMkLst>
            <pc:docMk/>
            <pc:sldMk cId="219055732" sldId="660"/>
            <ac:spMk id="11" creationId="{12772226-90F2-F656-B6D4-5E20F8EC6D3D}"/>
          </ac:spMkLst>
        </pc:spChg>
        <pc:spChg chg="add mod">
          <ac:chgData name="Hammond, Steve" userId="24a34c73-d4aa-4f8d-a38e-85841e691715" providerId="ADAL" clId="{14E7067A-4FA5-4430-8E49-6F6E6024B0B1}" dt="2023-11-13T20:54:15.766" v="1159" actId="207"/>
          <ac:spMkLst>
            <pc:docMk/>
            <pc:sldMk cId="219055732" sldId="660"/>
            <ac:spMk id="12" creationId="{3033ECFD-8C58-5FE8-242A-C7757CF9BAEC}"/>
          </ac:spMkLst>
        </pc:spChg>
        <pc:spChg chg="add mod">
          <ac:chgData name="Hammond, Steve" userId="24a34c73-d4aa-4f8d-a38e-85841e691715" providerId="ADAL" clId="{14E7067A-4FA5-4430-8E49-6F6E6024B0B1}" dt="2023-11-13T20:53:57.595" v="1157" actId="1076"/>
          <ac:spMkLst>
            <pc:docMk/>
            <pc:sldMk cId="219055732" sldId="660"/>
            <ac:spMk id="13" creationId="{97817B7B-49A1-2D4D-0762-352F9FECA54F}"/>
          </ac:spMkLst>
        </pc:spChg>
        <pc:spChg chg="add mod">
          <ac:chgData name="Hammond, Steve" userId="24a34c73-d4aa-4f8d-a38e-85841e691715" providerId="ADAL" clId="{14E7067A-4FA5-4430-8E49-6F6E6024B0B1}" dt="2023-11-13T20:53:57.595" v="1157" actId="1076"/>
          <ac:spMkLst>
            <pc:docMk/>
            <pc:sldMk cId="219055732" sldId="660"/>
            <ac:spMk id="14" creationId="{563C6E18-97B7-4408-5772-F243AF71AFA9}"/>
          </ac:spMkLst>
        </pc:spChg>
        <pc:spChg chg="add mod">
          <ac:chgData name="Hammond, Steve" userId="24a34c73-d4aa-4f8d-a38e-85841e691715" providerId="ADAL" clId="{14E7067A-4FA5-4430-8E49-6F6E6024B0B1}" dt="2023-11-13T20:53:57.595" v="1157" actId="1076"/>
          <ac:spMkLst>
            <pc:docMk/>
            <pc:sldMk cId="219055732" sldId="660"/>
            <ac:spMk id="15" creationId="{867B0702-88CB-9E0D-9F08-FC60594229C1}"/>
          </ac:spMkLst>
        </pc:spChg>
        <pc:spChg chg="add mod">
          <ac:chgData name="Hammond, Steve" userId="24a34c73-d4aa-4f8d-a38e-85841e691715" providerId="ADAL" clId="{14E7067A-4FA5-4430-8E49-6F6E6024B0B1}" dt="2023-11-13T20:53:57.595" v="1157" actId="1076"/>
          <ac:spMkLst>
            <pc:docMk/>
            <pc:sldMk cId="219055732" sldId="660"/>
            <ac:spMk id="16" creationId="{5D58A96B-2B84-DAAD-E4FD-B31D527E277F}"/>
          </ac:spMkLst>
        </pc:spChg>
        <pc:grpChg chg="del">
          <ac:chgData name="Hammond, Steve" userId="24a34c73-d4aa-4f8d-a38e-85841e691715" providerId="ADAL" clId="{14E7067A-4FA5-4430-8E49-6F6E6024B0B1}" dt="2023-11-13T20:53:22.599" v="1151" actId="478"/>
          <ac:grpSpMkLst>
            <pc:docMk/>
            <pc:sldMk cId="219055732" sldId="660"/>
            <ac:grpSpMk id="5" creationId="{785DFD55-FEFC-5E29-687C-3503F4D41B7A}"/>
          </ac:grpSpMkLst>
        </pc:grpChg>
      </pc:sldChg>
      <pc:sldChg chg="modSp add del mod">
        <pc:chgData name="Hammond, Steve" userId="24a34c73-d4aa-4f8d-a38e-85841e691715" providerId="ADAL" clId="{14E7067A-4FA5-4430-8E49-6F6E6024B0B1}" dt="2023-11-13T20:54:46.617" v="1161" actId="47"/>
        <pc:sldMkLst>
          <pc:docMk/>
          <pc:sldMk cId="199732548" sldId="661"/>
        </pc:sldMkLst>
        <pc:spChg chg="mod">
          <ac:chgData name="Hammond, Steve" userId="24a34c73-d4aa-4f8d-a38e-85841e691715" providerId="ADAL" clId="{14E7067A-4FA5-4430-8E49-6F6E6024B0B1}" dt="2023-11-13T20:53:27.465" v="1155" actId="27636"/>
          <ac:spMkLst>
            <pc:docMk/>
            <pc:sldMk cId="199732548" sldId="661"/>
            <ac:spMk id="3" creationId="{3383E9D1-0D4F-9744-47D5-137E8DEB3191}"/>
          </ac:spMkLst>
        </pc:spChg>
      </pc:sldChg>
      <pc:sldChg chg="addSp delSp modSp add mod ord modNotesTx">
        <pc:chgData name="Hammond, Steve" userId="24a34c73-d4aa-4f8d-a38e-85841e691715" providerId="ADAL" clId="{14E7067A-4FA5-4430-8E49-6F6E6024B0B1}" dt="2023-11-13T22:18:03.682" v="2467"/>
        <pc:sldMkLst>
          <pc:docMk/>
          <pc:sldMk cId="1725747349" sldId="661"/>
        </pc:sldMkLst>
        <pc:spChg chg="mod">
          <ac:chgData name="Hammond, Steve" userId="24a34c73-d4aa-4f8d-a38e-85841e691715" providerId="ADAL" clId="{14E7067A-4FA5-4430-8E49-6F6E6024B0B1}" dt="2023-11-13T22:17:36.537" v="2466" actId="2711"/>
          <ac:spMkLst>
            <pc:docMk/>
            <pc:sldMk cId="1725747349" sldId="661"/>
            <ac:spMk id="3" creationId="{D3534C87-CFEC-6908-1D50-FC4C031BBC8A}"/>
          </ac:spMkLst>
        </pc:spChg>
        <pc:spChg chg="mod">
          <ac:chgData name="Hammond, Steve" userId="24a34c73-d4aa-4f8d-a38e-85841e691715" providerId="ADAL" clId="{14E7067A-4FA5-4430-8E49-6F6E6024B0B1}" dt="2023-11-13T22:12:08.386" v="2015" actId="20577"/>
          <ac:spMkLst>
            <pc:docMk/>
            <pc:sldMk cId="1725747349" sldId="661"/>
            <ac:spMk id="5" creationId="{6CE996F1-89CE-1B48-A920-40FBD75EE938}"/>
          </ac:spMkLst>
        </pc:spChg>
        <pc:spChg chg="add del mod">
          <ac:chgData name="Hammond, Steve" userId="24a34c73-d4aa-4f8d-a38e-85841e691715" providerId="ADAL" clId="{14E7067A-4FA5-4430-8E49-6F6E6024B0B1}" dt="2023-11-13T22:14:50.335" v="2452" actId="478"/>
          <ac:spMkLst>
            <pc:docMk/>
            <pc:sldMk cId="1725747349" sldId="661"/>
            <ac:spMk id="6" creationId="{9D1B3F4A-1154-8950-FD26-A527E6738F32}"/>
          </ac:spMkLst>
        </pc:spChg>
        <pc:picChg chg="del">
          <ac:chgData name="Hammond, Steve" userId="24a34c73-d4aa-4f8d-a38e-85841e691715" providerId="ADAL" clId="{14E7067A-4FA5-4430-8E49-6F6E6024B0B1}" dt="2023-11-13T22:12:26.886" v="2017" actId="478"/>
          <ac:picMkLst>
            <pc:docMk/>
            <pc:sldMk cId="1725747349" sldId="661"/>
            <ac:picMk id="4" creationId="{CA882792-E415-1910-A1A6-0AC61F8E4C5D}"/>
          </ac:picMkLst>
        </pc:picChg>
      </pc:sldChg>
      <pc:sldChg chg="delSp modSp add mod">
        <pc:chgData name="Hammond, Steve" userId="24a34c73-d4aa-4f8d-a38e-85841e691715" providerId="ADAL" clId="{14E7067A-4FA5-4430-8E49-6F6E6024B0B1}" dt="2023-11-14T15:00:54.060" v="4621" actId="1076"/>
        <pc:sldMkLst>
          <pc:docMk/>
          <pc:sldMk cId="1012124481" sldId="662"/>
        </pc:sldMkLst>
        <pc:spChg chg="mod">
          <ac:chgData name="Hammond, Steve" userId="24a34c73-d4aa-4f8d-a38e-85841e691715" providerId="ADAL" clId="{14E7067A-4FA5-4430-8E49-6F6E6024B0B1}" dt="2023-11-13T21:54:04.448" v="1343" actId="27636"/>
          <ac:spMkLst>
            <pc:docMk/>
            <pc:sldMk cId="1012124481" sldId="662"/>
            <ac:spMk id="2" creationId="{B7C9EDA5-14FF-EBCC-B0AC-C8561CC12B9A}"/>
          </ac:spMkLst>
        </pc:spChg>
        <pc:spChg chg="mod">
          <ac:chgData name="Hammond, Steve" userId="24a34c73-d4aa-4f8d-a38e-85841e691715" providerId="ADAL" clId="{14E7067A-4FA5-4430-8E49-6F6E6024B0B1}" dt="2023-11-13T21:55:52.329" v="1531" actId="6549"/>
          <ac:spMkLst>
            <pc:docMk/>
            <pc:sldMk cId="1012124481" sldId="662"/>
            <ac:spMk id="3" creationId="{C771C0CF-AF55-21BC-9A33-D5E46F419E37}"/>
          </ac:spMkLst>
        </pc:spChg>
        <pc:spChg chg="del">
          <ac:chgData name="Hammond, Steve" userId="24a34c73-d4aa-4f8d-a38e-85841e691715" providerId="ADAL" clId="{14E7067A-4FA5-4430-8E49-6F6E6024B0B1}" dt="2023-11-13T21:54:58.586" v="1346" actId="478"/>
          <ac:spMkLst>
            <pc:docMk/>
            <pc:sldMk cId="1012124481" sldId="662"/>
            <ac:spMk id="4" creationId="{499D3C9B-FE00-55C8-EC57-CB52D41B4B9A}"/>
          </ac:spMkLst>
        </pc:spChg>
        <pc:spChg chg="mod">
          <ac:chgData name="Hammond, Steve" userId="24a34c73-d4aa-4f8d-a38e-85841e691715" providerId="ADAL" clId="{14E7067A-4FA5-4430-8E49-6F6E6024B0B1}" dt="2023-11-14T15:00:54.060" v="4621" actId="1076"/>
          <ac:spMkLst>
            <pc:docMk/>
            <pc:sldMk cId="1012124481" sldId="662"/>
            <ac:spMk id="11" creationId="{00000000-0000-0000-0000-000000000000}"/>
          </ac:spMkLst>
        </pc:spChg>
      </pc:sldChg>
      <pc:sldChg chg="modSp add del mod">
        <pc:chgData name="Hammond, Steve" userId="24a34c73-d4aa-4f8d-a38e-85841e691715" providerId="ADAL" clId="{14E7067A-4FA5-4430-8E49-6F6E6024B0B1}" dt="2023-11-13T21:03:35.390" v="1340" actId="47"/>
        <pc:sldMkLst>
          <pc:docMk/>
          <pc:sldMk cId="2356547143" sldId="662"/>
        </pc:sldMkLst>
        <pc:spChg chg="mod">
          <ac:chgData name="Hammond, Steve" userId="24a34c73-d4aa-4f8d-a38e-85841e691715" providerId="ADAL" clId="{14E7067A-4FA5-4430-8E49-6F6E6024B0B1}" dt="2023-11-13T20:57:54.067" v="1225" actId="27636"/>
          <ac:spMkLst>
            <pc:docMk/>
            <pc:sldMk cId="2356547143" sldId="662"/>
            <ac:spMk id="5" creationId="{4BE096CA-FE18-C818-8465-A3DDA41222D1}"/>
          </ac:spMkLst>
        </pc:spChg>
      </pc:sldChg>
      <pc:sldChg chg="modSp add del mod">
        <pc:chgData name="Hammond, Steve" userId="24a34c73-d4aa-4f8d-a38e-85841e691715" providerId="ADAL" clId="{14E7067A-4FA5-4430-8E49-6F6E6024B0B1}" dt="2023-11-13T21:58:57.603" v="1672" actId="47"/>
        <pc:sldMkLst>
          <pc:docMk/>
          <pc:sldMk cId="545809007" sldId="663"/>
        </pc:sldMkLst>
        <pc:spChg chg="mod">
          <ac:chgData name="Hammond, Steve" userId="24a34c73-d4aa-4f8d-a38e-85841e691715" providerId="ADAL" clId="{14E7067A-4FA5-4430-8E49-6F6E6024B0B1}" dt="2023-11-13T21:56:08.131" v="1534" actId="27636"/>
          <ac:spMkLst>
            <pc:docMk/>
            <pc:sldMk cId="545809007" sldId="663"/>
            <ac:spMk id="2" creationId="{CC97BE31-386D-20D3-093E-74F0D76F6E12}"/>
          </ac:spMkLst>
        </pc:spChg>
      </pc:sldChg>
      <pc:sldChg chg="addSp delSp modSp add mod ord modNotesTx">
        <pc:chgData name="Hammond, Steve" userId="24a34c73-d4aa-4f8d-a38e-85841e691715" providerId="ADAL" clId="{14E7067A-4FA5-4430-8E49-6F6E6024B0B1}" dt="2023-11-13T21:58:53.922" v="1671"/>
        <pc:sldMkLst>
          <pc:docMk/>
          <pc:sldMk cId="114481801" sldId="664"/>
        </pc:sldMkLst>
        <pc:spChg chg="mod">
          <ac:chgData name="Hammond, Steve" userId="24a34c73-d4aa-4f8d-a38e-85841e691715" providerId="ADAL" clId="{14E7067A-4FA5-4430-8E49-6F6E6024B0B1}" dt="2023-11-13T21:57:01.356" v="1594" actId="20577"/>
          <ac:spMkLst>
            <pc:docMk/>
            <pc:sldMk cId="114481801" sldId="664"/>
            <ac:spMk id="5" creationId="{6CE996F1-89CE-1B48-A920-40FBD75EE938}"/>
          </ac:spMkLst>
        </pc:spChg>
        <pc:spChg chg="del">
          <ac:chgData name="Hammond, Steve" userId="24a34c73-d4aa-4f8d-a38e-85841e691715" providerId="ADAL" clId="{14E7067A-4FA5-4430-8E49-6F6E6024B0B1}" dt="2023-11-13T21:57:34.355" v="1614" actId="478"/>
          <ac:spMkLst>
            <pc:docMk/>
            <pc:sldMk cId="114481801" sldId="664"/>
            <ac:spMk id="6" creationId="{F5516035-7038-2B61-7237-8463EF64385B}"/>
          </ac:spMkLst>
        </pc:spChg>
        <pc:spChg chg="del">
          <ac:chgData name="Hammond, Steve" userId="24a34c73-d4aa-4f8d-a38e-85841e691715" providerId="ADAL" clId="{14E7067A-4FA5-4430-8E49-6F6E6024B0B1}" dt="2023-11-13T21:57:45.388" v="1621" actId="478"/>
          <ac:spMkLst>
            <pc:docMk/>
            <pc:sldMk cId="114481801" sldId="664"/>
            <ac:spMk id="7" creationId="{2C9CBEDC-3286-6451-2B07-77EAD3901C5E}"/>
          </ac:spMkLst>
        </pc:spChg>
        <pc:spChg chg="del">
          <ac:chgData name="Hammond, Steve" userId="24a34c73-d4aa-4f8d-a38e-85841e691715" providerId="ADAL" clId="{14E7067A-4FA5-4430-8E49-6F6E6024B0B1}" dt="2023-11-13T21:57:23.991" v="1607" actId="478"/>
          <ac:spMkLst>
            <pc:docMk/>
            <pc:sldMk cId="114481801" sldId="664"/>
            <ac:spMk id="12" creationId="{FA4CC470-06AB-0B80-FE3E-133777083FDF}"/>
          </ac:spMkLst>
        </pc:spChg>
        <pc:spChg chg="del mod">
          <ac:chgData name="Hammond, Steve" userId="24a34c73-d4aa-4f8d-a38e-85841e691715" providerId="ADAL" clId="{14E7067A-4FA5-4430-8E49-6F6E6024B0B1}" dt="2023-11-13T21:57:27.365" v="1608" actId="478"/>
          <ac:spMkLst>
            <pc:docMk/>
            <pc:sldMk cId="114481801" sldId="664"/>
            <ac:spMk id="13" creationId="{5184B74A-97D6-2057-F4A2-26C561F11A3B}"/>
          </ac:spMkLst>
        </pc:spChg>
        <pc:spChg chg="del">
          <ac:chgData name="Hammond, Steve" userId="24a34c73-d4aa-4f8d-a38e-85841e691715" providerId="ADAL" clId="{14E7067A-4FA5-4430-8E49-6F6E6024B0B1}" dt="2023-11-13T21:57:16.142" v="1601" actId="478"/>
          <ac:spMkLst>
            <pc:docMk/>
            <pc:sldMk cId="114481801" sldId="664"/>
            <ac:spMk id="14" creationId="{9E9E8FB0-D1D1-A835-0678-B89B36E281C7}"/>
          </ac:spMkLst>
        </pc:spChg>
        <pc:spChg chg="add del mod">
          <ac:chgData name="Hammond, Steve" userId="24a34c73-d4aa-4f8d-a38e-85841e691715" providerId="ADAL" clId="{14E7067A-4FA5-4430-8E49-6F6E6024B0B1}" dt="2023-11-13T21:57:42.247" v="1619" actId="478"/>
          <ac:spMkLst>
            <pc:docMk/>
            <pc:sldMk cId="114481801" sldId="664"/>
            <ac:spMk id="15" creationId="{74364F78-7030-8447-818F-F4424B1550CD}"/>
          </ac:spMkLst>
        </pc:spChg>
        <pc:spChg chg="del">
          <ac:chgData name="Hammond, Steve" userId="24a34c73-d4aa-4f8d-a38e-85841e691715" providerId="ADAL" clId="{14E7067A-4FA5-4430-8E49-6F6E6024B0B1}" dt="2023-11-13T21:57:44.331" v="1620" actId="478"/>
          <ac:spMkLst>
            <pc:docMk/>
            <pc:sldMk cId="114481801" sldId="664"/>
            <ac:spMk id="30" creationId="{42B9DF1E-4BE9-72C1-C70D-F78EC332E135}"/>
          </ac:spMkLst>
        </pc:spChg>
        <pc:spChg chg="del mod">
          <ac:chgData name="Hammond, Steve" userId="24a34c73-d4aa-4f8d-a38e-85841e691715" providerId="ADAL" clId="{14E7067A-4FA5-4430-8E49-6F6E6024B0B1}" dt="2023-11-13T21:57:32.882" v="1613" actId="478"/>
          <ac:spMkLst>
            <pc:docMk/>
            <pc:sldMk cId="114481801" sldId="664"/>
            <ac:spMk id="31" creationId="{4ACCFC17-D3C5-298B-975C-7957ED5A758A}"/>
          </ac:spMkLst>
        </pc:spChg>
        <pc:spChg chg="mod">
          <ac:chgData name="Hammond, Steve" userId="24a34c73-d4aa-4f8d-a38e-85841e691715" providerId="ADAL" clId="{14E7067A-4FA5-4430-8E49-6F6E6024B0B1}" dt="2023-11-13T21:58:39.263" v="1670" actId="20577"/>
          <ac:spMkLst>
            <pc:docMk/>
            <pc:sldMk cId="114481801" sldId="664"/>
            <ac:spMk id="32" creationId="{28B539D7-C82F-D288-8FD7-2913CAE6AF6C}"/>
          </ac:spMkLst>
        </pc:spChg>
        <pc:grpChg chg="del">
          <ac:chgData name="Hammond, Steve" userId="24a34c73-d4aa-4f8d-a38e-85841e691715" providerId="ADAL" clId="{14E7067A-4FA5-4430-8E49-6F6E6024B0B1}" dt="2023-11-13T21:57:38.350" v="1617" actId="478"/>
          <ac:grpSpMkLst>
            <pc:docMk/>
            <pc:sldMk cId="114481801" sldId="664"/>
            <ac:grpSpMk id="16" creationId="{169B5ED1-DE14-54CB-0CB3-621CD915D53B}"/>
          </ac:grpSpMkLst>
        </pc:grpChg>
        <pc:grpChg chg="del">
          <ac:chgData name="Hammond, Steve" userId="24a34c73-d4aa-4f8d-a38e-85841e691715" providerId="ADAL" clId="{14E7067A-4FA5-4430-8E49-6F6E6024B0B1}" dt="2023-11-13T21:57:28.205" v="1609" actId="478"/>
          <ac:grpSpMkLst>
            <pc:docMk/>
            <pc:sldMk cId="114481801" sldId="664"/>
            <ac:grpSpMk id="19" creationId="{3B7A3354-58BC-C8C6-88C1-5FEECAD79DFC}"/>
          </ac:grpSpMkLst>
        </pc:grpChg>
        <pc:grpChg chg="del">
          <ac:chgData name="Hammond, Steve" userId="24a34c73-d4aa-4f8d-a38e-85841e691715" providerId="ADAL" clId="{14E7067A-4FA5-4430-8E49-6F6E6024B0B1}" dt="2023-11-13T21:57:29.170" v="1610" actId="478"/>
          <ac:grpSpMkLst>
            <pc:docMk/>
            <pc:sldMk cId="114481801" sldId="664"/>
            <ac:grpSpMk id="22" creationId="{B0CB4443-B3A7-D295-EA8E-B875FC621015}"/>
          </ac:grpSpMkLst>
        </pc:grpChg>
        <pc:grpChg chg="del">
          <ac:chgData name="Hammond, Steve" userId="24a34c73-d4aa-4f8d-a38e-85841e691715" providerId="ADAL" clId="{14E7067A-4FA5-4430-8E49-6F6E6024B0B1}" dt="2023-11-13T21:57:30.088" v="1611" actId="478"/>
          <ac:grpSpMkLst>
            <pc:docMk/>
            <pc:sldMk cId="114481801" sldId="664"/>
            <ac:grpSpMk id="25" creationId="{7A92FE85-33B1-1A8F-B9A2-ADC6980F1F86}"/>
          </ac:grpSpMkLst>
        </pc:grpChg>
        <pc:graphicFrameChg chg="add mod">
          <ac:chgData name="Hammond, Steve" userId="24a34c73-d4aa-4f8d-a38e-85841e691715" providerId="ADAL" clId="{14E7067A-4FA5-4430-8E49-6F6E6024B0B1}" dt="2023-11-13T21:58:10.600" v="1622"/>
          <ac:graphicFrameMkLst>
            <pc:docMk/>
            <pc:sldMk cId="114481801" sldId="664"/>
            <ac:graphicFrameMk id="3" creationId="{B34FFE72-0DEF-24CA-DC6E-2ED3E648293D}"/>
          </ac:graphicFrameMkLst>
        </pc:graphicFrameChg>
        <pc:cxnChg chg="del">
          <ac:chgData name="Hammond, Steve" userId="24a34c73-d4aa-4f8d-a38e-85841e691715" providerId="ADAL" clId="{14E7067A-4FA5-4430-8E49-6F6E6024B0B1}" dt="2023-11-13T21:57:18.689" v="1603" actId="478"/>
          <ac:cxnSpMkLst>
            <pc:docMk/>
            <pc:sldMk cId="114481801" sldId="664"/>
            <ac:cxnSpMk id="28" creationId="{A49025E1-5C9A-D615-6EF2-EC385A9A9116}"/>
          </ac:cxnSpMkLst>
        </pc:cxnChg>
        <pc:cxnChg chg="del">
          <ac:chgData name="Hammond, Steve" userId="24a34c73-d4aa-4f8d-a38e-85841e691715" providerId="ADAL" clId="{14E7067A-4FA5-4430-8E49-6F6E6024B0B1}" dt="2023-11-13T21:57:17.647" v="1602" actId="478"/>
          <ac:cxnSpMkLst>
            <pc:docMk/>
            <pc:sldMk cId="114481801" sldId="664"/>
            <ac:cxnSpMk id="29" creationId="{B9A008D3-480E-5C6A-75BB-3454D501F514}"/>
          </ac:cxnSpMkLst>
        </pc:cxnChg>
      </pc:sldChg>
      <pc:sldChg chg="modSp add mod ord">
        <pc:chgData name="Hammond, Steve" userId="24a34c73-d4aa-4f8d-a38e-85841e691715" providerId="ADAL" clId="{14E7067A-4FA5-4430-8E49-6F6E6024B0B1}" dt="2023-11-13T22:02:36.994" v="1920" actId="14100"/>
        <pc:sldMkLst>
          <pc:docMk/>
          <pc:sldMk cId="773353197" sldId="665"/>
        </pc:sldMkLst>
        <pc:spChg chg="mod">
          <ac:chgData name="Hammond, Steve" userId="24a34c73-d4aa-4f8d-a38e-85841e691715" providerId="ADAL" clId="{14E7067A-4FA5-4430-8E49-6F6E6024B0B1}" dt="2023-11-13T21:59:18.571" v="1675" actId="27636"/>
          <ac:spMkLst>
            <pc:docMk/>
            <pc:sldMk cId="773353197" sldId="665"/>
            <ac:spMk id="2" creationId="{9BD96795-DD05-72D5-623B-9EADEC144BDB}"/>
          </ac:spMkLst>
        </pc:spChg>
        <pc:spChg chg="mod">
          <ac:chgData name="Hammond, Steve" userId="24a34c73-d4aa-4f8d-a38e-85841e691715" providerId="ADAL" clId="{14E7067A-4FA5-4430-8E49-6F6E6024B0B1}" dt="2023-11-13T22:01:23.349" v="1919" actId="14100"/>
          <ac:spMkLst>
            <pc:docMk/>
            <pc:sldMk cId="773353197" sldId="665"/>
            <ac:spMk id="4" creationId="{6E049577-77F1-6049-5D0F-EFA6BC29F847}"/>
          </ac:spMkLst>
        </pc:spChg>
        <pc:spChg chg="mod">
          <ac:chgData name="Hammond, Steve" userId="24a34c73-d4aa-4f8d-a38e-85841e691715" providerId="ADAL" clId="{14E7067A-4FA5-4430-8E49-6F6E6024B0B1}" dt="2023-11-13T22:02:36.994" v="1920" actId="14100"/>
          <ac:spMkLst>
            <pc:docMk/>
            <pc:sldMk cId="773353197" sldId="665"/>
            <ac:spMk id="11" creationId="{00000000-0000-0000-0000-000000000000}"/>
          </ac:spMkLst>
        </pc:spChg>
      </pc:sldChg>
      <pc:sldChg chg="modSp add del mod">
        <pc:chgData name="Hammond, Steve" userId="24a34c73-d4aa-4f8d-a38e-85841e691715" providerId="ADAL" clId="{14E7067A-4FA5-4430-8E49-6F6E6024B0B1}" dt="2023-11-13T22:11:14.150" v="1983" actId="47"/>
        <pc:sldMkLst>
          <pc:docMk/>
          <pc:sldMk cId="2385689187" sldId="666"/>
        </pc:sldMkLst>
        <pc:spChg chg="mod">
          <ac:chgData name="Hammond, Steve" userId="24a34c73-d4aa-4f8d-a38e-85841e691715" providerId="ADAL" clId="{14E7067A-4FA5-4430-8E49-6F6E6024B0B1}" dt="2023-11-13T22:03:13.444" v="1923" actId="27636"/>
          <ac:spMkLst>
            <pc:docMk/>
            <pc:sldMk cId="2385689187" sldId="666"/>
            <ac:spMk id="10" creationId="{CADB9327-69EA-DE28-F076-418FEFEE1FCD}"/>
          </ac:spMkLst>
        </pc:spChg>
      </pc:sldChg>
      <pc:sldChg chg="addSp delSp modSp add mod ord modNotesTx">
        <pc:chgData name="Hammond, Steve" userId="24a34c73-d4aa-4f8d-a38e-85841e691715" providerId="ADAL" clId="{14E7067A-4FA5-4430-8E49-6F6E6024B0B1}" dt="2023-11-14T15:02:43.569" v="4631" actId="14100"/>
        <pc:sldMkLst>
          <pc:docMk/>
          <pc:sldMk cId="1979859744" sldId="667"/>
        </pc:sldMkLst>
        <pc:spChg chg="add mod">
          <ac:chgData name="Hammond, Steve" userId="24a34c73-d4aa-4f8d-a38e-85841e691715" providerId="ADAL" clId="{14E7067A-4FA5-4430-8E49-6F6E6024B0B1}" dt="2023-11-13T22:16:41.931" v="2458" actId="255"/>
          <ac:spMkLst>
            <pc:docMk/>
            <pc:sldMk cId="1979859744" sldId="667"/>
            <ac:spMk id="2" creationId="{1C484276-1EF3-A953-6FCE-E945D825ACA1}"/>
          </ac:spMkLst>
        </pc:spChg>
        <pc:spChg chg="add mod">
          <ac:chgData name="Hammond, Steve" userId="24a34c73-d4aa-4f8d-a38e-85841e691715" providerId="ADAL" clId="{14E7067A-4FA5-4430-8E49-6F6E6024B0B1}" dt="2023-11-13T22:17:14.619" v="2463" actId="2711"/>
          <ac:spMkLst>
            <pc:docMk/>
            <pc:sldMk cId="1979859744" sldId="667"/>
            <ac:spMk id="3" creationId="{7E9D83D0-96AE-2F8A-50B2-BD881D8875DF}"/>
          </ac:spMkLst>
        </pc:spChg>
        <pc:spChg chg="mod">
          <ac:chgData name="Hammond, Steve" userId="24a34c73-d4aa-4f8d-a38e-85841e691715" providerId="ADAL" clId="{14E7067A-4FA5-4430-8E49-6F6E6024B0B1}" dt="2023-11-13T22:08:52.519" v="1961" actId="20577"/>
          <ac:spMkLst>
            <pc:docMk/>
            <pc:sldMk cId="1979859744" sldId="667"/>
            <ac:spMk id="4" creationId="{28878503-2DF9-B646-AA49-62DAE027F4F1}"/>
          </ac:spMkLst>
        </pc:spChg>
        <pc:spChg chg="add mod">
          <ac:chgData name="Hammond, Steve" userId="24a34c73-d4aa-4f8d-a38e-85841e691715" providerId="ADAL" clId="{14E7067A-4FA5-4430-8E49-6F6E6024B0B1}" dt="2023-11-13T22:10:11.857" v="1976" actId="14100"/>
          <ac:spMkLst>
            <pc:docMk/>
            <pc:sldMk cId="1979859744" sldId="667"/>
            <ac:spMk id="5" creationId="{9D52A40D-5729-7182-894C-FC88F8C2217D}"/>
          </ac:spMkLst>
        </pc:spChg>
        <pc:spChg chg="add mod">
          <ac:chgData name="Hammond, Steve" userId="24a34c73-d4aa-4f8d-a38e-85841e691715" providerId="ADAL" clId="{14E7067A-4FA5-4430-8E49-6F6E6024B0B1}" dt="2023-11-13T22:10:11.857" v="1976" actId="14100"/>
          <ac:spMkLst>
            <pc:docMk/>
            <pc:sldMk cId="1979859744" sldId="667"/>
            <ac:spMk id="6" creationId="{E35CEEDB-E1C7-60E1-4CD9-0CAD01FB6FA1}"/>
          </ac:spMkLst>
        </pc:spChg>
        <pc:spChg chg="add mod">
          <ac:chgData name="Hammond, Steve" userId="24a34c73-d4aa-4f8d-a38e-85841e691715" providerId="ADAL" clId="{14E7067A-4FA5-4430-8E49-6F6E6024B0B1}" dt="2023-11-13T22:10:11.857" v="1976" actId="14100"/>
          <ac:spMkLst>
            <pc:docMk/>
            <pc:sldMk cId="1979859744" sldId="667"/>
            <ac:spMk id="7" creationId="{99E07957-2469-2F63-2DAD-B6B26E979610}"/>
          </ac:spMkLst>
        </pc:spChg>
        <pc:spChg chg="add mod">
          <ac:chgData name="Hammond, Steve" userId="24a34c73-d4aa-4f8d-a38e-85841e691715" providerId="ADAL" clId="{14E7067A-4FA5-4430-8E49-6F6E6024B0B1}" dt="2023-11-13T22:10:11.857" v="1976" actId="14100"/>
          <ac:spMkLst>
            <pc:docMk/>
            <pc:sldMk cId="1979859744" sldId="667"/>
            <ac:spMk id="8" creationId="{863D4B51-8B76-6382-0ADA-102CC2E61663}"/>
          </ac:spMkLst>
        </pc:spChg>
        <pc:spChg chg="del">
          <ac:chgData name="Hammond, Steve" userId="24a34c73-d4aa-4f8d-a38e-85841e691715" providerId="ADAL" clId="{14E7067A-4FA5-4430-8E49-6F6E6024B0B1}" dt="2023-11-13T22:09:00.127" v="1962" actId="478"/>
          <ac:spMkLst>
            <pc:docMk/>
            <pc:sldMk cId="1979859744" sldId="667"/>
            <ac:spMk id="10" creationId="{DD9857AE-1763-B82B-F492-AB7620293F1D}"/>
          </ac:spMkLst>
        </pc:spChg>
        <pc:spChg chg="del">
          <ac:chgData name="Hammond, Steve" userId="24a34c73-d4aa-4f8d-a38e-85841e691715" providerId="ADAL" clId="{14E7067A-4FA5-4430-8E49-6F6E6024B0B1}" dt="2023-11-13T22:09:07.576" v="1967" actId="478"/>
          <ac:spMkLst>
            <pc:docMk/>
            <pc:sldMk cId="1979859744" sldId="667"/>
            <ac:spMk id="11" creationId="{12772226-90F2-F656-B6D4-5E20F8EC6D3D}"/>
          </ac:spMkLst>
        </pc:spChg>
        <pc:spChg chg="del">
          <ac:chgData name="Hammond, Steve" userId="24a34c73-d4aa-4f8d-a38e-85841e691715" providerId="ADAL" clId="{14E7067A-4FA5-4430-8E49-6F6E6024B0B1}" dt="2023-11-13T22:09:05.153" v="1965" actId="478"/>
          <ac:spMkLst>
            <pc:docMk/>
            <pc:sldMk cId="1979859744" sldId="667"/>
            <ac:spMk id="12" creationId="{3033ECFD-8C58-5FE8-242A-C7757CF9BAEC}"/>
          </ac:spMkLst>
        </pc:spChg>
        <pc:spChg chg="del">
          <ac:chgData name="Hammond, Steve" userId="24a34c73-d4aa-4f8d-a38e-85841e691715" providerId="ADAL" clId="{14E7067A-4FA5-4430-8E49-6F6E6024B0B1}" dt="2023-11-13T22:09:09.825" v="1968" actId="478"/>
          <ac:spMkLst>
            <pc:docMk/>
            <pc:sldMk cId="1979859744" sldId="667"/>
            <ac:spMk id="13" creationId="{97817B7B-49A1-2D4D-0762-352F9FECA54F}"/>
          </ac:spMkLst>
        </pc:spChg>
        <pc:spChg chg="del">
          <ac:chgData name="Hammond, Steve" userId="24a34c73-d4aa-4f8d-a38e-85841e691715" providerId="ADAL" clId="{14E7067A-4FA5-4430-8E49-6F6E6024B0B1}" dt="2023-11-13T22:09:03.277" v="1964" actId="478"/>
          <ac:spMkLst>
            <pc:docMk/>
            <pc:sldMk cId="1979859744" sldId="667"/>
            <ac:spMk id="14" creationId="{563C6E18-97B7-4408-5772-F243AF71AFA9}"/>
          </ac:spMkLst>
        </pc:spChg>
        <pc:spChg chg="del">
          <ac:chgData name="Hammond, Steve" userId="24a34c73-d4aa-4f8d-a38e-85841e691715" providerId="ADAL" clId="{14E7067A-4FA5-4430-8E49-6F6E6024B0B1}" dt="2023-11-13T22:09:01.371" v="1963" actId="478"/>
          <ac:spMkLst>
            <pc:docMk/>
            <pc:sldMk cId="1979859744" sldId="667"/>
            <ac:spMk id="15" creationId="{867B0702-88CB-9E0D-9F08-FC60594229C1}"/>
          </ac:spMkLst>
        </pc:spChg>
        <pc:spChg chg="del">
          <ac:chgData name="Hammond, Steve" userId="24a34c73-d4aa-4f8d-a38e-85841e691715" providerId="ADAL" clId="{14E7067A-4FA5-4430-8E49-6F6E6024B0B1}" dt="2023-11-13T22:09:06.811" v="1966" actId="478"/>
          <ac:spMkLst>
            <pc:docMk/>
            <pc:sldMk cId="1979859744" sldId="667"/>
            <ac:spMk id="16" creationId="{5D58A96B-2B84-DAAD-E4FD-B31D527E277F}"/>
          </ac:spMkLst>
        </pc:spChg>
        <pc:spChg chg="add mod">
          <ac:chgData name="Hammond, Steve" userId="24a34c73-d4aa-4f8d-a38e-85841e691715" providerId="ADAL" clId="{14E7067A-4FA5-4430-8E49-6F6E6024B0B1}" dt="2023-11-13T22:10:11.857" v="1976" actId="14100"/>
          <ac:spMkLst>
            <pc:docMk/>
            <pc:sldMk cId="1979859744" sldId="667"/>
            <ac:spMk id="21" creationId="{54218ECE-5803-5F63-C97D-FD65E1E50082}"/>
          </ac:spMkLst>
        </pc:spChg>
        <pc:spChg chg="add mod">
          <ac:chgData name="Hammond, Steve" userId="24a34c73-d4aa-4f8d-a38e-85841e691715" providerId="ADAL" clId="{14E7067A-4FA5-4430-8E49-6F6E6024B0B1}" dt="2023-11-13T22:10:11.857" v="1976" actId="14100"/>
          <ac:spMkLst>
            <pc:docMk/>
            <pc:sldMk cId="1979859744" sldId="667"/>
            <ac:spMk id="22" creationId="{88A18565-CC27-AE61-4510-9214FDB9B515}"/>
          </ac:spMkLst>
        </pc:spChg>
        <pc:cxnChg chg="add mod">
          <ac:chgData name="Hammond, Steve" userId="24a34c73-d4aa-4f8d-a38e-85841e691715" providerId="ADAL" clId="{14E7067A-4FA5-4430-8E49-6F6E6024B0B1}" dt="2023-11-13T22:16:48.508" v="2460" actId="1076"/>
          <ac:cxnSpMkLst>
            <pc:docMk/>
            <pc:sldMk cId="1979859744" sldId="667"/>
            <ac:cxnSpMk id="17" creationId="{39500E81-D951-8CB6-DEB3-3125425611C2}"/>
          </ac:cxnSpMkLst>
        </pc:cxnChg>
        <pc:cxnChg chg="add mod">
          <ac:chgData name="Hammond, Steve" userId="24a34c73-d4aa-4f8d-a38e-85841e691715" providerId="ADAL" clId="{14E7067A-4FA5-4430-8E49-6F6E6024B0B1}" dt="2023-11-14T15:01:50.697" v="4623" actId="14100"/>
          <ac:cxnSpMkLst>
            <pc:docMk/>
            <pc:sldMk cId="1979859744" sldId="667"/>
            <ac:cxnSpMk id="18" creationId="{5312FDA3-75B3-5874-789C-BC63D48754EC}"/>
          </ac:cxnSpMkLst>
        </pc:cxnChg>
        <pc:cxnChg chg="add mod">
          <ac:chgData name="Hammond, Steve" userId="24a34c73-d4aa-4f8d-a38e-85841e691715" providerId="ADAL" clId="{14E7067A-4FA5-4430-8E49-6F6E6024B0B1}" dt="2023-11-14T15:02:36.766" v="4630" actId="14100"/>
          <ac:cxnSpMkLst>
            <pc:docMk/>
            <pc:sldMk cId="1979859744" sldId="667"/>
            <ac:cxnSpMk id="19" creationId="{41526664-CF57-0F3F-AC59-0C0CC7F8C936}"/>
          </ac:cxnSpMkLst>
        </pc:cxnChg>
        <pc:cxnChg chg="add mod">
          <ac:chgData name="Hammond, Steve" userId="24a34c73-d4aa-4f8d-a38e-85841e691715" providerId="ADAL" clId="{14E7067A-4FA5-4430-8E49-6F6E6024B0B1}" dt="2023-11-14T15:02:43.569" v="4631" actId="14100"/>
          <ac:cxnSpMkLst>
            <pc:docMk/>
            <pc:sldMk cId="1979859744" sldId="667"/>
            <ac:cxnSpMk id="20" creationId="{FA44AE9C-1BBE-6BDB-9D59-E20CDB8DEC65}"/>
          </ac:cxnSpMkLst>
        </pc:cxnChg>
      </pc:sldChg>
      <pc:sldChg chg="modSp add del mod">
        <pc:chgData name="Hammond, Steve" userId="24a34c73-d4aa-4f8d-a38e-85841e691715" providerId="ADAL" clId="{14E7067A-4FA5-4430-8E49-6F6E6024B0B1}" dt="2023-11-13T22:18:07.452" v="2468" actId="47"/>
        <pc:sldMkLst>
          <pc:docMk/>
          <pc:sldMk cId="2776957990" sldId="668"/>
        </pc:sldMkLst>
        <pc:spChg chg="mod">
          <ac:chgData name="Hammond, Steve" userId="24a34c73-d4aa-4f8d-a38e-85841e691715" providerId="ADAL" clId="{14E7067A-4FA5-4430-8E49-6F6E6024B0B1}" dt="2023-11-13T22:11:33.106" v="1986" actId="27636"/>
          <ac:spMkLst>
            <pc:docMk/>
            <pc:sldMk cId="2776957990" sldId="668"/>
            <ac:spMk id="2" creationId="{5F600E5E-B541-6BF3-52C8-473E0D988096}"/>
          </ac:spMkLst>
        </pc:spChg>
      </pc:sldChg>
      <pc:sldChg chg="addSp delSp modSp add mod modNotesTx">
        <pc:chgData name="Hammond, Steve" userId="24a34c73-d4aa-4f8d-a38e-85841e691715" providerId="ADAL" clId="{14E7067A-4FA5-4430-8E49-6F6E6024B0B1}" dt="2023-11-14T20:48:33.740" v="13743" actId="1076"/>
        <pc:sldMkLst>
          <pc:docMk/>
          <pc:sldMk cId="2484548826" sldId="669"/>
        </pc:sldMkLst>
        <pc:spChg chg="mod">
          <ac:chgData name="Hammond, Steve" userId="24a34c73-d4aa-4f8d-a38e-85841e691715" providerId="ADAL" clId="{14E7067A-4FA5-4430-8E49-6F6E6024B0B1}" dt="2023-11-14T20:48:26.502" v="13740" actId="2711"/>
          <ac:spMkLst>
            <pc:docMk/>
            <pc:sldMk cId="2484548826" sldId="669"/>
            <ac:spMk id="3" creationId="{D3534C87-CFEC-6908-1D50-FC4C031BBC8A}"/>
          </ac:spMkLst>
        </pc:spChg>
        <pc:spChg chg="mod">
          <ac:chgData name="Hammond, Steve" userId="24a34c73-d4aa-4f8d-a38e-85841e691715" providerId="ADAL" clId="{14E7067A-4FA5-4430-8E49-6F6E6024B0B1}" dt="2023-11-14T15:16:30.411" v="5722" actId="6549"/>
          <ac:spMkLst>
            <pc:docMk/>
            <pc:sldMk cId="2484548826" sldId="669"/>
            <ac:spMk id="5" creationId="{6CE996F1-89CE-1B48-A920-40FBD75EE938}"/>
          </ac:spMkLst>
        </pc:spChg>
        <pc:spChg chg="add del mod">
          <ac:chgData name="Hammond, Steve" userId="24a34c73-d4aa-4f8d-a38e-85841e691715" providerId="ADAL" clId="{14E7067A-4FA5-4430-8E49-6F6E6024B0B1}" dt="2023-11-14T15:18:48.560" v="6167" actId="478"/>
          <ac:spMkLst>
            <pc:docMk/>
            <pc:sldMk cId="2484548826" sldId="669"/>
            <ac:spMk id="6" creationId="{D66214F2-41F7-E89B-359C-40A1EFD751EC}"/>
          </ac:spMkLst>
        </pc:spChg>
        <pc:spChg chg="add mod">
          <ac:chgData name="Hammond, Steve" userId="24a34c73-d4aa-4f8d-a38e-85841e691715" providerId="ADAL" clId="{14E7067A-4FA5-4430-8E49-6F6E6024B0B1}" dt="2023-11-14T15:24:50.256" v="6207" actId="1076"/>
          <ac:spMkLst>
            <pc:docMk/>
            <pc:sldMk cId="2484548826" sldId="669"/>
            <ac:spMk id="8" creationId="{33F5BEC7-EEEF-1BCE-0569-A562CFB9EC01}"/>
          </ac:spMkLst>
        </pc:spChg>
        <pc:spChg chg="mod">
          <ac:chgData name="Hammond, Steve" userId="24a34c73-d4aa-4f8d-a38e-85841e691715" providerId="ADAL" clId="{14E7067A-4FA5-4430-8E49-6F6E6024B0B1}" dt="2023-11-14T20:48:30.629" v="13742" actId="1076"/>
          <ac:spMkLst>
            <pc:docMk/>
            <pc:sldMk cId="2484548826" sldId="669"/>
            <ac:spMk id="9" creationId="{A073A719-BFF3-4515-9B01-49CD3BBC3E32}"/>
          </ac:spMkLst>
        </pc:spChg>
        <pc:spChg chg="add mod">
          <ac:chgData name="Hammond, Steve" userId="24a34c73-d4aa-4f8d-a38e-85841e691715" providerId="ADAL" clId="{14E7067A-4FA5-4430-8E49-6F6E6024B0B1}" dt="2023-11-14T15:24:52.997" v="6208" actId="1076"/>
          <ac:spMkLst>
            <pc:docMk/>
            <pc:sldMk cId="2484548826" sldId="669"/>
            <ac:spMk id="10" creationId="{9E69F0B5-3B5E-A1B8-0361-581E6DC72BD8}"/>
          </ac:spMkLst>
        </pc:spChg>
        <pc:spChg chg="add mod">
          <ac:chgData name="Hammond, Steve" userId="24a34c73-d4aa-4f8d-a38e-85841e691715" providerId="ADAL" clId="{14E7067A-4FA5-4430-8E49-6F6E6024B0B1}" dt="2023-11-14T15:24:56.475" v="6209" actId="1076"/>
          <ac:spMkLst>
            <pc:docMk/>
            <pc:sldMk cId="2484548826" sldId="669"/>
            <ac:spMk id="12" creationId="{79D1EAA3-3399-0BC5-E47A-82D396A92AAF}"/>
          </ac:spMkLst>
        </pc:spChg>
        <pc:spChg chg="add mod">
          <ac:chgData name="Hammond, Steve" userId="24a34c73-d4aa-4f8d-a38e-85841e691715" providerId="ADAL" clId="{14E7067A-4FA5-4430-8E49-6F6E6024B0B1}" dt="2023-11-14T15:24:59.526" v="6210" actId="1076"/>
          <ac:spMkLst>
            <pc:docMk/>
            <pc:sldMk cId="2484548826" sldId="669"/>
            <ac:spMk id="13" creationId="{90EB99E5-280A-BB6C-DA2B-86F87D7EE72F}"/>
          </ac:spMkLst>
        </pc:spChg>
        <pc:spChg chg="add del mod">
          <ac:chgData name="Hammond, Steve" userId="24a34c73-d4aa-4f8d-a38e-85841e691715" providerId="ADAL" clId="{14E7067A-4FA5-4430-8E49-6F6E6024B0B1}" dt="2023-11-14T15:22:33" v="6200" actId="478"/>
          <ac:spMkLst>
            <pc:docMk/>
            <pc:sldMk cId="2484548826" sldId="669"/>
            <ac:spMk id="14" creationId="{FEC65F79-292B-BA0A-D596-6A90042762A0}"/>
          </ac:spMkLst>
        </pc:spChg>
        <pc:spChg chg="mod">
          <ac:chgData name="Hammond, Steve" userId="24a34c73-d4aa-4f8d-a38e-85841e691715" providerId="ADAL" clId="{14E7067A-4FA5-4430-8E49-6F6E6024B0B1}" dt="2023-11-14T20:48:33.740" v="13743" actId="1076"/>
          <ac:spMkLst>
            <pc:docMk/>
            <pc:sldMk cId="2484548826" sldId="669"/>
            <ac:spMk id="15" creationId="{74364F78-7030-8447-818F-F4424B1550CD}"/>
          </ac:spMkLst>
        </pc:spChg>
        <pc:spChg chg="add mod">
          <ac:chgData name="Hammond, Steve" userId="24a34c73-d4aa-4f8d-a38e-85841e691715" providerId="ADAL" clId="{14E7067A-4FA5-4430-8E49-6F6E6024B0B1}" dt="2023-11-14T15:25:10.277" v="6212" actId="1076"/>
          <ac:spMkLst>
            <pc:docMk/>
            <pc:sldMk cId="2484548826" sldId="669"/>
            <ac:spMk id="16" creationId="{3C57C712-E39B-2002-3DF7-511268669B25}"/>
          </ac:spMkLst>
        </pc:spChg>
        <pc:spChg chg="add mod">
          <ac:chgData name="Hammond, Steve" userId="24a34c73-d4aa-4f8d-a38e-85841e691715" providerId="ADAL" clId="{14E7067A-4FA5-4430-8E49-6F6E6024B0B1}" dt="2023-11-14T15:25:28.496" v="6228" actId="6549"/>
          <ac:spMkLst>
            <pc:docMk/>
            <pc:sldMk cId="2484548826" sldId="669"/>
            <ac:spMk id="17" creationId="{B543EB84-CD96-2462-0F85-1F162F09D2A3}"/>
          </ac:spMkLst>
        </pc:spChg>
        <pc:spChg chg="add mod">
          <ac:chgData name="Hammond, Steve" userId="24a34c73-d4aa-4f8d-a38e-85841e691715" providerId="ADAL" clId="{14E7067A-4FA5-4430-8E49-6F6E6024B0B1}" dt="2023-11-14T15:25:04.170" v="6211" actId="1076"/>
          <ac:spMkLst>
            <pc:docMk/>
            <pc:sldMk cId="2484548826" sldId="669"/>
            <ac:spMk id="18" creationId="{A908F806-C3B2-C9F1-2596-EA2D953FF8F0}"/>
          </ac:spMkLst>
        </pc:spChg>
        <pc:spChg chg="add mod">
          <ac:chgData name="Hammond, Steve" userId="24a34c73-d4aa-4f8d-a38e-85841e691715" providerId="ADAL" clId="{14E7067A-4FA5-4430-8E49-6F6E6024B0B1}" dt="2023-11-14T15:25:43.455" v="6230" actId="1076"/>
          <ac:spMkLst>
            <pc:docMk/>
            <pc:sldMk cId="2484548826" sldId="669"/>
            <ac:spMk id="19" creationId="{B7FB8482-27E8-2173-255D-88DAED32015B}"/>
          </ac:spMkLst>
        </pc:spChg>
        <pc:spChg chg="add mod">
          <ac:chgData name="Hammond, Steve" userId="24a34c73-d4aa-4f8d-a38e-85841e691715" providerId="ADAL" clId="{14E7067A-4FA5-4430-8E49-6F6E6024B0B1}" dt="2023-11-14T15:25:50.984" v="6232" actId="1076"/>
          <ac:spMkLst>
            <pc:docMk/>
            <pc:sldMk cId="2484548826" sldId="669"/>
            <ac:spMk id="20" creationId="{D2711D3E-B116-1741-1E20-A945EAA4129A}"/>
          </ac:spMkLst>
        </pc:spChg>
        <pc:spChg chg="add mod">
          <ac:chgData name="Hammond, Steve" userId="24a34c73-d4aa-4f8d-a38e-85841e691715" providerId="ADAL" clId="{14E7067A-4FA5-4430-8E49-6F6E6024B0B1}" dt="2023-11-14T15:25:59.846" v="6238" actId="20577"/>
          <ac:spMkLst>
            <pc:docMk/>
            <pc:sldMk cId="2484548826" sldId="669"/>
            <ac:spMk id="21" creationId="{E94A39A0-2A5D-6500-66B9-177CF9DEF6BE}"/>
          </ac:spMkLst>
        </pc:spChg>
        <pc:picChg chg="del">
          <ac:chgData name="Hammond, Steve" userId="24a34c73-d4aa-4f8d-a38e-85841e691715" providerId="ADAL" clId="{14E7067A-4FA5-4430-8E49-6F6E6024B0B1}" dt="2023-11-14T15:17:33.401" v="5729" actId="478"/>
          <ac:picMkLst>
            <pc:docMk/>
            <pc:sldMk cId="2484548826" sldId="669"/>
            <ac:picMk id="4" creationId="{CA882792-E415-1910-A1A6-0AC61F8E4C5D}"/>
          </ac:picMkLst>
        </pc:picChg>
        <pc:picChg chg="add mod">
          <ac:chgData name="Hammond, Steve" userId="24a34c73-d4aa-4f8d-a38e-85841e691715" providerId="ADAL" clId="{14E7067A-4FA5-4430-8E49-6F6E6024B0B1}" dt="2023-11-14T15:24:46.242" v="6206" actId="1076"/>
          <ac:picMkLst>
            <pc:docMk/>
            <pc:sldMk cId="2484548826" sldId="669"/>
            <ac:picMk id="7" creationId="{737C0CC5-ABDF-21D3-7F1F-56FB0B80F791}"/>
          </ac:picMkLst>
        </pc:picChg>
      </pc:sldChg>
      <pc:sldChg chg="add del">
        <pc:chgData name="Hammond, Steve" userId="24a34c73-d4aa-4f8d-a38e-85841e691715" providerId="ADAL" clId="{14E7067A-4FA5-4430-8E49-6F6E6024B0B1}" dt="2023-11-13T22:18:52.550" v="2473" actId="47"/>
        <pc:sldMkLst>
          <pc:docMk/>
          <pc:sldMk cId="532678584" sldId="670"/>
        </pc:sldMkLst>
      </pc:sldChg>
      <pc:sldChg chg="add del">
        <pc:chgData name="Hammond, Steve" userId="24a34c73-d4aa-4f8d-a38e-85841e691715" providerId="ADAL" clId="{14E7067A-4FA5-4430-8E49-6F6E6024B0B1}" dt="2023-11-13T22:24:55.111" v="2818" actId="47"/>
        <pc:sldMkLst>
          <pc:docMk/>
          <pc:sldMk cId="1446896392" sldId="670"/>
        </pc:sldMkLst>
      </pc:sldChg>
      <pc:sldChg chg="addSp delSp modSp add mod ord modNotesTx">
        <pc:chgData name="Hammond, Steve" userId="24a34c73-d4aa-4f8d-a38e-85841e691715" providerId="ADAL" clId="{14E7067A-4FA5-4430-8E49-6F6E6024B0B1}" dt="2023-11-14T15:11:06.503" v="5228"/>
        <pc:sldMkLst>
          <pc:docMk/>
          <pc:sldMk cId="1838726793" sldId="671"/>
        </pc:sldMkLst>
        <pc:spChg chg="mod">
          <ac:chgData name="Hammond, Steve" userId="24a34c73-d4aa-4f8d-a38e-85841e691715" providerId="ADAL" clId="{14E7067A-4FA5-4430-8E49-6F6E6024B0B1}" dt="2023-11-14T15:10:48.236" v="5227" actId="20577"/>
          <ac:spMkLst>
            <pc:docMk/>
            <pc:sldMk cId="1838726793" sldId="671"/>
            <ac:spMk id="3" creationId="{D3534C87-CFEC-6908-1D50-FC4C031BBC8A}"/>
          </ac:spMkLst>
        </pc:spChg>
        <pc:spChg chg="add del mod">
          <ac:chgData name="Hammond, Steve" userId="24a34c73-d4aa-4f8d-a38e-85841e691715" providerId="ADAL" clId="{14E7067A-4FA5-4430-8E49-6F6E6024B0B1}" dt="2023-11-13T22:24:24.643" v="2815" actId="478"/>
          <ac:spMkLst>
            <pc:docMk/>
            <pc:sldMk cId="1838726793" sldId="671"/>
            <ac:spMk id="4" creationId="{B9927B14-8A73-0B2F-968B-598F9C8C9ED8}"/>
          </ac:spMkLst>
        </pc:spChg>
        <pc:spChg chg="mod">
          <ac:chgData name="Hammond, Steve" userId="24a34c73-d4aa-4f8d-a38e-85841e691715" providerId="ADAL" clId="{14E7067A-4FA5-4430-8E49-6F6E6024B0B1}" dt="2023-11-14T15:09:10.385" v="4703" actId="20577"/>
          <ac:spMkLst>
            <pc:docMk/>
            <pc:sldMk cId="1838726793" sldId="671"/>
            <ac:spMk id="5" creationId="{6CE996F1-89CE-1B48-A920-40FBD75EE938}"/>
          </ac:spMkLst>
        </pc:spChg>
        <pc:spChg chg="add del mod">
          <ac:chgData name="Hammond, Steve" userId="24a34c73-d4aa-4f8d-a38e-85841e691715" providerId="ADAL" clId="{14E7067A-4FA5-4430-8E49-6F6E6024B0B1}" dt="2023-11-13T22:30:43.193" v="3442" actId="478"/>
          <ac:spMkLst>
            <pc:docMk/>
            <pc:sldMk cId="1838726793" sldId="671"/>
            <ac:spMk id="6" creationId="{5278D5A3-0533-423A-C0D8-67DD5DA5F7FA}"/>
          </ac:spMkLst>
        </pc:spChg>
        <pc:spChg chg="add del mod">
          <ac:chgData name="Hammond, Steve" userId="24a34c73-d4aa-4f8d-a38e-85841e691715" providerId="ADAL" clId="{14E7067A-4FA5-4430-8E49-6F6E6024B0B1}" dt="2023-11-13T22:47:20.592" v="4582" actId="1076"/>
          <ac:spMkLst>
            <pc:docMk/>
            <pc:sldMk cId="1838726793" sldId="671"/>
            <ac:spMk id="15" creationId="{74364F78-7030-8447-818F-F4424B1550CD}"/>
          </ac:spMkLst>
        </pc:spChg>
      </pc:sldChg>
      <pc:sldChg chg="addSp modSp add mod">
        <pc:chgData name="Hammond, Steve" userId="24a34c73-d4aa-4f8d-a38e-85841e691715" providerId="ADAL" clId="{14E7067A-4FA5-4430-8E49-6F6E6024B0B1}" dt="2023-11-13T22:47:40.602" v="4585" actId="255"/>
        <pc:sldMkLst>
          <pc:docMk/>
          <pc:sldMk cId="419525728" sldId="672"/>
        </pc:sldMkLst>
        <pc:spChg chg="add mod">
          <ac:chgData name="Hammond, Steve" userId="24a34c73-d4aa-4f8d-a38e-85841e691715" providerId="ADAL" clId="{14E7067A-4FA5-4430-8E49-6F6E6024B0B1}" dt="2023-11-13T22:47:11.175" v="4581"/>
          <ac:spMkLst>
            <pc:docMk/>
            <pc:sldMk cId="419525728" sldId="672"/>
            <ac:spMk id="2" creationId="{520447E6-EA74-3356-9BD8-8C281B23C23D}"/>
          </ac:spMkLst>
        </pc:spChg>
        <pc:spChg chg="mod">
          <ac:chgData name="Hammond, Steve" userId="24a34c73-d4aa-4f8d-a38e-85841e691715" providerId="ADAL" clId="{14E7067A-4FA5-4430-8E49-6F6E6024B0B1}" dt="2023-11-13T22:47:40.602" v="4585" actId="255"/>
          <ac:spMkLst>
            <pc:docMk/>
            <pc:sldMk cId="419525728" sldId="672"/>
            <ac:spMk id="6" creationId="{45B099B8-EE11-C947-AB6B-4138AF4A3E80}"/>
          </ac:spMkLst>
        </pc:spChg>
        <pc:spChg chg="mod">
          <ac:chgData name="Hammond, Steve" userId="24a34c73-d4aa-4f8d-a38e-85841e691715" providerId="ADAL" clId="{14E7067A-4FA5-4430-8E49-6F6E6024B0B1}" dt="2023-11-13T22:45:37.025" v="4570" actId="6549"/>
          <ac:spMkLst>
            <pc:docMk/>
            <pc:sldMk cId="419525728" sldId="672"/>
            <ac:spMk id="10" creationId="{B769F652-55AC-1941-A9E4-0B354CFDF2DE}"/>
          </ac:spMkLst>
        </pc:spChg>
        <pc:spChg chg="mod">
          <ac:chgData name="Hammond, Steve" userId="24a34c73-d4aa-4f8d-a38e-85841e691715" providerId="ADAL" clId="{14E7067A-4FA5-4430-8E49-6F6E6024B0B1}" dt="2023-11-13T22:46:36.050" v="4577" actId="207"/>
          <ac:spMkLst>
            <pc:docMk/>
            <pc:sldMk cId="419525728" sldId="672"/>
            <ac:spMk id="27" creationId="{C78B43B8-00B8-FD45-87A2-97BE76CC6F8D}"/>
          </ac:spMkLst>
        </pc:spChg>
        <pc:spChg chg="mod">
          <ac:chgData name="Hammond, Steve" userId="24a34c73-d4aa-4f8d-a38e-85841e691715" providerId="ADAL" clId="{14E7067A-4FA5-4430-8E49-6F6E6024B0B1}" dt="2023-11-13T22:46:42.520" v="4578" actId="207"/>
          <ac:spMkLst>
            <pc:docMk/>
            <pc:sldMk cId="419525728" sldId="672"/>
            <ac:spMk id="28" creationId="{322A416D-FB38-254E-AB2A-7626E69D0F74}"/>
          </ac:spMkLst>
        </pc:spChg>
        <pc:spChg chg="mod">
          <ac:chgData name="Hammond, Steve" userId="24a34c73-d4aa-4f8d-a38e-85841e691715" providerId="ADAL" clId="{14E7067A-4FA5-4430-8E49-6F6E6024B0B1}" dt="2023-11-13T22:46:47.872" v="4579" actId="207"/>
          <ac:spMkLst>
            <pc:docMk/>
            <pc:sldMk cId="419525728" sldId="672"/>
            <ac:spMk id="29" creationId="{AFFF2DC2-F7AA-AE44-928D-C58AF49E07C4}"/>
          </ac:spMkLst>
        </pc:spChg>
        <pc:spChg chg="mod">
          <ac:chgData name="Hammond, Steve" userId="24a34c73-d4aa-4f8d-a38e-85841e691715" providerId="ADAL" clId="{14E7067A-4FA5-4430-8E49-6F6E6024B0B1}" dt="2023-11-13T22:46:53.793" v="4580" actId="207"/>
          <ac:spMkLst>
            <pc:docMk/>
            <pc:sldMk cId="419525728" sldId="672"/>
            <ac:spMk id="30" creationId="{01318B3C-0AF3-6248-A25D-2CF3C592D457}"/>
          </ac:spMkLst>
        </pc:spChg>
      </pc:sldChg>
      <pc:sldChg chg="add del">
        <pc:chgData name="Hammond, Steve" userId="24a34c73-d4aa-4f8d-a38e-85841e691715" providerId="ADAL" clId="{14E7067A-4FA5-4430-8E49-6F6E6024B0B1}" dt="2023-11-13T22:41:46.129" v="4486" actId="47"/>
        <pc:sldMkLst>
          <pc:docMk/>
          <pc:sldMk cId="1854106480" sldId="672"/>
        </pc:sldMkLst>
      </pc:sldChg>
      <pc:sldChg chg="add del ord">
        <pc:chgData name="Hammond, Steve" userId="24a34c73-d4aa-4f8d-a38e-85841e691715" providerId="ADAL" clId="{14E7067A-4FA5-4430-8E49-6F6E6024B0B1}" dt="2023-11-13T22:31:41.831" v="3460" actId="47"/>
        <pc:sldMkLst>
          <pc:docMk/>
          <pc:sldMk cId="3217815772" sldId="672"/>
        </pc:sldMkLst>
      </pc:sldChg>
      <pc:sldChg chg="modSp add">
        <pc:chgData name="Hammond, Steve" userId="24a34c73-d4aa-4f8d-a38e-85841e691715" providerId="ADAL" clId="{14E7067A-4FA5-4430-8E49-6F6E6024B0B1}" dt="2023-11-14T15:11:25.181" v="5230" actId="1076"/>
        <pc:sldMkLst>
          <pc:docMk/>
          <pc:sldMk cId="1825636502" sldId="673"/>
        </pc:sldMkLst>
        <pc:spChg chg="mod">
          <ac:chgData name="Hammond, Steve" userId="24a34c73-d4aa-4f8d-a38e-85841e691715" providerId="ADAL" clId="{14E7067A-4FA5-4430-8E49-6F6E6024B0B1}" dt="2023-11-14T15:11:25.181" v="5230" actId="1076"/>
          <ac:spMkLst>
            <pc:docMk/>
            <pc:sldMk cId="1825636502" sldId="673"/>
            <ac:spMk id="3" creationId="{D3534C87-CFEC-6908-1D50-FC4C031BBC8A}"/>
          </ac:spMkLst>
        </pc:spChg>
      </pc:sldChg>
      <pc:sldChg chg="addSp delSp modSp add del mod ord">
        <pc:chgData name="Hammond, Steve" userId="24a34c73-d4aa-4f8d-a38e-85841e691715" providerId="ADAL" clId="{14E7067A-4FA5-4430-8E49-6F6E6024B0B1}" dt="2023-11-13T22:47:30.119" v="4584" actId="47"/>
        <pc:sldMkLst>
          <pc:docMk/>
          <pc:sldMk cId="3520682440" sldId="673"/>
        </pc:sldMkLst>
        <pc:spChg chg="del">
          <ac:chgData name="Hammond, Steve" userId="24a34c73-d4aa-4f8d-a38e-85841e691715" providerId="ADAL" clId="{14E7067A-4FA5-4430-8E49-6F6E6024B0B1}" dt="2023-11-13T22:43:16.665" v="4565" actId="478"/>
          <ac:spMkLst>
            <pc:docMk/>
            <pc:sldMk cId="3520682440" sldId="673"/>
            <ac:spMk id="3" creationId="{D3534C87-CFEC-6908-1D50-FC4C031BBC8A}"/>
          </ac:spMkLst>
        </pc:spChg>
        <pc:spChg chg="add del mod">
          <ac:chgData name="Hammond, Steve" userId="24a34c73-d4aa-4f8d-a38e-85841e691715" providerId="ADAL" clId="{14E7067A-4FA5-4430-8E49-6F6E6024B0B1}" dt="2023-11-13T22:43:42.010" v="4567"/>
          <ac:spMkLst>
            <pc:docMk/>
            <pc:sldMk cId="3520682440" sldId="673"/>
            <ac:spMk id="4" creationId="{E3D84758-5243-1F66-4C41-08B35AEF2440}"/>
          </ac:spMkLst>
        </pc:spChg>
        <pc:spChg chg="mod">
          <ac:chgData name="Hammond, Steve" userId="24a34c73-d4aa-4f8d-a38e-85841e691715" providerId="ADAL" clId="{14E7067A-4FA5-4430-8E49-6F6E6024B0B1}" dt="2023-11-13T22:44:47.206" v="4569" actId="1076"/>
          <ac:spMkLst>
            <pc:docMk/>
            <pc:sldMk cId="3520682440" sldId="673"/>
            <ac:spMk id="5" creationId="{6CE996F1-89CE-1B48-A920-40FBD75EE938}"/>
          </ac:spMkLst>
        </pc:spChg>
        <pc:spChg chg="add del mod">
          <ac:chgData name="Hammond, Steve" userId="24a34c73-d4aa-4f8d-a38e-85841e691715" providerId="ADAL" clId="{14E7067A-4FA5-4430-8E49-6F6E6024B0B1}" dt="2023-11-13T22:43:42.010" v="4567"/>
          <ac:spMkLst>
            <pc:docMk/>
            <pc:sldMk cId="3520682440" sldId="673"/>
            <ac:spMk id="6" creationId="{2BE81FC4-1F7E-DC6A-9897-E22BE1614365}"/>
          </ac:spMkLst>
        </pc:spChg>
        <pc:spChg chg="add del mod">
          <ac:chgData name="Hammond, Steve" userId="24a34c73-d4aa-4f8d-a38e-85841e691715" providerId="ADAL" clId="{14E7067A-4FA5-4430-8E49-6F6E6024B0B1}" dt="2023-11-13T22:43:42.010" v="4567"/>
          <ac:spMkLst>
            <pc:docMk/>
            <pc:sldMk cId="3520682440" sldId="673"/>
            <ac:spMk id="7" creationId="{6847DACC-9B1F-CE80-BF1A-9117AE1887EC}"/>
          </ac:spMkLst>
        </pc:spChg>
        <pc:spChg chg="add del mod">
          <ac:chgData name="Hammond, Steve" userId="24a34c73-d4aa-4f8d-a38e-85841e691715" providerId="ADAL" clId="{14E7067A-4FA5-4430-8E49-6F6E6024B0B1}" dt="2023-11-13T22:43:42.010" v="4567"/>
          <ac:spMkLst>
            <pc:docMk/>
            <pc:sldMk cId="3520682440" sldId="673"/>
            <ac:spMk id="8" creationId="{52CD6BF7-3D91-F03A-5BC6-3A9D5DC8DE38}"/>
          </ac:spMkLst>
        </pc:spChg>
        <pc:spChg chg="add del mod">
          <ac:chgData name="Hammond, Steve" userId="24a34c73-d4aa-4f8d-a38e-85841e691715" providerId="ADAL" clId="{14E7067A-4FA5-4430-8E49-6F6E6024B0B1}" dt="2023-11-13T22:43:42.010" v="4567"/>
          <ac:spMkLst>
            <pc:docMk/>
            <pc:sldMk cId="3520682440" sldId="673"/>
            <ac:spMk id="10" creationId="{AE9D8641-B0E7-12BF-E6D5-B138C597E9E2}"/>
          </ac:spMkLst>
        </pc:spChg>
        <pc:spChg chg="add del mod">
          <ac:chgData name="Hammond, Steve" userId="24a34c73-d4aa-4f8d-a38e-85841e691715" providerId="ADAL" clId="{14E7067A-4FA5-4430-8E49-6F6E6024B0B1}" dt="2023-11-13T22:43:42.010" v="4567"/>
          <ac:spMkLst>
            <pc:docMk/>
            <pc:sldMk cId="3520682440" sldId="673"/>
            <ac:spMk id="12" creationId="{8984120A-FB40-E2E7-23E0-54DBAD651515}"/>
          </ac:spMkLst>
        </pc:spChg>
        <pc:spChg chg="add del mod">
          <ac:chgData name="Hammond, Steve" userId="24a34c73-d4aa-4f8d-a38e-85841e691715" providerId="ADAL" clId="{14E7067A-4FA5-4430-8E49-6F6E6024B0B1}" dt="2023-11-13T22:43:42.010" v="4567"/>
          <ac:spMkLst>
            <pc:docMk/>
            <pc:sldMk cId="3520682440" sldId="673"/>
            <ac:spMk id="13" creationId="{C40D230E-BA46-D657-BF59-D8A046A493A0}"/>
          </ac:spMkLst>
        </pc:spChg>
        <pc:spChg chg="add del mod">
          <ac:chgData name="Hammond, Steve" userId="24a34c73-d4aa-4f8d-a38e-85841e691715" providerId="ADAL" clId="{14E7067A-4FA5-4430-8E49-6F6E6024B0B1}" dt="2023-11-13T22:43:42.010" v="4567"/>
          <ac:spMkLst>
            <pc:docMk/>
            <pc:sldMk cId="3520682440" sldId="673"/>
            <ac:spMk id="14" creationId="{10819811-02E1-8F93-B009-E10F9A5E7405}"/>
          </ac:spMkLst>
        </pc:spChg>
        <pc:spChg chg="mod">
          <ac:chgData name="Hammond, Steve" userId="24a34c73-d4aa-4f8d-a38e-85841e691715" providerId="ADAL" clId="{14E7067A-4FA5-4430-8E49-6F6E6024B0B1}" dt="2023-11-13T22:44:43.098" v="4568" actId="1076"/>
          <ac:spMkLst>
            <pc:docMk/>
            <pc:sldMk cId="3520682440" sldId="673"/>
            <ac:spMk id="15" creationId="{74364F78-7030-8447-818F-F4424B1550CD}"/>
          </ac:spMkLst>
        </pc:spChg>
      </pc:sldChg>
      <pc:sldChg chg="add del">
        <pc:chgData name="Hammond, Steve" userId="24a34c73-d4aa-4f8d-a38e-85841e691715" providerId="ADAL" clId="{14E7067A-4FA5-4430-8E49-6F6E6024B0B1}" dt="2023-11-14T15:11:12.223" v="5229" actId="47"/>
        <pc:sldMkLst>
          <pc:docMk/>
          <pc:sldMk cId="1446896392" sldId="674"/>
        </pc:sldMkLst>
      </pc:sldChg>
      <pc:sldChg chg="add del">
        <pc:chgData name="Hammond, Steve" userId="24a34c73-d4aa-4f8d-a38e-85841e691715" providerId="ADAL" clId="{14E7067A-4FA5-4430-8E49-6F6E6024B0B1}" dt="2023-11-14T15:12:09.526" v="5233" actId="47"/>
        <pc:sldMkLst>
          <pc:docMk/>
          <pc:sldMk cId="3679064120" sldId="674"/>
        </pc:sldMkLst>
      </pc:sldChg>
      <pc:sldChg chg="add del">
        <pc:chgData name="Hammond, Steve" userId="24a34c73-d4aa-4f8d-a38e-85841e691715" providerId="ADAL" clId="{14E7067A-4FA5-4430-8E49-6F6E6024B0B1}" dt="2023-11-14T15:15:58.947" v="5684" actId="47"/>
        <pc:sldMkLst>
          <pc:docMk/>
          <pc:sldMk cId="4167049658" sldId="674"/>
        </pc:sldMkLst>
      </pc:sldChg>
      <pc:sldChg chg="addSp delSp modSp add mod ord modNotesTx">
        <pc:chgData name="Hammond, Steve" userId="24a34c73-d4aa-4f8d-a38e-85841e691715" providerId="ADAL" clId="{14E7067A-4FA5-4430-8E49-6F6E6024B0B1}" dt="2023-11-14T15:16:57.423" v="5726" actId="14100"/>
        <pc:sldMkLst>
          <pc:docMk/>
          <pc:sldMk cId="3915943354" sldId="675"/>
        </pc:sldMkLst>
        <pc:spChg chg="mod">
          <ac:chgData name="Hammond, Steve" userId="24a34c73-d4aa-4f8d-a38e-85841e691715" providerId="ADAL" clId="{14E7067A-4FA5-4430-8E49-6F6E6024B0B1}" dt="2023-11-14T15:16:57.423" v="5726" actId="14100"/>
          <ac:spMkLst>
            <pc:docMk/>
            <pc:sldMk cId="3915943354" sldId="675"/>
            <ac:spMk id="3" creationId="{D3534C87-CFEC-6908-1D50-FC4C031BBC8A}"/>
          </ac:spMkLst>
        </pc:spChg>
        <pc:spChg chg="mod">
          <ac:chgData name="Hammond, Steve" userId="24a34c73-d4aa-4f8d-a38e-85841e691715" providerId="ADAL" clId="{14E7067A-4FA5-4430-8E49-6F6E6024B0B1}" dt="2023-11-14T15:14:15.395" v="5332" actId="20577"/>
          <ac:spMkLst>
            <pc:docMk/>
            <pc:sldMk cId="3915943354" sldId="675"/>
            <ac:spMk id="5" creationId="{6CE996F1-89CE-1B48-A920-40FBD75EE938}"/>
          </ac:spMkLst>
        </pc:spChg>
        <pc:picChg chg="add mod">
          <ac:chgData name="Hammond, Steve" userId="24a34c73-d4aa-4f8d-a38e-85841e691715" providerId="ADAL" clId="{14E7067A-4FA5-4430-8E49-6F6E6024B0B1}" dt="2023-11-14T15:16:50.861" v="5725" actId="14100"/>
          <ac:picMkLst>
            <pc:docMk/>
            <pc:sldMk cId="3915943354" sldId="675"/>
            <ac:picMk id="4" creationId="{1DB82C81-AD55-FC82-EBE5-5DB4DC008A2D}"/>
          </ac:picMkLst>
        </pc:picChg>
        <pc:picChg chg="del">
          <ac:chgData name="Hammond, Steve" userId="24a34c73-d4aa-4f8d-a38e-85841e691715" providerId="ADAL" clId="{14E7067A-4FA5-4430-8E49-6F6E6024B0B1}" dt="2023-11-14T15:13:17.402" v="5239" actId="478"/>
          <ac:picMkLst>
            <pc:docMk/>
            <pc:sldMk cId="3915943354" sldId="675"/>
            <ac:picMk id="6" creationId="{30AD1E14-D96B-0428-8AAC-33113894B056}"/>
          </ac:picMkLst>
        </pc:picChg>
      </pc:sldChg>
      <pc:sldChg chg="modSp add del mod">
        <pc:chgData name="Hammond, Steve" userId="24a34c73-d4aa-4f8d-a38e-85841e691715" providerId="ADAL" clId="{14E7067A-4FA5-4430-8E49-6F6E6024B0B1}" dt="2023-11-14T15:26:26.610" v="6240" actId="47"/>
        <pc:sldMkLst>
          <pc:docMk/>
          <pc:sldMk cId="296068268" sldId="676"/>
        </pc:sldMkLst>
        <pc:spChg chg="mod">
          <ac:chgData name="Hammond, Steve" userId="24a34c73-d4aa-4f8d-a38e-85841e691715" providerId="ADAL" clId="{14E7067A-4FA5-4430-8E49-6F6E6024B0B1}" dt="2023-11-14T15:19:38.866" v="6177" actId="1076"/>
          <ac:spMkLst>
            <pc:docMk/>
            <pc:sldMk cId="296068268" sldId="676"/>
            <ac:spMk id="3" creationId="{D3534C87-CFEC-6908-1D50-FC4C031BBC8A}"/>
          </ac:spMkLst>
        </pc:spChg>
        <pc:spChg chg="mod">
          <ac:chgData name="Hammond, Steve" userId="24a34c73-d4aa-4f8d-a38e-85841e691715" providerId="ADAL" clId="{14E7067A-4FA5-4430-8E49-6F6E6024B0B1}" dt="2023-11-14T15:19:42.536" v="6178" actId="1076"/>
          <ac:spMkLst>
            <pc:docMk/>
            <pc:sldMk cId="296068268" sldId="676"/>
            <ac:spMk id="15" creationId="{74364F78-7030-8447-818F-F4424B1550CD}"/>
          </ac:spMkLst>
        </pc:spChg>
        <pc:picChg chg="mod">
          <ac:chgData name="Hammond, Steve" userId="24a34c73-d4aa-4f8d-a38e-85841e691715" providerId="ADAL" clId="{14E7067A-4FA5-4430-8E49-6F6E6024B0B1}" dt="2023-11-14T15:19:12.615" v="6173" actId="1076"/>
          <ac:picMkLst>
            <pc:docMk/>
            <pc:sldMk cId="296068268" sldId="676"/>
            <ac:picMk id="6" creationId="{0893AEB6-925F-EC9A-78BF-36427F0390EF}"/>
          </ac:picMkLst>
        </pc:picChg>
      </pc:sldChg>
      <pc:sldChg chg="addSp delSp modSp add mod ord modNotesTx">
        <pc:chgData name="Hammond, Steve" userId="24a34c73-d4aa-4f8d-a38e-85841e691715" providerId="ADAL" clId="{14E7067A-4FA5-4430-8E49-6F6E6024B0B1}" dt="2023-11-14T20:46:40.138" v="13738" actId="20577"/>
        <pc:sldMkLst>
          <pc:docMk/>
          <pc:sldMk cId="1051217997" sldId="676"/>
        </pc:sldMkLst>
        <pc:spChg chg="mod">
          <ac:chgData name="Hammond, Steve" userId="24a34c73-d4aa-4f8d-a38e-85841e691715" providerId="ADAL" clId="{14E7067A-4FA5-4430-8E49-6F6E6024B0B1}" dt="2023-11-14T20:46:04.587" v="13725" actId="20577"/>
          <ac:spMkLst>
            <pc:docMk/>
            <pc:sldMk cId="1051217997" sldId="676"/>
            <ac:spMk id="3" creationId="{D3534C87-CFEC-6908-1D50-FC4C031BBC8A}"/>
          </ac:spMkLst>
        </pc:spChg>
        <pc:spChg chg="del">
          <ac:chgData name="Hammond, Steve" userId="24a34c73-d4aa-4f8d-a38e-85841e691715" providerId="ADAL" clId="{14E7067A-4FA5-4430-8E49-6F6E6024B0B1}" dt="2023-11-14T15:30:18.106" v="7069" actId="478"/>
          <ac:spMkLst>
            <pc:docMk/>
            <pc:sldMk cId="1051217997" sldId="676"/>
            <ac:spMk id="4" creationId="{4F2EFD55-44E9-3A16-6F1C-55348E39D5D0}"/>
          </ac:spMkLst>
        </pc:spChg>
        <pc:spChg chg="mod">
          <ac:chgData name="Hammond, Steve" userId="24a34c73-d4aa-4f8d-a38e-85841e691715" providerId="ADAL" clId="{14E7067A-4FA5-4430-8E49-6F6E6024B0B1}" dt="2023-11-14T20:42:29.178" v="12962" actId="6549"/>
          <ac:spMkLst>
            <pc:docMk/>
            <pc:sldMk cId="1051217997" sldId="676"/>
            <ac:spMk id="5" creationId="{6CE996F1-89CE-1B48-A920-40FBD75EE938}"/>
          </ac:spMkLst>
        </pc:spChg>
        <pc:spChg chg="add del mod">
          <ac:chgData name="Hammond, Steve" userId="24a34c73-d4aa-4f8d-a38e-85841e691715" providerId="ADAL" clId="{14E7067A-4FA5-4430-8E49-6F6E6024B0B1}" dt="2023-11-14T20:42:36.283" v="12963" actId="478"/>
          <ac:spMkLst>
            <pc:docMk/>
            <pc:sldMk cId="1051217997" sldId="676"/>
            <ac:spMk id="6" creationId="{7851850E-0AFA-B6F6-6C20-5B47D2FFBEB1}"/>
          </ac:spMkLst>
        </pc:spChg>
        <pc:spChg chg="add del mod">
          <ac:chgData name="Hammond, Steve" userId="24a34c73-d4aa-4f8d-a38e-85841e691715" providerId="ADAL" clId="{14E7067A-4FA5-4430-8E49-6F6E6024B0B1}" dt="2023-11-14T20:46:09.318" v="13726" actId="478"/>
          <ac:spMkLst>
            <pc:docMk/>
            <pc:sldMk cId="1051217997" sldId="676"/>
            <ac:spMk id="7" creationId="{E6CE86EC-E812-9A30-C692-AE4A683067D2}"/>
          </ac:spMkLst>
        </pc:spChg>
      </pc:sldChg>
      <pc:sldChg chg="add del">
        <pc:chgData name="Hammond, Steve" userId="24a34c73-d4aa-4f8d-a38e-85841e691715" providerId="ADAL" clId="{14E7067A-4FA5-4430-8E49-6F6E6024B0B1}" dt="2023-11-14T15:31:26.508" v="7075" actId="47"/>
        <pc:sldMkLst>
          <pc:docMk/>
          <pc:sldMk cId="597612029" sldId="677"/>
        </pc:sldMkLst>
      </pc:sldChg>
      <pc:sldChg chg="delSp modSp add mod modNotesTx">
        <pc:chgData name="Hammond, Steve" userId="24a34c73-d4aa-4f8d-a38e-85841e691715" providerId="ADAL" clId="{14E7067A-4FA5-4430-8E49-6F6E6024B0B1}" dt="2023-11-14T15:38:40.302" v="8114" actId="478"/>
        <pc:sldMkLst>
          <pc:docMk/>
          <pc:sldMk cId="2508918163" sldId="677"/>
        </pc:sldMkLst>
        <pc:spChg chg="mod">
          <ac:chgData name="Hammond, Steve" userId="24a34c73-d4aa-4f8d-a38e-85841e691715" providerId="ADAL" clId="{14E7067A-4FA5-4430-8E49-6F6E6024B0B1}" dt="2023-11-14T15:38:09.194" v="8110" actId="6549"/>
          <ac:spMkLst>
            <pc:docMk/>
            <pc:sldMk cId="2508918163" sldId="677"/>
            <ac:spMk id="3" creationId="{D3534C87-CFEC-6908-1D50-FC4C031BBC8A}"/>
          </ac:spMkLst>
        </pc:spChg>
        <pc:spChg chg="mod">
          <ac:chgData name="Hammond, Steve" userId="24a34c73-d4aa-4f8d-a38e-85841e691715" providerId="ADAL" clId="{14E7067A-4FA5-4430-8E49-6F6E6024B0B1}" dt="2023-11-14T15:35:43.610" v="7676" actId="20577"/>
          <ac:spMkLst>
            <pc:docMk/>
            <pc:sldMk cId="2508918163" sldId="677"/>
            <ac:spMk id="5" creationId="{6CE996F1-89CE-1B48-A920-40FBD75EE938}"/>
          </ac:spMkLst>
        </pc:spChg>
        <pc:spChg chg="del">
          <ac:chgData name="Hammond, Steve" userId="24a34c73-d4aa-4f8d-a38e-85841e691715" providerId="ADAL" clId="{14E7067A-4FA5-4430-8E49-6F6E6024B0B1}" dt="2023-11-14T15:38:40.302" v="8114" actId="478"/>
          <ac:spMkLst>
            <pc:docMk/>
            <pc:sldMk cId="2508918163" sldId="677"/>
            <ac:spMk id="6" creationId="{7851850E-0AFA-B6F6-6C20-5B47D2FFBEB1}"/>
          </ac:spMkLst>
        </pc:spChg>
      </pc:sldChg>
      <pc:sldChg chg="add del">
        <pc:chgData name="Hammond, Steve" userId="24a34c73-d4aa-4f8d-a38e-85841e691715" providerId="ADAL" clId="{14E7067A-4FA5-4430-8E49-6F6E6024B0B1}" dt="2023-11-14T15:35:30.527" v="7663" actId="47"/>
        <pc:sldMkLst>
          <pc:docMk/>
          <pc:sldMk cId="4069187427" sldId="677"/>
        </pc:sldMkLst>
      </pc:sldChg>
      <pc:sldChg chg="add del">
        <pc:chgData name="Hammond, Steve" userId="24a34c73-d4aa-4f8d-a38e-85841e691715" providerId="ADAL" clId="{14E7067A-4FA5-4430-8E49-6F6E6024B0B1}" dt="2023-11-14T15:38:44.964" v="8115" actId="47"/>
        <pc:sldMkLst>
          <pc:docMk/>
          <pc:sldMk cId="890957038" sldId="678"/>
        </pc:sldMkLst>
      </pc:sldChg>
      <pc:sldChg chg="modSp add mod ord modNotesTx">
        <pc:chgData name="Hammond, Steve" userId="24a34c73-d4aa-4f8d-a38e-85841e691715" providerId="ADAL" clId="{14E7067A-4FA5-4430-8E49-6F6E6024B0B1}" dt="2023-11-14T15:39:57.619" v="8179"/>
        <pc:sldMkLst>
          <pc:docMk/>
          <pc:sldMk cId="2638575889" sldId="678"/>
        </pc:sldMkLst>
        <pc:spChg chg="mod">
          <ac:chgData name="Hammond, Steve" userId="24a34c73-d4aa-4f8d-a38e-85841e691715" providerId="ADAL" clId="{14E7067A-4FA5-4430-8E49-6F6E6024B0B1}" dt="2023-11-14T15:39:40.437" v="8176" actId="6549"/>
          <ac:spMkLst>
            <pc:docMk/>
            <pc:sldMk cId="2638575889" sldId="678"/>
            <ac:spMk id="6" creationId="{CFE86B9E-5CB0-1B4D-92CB-1A46478AB89D}"/>
          </ac:spMkLst>
        </pc:spChg>
      </pc:sldChg>
      <pc:sldChg chg="add del">
        <pc:chgData name="Hammond, Steve" userId="24a34c73-d4aa-4f8d-a38e-85841e691715" providerId="ADAL" clId="{14E7067A-4FA5-4430-8E49-6F6E6024B0B1}" dt="2023-11-14T17:30:04.924" v="8295" actId="47"/>
        <pc:sldMkLst>
          <pc:docMk/>
          <pc:sldMk cId="103944501" sldId="679"/>
        </pc:sldMkLst>
      </pc:sldChg>
      <pc:sldChg chg="add del">
        <pc:chgData name="Hammond, Steve" userId="24a34c73-d4aa-4f8d-a38e-85841e691715" providerId="ADAL" clId="{14E7067A-4FA5-4430-8E49-6F6E6024B0B1}" dt="2023-11-14T17:36:43.867" v="8761" actId="47"/>
        <pc:sldMkLst>
          <pc:docMk/>
          <pc:sldMk cId="295862618" sldId="679"/>
        </pc:sldMkLst>
      </pc:sldChg>
      <pc:sldChg chg="add del">
        <pc:chgData name="Hammond, Steve" userId="24a34c73-d4aa-4f8d-a38e-85841e691715" providerId="ADAL" clId="{14E7067A-4FA5-4430-8E49-6F6E6024B0B1}" dt="2023-11-14T17:38:14.528" v="8764" actId="47"/>
        <pc:sldMkLst>
          <pc:docMk/>
          <pc:sldMk cId="1290515712" sldId="679"/>
        </pc:sldMkLst>
      </pc:sldChg>
      <pc:sldChg chg="add del">
        <pc:chgData name="Hammond, Steve" userId="24a34c73-d4aa-4f8d-a38e-85841e691715" providerId="ADAL" clId="{14E7067A-4FA5-4430-8E49-6F6E6024B0B1}" dt="2023-11-14T15:40:01.362" v="8180" actId="47"/>
        <pc:sldMkLst>
          <pc:docMk/>
          <pc:sldMk cId="1761341417" sldId="679"/>
        </pc:sldMkLst>
      </pc:sldChg>
      <pc:sldChg chg="add del">
        <pc:chgData name="Hammond, Steve" userId="24a34c73-d4aa-4f8d-a38e-85841e691715" providerId="ADAL" clId="{14E7067A-4FA5-4430-8E49-6F6E6024B0B1}" dt="2023-11-14T17:42:55.738" v="8889" actId="47"/>
        <pc:sldMkLst>
          <pc:docMk/>
          <pc:sldMk cId="2959514508" sldId="679"/>
        </pc:sldMkLst>
      </pc:sldChg>
      <pc:sldChg chg="add del">
        <pc:chgData name="Hammond, Steve" userId="24a34c73-d4aa-4f8d-a38e-85841e691715" providerId="ADAL" clId="{14E7067A-4FA5-4430-8E49-6F6E6024B0B1}" dt="2023-11-14T17:35:06.751" v="8738" actId="47"/>
        <pc:sldMkLst>
          <pc:docMk/>
          <pc:sldMk cId="4237371641" sldId="679"/>
        </pc:sldMkLst>
      </pc:sldChg>
      <pc:sldChg chg="addSp delSp modSp add del mod">
        <pc:chgData name="Hammond, Steve" userId="24a34c73-d4aa-4f8d-a38e-85841e691715" providerId="ADAL" clId="{14E7067A-4FA5-4430-8E49-6F6E6024B0B1}" dt="2023-11-14T17:42:48.916" v="8887" actId="47"/>
        <pc:sldMkLst>
          <pc:docMk/>
          <pc:sldMk cId="695549451" sldId="680"/>
        </pc:sldMkLst>
        <pc:spChg chg="add mod">
          <ac:chgData name="Hammond, Steve" userId="24a34c73-d4aa-4f8d-a38e-85841e691715" providerId="ADAL" clId="{14E7067A-4FA5-4430-8E49-6F6E6024B0B1}" dt="2023-11-14T17:41:32.582" v="8842"/>
          <ac:spMkLst>
            <pc:docMk/>
            <pc:sldMk cId="695549451" sldId="680"/>
            <ac:spMk id="2" creationId="{87FBBA16-7087-056E-E6D1-1DC0CA28C973}"/>
          </ac:spMkLst>
        </pc:spChg>
        <pc:spChg chg="add mod">
          <ac:chgData name="Hammond, Steve" userId="24a34c73-d4aa-4f8d-a38e-85841e691715" providerId="ADAL" clId="{14E7067A-4FA5-4430-8E49-6F6E6024B0B1}" dt="2023-11-14T17:41:32.582" v="8842"/>
          <ac:spMkLst>
            <pc:docMk/>
            <pc:sldMk cId="695549451" sldId="680"/>
            <ac:spMk id="3" creationId="{3FBC4114-D461-B415-2536-AA583BE0D5FE}"/>
          </ac:spMkLst>
        </pc:spChg>
        <pc:spChg chg="mod">
          <ac:chgData name="Hammond, Steve" userId="24a34c73-d4aa-4f8d-a38e-85841e691715" providerId="ADAL" clId="{14E7067A-4FA5-4430-8E49-6F6E6024B0B1}" dt="2023-11-14T17:41:15.453" v="8841" actId="1076"/>
          <ac:spMkLst>
            <pc:docMk/>
            <pc:sldMk cId="695549451" sldId="680"/>
            <ac:spMk id="5" creationId="{0885EC1F-BA8D-E09E-7869-BA29236F4767}"/>
          </ac:spMkLst>
        </pc:spChg>
        <pc:spChg chg="add mod">
          <ac:chgData name="Hammond, Steve" userId="24a34c73-d4aa-4f8d-a38e-85841e691715" providerId="ADAL" clId="{14E7067A-4FA5-4430-8E49-6F6E6024B0B1}" dt="2023-11-14T17:41:32.582" v="8842"/>
          <ac:spMkLst>
            <pc:docMk/>
            <pc:sldMk cId="695549451" sldId="680"/>
            <ac:spMk id="7" creationId="{9176ED03-B98F-CB66-0308-CB27812CF49E}"/>
          </ac:spMkLst>
        </pc:spChg>
        <pc:spChg chg="add mod">
          <ac:chgData name="Hammond, Steve" userId="24a34c73-d4aa-4f8d-a38e-85841e691715" providerId="ADAL" clId="{14E7067A-4FA5-4430-8E49-6F6E6024B0B1}" dt="2023-11-14T17:41:32.582" v="8842"/>
          <ac:spMkLst>
            <pc:docMk/>
            <pc:sldMk cId="695549451" sldId="680"/>
            <ac:spMk id="8" creationId="{35719BB6-C25A-ED41-212D-BF751DCE34E5}"/>
          </ac:spMkLst>
        </pc:spChg>
        <pc:spChg chg="add mod">
          <ac:chgData name="Hammond, Steve" userId="24a34c73-d4aa-4f8d-a38e-85841e691715" providerId="ADAL" clId="{14E7067A-4FA5-4430-8E49-6F6E6024B0B1}" dt="2023-11-14T17:41:32.582" v="8842"/>
          <ac:spMkLst>
            <pc:docMk/>
            <pc:sldMk cId="695549451" sldId="680"/>
            <ac:spMk id="9" creationId="{92F9C6EE-6434-452E-9BBD-99FFAF46A579}"/>
          </ac:spMkLst>
        </pc:spChg>
        <pc:spChg chg="add mod">
          <ac:chgData name="Hammond, Steve" userId="24a34c73-d4aa-4f8d-a38e-85841e691715" providerId="ADAL" clId="{14E7067A-4FA5-4430-8E49-6F6E6024B0B1}" dt="2023-11-14T17:41:32.582" v="8842"/>
          <ac:spMkLst>
            <pc:docMk/>
            <pc:sldMk cId="695549451" sldId="680"/>
            <ac:spMk id="10" creationId="{91DB5499-AAE4-8300-2BA0-671A52C39174}"/>
          </ac:spMkLst>
        </pc:spChg>
        <pc:picChg chg="del">
          <ac:chgData name="Hammond, Steve" userId="24a34c73-d4aa-4f8d-a38e-85841e691715" providerId="ADAL" clId="{14E7067A-4FA5-4430-8E49-6F6E6024B0B1}" dt="2023-11-14T17:40:59.804" v="8838" actId="478"/>
          <ac:picMkLst>
            <pc:docMk/>
            <pc:sldMk cId="695549451" sldId="680"/>
            <ac:picMk id="4" creationId="{133DAB13-EDEC-4B9C-45D1-83912FE38EF5}"/>
          </ac:picMkLst>
        </pc:picChg>
      </pc:sldChg>
      <pc:sldChg chg="addSp delSp modSp add mod ord modNotesTx">
        <pc:chgData name="Hammond, Steve" userId="24a34c73-d4aa-4f8d-a38e-85841e691715" providerId="ADAL" clId="{14E7067A-4FA5-4430-8E49-6F6E6024B0B1}" dt="2023-11-14T17:42:44.872" v="8886"/>
        <pc:sldMkLst>
          <pc:docMk/>
          <pc:sldMk cId="3527013458" sldId="681"/>
        </pc:sldMkLst>
        <pc:spChg chg="del">
          <ac:chgData name="Hammond, Steve" userId="24a34c73-d4aa-4f8d-a38e-85841e691715" providerId="ADAL" clId="{14E7067A-4FA5-4430-8E49-6F6E6024B0B1}" dt="2023-11-14T17:42:22.601" v="8884" actId="478"/>
          <ac:spMkLst>
            <pc:docMk/>
            <pc:sldMk cId="3527013458" sldId="681"/>
            <ac:spMk id="3" creationId="{D3534C87-CFEC-6908-1D50-FC4C031BBC8A}"/>
          </ac:spMkLst>
        </pc:spChg>
        <pc:spChg chg="add mod">
          <ac:chgData name="Hammond, Steve" userId="24a34c73-d4aa-4f8d-a38e-85841e691715" providerId="ADAL" clId="{14E7067A-4FA5-4430-8E49-6F6E6024B0B1}" dt="2023-11-14T17:42:25.843" v="8885"/>
          <ac:spMkLst>
            <pc:docMk/>
            <pc:sldMk cId="3527013458" sldId="681"/>
            <ac:spMk id="4" creationId="{7E083C04-45BD-2756-01E9-5439029651DD}"/>
          </ac:spMkLst>
        </pc:spChg>
        <pc:spChg chg="mod">
          <ac:chgData name="Hammond, Steve" userId="24a34c73-d4aa-4f8d-a38e-85841e691715" providerId="ADAL" clId="{14E7067A-4FA5-4430-8E49-6F6E6024B0B1}" dt="2023-11-14T17:42:18.715" v="8883" actId="6549"/>
          <ac:spMkLst>
            <pc:docMk/>
            <pc:sldMk cId="3527013458" sldId="681"/>
            <ac:spMk id="5" creationId="{6CE996F1-89CE-1B48-A920-40FBD75EE938}"/>
          </ac:spMkLst>
        </pc:spChg>
        <pc:spChg chg="add mod">
          <ac:chgData name="Hammond, Steve" userId="24a34c73-d4aa-4f8d-a38e-85841e691715" providerId="ADAL" clId="{14E7067A-4FA5-4430-8E49-6F6E6024B0B1}" dt="2023-11-14T17:42:25.843" v="8885"/>
          <ac:spMkLst>
            <pc:docMk/>
            <pc:sldMk cId="3527013458" sldId="681"/>
            <ac:spMk id="6" creationId="{08996D45-DFF5-40F3-E60A-9DC3384651AC}"/>
          </ac:spMkLst>
        </pc:spChg>
        <pc:spChg chg="add mod">
          <ac:chgData name="Hammond, Steve" userId="24a34c73-d4aa-4f8d-a38e-85841e691715" providerId="ADAL" clId="{14E7067A-4FA5-4430-8E49-6F6E6024B0B1}" dt="2023-11-14T17:42:25.843" v="8885"/>
          <ac:spMkLst>
            <pc:docMk/>
            <pc:sldMk cId="3527013458" sldId="681"/>
            <ac:spMk id="7" creationId="{25E290F7-81FC-743B-7029-9A11E57133F8}"/>
          </ac:spMkLst>
        </pc:spChg>
        <pc:spChg chg="add mod">
          <ac:chgData name="Hammond, Steve" userId="24a34c73-d4aa-4f8d-a38e-85841e691715" providerId="ADAL" clId="{14E7067A-4FA5-4430-8E49-6F6E6024B0B1}" dt="2023-11-14T17:42:25.843" v="8885"/>
          <ac:spMkLst>
            <pc:docMk/>
            <pc:sldMk cId="3527013458" sldId="681"/>
            <ac:spMk id="8" creationId="{2FB2ED42-9B8E-7C27-8D0B-B8146B3097E8}"/>
          </ac:spMkLst>
        </pc:spChg>
        <pc:spChg chg="add mod">
          <ac:chgData name="Hammond, Steve" userId="24a34c73-d4aa-4f8d-a38e-85841e691715" providerId="ADAL" clId="{14E7067A-4FA5-4430-8E49-6F6E6024B0B1}" dt="2023-11-14T17:42:25.843" v="8885"/>
          <ac:spMkLst>
            <pc:docMk/>
            <pc:sldMk cId="3527013458" sldId="681"/>
            <ac:spMk id="10" creationId="{FAFBC412-14EF-9EF6-6BAE-5D1692053568}"/>
          </ac:spMkLst>
        </pc:spChg>
        <pc:spChg chg="add mod">
          <ac:chgData name="Hammond, Steve" userId="24a34c73-d4aa-4f8d-a38e-85841e691715" providerId="ADAL" clId="{14E7067A-4FA5-4430-8E49-6F6E6024B0B1}" dt="2023-11-14T17:42:25.843" v="8885"/>
          <ac:spMkLst>
            <pc:docMk/>
            <pc:sldMk cId="3527013458" sldId="681"/>
            <ac:spMk id="12" creationId="{7F506C7A-6563-9D95-8DD7-DA5D877F048B}"/>
          </ac:spMkLst>
        </pc:spChg>
      </pc:sldChg>
      <pc:sldChg chg="modSp add mod ord modNotesTx">
        <pc:chgData name="Hammond, Steve" userId="24a34c73-d4aa-4f8d-a38e-85841e691715" providerId="ADAL" clId="{14E7067A-4FA5-4430-8E49-6F6E6024B0B1}" dt="2023-11-14T19:08:05.778" v="9821" actId="20577"/>
        <pc:sldMkLst>
          <pc:docMk/>
          <pc:sldMk cId="1412027281" sldId="682"/>
        </pc:sldMkLst>
        <pc:spChg chg="mod">
          <ac:chgData name="Hammond, Steve" userId="24a34c73-d4aa-4f8d-a38e-85841e691715" providerId="ADAL" clId="{14E7067A-4FA5-4430-8E49-6F6E6024B0B1}" dt="2023-11-14T19:07:50.485" v="9808" actId="6549"/>
          <ac:spMkLst>
            <pc:docMk/>
            <pc:sldMk cId="1412027281" sldId="682"/>
            <ac:spMk id="3" creationId="{D3534C87-CFEC-6908-1D50-FC4C031BBC8A}"/>
          </ac:spMkLst>
        </pc:spChg>
        <pc:spChg chg="mod">
          <ac:chgData name="Hammond, Steve" userId="24a34c73-d4aa-4f8d-a38e-85841e691715" providerId="ADAL" clId="{14E7067A-4FA5-4430-8E49-6F6E6024B0B1}" dt="2023-11-14T17:43:38.292" v="8951" actId="6549"/>
          <ac:spMkLst>
            <pc:docMk/>
            <pc:sldMk cId="1412027281" sldId="682"/>
            <ac:spMk id="5" creationId="{6CE996F1-89CE-1B48-A920-40FBD75EE938}"/>
          </ac:spMkLst>
        </pc:spChg>
      </pc:sldChg>
      <pc:sldChg chg="modSp add mod">
        <pc:chgData name="Hammond, Steve" userId="24a34c73-d4aa-4f8d-a38e-85841e691715" providerId="ADAL" clId="{14E7067A-4FA5-4430-8E49-6F6E6024B0B1}" dt="2023-11-14T21:00:22.396" v="14264" actId="14100"/>
        <pc:sldMkLst>
          <pc:docMk/>
          <pc:sldMk cId="1594421053" sldId="683"/>
        </pc:sldMkLst>
        <pc:spChg chg="mod">
          <ac:chgData name="Hammond, Steve" userId="24a34c73-d4aa-4f8d-a38e-85841e691715" providerId="ADAL" clId="{14E7067A-4FA5-4430-8E49-6F6E6024B0B1}" dt="2023-11-14T21:00:22.396" v="14264" actId="14100"/>
          <ac:spMkLst>
            <pc:docMk/>
            <pc:sldMk cId="1594421053" sldId="683"/>
            <ac:spMk id="3" creationId="{D3534C87-CFEC-6908-1D50-FC4C031BBC8A}"/>
          </ac:spMkLst>
        </pc:spChg>
        <pc:spChg chg="mod">
          <ac:chgData name="Hammond, Steve" userId="24a34c73-d4aa-4f8d-a38e-85841e691715" providerId="ADAL" clId="{14E7067A-4FA5-4430-8E49-6F6E6024B0B1}" dt="2023-11-14T19:08:46.917" v="9879" actId="6549"/>
          <ac:spMkLst>
            <pc:docMk/>
            <pc:sldMk cId="1594421053" sldId="683"/>
            <ac:spMk id="5" creationId="{6CE996F1-89CE-1B48-A920-40FBD75EE938}"/>
          </ac:spMkLst>
        </pc:spChg>
      </pc:sldChg>
      <pc:sldChg chg="add del">
        <pc:chgData name="Hammond, Steve" userId="24a34c73-d4aa-4f8d-a38e-85841e691715" providerId="ADAL" clId="{14E7067A-4FA5-4430-8E49-6F6E6024B0B1}" dt="2023-11-14T19:08:27.892" v="9822" actId="47"/>
        <pc:sldMkLst>
          <pc:docMk/>
          <pc:sldMk cId="4263137542" sldId="683"/>
        </pc:sldMkLst>
      </pc:sldChg>
      <pc:sldChg chg="add del">
        <pc:chgData name="Hammond, Steve" userId="24a34c73-d4aa-4f8d-a38e-85841e691715" providerId="ADAL" clId="{14E7067A-4FA5-4430-8E49-6F6E6024B0B1}" dt="2023-11-14T19:15:49.087" v="10950" actId="47"/>
        <pc:sldMkLst>
          <pc:docMk/>
          <pc:sldMk cId="1517011636" sldId="684"/>
        </pc:sldMkLst>
      </pc:sldChg>
      <pc:sldChg chg="add del">
        <pc:chgData name="Hammond, Steve" userId="24a34c73-d4aa-4f8d-a38e-85841e691715" providerId="ADAL" clId="{14E7067A-4FA5-4430-8E49-6F6E6024B0B1}" dt="2023-11-14T19:15:55.678" v="10953" actId="47"/>
        <pc:sldMkLst>
          <pc:docMk/>
          <pc:sldMk cId="3624014216" sldId="684"/>
        </pc:sldMkLst>
      </pc:sldChg>
      <pc:sldChg chg="modSp add mod">
        <pc:chgData name="Hammond, Steve" userId="24a34c73-d4aa-4f8d-a38e-85841e691715" providerId="ADAL" clId="{14E7067A-4FA5-4430-8E49-6F6E6024B0B1}" dt="2023-11-14T19:21:48.213" v="11168" actId="6549"/>
        <pc:sldMkLst>
          <pc:docMk/>
          <pc:sldMk cId="3778072006" sldId="684"/>
        </pc:sldMkLst>
        <pc:spChg chg="mod">
          <ac:chgData name="Hammond, Steve" userId="24a34c73-d4aa-4f8d-a38e-85841e691715" providerId="ADAL" clId="{14E7067A-4FA5-4430-8E49-6F6E6024B0B1}" dt="2023-11-14T19:21:48.213" v="11168" actId="6549"/>
          <ac:spMkLst>
            <pc:docMk/>
            <pc:sldMk cId="3778072006" sldId="684"/>
            <ac:spMk id="3" creationId="{D3534C87-CFEC-6908-1D50-FC4C031BBC8A}"/>
          </ac:spMkLst>
        </pc:spChg>
        <pc:spChg chg="mod">
          <ac:chgData name="Hammond, Steve" userId="24a34c73-d4aa-4f8d-a38e-85841e691715" providerId="ADAL" clId="{14E7067A-4FA5-4430-8E49-6F6E6024B0B1}" dt="2023-11-14T19:16:42.171" v="10994" actId="6549"/>
          <ac:spMkLst>
            <pc:docMk/>
            <pc:sldMk cId="3778072006" sldId="684"/>
            <ac:spMk id="5" creationId="{6CE996F1-89CE-1B48-A920-40FBD75EE938}"/>
          </ac:spMkLst>
        </pc:spChg>
      </pc:sldChg>
      <pc:sldChg chg="add del">
        <pc:chgData name="Hammond, Steve" userId="24a34c73-d4aa-4f8d-a38e-85841e691715" providerId="ADAL" clId="{14E7067A-4FA5-4430-8E49-6F6E6024B0B1}" dt="2023-11-14T19:21:55.305" v="11169" actId="47"/>
        <pc:sldMkLst>
          <pc:docMk/>
          <pc:sldMk cId="1604289494" sldId="685"/>
        </pc:sldMkLst>
      </pc:sldChg>
      <pc:sldChg chg="delSp modSp add mod">
        <pc:chgData name="Hammond, Steve" userId="24a34c73-d4aa-4f8d-a38e-85841e691715" providerId="ADAL" clId="{14E7067A-4FA5-4430-8E49-6F6E6024B0B1}" dt="2023-11-14T19:31:57.456" v="11563" actId="1076"/>
        <pc:sldMkLst>
          <pc:docMk/>
          <pc:sldMk cId="3396828241" sldId="685"/>
        </pc:sldMkLst>
        <pc:spChg chg="mod">
          <ac:chgData name="Hammond, Steve" userId="24a34c73-d4aa-4f8d-a38e-85841e691715" providerId="ADAL" clId="{14E7067A-4FA5-4430-8E49-6F6E6024B0B1}" dt="2023-11-14T19:31:49.446" v="11562" actId="14100"/>
          <ac:spMkLst>
            <pc:docMk/>
            <pc:sldMk cId="3396828241" sldId="685"/>
            <ac:spMk id="4" creationId="{28878503-2DF9-B646-AA49-62DAE027F4F1}"/>
          </ac:spMkLst>
        </pc:spChg>
        <pc:spChg chg="del">
          <ac:chgData name="Hammond, Steve" userId="24a34c73-d4aa-4f8d-a38e-85841e691715" providerId="ADAL" clId="{14E7067A-4FA5-4430-8E49-6F6E6024B0B1}" dt="2023-11-14T19:31:31.752" v="11557" actId="478"/>
          <ac:spMkLst>
            <pc:docMk/>
            <pc:sldMk cId="3396828241" sldId="685"/>
            <ac:spMk id="13" creationId="{14D21B6E-8F06-774E-8209-50CCC8407A13}"/>
          </ac:spMkLst>
        </pc:spChg>
        <pc:spChg chg="mod">
          <ac:chgData name="Hammond, Steve" userId="24a34c73-d4aa-4f8d-a38e-85841e691715" providerId="ADAL" clId="{14E7067A-4FA5-4430-8E49-6F6E6024B0B1}" dt="2023-11-14T19:31:42.883" v="11560" actId="1076"/>
          <ac:spMkLst>
            <pc:docMk/>
            <pc:sldMk cId="3396828241" sldId="685"/>
            <ac:spMk id="15" creationId="{1FF87562-CBCA-4DD5-B3DE-5107574FFA5F}"/>
          </ac:spMkLst>
        </pc:spChg>
        <pc:spChg chg="del">
          <ac:chgData name="Hammond, Steve" userId="24a34c73-d4aa-4f8d-a38e-85841e691715" providerId="ADAL" clId="{14E7067A-4FA5-4430-8E49-6F6E6024B0B1}" dt="2023-11-14T19:31:35.208" v="11559" actId="478"/>
          <ac:spMkLst>
            <pc:docMk/>
            <pc:sldMk cId="3396828241" sldId="685"/>
            <ac:spMk id="17" creationId="{5076641F-C53E-2B42-8A12-8D8F32862816}"/>
          </ac:spMkLst>
        </pc:spChg>
        <pc:spChg chg="del">
          <ac:chgData name="Hammond, Steve" userId="24a34c73-d4aa-4f8d-a38e-85841e691715" providerId="ADAL" clId="{14E7067A-4FA5-4430-8E49-6F6E6024B0B1}" dt="2023-11-14T19:23:06.423" v="11175" actId="478"/>
          <ac:spMkLst>
            <pc:docMk/>
            <pc:sldMk cId="3396828241" sldId="685"/>
            <ac:spMk id="25" creationId="{E26E7543-8D70-6A4D-8F0A-D56E30763CAE}"/>
          </ac:spMkLst>
        </pc:spChg>
        <pc:graphicFrameChg chg="mod modGraphic">
          <ac:chgData name="Hammond, Steve" userId="24a34c73-d4aa-4f8d-a38e-85841e691715" providerId="ADAL" clId="{14E7067A-4FA5-4430-8E49-6F6E6024B0B1}" dt="2023-11-14T19:31:57.456" v="11563" actId="1076"/>
          <ac:graphicFrameMkLst>
            <pc:docMk/>
            <pc:sldMk cId="3396828241" sldId="685"/>
            <ac:graphicFrameMk id="14" creationId="{1254ABF2-DDA9-4C25-89A4-2E5BB818F315}"/>
          </ac:graphicFrameMkLst>
        </pc:graphicFrameChg>
        <pc:cxnChg chg="del">
          <ac:chgData name="Hammond, Steve" userId="24a34c73-d4aa-4f8d-a38e-85841e691715" providerId="ADAL" clId="{14E7067A-4FA5-4430-8E49-6F6E6024B0B1}" dt="2023-11-14T19:31:29.747" v="11556" actId="478"/>
          <ac:cxnSpMkLst>
            <pc:docMk/>
            <pc:sldMk cId="3396828241" sldId="685"/>
            <ac:cxnSpMk id="20" creationId="{9D2362E4-9BE5-4E42-8832-727049A118DF}"/>
          </ac:cxnSpMkLst>
        </pc:cxnChg>
        <pc:cxnChg chg="del">
          <ac:chgData name="Hammond, Steve" userId="24a34c73-d4aa-4f8d-a38e-85841e691715" providerId="ADAL" clId="{14E7067A-4FA5-4430-8E49-6F6E6024B0B1}" dt="2023-11-14T19:31:33.462" v="11558" actId="478"/>
          <ac:cxnSpMkLst>
            <pc:docMk/>
            <pc:sldMk cId="3396828241" sldId="685"/>
            <ac:cxnSpMk id="22" creationId="{F06F7800-C333-984C-B21F-7CBC71AC7F92}"/>
          </ac:cxnSpMkLst>
        </pc:cxnChg>
      </pc:sldChg>
      <pc:sldChg chg="add del">
        <pc:chgData name="Hammond, Steve" userId="24a34c73-d4aa-4f8d-a38e-85841e691715" providerId="ADAL" clId="{14E7067A-4FA5-4430-8E49-6F6E6024B0B1}" dt="2023-11-14T19:38:46.433" v="12519" actId="47"/>
        <pc:sldMkLst>
          <pc:docMk/>
          <pc:sldMk cId="1598655898" sldId="686"/>
        </pc:sldMkLst>
      </pc:sldChg>
      <pc:sldChg chg="addSp modSp add mod ord modNotesTx">
        <pc:chgData name="Hammond, Steve" userId="24a34c73-d4aa-4f8d-a38e-85841e691715" providerId="ADAL" clId="{14E7067A-4FA5-4430-8E49-6F6E6024B0B1}" dt="2023-11-14T19:38:41.467" v="12518" actId="20577"/>
        <pc:sldMkLst>
          <pc:docMk/>
          <pc:sldMk cId="643903890" sldId="687"/>
        </pc:sldMkLst>
        <pc:spChg chg="mod">
          <ac:chgData name="Hammond, Steve" userId="24a34c73-d4aa-4f8d-a38e-85841e691715" providerId="ADAL" clId="{14E7067A-4FA5-4430-8E49-6F6E6024B0B1}" dt="2023-11-14T19:35:57.733" v="12445" actId="20577"/>
          <ac:spMkLst>
            <pc:docMk/>
            <pc:sldMk cId="643903890" sldId="687"/>
            <ac:spMk id="3" creationId="{D3534C87-CFEC-6908-1D50-FC4C031BBC8A}"/>
          </ac:spMkLst>
        </pc:spChg>
        <pc:spChg chg="mod">
          <ac:chgData name="Hammond, Steve" userId="24a34c73-d4aa-4f8d-a38e-85841e691715" providerId="ADAL" clId="{14E7067A-4FA5-4430-8E49-6F6E6024B0B1}" dt="2023-11-14T19:34:08.503" v="11641" actId="6549"/>
          <ac:spMkLst>
            <pc:docMk/>
            <pc:sldMk cId="643903890" sldId="687"/>
            <ac:spMk id="5" creationId="{6CE996F1-89CE-1B48-A920-40FBD75EE938}"/>
          </ac:spMkLst>
        </pc:spChg>
        <pc:picChg chg="add mod">
          <ac:chgData name="Hammond, Steve" userId="24a34c73-d4aa-4f8d-a38e-85841e691715" providerId="ADAL" clId="{14E7067A-4FA5-4430-8E49-6F6E6024B0B1}" dt="2023-11-14T19:37:29.468" v="12450" actId="1076"/>
          <ac:picMkLst>
            <pc:docMk/>
            <pc:sldMk cId="643903890" sldId="687"/>
            <ac:picMk id="6" creationId="{BD63FED7-7C68-2227-ADFC-298286AB05F9}"/>
          </ac:picMkLst>
        </pc:picChg>
      </pc:sldChg>
      <pc:sldChg chg="modSp add mod">
        <pc:chgData name="Hammond, Steve" userId="24a34c73-d4aa-4f8d-a38e-85841e691715" providerId="ADAL" clId="{14E7067A-4FA5-4430-8E49-6F6E6024B0B1}" dt="2023-11-14T19:43:20.613" v="12522" actId="2711"/>
        <pc:sldMkLst>
          <pc:docMk/>
          <pc:sldMk cId="1576820095" sldId="688"/>
        </pc:sldMkLst>
        <pc:spChg chg="mod">
          <ac:chgData name="Hammond, Steve" userId="24a34c73-d4aa-4f8d-a38e-85841e691715" providerId="ADAL" clId="{14E7067A-4FA5-4430-8E49-6F6E6024B0B1}" dt="2023-11-14T19:43:20.613" v="12522" actId="2711"/>
          <ac:spMkLst>
            <pc:docMk/>
            <pc:sldMk cId="1576820095" sldId="688"/>
            <ac:spMk id="7" creationId="{D7D79D4F-8CB0-4FB0-A814-2CEAE74687BD}"/>
          </ac:spMkLst>
        </pc:spChg>
      </pc:sldChg>
      <pc:sldChg chg="add del">
        <pc:chgData name="Hammond, Steve" userId="24a34c73-d4aa-4f8d-a38e-85841e691715" providerId="ADAL" clId="{14E7067A-4FA5-4430-8E49-6F6E6024B0B1}" dt="2023-11-14T19:46:51.390" v="12580" actId="47"/>
        <pc:sldMkLst>
          <pc:docMk/>
          <pc:sldMk cId="1195717145" sldId="689"/>
        </pc:sldMkLst>
      </pc:sldChg>
      <pc:sldChg chg="add del">
        <pc:chgData name="Hammond, Steve" userId="24a34c73-d4aa-4f8d-a38e-85841e691715" providerId="ADAL" clId="{14E7067A-4FA5-4430-8E49-6F6E6024B0B1}" dt="2023-11-14T19:48:22.282" v="12583" actId="47"/>
        <pc:sldMkLst>
          <pc:docMk/>
          <pc:sldMk cId="1854106480" sldId="689"/>
        </pc:sldMkLst>
      </pc:sldChg>
      <pc:sldChg chg="add del">
        <pc:chgData name="Hammond, Steve" userId="24a34c73-d4aa-4f8d-a38e-85841e691715" providerId="ADAL" clId="{14E7067A-4FA5-4430-8E49-6F6E6024B0B1}" dt="2023-11-14T19:44:35.233" v="12528" actId="47"/>
        <pc:sldMkLst>
          <pc:docMk/>
          <pc:sldMk cId="3181728425" sldId="689"/>
        </pc:sldMkLst>
      </pc:sldChg>
      <pc:sldChg chg="add">
        <pc:chgData name="Hammond, Steve" userId="24a34c73-d4aa-4f8d-a38e-85841e691715" providerId="ADAL" clId="{14E7067A-4FA5-4430-8E49-6F6E6024B0B1}" dt="2023-11-14T20:42:08.146" v="12940" actId="2890"/>
        <pc:sldMkLst>
          <pc:docMk/>
          <pc:sldMk cId="3775838815" sldId="689"/>
        </pc:sldMkLst>
      </pc:sldChg>
      <pc:sldChg chg="add del">
        <pc:chgData name="Hammond, Steve" userId="24a34c73-d4aa-4f8d-a38e-85841e691715" providerId="ADAL" clId="{14E7067A-4FA5-4430-8E49-6F6E6024B0B1}" dt="2023-11-14T20:46:47.515" v="13739" actId="47"/>
        <pc:sldMkLst>
          <pc:docMk/>
          <pc:sldMk cId="597612029" sldId="690"/>
        </pc:sldMkLst>
      </pc:sldChg>
      <pc:sldChg chg="addSp delSp modSp add mod ord modNotesTx">
        <pc:chgData name="Hammond, Steve" userId="24a34c73-d4aa-4f8d-a38e-85841e691715" providerId="ADAL" clId="{14E7067A-4FA5-4430-8E49-6F6E6024B0B1}" dt="2023-11-14T20:57:20.157" v="13854" actId="20577"/>
        <pc:sldMkLst>
          <pc:docMk/>
          <pc:sldMk cId="1962899455" sldId="690"/>
        </pc:sldMkLst>
        <pc:spChg chg="del">
          <ac:chgData name="Hammond, Steve" userId="24a34c73-d4aa-4f8d-a38e-85841e691715" providerId="ADAL" clId="{14E7067A-4FA5-4430-8E49-6F6E6024B0B1}" dt="2023-11-14T20:56:25.658" v="13823" actId="478"/>
          <ac:spMkLst>
            <pc:docMk/>
            <pc:sldMk cId="1962899455" sldId="690"/>
            <ac:spMk id="2" creationId="{1C484276-1EF3-A953-6FCE-E945D825ACA1}"/>
          </ac:spMkLst>
        </pc:spChg>
        <pc:spChg chg="del mod">
          <ac:chgData name="Hammond, Steve" userId="24a34c73-d4aa-4f8d-a38e-85841e691715" providerId="ADAL" clId="{14E7067A-4FA5-4430-8E49-6F6E6024B0B1}" dt="2023-11-14T20:56:31.120" v="13827" actId="478"/>
          <ac:spMkLst>
            <pc:docMk/>
            <pc:sldMk cId="1962899455" sldId="690"/>
            <ac:spMk id="3" creationId="{7E9D83D0-96AE-2F8A-50B2-BD881D8875DF}"/>
          </ac:spMkLst>
        </pc:spChg>
        <pc:spChg chg="mod">
          <ac:chgData name="Hammond, Steve" userId="24a34c73-d4aa-4f8d-a38e-85841e691715" providerId="ADAL" clId="{14E7067A-4FA5-4430-8E49-6F6E6024B0B1}" dt="2023-11-14T20:56:17.658" v="13820" actId="20577"/>
          <ac:spMkLst>
            <pc:docMk/>
            <pc:sldMk cId="1962899455" sldId="690"/>
            <ac:spMk id="4" creationId="{28878503-2DF9-B646-AA49-62DAE027F4F1}"/>
          </ac:spMkLst>
        </pc:spChg>
        <pc:spChg chg="del">
          <ac:chgData name="Hammond, Steve" userId="24a34c73-d4aa-4f8d-a38e-85841e691715" providerId="ADAL" clId="{14E7067A-4FA5-4430-8E49-6F6E6024B0B1}" dt="2023-11-14T20:56:23.321" v="13822" actId="478"/>
          <ac:spMkLst>
            <pc:docMk/>
            <pc:sldMk cId="1962899455" sldId="690"/>
            <ac:spMk id="5" creationId="{9D52A40D-5729-7182-894C-FC88F8C2217D}"/>
          </ac:spMkLst>
        </pc:spChg>
        <pc:spChg chg="del">
          <ac:chgData name="Hammond, Steve" userId="24a34c73-d4aa-4f8d-a38e-85841e691715" providerId="ADAL" clId="{14E7067A-4FA5-4430-8E49-6F6E6024B0B1}" dt="2023-11-14T20:56:41.170" v="13832" actId="478"/>
          <ac:spMkLst>
            <pc:docMk/>
            <pc:sldMk cId="1962899455" sldId="690"/>
            <ac:spMk id="6" creationId="{E35CEEDB-E1C7-60E1-4CD9-0CAD01FB6FA1}"/>
          </ac:spMkLst>
        </pc:spChg>
        <pc:spChg chg="del">
          <ac:chgData name="Hammond, Steve" userId="24a34c73-d4aa-4f8d-a38e-85841e691715" providerId="ADAL" clId="{14E7067A-4FA5-4430-8E49-6F6E6024B0B1}" dt="2023-11-14T20:56:34.514" v="13830" actId="478"/>
          <ac:spMkLst>
            <pc:docMk/>
            <pc:sldMk cId="1962899455" sldId="690"/>
            <ac:spMk id="7" creationId="{99E07957-2469-2F63-2DAD-B6B26E979610}"/>
          </ac:spMkLst>
        </pc:spChg>
        <pc:spChg chg="add del mod">
          <ac:chgData name="Hammond, Steve" userId="24a34c73-d4aa-4f8d-a38e-85841e691715" providerId="ADAL" clId="{14E7067A-4FA5-4430-8E49-6F6E6024B0B1}" dt="2023-11-14T20:56:59.426" v="13836" actId="478"/>
          <ac:spMkLst>
            <pc:docMk/>
            <pc:sldMk cId="1962899455" sldId="690"/>
            <ac:spMk id="11" creationId="{AB5DC02F-E5F9-7F58-0756-0DB550D7207B}"/>
          </ac:spMkLst>
        </pc:spChg>
        <pc:spChg chg="del">
          <ac:chgData name="Hammond, Steve" userId="24a34c73-d4aa-4f8d-a38e-85841e691715" providerId="ADAL" clId="{14E7067A-4FA5-4430-8E49-6F6E6024B0B1}" dt="2023-11-14T20:56:22.354" v="13821" actId="478"/>
          <ac:spMkLst>
            <pc:docMk/>
            <pc:sldMk cId="1962899455" sldId="690"/>
            <ac:spMk id="21" creationId="{54218ECE-5803-5F63-C97D-FD65E1E50082}"/>
          </ac:spMkLst>
        </pc:spChg>
        <pc:spChg chg="del">
          <ac:chgData name="Hammond, Steve" userId="24a34c73-d4aa-4f8d-a38e-85841e691715" providerId="ADAL" clId="{14E7067A-4FA5-4430-8E49-6F6E6024B0B1}" dt="2023-11-14T20:56:36.722" v="13831" actId="478"/>
          <ac:spMkLst>
            <pc:docMk/>
            <pc:sldMk cId="1962899455" sldId="690"/>
            <ac:spMk id="22" creationId="{88A18565-CC27-AE61-4510-9214FDB9B515}"/>
          </ac:spMkLst>
        </pc:spChg>
        <pc:picChg chg="add mod">
          <ac:chgData name="Hammond, Steve" userId="24a34c73-d4aa-4f8d-a38e-85841e691715" providerId="ADAL" clId="{14E7067A-4FA5-4430-8E49-6F6E6024B0B1}" dt="2023-11-14T20:56:54.986" v="13835" actId="1076"/>
          <ac:picMkLst>
            <pc:docMk/>
            <pc:sldMk cId="1962899455" sldId="690"/>
            <ac:picMk id="13" creationId="{7C4008D4-DE32-446C-5F9B-7849607C4839}"/>
          </ac:picMkLst>
        </pc:picChg>
        <pc:cxnChg chg="del">
          <ac:chgData name="Hammond, Steve" userId="24a34c73-d4aa-4f8d-a38e-85841e691715" providerId="ADAL" clId="{14E7067A-4FA5-4430-8E49-6F6E6024B0B1}" dt="2023-11-14T20:56:27.750" v="13824" actId="478"/>
          <ac:cxnSpMkLst>
            <pc:docMk/>
            <pc:sldMk cId="1962899455" sldId="690"/>
            <ac:cxnSpMk id="17" creationId="{39500E81-D951-8CB6-DEB3-3125425611C2}"/>
          </ac:cxnSpMkLst>
        </pc:cxnChg>
        <pc:cxnChg chg="del">
          <ac:chgData name="Hammond, Steve" userId="24a34c73-d4aa-4f8d-a38e-85841e691715" providerId="ADAL" clId="{14E7067A-4FA5-4430-8E49-6F6E6024B0B1}" dt="2023-11-14T20:56:29.171" v="13825" actId="478"/>
          <ac:cxnSpMkLst>
            <pc:docMk/>
            <pc:sldMk cId="1962899455" sldId="690"/>
            <ac:cxnSpMk id="18" creationId="{5312FDA3-75B3-5874-789C-BC63D48754EC}"/>
          </ac:cxnSpMkLst>
        </pc:cxnChg>
        <pc:cxnChg chg="del">
          <ac:chgData name="Hammond, Steve" userId="24a34c73-d4aa-4f8d-a38e-85841e691715" providerId="ADAL" clId="{14E7067A-4FA5-4430-8E49-6F6E6024B0B1}" dt="2023-11-14T20:56:33.505" v="13829" actId="478"/>
          <ac:cxnSpMkLst>
            <pc:docMk/>
            <pc:sldMk cId="1962899455" sldId="690"/>
            <ac:cxnSpMk id="19" creationId="{41526664-CF57-0F3F-AC59-0C0CC7F8C936}"/>
          </ac:cxnSpMkLst>
        </pc:cxnChg>
        <pc:cxnChg chg="del">
          <ac:chgData name="Hammond, Steve" userId="24a34c73-d4aa-4f8d-a38e-85841e691715" providerId="ADAL" clId="{14E7067A-4FA5-4430-8E49-6F6E6024B0B1}" dt="2023-11-14T20:56:32.339" v="13828" actId="478"/>
          <ac:cxnSpMkLst>
            <pc:docMk/>
            <pc:sldMk cId="1962899455" sldId="690"/>
            <ac:cxnSpMk id="20" creationId="{FA44AE9C-1BBE-6BDB-9D59-E20CDB8DEC65}"/>
          </ac:cxnSpMkLst>
        </pc:cxnChg>
      </pc:sldChg>
      <pc:sldChg chg="add del">
        <pc:chgData name="Hammond, Steve" userId="24a34c73-d4aa-4f8d-a38e-85841e691715" providerId="ADAL" clId="{14E7067A-4FA5-4430-8E49-6F6E6024B0B1}" dt="2023-11-14T20:57:11.347" v="13839" actId="47"/>
        <pc:sldMkLst>
          <pc:docMk/>
          <pc:sldMk cId="1290515712" sldId="691"/>
        </pc:sldMkLst>
      </pc:sldChg>
      <pc:sldChg chg="modSp add mod">
        <pc:chgData name="Hammond, Steve" userId="24a34c73-d4aa-4f8d-a38e-85841e691715" providerId="ADAL" clId="{14E7067A-4FA5-4430-8E49-6F6E6024B0B1}" dt="2023-11-14T21:00:17.769" v="14263" actId="14100"/>
        <pc:sldMkLst>
          <pc:docMk/>
          <pc:sldMk cId="1408068409" sldId="691"/>
        </pc:sldMkLst>
        <pc:spChg chg="mod">
          <ac:chgData name="Hammond, Steve" userId="24a34c73-d4aa-4f8d-a38e-85841e691715" providerId="ADAL" clId="{14E7067A-4FA5-4430-8E49-6F6E6024B0B1}" dt="2023-11-14T21:00:17.769" v="14263" actId="14100"/>
          <ac:spMkLst>
            <pc:docMk/>
            <pc:sldMk cId="1408068409" sldId="691"/>
            <ac:spMk id="3" creationId="{D3534C87-CFEC-6908-1D50-FC4C031BBC8A}"/>
          </ac:spMkLst>
        </pc:spChg>
        <pc:spChg chg="mod">
          <ac:chgData name="Hammond, Steve" userId="24a34c73-d4aa-4f8d-a38e-85841e691715" providerId="ADAL" clId="{14E7067A-4FA5-4430-8E49-6F6E6024B0B1}" dt="2023-11-14T20:58:06.128" v="13862" actId="20577"/>
          <ac:spMkLst>
            <pc:docMk/>
            <pc:sldMk cId="1408068409" sldId="691"/>
            <ac:spMk id="5" creationId="{6CE996F1-89CE-1B48-A920-40FBD75EE938}"/>
          </ac:spMkLst>
        </pc:spChg>
      </pc:sldChg>
      <pc:sldMasterChg chg="del delSldLayout">
        <pc:chgData name="Hammond, Steve" userId="24a34c73-d4aa-4f8d-a38e-85841e691715" providerId="ADAL" clId="{14E7067A-4FA5-4430-8E49-6F6E6024B0B1}" dt="2023-11-14T19:32:54.768" v="11566" actId="47"/>
        <pc:sldMasterMkLst>
          <pc:docMk/>
          <pc:sldMasterMk cId="4171204224" sldId="2147483648"/>
        </pc:sldMasterMkLst>
        <pc:sldLayoutChg chg="del">
          <pc:chgData name="Hammond, Steve" userId="24a34c73-d4aa-4f8d-a38e-85841e691715" providerId="ADAL" clId="{14E7067A-4FA5-4430-8E49-6F6E6024B0B1}" dt="2023-11-14T19:32:54.768" v="11566" actId="47"/>
          <pc:sldLayoutMkLst>
            <pc:docMk/>
            <pc:sldMasterMk cId="4171204224" sldId="2147483648"/>
            <pc:sldLayoutMk cId="3377362908" sldId="2147483650"/>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275374821" sldId="2147483654"/>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2618308535" sldId="2147483658"/>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357616328" sldId="2147483659"/>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157232705" sldId="2147483662"/>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2788295791" sldId="2147483663"/>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1641805047" sldId="2147483664"/>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1479502059" sldId="2147483669"/>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399975613" sldId="2147483671"/>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3509936393" sldId="2147483672"/>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1629305418" sldId="2147483673"/>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145588744" sldId="2147483675"/>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1756503741" sldId="2147483676"/>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4248918886" sldId="2147483677"/>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4008034539" sldId="2147483678"/>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2739373014" sldId="2147483679"/>
          </pc:sldLayoutMkLst>
        </pc:sldLayoutChg>
        <pc:sldLayoutChg chg="del">
          <pc:chgData name="Hammond, Steve" userId="24a34c73-d4aa-4f8d-a38e-85841e691715" providerId="ADAL" clId="{14E7067A-4FA5-4430-8E49-6F6E6024B0B1}" dt="2023-11-14T19:32:54.768" v="11566" actId="47"/>
          <pc:sldLayoutMkLst>
            <pc:docMk/>
            <pc:sldMasterMk cId="4171204224" sldId="2147483648"/>
            <pc:sldLayoutMk cId="3822223929" sldId="2147483680"/>
          </pc:sldLayoutMkLst>
        </pc:sldLayoutChg>
      </pc:sldMasterChg>
      <pc:sldMasterChg chg="modSldLayout">
        <pc:chgData name="Hammond, Steve" userId="24a34c73-d4aa-4f8d-a38e-85841e691715" providerId="ADAL" clId="{14E7067A-4FA5-4430-8E49-6F6E6024B0B1}" dt="2023-11-14T19:42:52.287" v="12520" actId="27028"/>
        <pc:sldMasterMkLst>
          <pc:docMk/>
          <pc:sldMasterMk cId="2322259637" sldId="2147483681"/>
        </pc:sldMasterMkLst>
        <pc:sldLayoutChg chg="replId">
          <pc:chgData name="Hammond, Steve" userId="24a34c73-d4aa-4f8d-a38e-85841e691715" providerId="ADAL" clId="{14E7067A-4FA5-4430-8E49-6F6E6024B0B1}" dt="2023-11-13T22:25:48.525" v="2822" actId="27028"/>
          <pc:sldLayoutMkLst>
            <pc:docMk/>
            <pc:sldMasterMk cId="2322259637" sldId="2147483681"/>
            <pc:sldLayoutMk cId="898907249" sldId="2147484131"/>
          </pc:sldLayoutMkLst>
        </pc:sldLayoutChg>
        <pc:sldLayoutChg chg="replId">
          <pc:chgData name="Hammond, Steve" userId="24a34c73-d4aa-4f8d-a38e-85841e691715" providerId="ADAL" clId="{14E7067A-4FA5-4430-8E49-6F6E6024B0B1}" dt="2023-11-14T15:39:43.513" v="8177" actId="27028"/>
          <pc:sldLayoutMkLst>
            <pc:docMk/>
            <pc:sldMasterMk cId="2322259637" sldId="2147483681"/>
            <pc:sldLayoutMk cId="83693638" sldId="2147484132"/>
          </pc:sldLayoutMkLst>
        </pc:sldLayoutChg>
        <pc:sldLayoutChg chg="replId">
          <pc:chgData name="Hammond, Steve" userId="24a34c73-d4aa-4f8d-a38e-85841e691715" providerId="ADAL" clId="{14E7067A-4FA5-4430-8E49-6F6E6024B0B1}" dt="2023-11-14T19:22:17.454" v="11170" actId="27028"/>
          <pc:sldLayoutMkLst>
            <pc:docMk/>
            <pc:sldMasterMk cId="2322259637" sldId="2147483681"/>
            <pc:sldLayoutMk cId="2291226537" sldId="2147484134"/>
          </pc:sldLayoutMkLst>
        </pc:sldLayoutChg>
        <pc:sldLayoutChg chg="replId">
          <pc:chgData name="Hammond, Steve" userId="24a34c73-d4aa-4f8d-a38e-85841e691715" providerId="ADAL" clId="{14E7067A-4FA5-4430-8E49-6F6E6024B0B1}" dt="2023-11-14T19:42:52.287" v="12520" actId="27028"/>
          <pc:sldLayoutMkLst>
            <pc:docMk/>
            <pc:sldMasterMk cId="2322259637" sldId="2147483681"/>
            <pc:sldLayoutMk cId="1904898402" sldId="2147484137"/>
          </pc:sldLayoutMkLst>
        </pc:sldLayoutChg>
      </pc:sldMasterChg>
      <pc:sldMasterChg chg="add del addSldLayout delSldLayout">
        <pc:chgData name="Hammond, Steve" userId="24a34c73-d4aa-4f8d-a38e-85841e691715" providerId="ADAL" clId="{14E7067A-4FA5-4430-8E49-6F6E6024B0B1}" dt="2023-11-14T19:38:46.433" v="12519" actId="47"/>
        <pc:sldMasterMkLst>
          <pc:docMk/>
          <pc:sldMasterMk cId="2461789833" sldId="2147483689"/>
        </pc:sldMasterMkLst>
        <pc:sldLayoutChg chg="add del">
          <pc:chgData name="Hammond, Steve" userId="24a34c73-d4aa-4f8d-a38e-85841e691715" providerId="ADAL" clId="{14E7067A-4FA5-4430-8E49-6F6E6024B0B1}" dt="2023-11-14T19:38:46.433" v="12519" actId="47"/>
          <pc:sldLayoutMkLst>
            <pc:docMk/>
            <pc:sldMasterMk cId="2461789833" sldId="2147483689"/>
            <pc:sldLayoutMk cId="806033165" sldId="2147483709"/>
          </pc:sldLayoutMkLst>
        </pc:sldLayoutChg>
      </pc:sldMasterChg>
      <pc:sldMasterChg chg="addSldLayout delSldLayout modSldLayout">
        <pc:chgData name="Hammond, Steve" userId="24a34c73-d4aa-4f8d-a38e-85841e691715" providerId="ADAL" clId="{14E7067A-4FA5-4430-8E49-6F6E6024B0B1}" dt="2023-11-14T19:43:45.345" v="12523" actId="47"/>
        <pc:sldMasterMkLst>
          <pc:docMk/>
          <pc:sldMasterMk cId="4171204224" sldId="2147484121"/>
        </pc:sldMasterMkLst>
        <pc:sldLayoutChg chg="add del">
          <pc:chgData name="Hammond, Steve" userId="24a34c73-d4aa-4f8d-a38e-85841e691715" providerId="ADAL" clId="{14E7067A-4FA5-4430-8E49-6F6E6024B0B1}" dt="2023-11-13T22:18:52.550" v="2473" actId="47"/>
          <pc:sldLayoutMkLst>
            <pc:docMk/>
            <pc:sldMasterMk cId="4171204224" sldId="2147484121"/>
            <pc:sldLayoutMk cId="463198238" sldId="2147483716"/>
          </pc:sldLayoutMkLst>
        </pc:sldLayoutChg>
        <pc:sldLayoutChg chg="del replId">
          <pc:chgData name="Hammond, Steve" userId="24a34c73-d4aa-4f8d-a38e-85841e691715" providerId="ADAL" clId="{14E7067A-4FA5-4430-8E49-6F6E6024B0B1}" dt="2023-11-14T19:43:45.345" v="12523" actId="47"/>
          <pc:sldLayoutMkLst>
            <pc:docMk/>
            <pc:sldMasterMk cId="4171204224" sldId="2147484121"/>
            <pc:sldLayoutMk cId="3456269568" sldId="2147484136"/>
          </pc:sldLayoutMkLst>
        </pc:sldLayoutChg>
      </pc:sldMasterChg>
      <pc:sldMasterChg chg="del delSldLayout">
        <pc:chgData name="Hammond, Steve" userId="24a34c73-d4aa-4f8d-a38e-85841e691715" providerId="ADAL" clId="{14E7067A-4FA5-4430-8E49-6F6E6024B0B1}" dt="2023-11-14T19:32:37.263" v="11564" actId="47"/>
        <pc:sldMasterMkLst>
          <pc:docMk/>
          <pc:sldMasterMk cId="4171204224" sldId="2147484122"/>
        </pc:sldMasterMkLst>
        <pc:sldLayoutChg chg="del">
          <pc:chgData name="Hammond, Steve" userId="24a34c73-d4aa-4f8d-a38e-85841e691715" providerId="ADAL" clId="{14E7067A-4FA5-4430-8E49-6F6E6024B0B1}" dt="2023-11-14T19:32:37.263" v="11564" actId="47"/>
          <pc:sldLayoutMkLst>
            <pc:docMk/>
            <pc:sldMasterMk cId="4171204224" sldId="2147484122"/>
            <pc:sldLayoutMk cId="3509936393" sldId="2147484127"/>
          </pc:sldLayoutMkLst>
        </pc:sldLayoutChg>
      </pc:sldMasterChg>
      <pc:sldMasterChg chg="add del addSldLayout delSldLayout">
        <pc:chgData name="Hammond, Steve" userId="24a34c73-d4aa-4f8d-a38e-85841e691715" providerId="ADAL" clId="{14E7067A-4FA5-4430-8E49-6F6E6024B0B1}" dt="2023-11-14T20:57:11.347" v="13839" actId="47"/>
        <pc:sldMasterMkLst>
          <pc:docMk/>
          <pc:sldMasterMk cId="4171204224" sldId="2147484128"/>
        </pc:sldMasterMkLst>
        <pc:sldLayoutChg chg="add">
          <pc:chgData name="Hammond, Steve" userId="24a34c73-d4aa-4f8d-a38e-85841e691715" providerId="ADAL" clId="{14E7067A-4FA5-4430-8E49-6F6E6024B0B1}" dt="2023-11-14T19:22:17.454" v="11170" actId="27028"/>
          <pc:sldLayoutMkLst>
            <pc:docMk/>
            <pc:sldMasterMk cId="4171204224" sldId="2147484128"/>
            <pc:sldLayoutMk cId="76665375" sldId="2147483682"/>
          </pc:sldLayoutMkLst>
        </pc:sldLayoutChg>
        <pc:sldLayoutChg chg="add del">
          <pc:chgData name="Hammond, Steve" userId="24a34c73-d4aa-4f8d-a38e-85841e691715" providerId="ADAL" clId="{14E7067A-4FA5-4430-8E49-6F6E6024B0B1}" dt="2023-11-13T22:42:02.756" v="4487" actId="27028"/>
          <pc:sldLayoutMkLst>
            <pc:docMk/>
            <pc:sldMasterMk cId="4171204224" sldId="2147484128"/>
            <pc:sldLayoutMk cId="3399775189" sldId="2147483684"/>
          </pc:sldLayoutMkLst>
        </pc:sldLayoutChg>
        <pc:sldLayoutChg chg="add">
          <pc:chgData name="Hammond, Steve" userId="24a34c73-d4aa-4f8d-a38e-85841e691715" providerId="ADAL" clId="{14E7067A-4FA5-4430-8E49-6F6E6024B0B1}" dt="2023-11-14T19:42:52.287" v="12520" actId="27028"/>
          <pc:sldLayoutMkLst>
            <pc:docMk/>
            <pc:sldMasterMk cId="4171204224" sldId="2147484128"/>
            <pc:sldLayoutMk cId="2556798847" sldId="2147483685"/>
          </pc:sldLayoutMkLst>
        </pc:sldLayoutChg>
        <pc:sldLayoutChg chg="add del">
          <pc:chgData name="Hammond, Steve" userId="24a34c73-d4aa-4f8d-a38e-85841e691715" providerId="ADAL" clId="{14E7067A-4FA5-4430-8E49-6F6E6024B0B1}" dt="2023-11-14T15:40:01.362" v="8180" actId="47"/>
          <pc:sldLayoutMkLst>
            <pc:docMk/>
            <pc:sldMasterMk cId="4171204224" sldId="2147484128"/>
            <pc:sldLayoutMk cId="3929918694" sldId="2147483686"/>
          </pc:sldLayoutMkLst>
        </pc:sldLayoutChg>
        <pc:sldLayoutChg chg="add del">
          <pc:chgData name="Hammond, Steve" userId="24a34c73-d4aa-4f8d-a38e-85841e691715" providerId="ADAL" clId="{14E7067A-4FA5-4430-8E49-6F6E6024B0B1}" dt="2023-11-14T20:57:11.347" v="13839" actId="47"/>
          <pc:sldLayoutMkLst>
            <pc:docMk/>
            <pc:sldMasterMk cId="4171204224" sldId="2147484128"/>
            <pc:sldLayoutMk cId="3725285410" sldId="2147483688"/>
          </pc:sldLayoutMkLst>
        </pc:sldLayoutChg>
        <pc:sldLayoutChg chg="add del">
          <pc:chgData name="Hammond, Steve" userId="24a34c73-d4aa-4f8d-a38e-85841e691715" providerId="ADAL" clId="{14E7067A-4FA5-4430-8E49-6F6E6024B0B1}" dt="2023-11-13T20:18:08.592" v="309" actId="27028"/>
          <pc:sldLayoutMkLst>
            <pc:docMk/>
            <pc:sldMasterMk cId="4171204224" sldId="2147484128"/>
            <pc:sldLayoutMk cId="357616328" sldId="2147484129"/>
          </pc:sldLayoutMkLst>
        </pc:sldLayoutChg>
        <pc:sldLayoutChg chg="add">
          <pc:chgData name="Hammond, Steve" userId="24a34c73-d4aa-4f8d-a38e-85841e691715" providerId="ADAL" clId="{14E7067A-4FA5-4430-8E49-6F6E6024B0B1}" dt="2023-11-13T20:34:31.749" v="696" actId="27028"/>
          <pc:sldLayoutMkLst>
            <pc:docMk/>
            <pc:sldMasterMk cId="4171204224" sldId="2147484128"/>
            <pc:sldLayoutMk cId="1629305418" sldId="2147484130"/>
          </pc:sldLayoutMkLst>
        </pc:sldLayoutChg>
      </pc:sldMasterChg>
      <pc:sldMasterChg chg="replId modSldLayout">
        <pc:chgData name="Hammond, Steve" userId="24a34c73-d4aa-4f8d-a38e-85841e691715" providerId="ADAL" clId="{14E7067A-4FA5-4430-8E49-6F6E6024B0B1}" dt="2023-11-14T19:33:12.474" v="11567" actId="27028"/>
        <pc:sldMasterMkLst>
          <pc:docMk/>
          <pc:sldMasterMk cId="791204517" sldId="2147484133"/>
        </pc:sldMasterMkLst>
        <pc:sldLayoutChg chg="replId">
          <pc:chgData name="Hammond, Steve" userId="24a34c73-d4aa-4f8d-a38e-85841e691715" providerId="ADAL" clId="{14E7067A-4FA5-4430-8E49-6F6E6024B0B1}" dt="2023-11-14T19:33:12.474" v="11567" actId="27028"/>
          <pc:sldLayoutMkLst>
            <pc:docMk/>
            <pc:sldMasterMk cId="791204517" sldId="2147484133"/>
            <pc:sldLayoutMk cId="2670980400" sldId="214748413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A62D071C-62DA-1E40-889A-7A352E7EEFE9}" type="datetimeFigureOut">
              <a:rPr lang="en-US" smtClean="0"/>
              <a:t>01/19/2024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87C57509-B498-694C-BF4C-D9B59421582C}" type="slidenum">
              <a:rPr lang="en-US" smtClean="0"/>
              <a:t>‹#›</a:t>
            </a:fld>
            <a:endParaRPr lang="en-US"/>
          </a:p>
        </p:txBody>
      </p:sp>
    </p:spTree>
    <p:extLst>
      <p:ext uri="{BB962C8B-B14F-4D97-AF65-F5344CB8AC3E}">
        <p14:creationId xmlns:p14="http://schemas.microsoft.com/office/powerpoint/2010/main" val="3500556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67" tIns="46584" rIns="93167" bIns="46584" rtlCol="0"/>
          <a:lstStyle>
            <a:lvl1pPr algn="r">
              <a:defRPr sz="1200"/>
            </a:lvl1pPr>
          </a:lstStyle>
          <a:p>
            <a:fld id="{7E9955B8-8F57-7C4D-8105-90AE58928882}" type="datetimeFigureOut">
              <a:rPr lang="en-US" smtClean="0"/>
              <a:t>01/19/2024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E24C2B2C-38E7-6645-8EC2-7A497A515162}" type="slidenum">
              <a:rPr lang="en-US" smtClean="0"/>
              <a:t>‹#›</a:t>
            </a:fld>
            <a:endParaRPr lang="en-US"/>
          </a:p>
        </p:txBody>
      </p:sp>
    </p:spTree>
    <p:extLst>
      <p:ext uri="{BB962C8B-B14F-4D97-AF65-F5344CB8AC3E}">
        <p14:creationId xmlns:p14="http://schemas.microsoft.com/office/powerpoint/2010/main" val="819357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eo.org/articles/esops-by-the-number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52">
              <a:defRPr/>
            </a:pPr>
            <a:r>
              <a:rPr lang="en-US" dirty="0"/>
              <a:t>Welcome and thanks for attending today’s presentation</a:t>
            </a:r>
            <a:r>
              <a:rPr lang="en-US" baseline="0" dirty="0"/>
              <a:t>.</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a:t>
            </a:fld>
            <a:endParaRPr lang="en-US"/>
          </a:p>
        </p:txBody>
      </p:sp>
    </p:spTree>
    <p:extLst>
      <p:ext uri="{BB962C8B-B14F-4D97-AF65-F5344CB8AC3E}">
        <p14:creationId xmlns:p14="http://schemas.microsoft.com/office/powerpoint/2010/main" val="2093044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en-US" sz="1200" dirty="0">
                <a:ea typeface="Calibri"/>
                <a:cs typeface="Times New Roman"/>
              </a:rPr>
              <a:t>Did I mention there are significant tax benefits for both the company and the owners? Let’s take a look at those now. </a:t>
            </a:r>
          </a:p>
          <a:p>
            <a:pPr>
              <a:lnSpc>
                <a:spcPct val="115000"/>
              </a:lnSpc>
              <a:spcAft>
                <a:spcPts val="1057"/>
              </a:spcAft>
            </a:pPr>
            <a:endParaRPr lang="en-US" sz="1200" dirty="0">
              <a:ea typeface="Calibri"/>
              <a:cs typeface="Times New Roman"/>
            </a:endParaRPr>
          </a:p>
          <a:p>
            <a:pPr>
              <a:lnSpc>
                <a:spcPct val="115000"/>
              </a:lnSpc>
              <a:spcAft>
                <a:spcPts val="1057"/>
              </a:spcAft>
            </a:pPr>
            <a:r>
              <a:rPr lang="en-US" sz="1200" dirty="0">
                <a:ea typeface="Calibri"/>
                <a:cs typeface="Times New Roman"/>
              </a:rPr>
              <a:t>If the company is structured as a C Corporation, the selling owner can defer capital gains on the sale if the proceeds are reinvested in a qualified replacement. The loan repayments are deductible to the business as an ordinary business expense.  </a:t>
            </a:r>
          </a:p>
          <a:p>
            <a:pPr>
              <a:lnSpc>
                <a:spcPct val="115000"/>
              </a:lnSpc>
              <a:spcAft>
                <a:spcPts val="1057"/>
              </a:spcAft>
            </a:pPr>
            <a:endParaRPr lang="en-US" sz="1200" dirty="0">
              <a:ea typeface="Calibri"/>
              <a:cs typeface="Times New Roman"/>
            </a:endParaRPr>
          </a:p>
          <a:p>
            <a:pPr>
              <a:lnSpc>
                <a:spcPct val="115000"/>
              </a:lnSpc>
              <a:spcAft>
                <a:spcPts val="1057"/>
              </a:spcAft>
            </a:pPr>
            <a:r>
              <a:rPr lang="en-US" sz="1200" dirty="0">
                <a:ea typeface="Calibri"/>
                <a:cs typeface="Times New Roman"/>
              </a:rPr>
              <a:t>Now if the company is an S Corporation, loan principal payments are deductible as a business expense and tax liability on earnings is reduced. There are some more complex strategies that can give your client the best of both corporate structures. It can be a bit specific, so you may want to work with an ESOP consultant to model some of the options for your client.    </a:t>
            </a:r>
          </a:p>
          <a:p>
            <a:pPr>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10</a:t>
            </a:fld>
            <a:endParaRPr lang="en-US"/>
          </a:p>
        </p:txBody>
      </p:sp>
    </p:spTree>
    <p:extLst>
      <p:ext uri="{BB962C8B-B14F-4D97-AF65-F5344CB8AC3E}">
        <p14:creationId xmlns:p14="http://schemas.microsoft.com/office/powerpoint/2010/main" val="1705433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lnSpc>
                <a:spcPct val="115000"/>
              </a:lnSpc>
            </a:pPr>
            <a:r>
              <a:rPr lang="en-US" sz="1300" dirty="0">
                <a:ea typeface="Calibri"/>
                <a:cs typeface="Times New Roman"/>
              </a:rPr>
              <a:t>I want to share a closer look at one of the tax benefits. Let’s assume the owner sells to a third-party for $10 million, and the owner has no basis money in the company. The capital gains tax liability at today’s 20% rate is just under $2 million, in addition to a $380,000 Medicare surcharge.</a:t>
            </a:r>
          </a:p>
          <a:p>
            <a:pPr>
              <a:lnSpc>
                <a:spcPct val="115000"/>
              </a:lnSpc>
            </a:pPr>
            <a:r>
              <a:rPr lang="en-US" sz="1300" dirty="0">
                <a:ea typeface="Calibri"/>
                <a:cs typeface="Times New Roman"/>
              </a:rPr>
              <a:t> </a:t>
            </a:r>
          </a:p>
          <a:p>
            <a:pPr>
              <a:lnSpc>
                <a:spcPct val="115000"/>
              </a:lnSpc>
            </a:pPr>
            <a:r>
              <a:rPr lang="en-US" sz="1300" dirty="0">
                <a:ea typeface="Calibri"/>
                <a:cs typeface="Times New Roman"/>
              </a:rPr>
              <a:t>In an ESOP transaction that gain can be deferred. </a:t>
            </a:r>
          </a:p>
          <a:p>
            <a:pPr marL="362480" indent="-362480">
              <a:lnSpc>
                <a:spcPct val="115000"/>
              </a:lnSpc>
              <a:buFont typeface="Symbol"/>
              <a:buChar char=""/>
            </a:pPr>
            <a:r>
              <a:rPr lang="en-US" sz="1300" dirty="0">
                <a:ea typeface="Calibri"/>
                <a:cs typeface="Times New Roman"/>
              </a:rPr>
              <a:t>The ESOP must hold at least 30 percent of stock after sale.</a:t>
            </a:r>
          </a:p>
          <a:p>
            <a:pPr marL="362480" indent="-362480">
              <a:lnSpc>
                <a:spcPct val="115000"/>
              </a:lnSpc>
              <a:buFont typeface="Symbol"/>
              <a:buChar char=""/>
            </a:pPr>
            <a:r>
              <a:rPr lang="en-US" sz="1300" dirty="0">
                <a:ea typeface="Calibri"/>
                <a:cs typeface="Times New Roman"/>
              </a:rPr>
              <a:t>Proceeds buy qualified replacement property (domestic stocks and bonds).</a:t>
            </a:r>
          </a:p>
          <a:p>
            <a:pPr marL="362480" indent="-362480">
              <a:lnSpc>
                <a:spcPct val="115000"/>
              </a:lnSpc>
              <a:buFont typeface="Symbol"/>
              <a:buChar char=""/>
            </a:pPr>
            <a:r>
              <a:rPr lang="en-US" sz="1300" dirty="0">
                <a:ea typeface="Calibri"/>
                <a:cs typeface="Times New Roman"/>
              </a:rPr>
              <a:t>They can also defer gains where proceeds are used to start up the next business.</a:t>
            </a:r>
          </a:p>
          <a:p>
            <a:pPr marL="483306">
              <a:lnSpc>
                <a:spcPct val="115000"/>
              </a:lnSpc>
            </a:pPr>
            <a:r>
              <a:rPr lang="en-US" sz="1300" dirty="0">
                <a:ea typeface="Calibri"/>
                <a:cs typeface="Times New Roman"/>
              </a:rPr>
              <a:t> </a:t>
            </a:r>
          </a:p>
          <a:p>
            <a:pPr>
              <a:lnSpc>
                <a:spcPct val="115000"/>
              </a:lnSpc>
            </a:pPr>
            <a:r>
              <a:rPr lang="en-US" sz="1300" dirty="0">
                <a:ea typeface="Calibri"/>
                <a:cs typeface="Times New Roman"/>
              </a:rPr>
              <a:t>The replacement period begins 3 months before the sale of qualified securities through 12 months after.</a:t>
            </a:r>
          </a:p>
          <a:p>
            <a:pPr marL="362480" indent="-362480">
              <a:lnSpc>
                <a:spcPct val="115000"/>
              </a:lnSpc>
              <a:buFont typeface="Symbol"/>
              <a:buChar char=""/>
            </a:pPr>
            <a:r>
              <a:rPr lang="en-US" sz="1300" dirty="0">
                <a:ea typeface="Calibri"/>
                <a:cs typeface="Times New Roman"/>
              </a:rPr>
              <a:t>Gains are recognized on disposition of qualified replacement property.</a:t>
            </a:r>
          </a:p>
          <a:p>
            <a:pPr marL="362480" indent="-362480">
              <a:lnSpc>
                <a:spcPct val="115000"/>
              </a:lnSpc>
              <a:buFont typeface="Symbol"/>
              <a:buChar char=""/>
            </a:pPr>
            <a:r>
              <a:rPr lang="en-US" sz="1300" dirty="0">
                <a:ea typeface="Calibri"/>
                <a:cs typeface="Times New Roman"/>
              </a:rPr>
              <a:t>If replacement property is not sold, but passed along through estate, this is done at a stepped-up basis, and potentially avoids capital gains.</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11</a:t>
            </a:fld>
            <a:endParaRPr lang="en-US"/>
          </a:p>
        </p:txBody>
      </p:sp>
    </p:spTree>
    <p:extLst>
      <p:ext uri="{BB962C8B-B14F-4D97-AF65-F5344CB8AC3E}">
        <p14:creationId xmlns:p14="http://schemas.microsoft.com/office/powerpoint/2010/main" val="152418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en-US" sz="1200" dirty="0">
                <a:ea typeface="Calibri"/>
                <a:cs typeface="Times New Roman"/>
              </a:rPr>
              <a:t>Let’s go through a quick example of how tax savings help the sale. Meet ABCD Company, a mid-sized engineering firm based in Scranton, PA. Don’t get too hung up on the type of company because as we’ve discussed ESOP companies all look different.  </a:t>
            </a:r>
          </a:p>
          <a:p>
            <a:pPr marL="362480" indent="-362480">
              <a:lnSpc>
                <a:spcPct val="115000"/>
              </a:lnSpc>
              <a:buFont typeface="Symbol"/>
              <a:buChar char=""/>
            </a:pPr>
            <a:r>
              <a:rPr lang="en-US" sz="1200" dirty="0">
                <a:ea typeface="Calibri"/>
                <a:cs typeface="Times New Roman"/>
              </a:rPr>
              <a:t>First, ABCD Company takes a $10 million bank loan and in turn loans $10 million to the ESOP.  </a:t>
            </a:r>
          </a:p>
          <a:p>
            <a:pPr marL="362480" indent="-362480">
              <a:lnSpc>
                <a:spcPct val="115000"/>
              </a:lnSpc>
              <a:buFont typeface="Symbol"/>
              <a:buChar char=""/>
            </a:pPr>
            <a:r>
              <a:rPr lang="en-US" sz="1200" dirty="0">
                <a:ea typeface="Calibri"/>
                <a:cs typeface="Times New Roman"/>
              </a:rPr>
              <a:t>Next, ABCD Company makes a tax-deductible contribution to the ESOP. The ESOP then makes a loan repayment to the company.  </a:t>
            </a:r>
          </a:p>
          <a:p>
            <a:pPr marL="362480" indent="-362480">
              <a:lnSpc>
                <a:spcPct val="115000"/>
              </a:lnSpc>
              <a:buFont typeface="Symbol"/>
              <a:buChar char=""/>
            </a:pPr>
            <a:r>
              <a:rPr lang="en-US" sz="1200" dirty="0">
                <a:ea typeface="Calibri"/>
                <a:cs typeface="Times New Roman"/>
              </a:rPr>
              <a:t>Over the life of the loan, the ESOP creates $4 million in additional tax savings. </a:t>
            </a:r>
          </a:p>
          <a:p>
            <a:pPr marL="362480" indent="-362480">
              <a:lnSpc>
                <a:spcPct val="115000"/>
              </a:lnSpc>
              <a:spcAft>
                <a:spcPts val="1057"/>
              </a:spcAft>
              <a:buFont typeface="Symbol"/>
              <a:buChar char=""/>
            </a:pPr>
            <a:r>
              <a:rPr lang="en-US" sz="1200" dirty="0">
                <a:ea typeface="Calibri"/>
                <a:cs typeface="Times New Roman"/>
              </a:rPr>
              <a:t>ABCD Company then makes a loan repayment to the bank, where terms tend to be shorter. This is one reason why it’s important for an ESOP candidate to have a history of profitability and strong cash flow—to be able to pay off the bank loan.</a:t>
            </a:r>
          </a:p>
          <a:p>
            <a:pPr>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12</a:t>
            </a:fld>
            <a:endParaRPr lang="en-US"/>
          </a:p>
        </p:txBody>
      </p:sp>
    </p:spTree>
    <p:extLst>
      <p:ext uri="{BB962C8B-B14F-4D97-AF65-F5344CB8AC3E}">
        <p14:creationId xmlns:p14="http://schemas.microsoft.com/office/powerpoint/2010/main" val="2283280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300" dirty="0"/>
              <a:t>Is it possible for the company to reduce its tax liability to 0? Since an ESOP is a non-taxable entity an S Corporation can take advantage of the pass-through tax status. Take a closer look at this tax liability before and after the ESOP.   </a:t>
            </a:r>
          </a:p>
          <a:p>
            <a:r>
              <a:rPr lang="en-US" sz="1300" b="1" dirty="0"/>
              <a:t> </a:t>
            </a:r>
            <a:endParaRPr lang="en-US" sz="1300" dirty="0"/>
          </a:p>
          <a:p>
            <a:r>
              <a:rPr lang="en-US" sz="1300" dirty="0"/>
              <a:t>If the ESOP is 100% owned, the organization owes no tax. Now that’s something that might resonate with your clients. </a:t>
            </a:r>
          </a:p>
          <a:p>
            <a:endParaRPr lang="en-US" dirty="0"/>
          </a:p>
        </p:txBody>
      </p:sp>
      <p:sp>
        <p:nvSpPr>
          <p:cNvPr id="4" name="Slide Number Placeholder 3"/>
          <p:cNvSpPr>
            <a:spLocks noGrp="1"/>
          </p:cNvSpPr>
          <p:nvPr>
            <p:ph type="sldNum" sz="quarter" idx="10"/>
          </p:nvPr>
        </p:nvSpPr>
        <p:spPr/>
        <p:txBody>
          <a:bodyPr/>
          <a:lstStyle/>
          <a:p>
            <a:fld id="{E24C2B2C-38E7-6645-8EC2-7A497A515162}" type="slidenum">
              <a:rPr lang="en-US" smtClean="0"/>
              <a:t>13</a:t>
            </a:fld>
            <a:endParaRPr lang="en-US"/>
          </a:p>
        </p:txBody>
      </p:sp>
    </p:spTree>
    <p:extLst>
      <p:ext uri="{BB962C8B-B14F-4D97-AF65-F5344CB8AC3E}">
        <p14:creationId xmlns:p14="http://schemas.microsoft.com/office/powerpoint/2010/main" val="152418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ea typeface="Calibri"/>
                <a:cs typeface="Times New Roman"/>
              </a:rPr>
              <a:t>As we’ve covered, there are many ways an ESOP will help your client’s business. Owners diversify so their entire net worth is not tied up in the business and they can be better prepared for retirement. </a:t>
            </a:r>
          </a:p>
          <a:p>
            <a:pPr>
              <a:lnSpc>
                <a:spcPct val="115000"/>
              </a:lnSpc>
            </a:pPr>
            <a:r>
              <a:rPr lang="en-US" sz="1200" dirty="0">
                <a:ea typeface="Calibri"/>
                <a:cs typeface="Times New Roman"/>
              </a:rPr>
              <a:t> </a:t>
            </a:r>
          </a:p>
          <a:p>
            <a:pPr>
              <a:lnSpc>
                <a:spcPct val="115000"/>
              </a:lnSpc>
            </a:pPr>
            <a:r>
              <a:rPr lang="en-US" sz="1200" dirty="0">
                <a:ea typeface="Calibri"/>
                <a:cs typeface="Times New Roman"/>
              </a:rPr>
              <a:t>It also gets the owner working on an exit plan, which is something many owners lack. Don’t forget a key selling point to this exit strategy is the owner maintains control of their business and the pace and degree of their exit. </a:t>
            </a:r>
          </a:p>
          <a:p>
            <a:pPr>
              <a:lnSpc>
                <a:spcPct val="115000"/>
              </a:lnSpc>
            </a:pPr>
            <a:r>
              <a:rPr lang="en-US" sz="1200" dirty="0">
                <a:ea typeface="Calibri"/>
                <a:cs typeface="Times New Roman"/>
              </a:rPr>
              <a:t> </a:t>
            </a:r>
          </a:p>
          <a:p>
            <a:pPr>
              <a:lnSpc>
                <a:spcPct val="115000"/>
              </a:lnSpc>
            </a:pPr>
            <a:r>
              <a:rPr lang="en-US" sz="1200" dirty="0">
                <a:ea typeface="Calibri"/>
                <a:cs typeface="Times New Roman"/>
              </a:rPr>
              <a:t>Not to mention the business can gain through engaging employees and helping them prepare for retirement. </a:t>
            </a:r>
          </a:p>
          <a:p>
            <a:pPr>
              <a:lnSpc>
                <a:spcPct val="115000"/>
              </a:lnSpc>
            </a:pPr>
            <a:r>
              <a:rPr lang="en-US" sz="1200" dirty="0">
                <a:ea typeface="Calibri"/>
                <a:cs typeface="Times New Roman"/>
              </a:rPr>
              <a:t> </a:t>
            </a:r>
          </a:p>
          <a:p>
            <a:pPr>
              <a:lnSpc>
                <a:spcPct val="115000"/>
              </a:lnSpc>
            </a:pPr>
            <a:r>
              <a:rPr lang="en-US" sz="1200" dirty="0">
                <a:ea typeface="Calibri"/>
                <a:cs typeface="Times New Roman"/>
              </a:rPr>
              <a:t>All of this really helps you to grow your business by deepening your relationships with your business owner and key executive clients.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14</a:t>
            </a:fld>
            <a:endParaRPr lang="en-US" dirty="0"/>
          </a:p>
        </p:txBody>
      </p:sp>
    </p:spTree>
    <p:extLst>
      <p:ext uri="{BB962C8B-B14F-4D97-AF65-F5344CB8AC3E}">
        <p14:creationId xmlns:p14="http://schemas.microsoft.com/office/powerpoint/2010/main" val="2352155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Ok, we’ve covered how an ESOP works and the many advantages for the owner, the business and its employees. But now let’s talk about what this means to you and your practice. There are several ways it can help grow your business. </a:t>
            </a:r>
          </a:p>
          <a:p>
            <a:endParaRPr lang="en-US" sz="1200" dirty="0"/>
          </a:p>
          <a:p>
            <a:pPr lvl="0"/>
            <a:r>
              <a:rPr lang="en-US" sz="1200" dirty="0"/>
              <a:t>First, ESOPs transform an illiquid asset—ownership of a privately held company—to well, cash. That cash can be reinvested in other vehicles such as mutual funds, insurance, stocks, or bonds that have recurring revenue potential for you. New employee owners may also have new investments and wealth management opportunities.    </a:t>
            </a:r>
          </a:p>
          <a:p>
            <a:pPr lvl="0"/>
            <a:endParaRPr lang="en-US" sz="1200" dirty="0"/>
          </a:p>
          <a:p>
            <a:pPr lvl="0"/>
            <a:r>
              <a:rPr lang="en-US" sz="1200" dirty="0"/>
              <a:t>Even more importantly, you can reinforce your role as their trusted advisor. And potentially secure access to the board or c-suite. That helps you and the owner build a stronger relationship with the company. </a:t>
            </a:r>
          </a:p>
          <a:p>
            <a:pPr lvl="0"/>
            <a:endParaRPr lang="en-US" sz="1200" dirty="0"/>
          </a:p>
          <a:p>
            <a:pPr lvl="0"/>
            <a:r>
              <a:rPr lang="en-US" sz="1200" dirty="0"/>
              <a:t>Finally, it makes you different, which is often a good thing. Not every advisor understands an ESOP, but now you do. </a:t>
            </a:r>
          </a:p>
          <a:p>
            <a:pPr>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15</a:t>
            </a:fld>
            <a:endParaRPr lang="en-US"/>
          </a:p>
        </p:txBody>
      </p:sp>
    </p:spTree>
    <p:extLst>
      <p:ext uri="{BB962C8B-B14F-4D97-AF65-F5344CB8AC3E}">
        <p14:creationId xmlns:p14="http://schemas.microsoft.com/office/powerpoint/2010/main" val="197717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23273F"/>
                </a:solidFill>
              </a:rPr>
              <a:t>ESOPs can be a good fit for a variety of businesses. However, for financial reasons, ESOPs typically work best for companies with at least:</a:t>
            </a:r>
          </a:p>
          <a:p>
            <a:pPr>
              <a:buClr>
                <a:srgbClr val="23273F"/>
              </a:buClr>
              <a:buFont typeface="Arial" panose="020B0604020202020204" pitchFamily="34" charset="0"/>
              <a:buChar char="•"/>
            </a:pPr>
            <a:r>
              <a:rPr lang="en-US" sz="1200" dirty="0">
                <a:solidFill>
                  <a:srgbClr val="23273F"/>
                </a:solidFill>
              </a:rPr>
              <a:t>30 employees</a:t>
            </a:r>
          </a:p>
          <a:p>
            <a:pPr>
              <a:buClr>
                <a:srgbClr val="23273F"/>
              </a:buClr>
              <a:buFont typeface="Arial" panose="020B0604020202020204" pitchFamily="34" charset="0"/>
              <a:buChar char="•"/>
            </a:pPr>
            <a:r>
              <a:rPr lang="en-US" sz="1200" dirty="0">
                <a:solidFill>
                  <a:srgbClr val="23273F"/>
                </a:solidFill>
              </a:rPr>
              <a:t>$3 million valuation</a:t>
            </a:r>
          </a:p>
          <a:p>
            <a:pPr>
              <a:buClr>
                <a:srgbClr val="23273F"/>
              </a:buClr>
              <a:buFont typeface="Arial" panose="020B0604020202020204" pitchFamily="34" charset="0"/>
              <a:buChar char="•"/>
            </a:pPr>
            <a:r>
              <a:rPr lang="en-US" sz="1200" dirty="0">
                <a:solidFill>
                  <a:srgbClr val="23273F"/>
                </a:solidFill>
              </a:rPr>
              <a:t>Three years in business</a:t>
            </a:r>
          </a:p>
          <a:p>
            <a:pPr>
              <a:buClr>
                <a:srgbClr val="23273F"/>
              </a:buClr>
              <a:buFont typeface="Arial" panose="020B0604020202020204" pitchFamily="34" charset="0"/>
              <a:buChar char="•"/>
            </a:pPr>
            <a:r>
              <a:rPr lang="en-US" sz="1200" dirty="0">
                <a:solidFill>
                  <a:srgbClr val="23273F"/>
                </a:solidFill>
              </a:rPr>
              <a:t>Net income after taxes of $300,000</a:t>
            </a:r>
          </a:p>
          <a:p>
            <a:endParaRPr lang="en-US" altLang="en-US" dirty="0"/>
          </a:p>
          <a:p>
            <a:r>
              <a:rPr lang="en-US" altLang="en-US" dirty="0"/>
              <a:t>Our simple ESOP Client Assessment Tool can help you determine if an ESOP might be a good fit. And if so, to submit an inquiry.</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16</a:t>
            </a:fld>
            <a:endParaRPr lang="en-US" dirty="0"/>
          </a:p>
        </p:txBody>
      </p:sp>
    </p:spTree>
    <p:extLst>
      <p:ext uri="{BB962C8B-B14F-4D97-AF65-F5344CB8AC3E}">
        <p14:creationId xmlns:p14="http://schemas.microsoft.com/office/powerpoint/2010/main" val="3561201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Looking for new ways to build your business and grow revenue? Consider helping your clients and prospects establish an Employee Stock Ownership Plan (ESOP). These flexible plans help business owners transition the ownership of their company over time, providing them with a valuable source of liquidity and an ongoing legacy.</a:t>
            </a:r>
            <a:endParaRPr lang="en-US" baseline="0" dirty="0"/>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17</a:t>
            </a:fld>
            <a:endParaRPr lang="en-US" dirty="0"/>
          </a:p>
        </p:txBody>
      </p:sp>
    </p:spTree>
    <p:extLst>
      <p:ext uri="{BB962C8B-B14F-4D97-AF65-F5344CB8AC3E}">
        <p14:creationId xmlns:p14="http://schemas.microsoft.com/office/powerpoint/2010/main" val="1236786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Next, we’ll talk about what goes into creating an effective plan.</a:t>
            </a:r>
            <a:endParaRPr lang="en-US" dirty="0">
              <a:ea typeface="+mn-ea"/>
              <a:cs typeface="+mn-cs"/>
            </a:endParaRP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18</a:t>
            </a:fld>
            <a:endParaRPr lang="en-US"/>
          </a:p>
        </p:txBody>
      </p:sp>
    </p:spTree>
    <p:extLst>
      <p:ext uri="{BB962C8B-B14F-4D97-AF65-F5344CB8AC3E}">
        <p14:creationId xmlns:p14="http://schemas.microsoft.com/office/powerpoint/2010/main" val="298857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Establishing an ESOP is a beneficial step towards financial security for its owners and employees.  The last thing you want to see is for its effectiveness to be derailed by unplanned or even planned events.  There are strategies that can be put in place to help protect the business.</a:t>
            </a:r>
          </a:p>
          <a:p>
            <a:pPr>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19</a:t>
            </a:fld>
            <a:endParaRPr lang="en-US"/>
          </a:p>
        </p:txBody>
      </p:sp>
    </p:spTree>
    <p:extLst>
      <p:ext uri="{BB962C8B-B14F-4D97-AF65-F5344CB8AC3E}">
        <p14:creationId xmlns:p14="http://schemas.microsoft.com/office/powerpoint/2010/main" val="118071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200" dirty="0"/>
              <a:t>Let’s start with a quick definition. An ESOP, or an employee stock ownership plan, is a qualified, defined contribution, retirement plan. It’s a lot like a 401(k) plan, but with some special features that give business owners flexibility and the </a:t>
            </a:r>
            <a:r>
              <a:rPr lang="en-US" sz="1200" dirty="0">
                <a:solidFill>
                  <a:srgbClr val="FF0000"/>
                </a:solidFill>
              </a:rPr>
              <a:t>option to stay involved in the business.</a:t>
            </a:r>
            <a:r>
              <a:rPr lang="en-US" sz="1200" dirty="0"/>
              <a:t>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a:t>
            </a:fld>
            <a:endParaRPr lang="en-US" dirty="0"/>
          </a:p>
        </p:txBody>
      </p:sp>
    </p:spTree>
    <p:extLst>
      <p:ext uri="{BB962C8B-B14F-4D97-AF65-F5344CB8AC3E}">
        <p14:creationId xmlns:p14="http://schemas.microsoft.com/office/powerpoint/2010/main" val="241175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200"/>
              </a:spcAft>
              <a:buNone/>
            </a:pPr>
            <a:r>
              <a:rPr lang="en-US" sz="1400" b="1" dirty="0">
                <a:solidFill>
                  <a:schemeClr val="tx1">
                    <a:lumMod val="50000"/>
                  </a:schemeClr>
                </a:solidFill>
              </a:rPr>
              <a:t>Loan protection</a:t>
            </a:r>
          </a:p>
          <a:p>
            <a:pPr marL="0" indent="0">
              <a:spcBef>
                <a:spcPts val="0"/>
              </a:spcBef>
              <a:spcAft>
                <a:spcPts val="200"/>
              </a:spcAft>
              <a:buNone/>
            </a:pPr>
            <a:r>
              <a:rPr lang="en-US" sz="1200" dirty="0">
                <a:solidFill>
                  <a:schemeClr val="tx1">
                    <a:lumMod val="50000"/>
                  </a:schemeClr>
                </a:solidFill>
              </a:rPr>
              <a:t>An ESOP often requires a loan to help acquire a selling owner’s shares. Life insurance owned by the business can be used as collateral to secure a loan, and can contain an assignment that helps assure the lender that some or all of the death benefit proceeds will be used toward the loan.</a:t>
            </a:r>
          </a:p>
          <a:p>
            <a:pPr marL="0" indent="0">
              <a:spcBef>
                <a:spcPts val="0"/>
              </a:spcBef>
              <a:spcAft>
                <a:spcPts val="200"/>
              </a:spcAft>
              <a:buNone/>
            </a:pPr>
            <a:endParaRPr lang="en-US" sz="1200" dirty="0">
              <a:solidFill>
                <a:schemeClr val="tx1">
                  <a:lumMod val="50000"/>
                </a:schemeClr>
              </a:solidFill>
            </a:endParaRPr>
          </a:p>
          <a:p>
            <a:pPr marL="0" indent="0">
              <a:spcBef>
                <a:spcPts val="0"/>
              </a:spcBef>
              <a:spcAft>
                <a:spcPts val="200"/>
              </a:spcAft>
              <a:buNone/>
            </a:pPr>
            <a:r>
              <a:rPr lang="en-US" sz="1200" dirty="0">
                <a:solidFill>
                  <a:schemeClr val="tx1">
                    <a:lumMod val="50000"/>
                  </a:schemeClr>
                </a:solidFill>
              </a:rPr>
              <a:t>In addition, disability loan protection can be acquired to protect the business and the lender against an unexpected disability of an owner who is actively involved in the business, or a key employee.</a:t>
            </a:r>
          </a:p>
          <a:p>
            <a:endParaRPr lang="en-US" sz="1200" dirty="0"/>
          </a:p>
          <a:p>
            <a:r>
              <a:rPr lang="en-US" sz="1200" dirty="0"/>
              <a:t>[Content is from BB11945 ESOP Planning with Life Insurance Guide]</a:t>
            </a:r>
          </a:p>
          <a:p>
            <a:pPr>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20</a:t>
            </a:fld>
            <a:endParaRPr lang="en-US"/>
          </a:p>
        </p:txBody>
      </p:sp>
    </p:spTree>
    <p:extLst>
      <p:ext uri="{BB962C8B-B14F-4D97-AF65-F5344CB8AC3E}">
        <p14:creationId xmlns:p14="http://schemas.microsoft.com/office/powerpoint/2010/main" val="2909128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lang="en-US" sz="1600" b="1" dirty="0">
                <a:solidFill>
                  <a:schemeClr val="tx1">
                    <a:lumMod val="50000"/>
                  </a:schemeClr>
                </a:solidFill>
              </a:rPr>
              <a:t>Key person protection</a:t>
            </a:r>
          </a:p>
          <a:p>
            <a:pPr marL="0" indent="0">
              <a:spcBef>
                <a:spcPts val="0"/>
              </a:spcBef>
              <a:spcAft>
                <a:spcPts val="200"/>
              </a:spcAft>
              <a:buNone/>
            </a:pPr>
            <a:r>
              <a:rPr lang="en-US" sz="1600" dirty="0"/>
              <a:t>With an ESOP-owned business, the death or disability of an individual who is critical to the company’s success can create a significant financial challenge. But, that can be lessened with life and disability insurance coverage on key employees. </a:t>
            </a:r>
          </a:p>
          <a:p>
            <a:pPr marL="0" indent="0">
              <a:spcBef>
                <a:spcPts val="0"/>
              </a:spcBef>
              <a:spcAft>
                <a:spcPts val="200"/>
              </a:spcAft>
              <a:buNone/>
            </a:pPr>
            <a:endParaRPr lang="en-US" sz="1600" dirty="0"/>
          </a:p>
          <a:p>
            <a:pPr marL="0" indent="0">
              <a:spcBef>
                <a:spcPts val="0"/>
              </a:spcBef>
              <a:spcAft>
                <a:spcPts val="200"/>
              </a:spcAft>
              <a:buNone/>
            </a:pPr>
            <a:r>
              <a:rPr lang="en-US" sz="1600" dirty="0"/>
              <a:t>It can provide some assurance. And, it helps assure that the business has the resources to meet creditor demands, as well as recruit and hire the talent needed to replace the employee.</a:t>
            </a:r>
          </a:p>
          <a:p>
            <a:pPr marL="0" indent="0">
              <a:spcBef>
                <a:spcPts val="0"/>
              </a:spcBef>
              <a:spcAft>
                <a:spcPts val="200"/>
              </a:spcAft>
              <a:buNone/>
            </a:pPr>
            <a:endParaRPr lang="en-US" sz="1600" dirty="0"/>
          </a:p>
          <a:p>
            <a:r>
              <a:rPr lang="en-US" sz="1600" dirty="0"/>
              <a:t>[Content is from BB11945 ESOP Planning with Life Insurance Guide]</a:t>
            </a:r>
          </a:p>
          <a:p>
            <a:r>
              <a:rPr lang="en-US" sz="1600" dirty="0"/>
              <a:t>]</a:t>
            </a:r>
          </a:p>
        </p:txBody>
      </p:sp>
      <p:sp>
        <p:nvSpPr>
          <p:cNvPr id="4" name="Slide Number Placeholder 3"/>
          <p:cNvSpPr>
            <a:spLocks noGrp="1"/>
          </p:cNvSpPr>
          <p:nvPr>
            <p:ph type="sldNum" sz="quarter" idx="5"/>
          </p:nvPr>
        </p:nvSpPr>
        <p:spPr/>
        <p:txBody>
          <a:bodyPr/>
          <a:lstStyle/>
          <a:p>
            <a:fld id="{883D98F7-5D96-8644-BBA6-72A94972AAFF}" type="slidenum">
              <a:rPr lang="en-US" smtClean="0"/>
              <a:t>21</a:t>
            </a:fld>
            <a:endParaRPr lang="en-US"/>
          </a:p>
        </p:txBody>
      </p:sp>
    </p:spTree>
    <p:extLst>
      <p:ext uri="{BB962C8B-B14F-4D97-AF65-F5344CB8AC3E}">
        <p14:creationId xmlns:p14="http://schemas.microsoft.com/office/powerpoint/2010/main" val="359755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r>
              <a:rPr lang="en-US" dirty="0">
                <a:latin typeface="FS Elliot Pro" panose="02000503040000020004" pitchFamily="50" charset="0"/>
              </a:rPr>
              <a:t>[Read directly from slide.] </a:t>
            </a:r>
          </a:p>
        </p:txBody>
      </p:sp>
      <p:sp>
        <p:nvSpPr>
          <p:cNvPr id="4" name="Slide Number Placeholder 3"/>
          <p:cNvSpPr>
            <a:spLocks noGrp="1"/>
          </p:cNvSpPr>
          <p:nvPr>
            <p:ph type="sldNum" sz="quarter" idx="5"/>
          </p:nvPr>
        </p:nvSpPr>
        <p:spPr/>
        <p:txBody>
          <a:bodyPr/>
          <a:lstStyle/>
          <a:p>
            <a:fld id="{883D98F7-5D96-8644-BBA6-72A94972AAFF}" type="slidenum">
              <a:rPr lang="en-US" smtClean="0"/>
              <a:t>22</a:t>
            </a:fld>
            <a:endParaRPr lang="en-US"/>
          </a:p>
        </p:txBody>
      </p:sp>
    </p:spTree>
    <p:extLst>
      <p:ext uri="{BB962C8B-B14F-4D97-AF65-F5344CB8AC3E}">
        <p14:creationId xmlns:p14="http://schemas.microsoft.com/office/powerpoint/2010/main" val="4034413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Competitive compensation and benefits can help you recruit and reward top talent. They’re customizable and flexible to your budget and needs.</a:t>
            </a:r>
          </a:p>
          <a:p>
            <a:endParaRPr lang="en-US" sz="1600" dirty="0"/>
          </a:p>
          <a:p>
            <a:r>
              <a:rPr lang="en-US" sz="1600" dirty="0"/>
              <a:t>Deferred comp plans allow your key employees to contribution additional tax-deferred compensation (up to 100%, depending on plan design) to their savings and allow your business to make discretionary contribution as well. </a:t>
            </a:r>
          </a:p>
          <a:p>
            <a:endParaRPr lang="en-US" sz="1600" dirty="0"/>
          </a:p>
          <a:p>
            <a:r>
              <a:rPr lang="en-US" sz="1600" dirty="0"/>
              <a:t>Bonus plans provide a platform for you to offer supplemental retirement income benefits to key employees on a tax-deductible basis. The bonus you contribute to the plan for select key employees can be used to buy life insurance policy. This policy funds the plan and can provide retirement income, death benefit protection, and additional living benefits</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883D98F7-5D96-8644-BBA6-72A94972AAFF}" type="slidenum">
              <a:rPr lang="en-US" smtClean="0"/>
              <a:t>23</a:t>
            </a:fld>
            <a:endParaRPr lang="en-US"/>
          </a:p>
        </p:txBody>
      </p:sp>
    </p:spTree>
    <p:extLst>
      <p:ext uri="{BB962C8B-B14F-4D97-AF65-F5344CB8AC3E}">
        <p14:creationId xmlns:p14="http://schemas.microsoft.com/office/powerpoint/2010/main" val="1182879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200"/>
              </a:spcAft>
              <a:buNone/>
            </a:pPr>
            <a:r>
              <a:rPr lang="en-US" sz="1400" b="1" dirty="0">
                <a:solidFill>
                  <a:schemeClr val="tx1">
                    <a:lumMod val="50000"/>
                  </a:schemeClr>
                </a:solidFill>
              </a:rPr>
              <a:t>Buy-sell planning</a:t>
            </a:r>
          </a:p>
          <a:p>
            <a:pPr marL="0" indent="0">
              <a:lnSpc>
                <a:spcPct val="110000"/>
              </a:lnSpc>
              <a:spcBef>
                <a:spcPts val="0"/>
              </a:spcBef>
              <a:spcAft>
                <a:spcPts val="200"/>
              </a:spcAft>
              <a:buNone/>
            </a:pPr>
            <a:r>
              <a:rPr lang="en-US" sz="1200" dirty="0">
                <a:solidFill>
                  <a:schemeClr val="tx1">
                    <a:lumMod val="50000"/>
                  </a:schemeClr>
                </a:solidFill>
              </a:rPr>
              <a:t>While many ESOPs own 100 percent of their sponsoring company, many don’t. In those that don’t, the long-term stability of the company makes buy-sell planning critical. Individual owners have several succession options:</a:t>
            </a:r>
          </a:p>
          <a:p>
            <a:pPr marL="0" indent="0">
              <a:lnSpc>
                <a:spcPct val="110000"/>
              </a:lnSpc>
              <a:spcBef>
                <a:spcPts val="0"/>
              </a:spcBef>
              <a:spcAft>
                <a:spcPts val="200"/>
              </a:spcAft>
              <a:buNone/>
            </a:pPr>
            <a:endParaRPr lang="en-US" sz="1200" dirty="0">
              <a:solidFill>
                <a:schemeClr val="tx1">
                  <a:lumMod val="50000"/>
                </a:schemeClr>
              </a:solidFill>
            </a:endParaRPr>
          </a:p>
          <a:p>
            <a:pPr marL="171450" indent="-171450">
              <a:lnSpc>
                <a:spcPct val="110000"/>
              </a:lnSpc>
              <a:spcBef>
                <a:spcPts val="0"/>
              </a:spcBef>
              <a:spcAft>
                <a:spcPts val="200"/>
              </a:spcAft>
              <a:buClr>
                <a:schemeClr val="tx1">
                  <a:lumMod val="50000"/>
                </a:schemeClr>
              </a:buClr>
              <a:buFont typeface="Arial" panose="020B0604020202020204" pitchFamily="34" charset="0"/>
              <a:buChar char="•"/>
            </a:pPr>
            <a:r>
              <a:rPr lang="en-US" sz="1200" dirty="0">
                <a:solidFill>
                  <a:schemeClr val="tx1">
                    <a:lumMod val="50000"/>
                  </a:schemeClr>
                </a:solidFill>
              </a:rPr>
              <a:t>Buy one another out.</a:t>
            </a:r>
          </a:p>
          <a:p>
            <a:pPr marL="171450" indent="-171450">
              <a:lnSpc>
                <a:spcPct val="110000"/>
              </a:lnSpc>
              <a:spcBef>
                <a:spcPts val="0"/>
              </a:spcBef>
              <a:spcAft>
                <a:spcPts val="200"/>
              </a:spcAft>
              <a:buClr>
                <a:schemeClr val="tx1">
                  <a:lumMod val="50000"/>
                </a:schemeClr>
              </a:buClr>
              <a:buFont typeface="Arial" panose="020B0604020202020204" pitchFamily="34" charset="0"/>
              <a:buChar char="•"/>
            </a:pPr>
            <a:r>
              <a:rPr lang="en-US" sz="1200" dirty="0">
                <a:solidFill>
                  <a:schemeClr val="tx1">
                    <a:lumMod val="50000"/>
                  </a:schemeClr>
                </a:solidFill>
              </a:rPr>
              <a:t>Sell to the ESOP at their death or retirement.</a:t>
            </a:r>
          </a:p>
          <a:p>
            <a:pPr marL="171450" indent="-171450">
              <a:lnSpc>
                <a:spcPct val="110000"/>
              </a:lnSpc>
              <a:spcBef>
                <a:spcPts val="0"/>
              </a:spcBef>
              <a:spcAft>
                <a:spcPts val="200"/>
              </a:spcAft>
              <a:buClr>
                <a:schemeClr val="tx1">
                  <a:lumMod val="50000"/>
                </a:schemeClr>
              </a:buClr>
              <a:buFont typeface="Arial" panose="020B0604020202020204" pitchFamily="34" charset="0"/>
              <a:buChar char="•"/>
            </a:pPr>
            <a:r>
              <a:rPr lang="en-US" sz="1200" dirty="0">
                <a:solidFill>
                  <a:schemeClr val="tx1">
                    <a:lumMod val="50000"/>
                  </a:schemeClr>
                </a:solidFill>
              </a:rPr>
              <a:t>Have the company buy back their shares.</a:t>
            </a:r>
          </a:p>
          <a:p>
            <a:pPr marL="0" indent="0">
              <a:lnSpc>
                <a:spcPct val="110000"/>
              </a:lnSpc>
              <a:spcBef>
                <a:spcPts val="0"/>
              </a:spcBef>
              <a:spcAft>
                <a:spcPts val="200"/>
              </a:spcAft>
              <a:buClr>
                <a:schemeClr val="tx1">
                  <a:lumMod val="50000"/>
                </a:schemeClr>
              </a:buClr>
              <a:buNone/>
            </a:pPr>
            <a:endParaRPr lang="en-US" sz="1200" dirty="0">
              <a:solidFill>
                <a:schemeClr val="tx1">
                  <a:lumMod val="50000"/>
                </a:schemeClr>
              </a:solidFill>
            </a:endParaRPr>
          </a:p>
          <a:p>
            <a:pPr marL="0" indent="0">
              <a:lnSpc>
                <a:spcPct val="110000"/>
              </a:lnSpc>
              <a:spcBef>
                <a:spcPts val="0"/>
              </a:spcBef>
              <a:spcAft>
                <a:spcPts val="200"/>
              </a:spcAft>
              <a:buNone/>
            </a:pPr>
            <a:r>
              <a:rPr lang="en-US" dirty="0"/>
              <a:t>In any event, making sure funding is available, through life and disability insurance, for the eventual buyout can help assure that an unexpected death or disability does not disrupt the growth and stability of the business.</a:t>
            </a:r>
          </a:p>
          <a:p>
            <a:pPr marL="0" indent="0">
              <a:lnSpc>
                <a:spcPct val="110000"/>
              </a:lnSpc>
              <a:spcBef>
                <a:spcPts val="0"/>
              </a:spcBef>
              <a:spcAft>
                <a:spcPts val="200"/>
              </a:spcAft>
              <a:buNone/>
            </a:pPr>
            <a:endParaRPr lang="en-US" sz="1200" dirty="0">
              <a:solidFill>
                <a:schemeClr val="tx1">
                  <a:lumMod val="50000"/>
                </a:schemeClr>
              </a:solidFill>
            </a:endParaRPr>
          </a:p>
          <a:p>
            <a:r>
              <a:rPr lang="en-US" dirty="0"/>
              <a:t>[Content is from BB11945 ESOP Planning with Life Insurance Guide]</a:t>
            </a:r>
          </a:p>
          <a:p>
            <a:r>
              <a:rPr lang="en-US" dirty="0"/>
              <a:t>Read slide.</a:t>
            </a:r>
          </a:p>
          <a:p>
            <a:pPr>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24</a:t>
            </a:fld>
            <a:endParaRPr lang="en-US"/>
          </a:p>
        </p:txBody>
      </p:sp>
    </p:spTree>
    <p:extLst>
      <p:ext uri="{BB962C8B-B14F-4D97-AF65-F5344CB8AC3E}">
        <p14:creationId xmlns:p14="http://schemas.microsoft.com/office/powerpoint/2010/main" val="4249679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200"/>
              </a:spcAft>
              <a:buNone/>
            </a:pPr>
            <a:r>
              <a:rPr lang="en-US" sz="2000" b="1" dirty="0">
                <a:solidFill>
                  <a:schemeClr val="tx1">
                    <a:lumMod val="50000"/>
                  </a:schemeClr>
                </a:solidFill>
              </a:rPr>
              <a:t>Buy-sell planning</a:t>
            </a:r>
          </a:p>
          <a:p>
            <a:pPr marL="0" indent="0">
              <a:lnSpc>
                <a:spcPct val="110000"/>
              </a:lnSpc>
              <a:spcBef>
                <a:spcPts val="0"/>
              </a:spcBef>
              <a:spcAft>
                <a:spcPts val="200"/>
              </a:spcAft>
              <a:buNone/>
            </a:pPr>
            <a:r>
              <a:rPr lang="en-US" sz="1800" dirty="0">
                <a:solidFill>
                  <a:schemeClr val="tx1">
                    <a:lumMod val="50000"/>
                  </a:schemeClr>
                </a:solidFill>
              </a:rPr>
              <a:t>While many ESOPs own 100 percent of their sponsoring company, most don’t. In those that don’t, the long-term stability of the company makes buy-sell planning critical. Individual owners have several succession options:</a:t>
            </a:r>
          </a:p>
          <a:p>
            <a:pPr marL="0" indent="0">
              <a:lnSpc>
                <a:spcPct val="110000"/>
              </a:lnSpc>
              <a:spcBef>
                <a:spcPts val="0"/>
              </a:spcBef>
              <a:spcAft>
                <a:spcPts val="200"/>
              </a:spcAft>
              <a:buNone/>
            </a:pPr>
            <a:endParaRPr lang="en-US" sz="1800" dirty="0">
              <a:solidFill>
                <a:schemeClr val="tx1">
                  <a:lumMod val="50000"/>
                </a:schemeClr>
              </a:solidFill>
            </a:endParaRPr>
          </a:p>
          <a:p>
            <a:pPr marL="171450" indent="-171450">
              <a:lnSpc>
                <a:spcPct val="110000"/>
              </a:lnSpc>
              <a:spcBef>
                <a:spcPts val="0"/>
              </a:spcBef>
              <a:spcAft>
                <a:spcPts val="200"/>
              </a:spcAft>
              <a:buClr>
                <a:schemeClr val="tx1">
                  <a:lumMod val="50000"/>
                </a:schemeClr>
              </a:buClr>
              <a:buFont typeface="Arial" panose="020B0604020202020204" pitchFamily="34" charset="0"/>
              <a:buChar char="•"/>
            </a:pPr>
            <a:r>
              <a:rPr lang="en-US" sz="1800" dirty="0">
                <a:solidFill>
                  <a:schemeClr val="tx1">
                    <a:lumMod val="50000"/>
                  </a:schemeClr>
                </a:solidFill>
              </a:rPr>
              <a:t>Buy one another out.</a:t>
            </a:r>
          </a:p>
          <a:p>
            <a:pPr marL="171450" indent="-171450">
              <a:lnSpc>
                <a:spcPct val="110000"/>
              </a:lnSpc>
              <a:spcBef>
                <a:spcPts val="0"/>
              </a:spcBef>
              <a:spcAft>
                <a:spcPts val="200"/>
              </a:spcAft>
              <a:buClr>
                <a:schemeClr val="tx1">
                  <a:lumMod val="50000"/>
                </a:schemeClr>
              </a:buClr>
              <a:buFont typeface="Arial" panose="020B0604020202020204" pitchFamily="34" charset="0"/>
              <a:buChar char="•"/>
            </a:pPr>
            <a:r>
              <a:rPr lang="en-US" sz="1800" dirty="0">
                <a:solidFill>
                  <a:schemeClr val="tx1">
                    <a:lumMod val="50000"/>
                  </a:schemeClr>
                </a:solidFill>
              </a:rPr>
              <a:t>Have the company buy back their shares.</a:t>
            </a:r>
          </a:p>
          <a:p>
            <a:pPr marL="0" indent="0">
              <a:lnSpc>
                <a:spcPct val="110000"/>
              </a:lnSpc>
              <a:spcBef>
                <a:spcPts val="0"/>
              </a:spcBef>
              <a:spcAft>
                <a:spcPts val="200"/>
              </a:spcAft>
              <a:buClr>
                <a:schemeClr val="tx1">
                  <a:lumMod val="50000"/>
                </a:schemeClr>
              </a:buClr>
              <a:buNone/>
            </a:pPr>
            <a:endParaRPr lang="en-US" sz="1800" dirty="0">
              <a:solidFill>
                <a:schemeClr val="tx1">
                  <a:lumMod val="50000"/>
                </a:schemeClr>
              </a:solidFill>
            </a:endParaRPr>
          </a:p>
          <a:p>
            <a:pPr marL="0" indent="0">
              <a:lnSpc>
                <a:spcPct val="110000"/>
              </a:lnSpc>
              <a:spcBef>
                <a:spcPts val="0"/>
              </a:spcBef>
              <a:spcAft>
                <a:spcPts val="200"/>
              </a:spcAft>
              <a:buNone/>
            </a:pPr>
            <a:r>
              <a:rPr lang="en-US" sz="1800" dirty="0"/>
              <a:t>In any event, making sure funding is available, through life and disability insurance, for the eventual buyout can assure that an unexpected death or disability does not disrupt the growth and stability of the business.</a:t>
            </a:r>
          </a:p>
          <a:p>
            <a:pPr marL="0" indent="0">
              <a:lnSpc>
                <a:spcPct val="110000"/>
              </a:lnSpc>
              <a:spcBef>
                <a:spcPts val="0"/>
              </a:spcBef>
              <a:spcAft>
                <a:spcPts val="200"/>
              </a:spcAft>
              <a:buNone/>
            </a:pPr>
            <a:endParaRPr lang="en-US" sz="1800" dirty="0">
              <a:solidFill>
                <a:schemeClr val="tx1">
                  <a:lumMod val="50000"/>
                </a:schemeClr>
              </a:solidFill>
            </a:endParaRPr>
          </a:p>
          <a:p>
            <a:r>
              <a:rPr lang="en-US" sz="1800" dirty="0"/>
              <a:t>[Content is from BB11945 ESOP Planning with Life Insurance Guide]</a:t>
            </a:r>
          </a:p>
          <a:p>
            <a:endParaRPr lang="en-US" sz="1800" dirty="0"/>
          </a:p>
        </p:txBody>
      </p:sp>
      <p:sp>
        <p:nvSpPr>
          <p:cNvPr id="4" name="Slide Number Placeholder 3"/>
          <p:cNvSpPr>
            <a:spLocks noGrp="1"/>
          </p:cNvSpPr>
          <p:nvPr>
            <p:ph type="sldNum" sz="quarter" idx="5"/>
          </p:nvPr>
        </p:nvSpPr>
        <p:spPr/>
        <p:txBody>
          <a:bodyPr/>
          <a:lstStyle/>
          <a:p>
            <a:fld id="{883D98F7-5D96-8644-BBA6-72A94972AAFF}" type="slidenum">
              <a:rPr lang="en-US" smtClean="0"/>
              <a:t>25</a:t>
            </a:fld>
            <a:endParaRPr lang="en-US"/>
          </a:p>
        </p:txBody>
      </p:sp>
    </p:spTree>
    <p:extLst>
      <p:ext uri="{BB962C8B-B14F-4D97-AF65-F5344CB8AC3E}">
        <p14:creationId xmlns:p14="http://schemas.microsoft.com/office/powerpoint/2010/main" val="262013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200"/>
              </a:spcAft>
              <a:buNone/>
            </a:pPr>
            <a:r>
              <a:rPr lang="en-US" sz="1800" b="1" dirty="0">
                <a:solidFill>
                  <a:schemeClr val="tx1">
                    <a:lumMod val="50000"/>
                  </a:schemeClr>
                </a:solidFill>
              </a:rPr>
              <a:t>Income tax planning</a:t>
            </a:r>
          </a:p>
          <a:p>
            <a:pPr marL="0" indent="0">
              <a:spcBef>
                <a:spcPts val="0"/>
              </a:spcBef>
              <a:spcAft>
                <a:spcPts val="200"/>
              </a:spcAft>
              <a:buNone/>
            </a:pPr>
            <a:r>
              <a:rPr lang="en-US" sz="1400" dirty="0">
                <a:solidFill>
                  <a:schemeClr val="tx1">
                    <a:lumMod val="50000"/>
                  </a:schemeClr>
                </a:solidFill>
              </a:rPr>
              <a:t>A selling business owner may make a gradual transition out of the business or sell his or her interest all at once. Either way, an ESOP sale can trigger capital gains. This means a little personal planning is also needed.</a:t>
            </a:r>
          </a:p>
          <a:p>
            <a:pPr marL="0" indent="0">
              <a:spcBef>
                <a:spcPts val="0"/>
              </a:spcBef>
              <a:spcAft>
                <a:spcPts val="200"/>
              </a:spcAft>
              <a:buNone/>
            </a:pPr>
            <a:endParaRPr lang="en-US" sz="1400" dirty="0">
              <a:solidFill>
                <a:schemeClr val="tx1">
                  <a:lumMod val="50000"/>
                </a:schemeClr>
              </a:solidFill>
            </a:endParaRPr>
          </a:p>
          <a:p>
            <a:pPr marL="0" indent="0">
              <a:spcBef>
                <a:spcPts val="0"/>
              </a:spcBef>
              <a:spcAft>
                <a:spcPts val="200"/>
              </a:spcAft>
              <a:buNone/>
            </a:pPr>
            <a:r>
              <a:rPr lang="en-US" sz="1400" dirty="0">
                <a:solidFill>
                  <a:schemeClr val="tx1">
                    <a:lumMod val="50000"/>
                  </a:schemeClr>
                </a:solidFill>
              </a:rPr>
              <a:t>For C corporations, the replacement of the business interest with certain domestic securities can provide an opportunity to diversify, yet defer and potentially eliminate the capital gains taxes.</a:t>
            </a:r>
          </a:p>
          <a:p>
            <a:pPr marL="0" indent="0">
              <a:spcBef>
                <a:spcPts val="0"/>
              </a:spcBef>
              <a:spcAft>
                <a:spcPts val="200"/>
              </a:spcAft>
              <a:buNone/>
            </a:pPr>
            <a:endParaRPr lang="en-US" sz="1400" dirty="0">
              <a:solidFill>
                <a:schemeClr val="tx1">
                  <a:lumMod val="50000"/>
                </a:schemeClr>
              </a:solidFill>
            </a:endParaRPr>
          </a:p>
          <a:p>
            <a:pPr marL="0" marR="0" lvl="0" indent="0" algn="l" defTabSz="457200" rtl="0" eaLnBrk="1" fontAlgn="auto" latinLnBrk="0" hangingPunct="1">
              <a:lnSpc>
                <a:spcPct val="100000"/>
              </a:lnSpc>
              <a:spcBef>
                <a:spcPts val="0"/>
              </a:spcBef>
              <a:spcAft>
                <a:spcPts val="200"/>
              </a:spcAft>
              <a:buClrTx/>
              <a:buSzTx/>
              <a:buFontTx/>
              <a:buNone/>
              <a:tabLst/>
              <a:defRPr/>
            </a:pPr>
            <a:r>
              <a:rPr lang="en-US" sz="1400" dirty="0"/>
              <a:t>[Content is from BB11945 ESOP Planning with Life Insurance Guide]</a:t>
            </a:r>
          </a:p>
        </p:txBody>
      </p:sp>
      <p:sp>
        <p:nvSpPr>
          <p:cNvPr id="4" name="Slide Number Placeholder 3"/>
          <p:cNvSpPr>
            <a:spLocks noGrp="1"/>
          </p:cNvSpPr>
          <p:nvPr>
            <p:ph type="sldNum" sz="quarter" idx="5"/>
          </p:nvPr>
        </p:nvSpPr>
        <p:spPr/>
        <p:txBody>
          <a:bodyPr/>
          <a:lstStyle/>
          <a:p>
            <a:fld id="{883D98F7-5D96-8644-BBA6-72A94972AAFF}" type="slidenum">
              <a:rPr lang="en-US" smtClean="0"/>
              <a:t>26</a:t>
            </a:fld>
            <a:endParaRPr lang="en-US"/>
          </a:p>
        </p:txBody>
      </p:sp>
    </p:spTree>
    <p:extLst>
      <p:ext uri="{BB962C8B-B14F-4D97-AF65-F5344CB8AC3E}">
        <p14:creationId xmlns:p14="http://schemas.microsoft.com/office/powerpoint/2010/main" val="2121939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1200"/>
              </a:spcAft>
              <a:buNone/>
            </a:pPr>
            <a:r>
              <a:rPr lang="en-US" sz="2400" b="1" dirty="0">
                <a:solidFill>
                  <a:schemeClr val="tx1">
                    <a:lumMod val="50000"/>
                  </a:schemeClr>
                </a:solidFill>
              </a:rPr>
              <a:t>Estate tax planning</a:t>
            </a:r>
          </a:p>
          <a:p>
            <a:pPr marL="0" indent="0">
              <a:spcBef>
                <a:spcPts val="0"/>
              </a:spcBef>
              <a:spcAft>
                <a:spcPts val="200"/>
              </a:spcAft>
              <a:buNone/>
            </a:pPr>
            <a:r>
              <a:rPr lang="en-US" sz="1800" dirty="0"/>
              <a:t>C corporation and S corporation business owners may face a potential estate tax liability. In these cases, life insurance held in an irrevocable trust may help. Income tax-free death benefits can help meet the liquidity needs of the estate and potentially provide creditor protection to family members.</a:t>
            </a:r>
          </a:p>
          <a:p>
            <a:pPr marL="0" indent="0">
              <a:spcBef>
                <a:spcPts val="0"/>
              </a:spcBef>
              <a:spcAft>
                <a:spcPts val="200"/>
              </a:spcAft>
              <a:buNone/>
            </a:pPr>
            <a:endParaRPr lang="en-US" sz="1800" dirty="0"/>
          </a:p>
          <a:p>
            <a:r>
              <a:rPr lang="en-US" sz="1800" dirty="0"/>
              <a:t>[Content is from BB11945 ESOP Planning with Life Insurance Guide]</a:t>
            </a:r>
          </a:p>
        </p:txBody>
      </p:sp>
      <p:sp>
        <p:nvSpPr>
          <p:cNvPr id="4" name="Slide Number Placeholder 3"/>
          <p:cNvSpPr>
            <a:spLocks noGrp="1"/>
          </p:cNvSpPr>
          <p:nvPr>
            <p:ph type="sldNum" sz="quarter" idx="5"/>
          </p:nvPr>
        </p:nvSpPr>
        <p:spPr/>
        <p:txBody>
          <a:bodyPr/>
          <a:lstStyle/>
          <a:p>
            <a:fld id="{883D98F7-5D96-8644-BBA6-72A94972AAFF}" type="slidenum">
              <a:rPr lang="en-US" smtClean="0"/>
              <a:t>27</a:t>
            </a:fld>
            <a:endParaRPr lang="en-US"/>
          </a:p>
        </p:txBody>
      </p:sp>
    </p:spTree>
    <p:extLst>
      <p:ext uri="{BB962C8B-B14F-4D97-AF65-F5344CB8AC3E}">
        <p14:creationId xmlns:p14="http://schemas.microsoft.com/office/powerpoint/2010/main" val="1273662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mn-ea"/>
                <a:cs typeface="+mn-cs"/>
              </a:rPr>
              <a:t>Now let’s explore the various solutions</a:t>
            </a:r>
            <a:r>
              <a:rPr lang="en-US" baseline="0" dirty="0">
                <a:ea typeface="+mn-ea"/>
                <a:cs typeface="+mn-cs"/>
              </a:rPr>
              <a:t> available to meet business succession needs.</a:t>
            </a:r>
            <a:endParaRPr lang="en-US" dirty="0">
              <a:ea typeface="+mn-ea"/>
              <a:cs typeface="+mn-cs"/>
            </a:endParaRP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28</a:t>
            </a:fld>
            <a:endParaRPr lang="en-US"/>
          </a:p>
        </p:txBody>
      </p:sp>
    </p:spTree>
    <p:extLst>
      <p:ext uri="{BB962C8B-B14F-4D97-AF65-F5344CB8AC3E}">
        <p14:creationId xmlns:p14="http://schemas.microsoft.com/office/powerpoint/2010/main" val="3497946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Employees who have reached age 55 and have at least 10 years of participation must be permitted to begin diversifying their accounts.</a:t>
            </a:r>
          </a:p>
          <a:p>
            <a:endParaRPr lang="en-US" dirty="0"/>
          </a:p>
          <a:p>
            <a:r>
              <a:rPr lang="en-US" dirty="0"/>
              <a:t>Refer to your specific ESOP plan document to see if other events apply.</a:t>
            </a:r>
          </a:p>
        </p:txBody>
      </p:sp>
      <p:sp>
        <p:nvSpPr>
          <p:cNvPr id="4" name="Slide Number Placeholder 3"/>
          <p:cNvSpPr>
            <a:spLocks noGrp="1"/>
          </p:cNvSpPr>
          <p:nvPr>
            <p:ph type="sldNum" sz="quarter" idx="5"/>
          </p:nvPr>
        </p:nvSpPr>
        <p:spPr/>
        <p:txBody>
          <a:bodyPr/>
          <a:lstStyle/>
          <a:p>
            <a:fld id="{883D98F7-5D96-8644-BBA6-72A94972AAFF}" type="slidenum">
              <a:rPr lang="en-US" smtClean="0"/>
              <a:t>29</a:t>
            </a:fld>
            <a:endParaRPr lang="en-US"/>
          </a:p>
        </p:txBody>
      </p:sp>
    </p:spTree>
    <p:extLst>
      <p:ext uri="{BB962C8B-B14F-4D97-AF65-F5344CB8AC3E}">
        <p14:creationId xmlns:p14="http://schemas.microsoft.com/office/powerpoint/2010/main" val="141334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ea typeface="Calibri"/>
                <a:cs typeface="Times New Roman"/>
              </a:rPr>
              <a:t>How is an ESOP different from a 401(k)? In several ways.  </a:t>
            </a:r>
          </a:p>
          <a:p>
            <a:pPr marL="362480" indent="-362480">
              <a:lnSpc>
                <a:spcPct val="115000"/>
              </a:lnSpc>
              <a:buFont typeface="Symbol"/>
              <a:buChar char=""/>
            </a:pPr>
            <a:r>
              <a:rPr lang="en-US" sz="1200" dirty="0">
                <a:ea typeface="Calibri"/>
                <a:cs typeface="Times New Roman"/>
              </a:rPr>
              <a:t>First, it’s primarily invested in company stock. And the ESOP can borrow money. </a:t>
            </a:r>
          </a:p>
          <a:p>
            <a:pPr marL="362480" indent="-362480">
              <a:lnSpc>
                <a:spcPct val="115000"/>
              </a:lnSpc>
              <a:buFont typeface="Symbol"/>
              <a:buChar char=""/>
            </a:pPr>
            <a:r>
              <a:rPr lang="en-US" sz="1200" dirty="0">
                <a:ea typeface="Calibri"/>
                <a:cs typeface="Times New Roman"/>
              </a:rPr>
              <a:t>ESOPs are also a flexible vehicle allowing the owner to sell all or part of a business.  </a:t>
            </a:r>
          </a:p>
          <a:p>
            <a:pPr marL="362480" indent="-362480">
              <a:lnSpc>
                <a:spcPct val="115000"/>
              </a:lnSpc>
              <a:buFont typeface="Symbol"/>
              <a:buChar char=""/>
            </a:pPr>
            <a:r>
              <a:rPr lang="en-US" sz="1200" dirty="0">
                <a:ea typeface="Calibri"/>
                <a:cs typeface="Times New Roman"/>
              </a:rPr>
              <a:t>And they can come with some significant tax savings. We’ll get into this in more detail later.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3</a:t>
            </a:fld>
            <a:endParaRPr lang="en-US" dirty="0"/>
          </a:p>
        </p:txBody>
      </p:sp>
    </p:spTree>
    <p:extLst>
      <p:ext uri="{BB962C8B-B14F-4D97-AF65-F5344CB8AC3E}">
        <p14:creationId xmlns:p14="http://schemas.microsoft.com/office/powerpoint/2010/main" val="3240971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30</a:t>
            </a:fld>
            <a:endParaRPr lang="en-US"/>
          </a:p>
        </p:txBody>
      </p:sp>
    </p:spTree>
    <p:extLst>
      <p:ext uri="{BB962C8B-B14F-4D97-AF65-F5344CB8AC3E}">
        <p14:creationId xmlns:p14="http://schemas.microsoft.com/office/powerpoint/2010/main" val="2321253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 ESOP, the company is required to repurchase the shares of departing or retiring employees who are vested participants in the plan. So, implementing an ESOP repurchase obligation funding strategy is one of the most efficient ways to help protect your business from both planned and unplanned exit events.</a:t>
            </a:r>
          </a:p>
        </p:txBody>
      </p:sp>
      <p:sp>
        <p:nvSpPr>
          <p:cNvPr id="4" name="Slide Number Placeholder 3"/>
          <p:cNvSpPr>
            <a:spLocks noGrp="1"/>
          </p:cNvSpPr>
          <p:nvPr>
            <p:ph type="sldNum" sz="quarter" idx="5"/>
          </p:nvPr>
        </p:nvSpPr>
        <p:spPr/>
        <p:txBody>
          <a:bodyPr/>
          <a:lstStyle/>
          <a:p>
            <a:fld id="{883D98F7-5D96-8644-BBA6-72A94972AAFF}" type="slidenum">
              <a:rPr lang="en-US" smtClean="0"/>
              <a:t>31</a:t>
            </a:fld>
            <a:endParaRPr lang="en-US"/>
          </a:p>
        </p:txBody>
      </p:sp>
    </p:spTree>
    <p:extLst>
      <p:ext uri="{BB962C8B-B14F-4D97-AF65-F5344CB8AC3E}">
        <p14:creationId xmlns:p14="http://schemas.microsoft.com/office/powerpoint/2010/main" val="1842595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ea typeface="Calibri"/>
                <a:cs typeface="Times New Roman"/>
              </a:rPr>
              <a:t>Read the slide.</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32</a:t>
            </a:fld>
            <a:endParaRPr lang="en-US" dirty="0"/>
          </a:p>
        </p:txBody>
      </p:sp>
    </p:spTree>
    <p:extLst>
      <p:ext uri="{BB962C8B-B14F-4D97-AF65-F5344CB8AC3E}">
        <p14:creationId xmlns:p14="http://schemas.microsoft.com/office/powerpoint/2010/main" val="3246621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252"/>
            <a:r>
              <a:rPr lang="en-US" dirty="0"/>
              <a:t>Read slide; content is from Sample Proposal BB12162</a:t>
            </a:r>
          </a:p>
        </p:txBody>
      </p:sp>
      <p:sp>
        <p:nvSpPr>
          <p:cNvPr id="4" name="Slide Number Placeholder 3"/>
          <p:cNvSpPr>
            <a:spLocks noGrp="1"/>
          </p:cNvSpPr>
          <p:nvPr>
            <p:ph type="sldNum" sz="quarter" idx="5"/>
          </p:nvPr>
        </p:nvSpPr>
        <p:spPr/>
        <p:txBody>
          <a:bodyPr/>
          <a:lstStyle/>
          <a:p>
            <a:fld id="{883D98F7-5D96-8644-BBA6-72A94972AAFF}" type="slidenum">
              <a:rPr lang="en-US" smtClean="0"/>
              <a:t>33</a:t>
            </a:fld>
            <a:endParaRPr lang="en-US"/>
          </a:p>
        </p:txBody>
      </p:sp>
    </p:spTree>
    <p:extLst>
      <p:ext uri="{BB962C8B-B14F-4D97-AF65-F5344CB8AC3E}">
        <p14:creationId xmlns:p14="http://schemas.microsoft.com/office/powerpoint/2010/main" val="3842271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34</a:t>
            </a:fld>
            <a:endParaRPr lang="en-US"/>
          </a:p>
        </p:txBody>
      </p:sp>
    </p:spTree>
    <p:extLst>
      <p:ext uri="{BB962C8B-B14F-4D97-AF65-F5344CB8AC3E}">
        <p14:creationId xmlns:p14="http://schemas.microsoft.com/office/powerpoint/2010/main" val="1421662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35</a:t>
            </a:fld>
            <a:endParaRPr lang="en-US"/>
          </a:p>
        </p:txBody>
      </p:sp>
    </p:spTree>
    <p:extLst>
      <p:ext uri="{BB962C8B-B14F-4D97-AF65-F5344CB8AC3E}">
        <p14:creationId xmlns:p14="http://schemas.microsoft.com/office/powerpoint/2010/main" val="3849473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36</a:t>
            </a:fld>
            <a:endParaRPr lang="en-US"/>
          </a:p>
        </p:txBody>
      </p:sp>
    </p:spTree>
    <p:extLst>
      <p:ext uri="{BB962C8B-B14F-4D97-AF65-F5344CB8AC3E}">
        <p14:creationId xmlns:p14="http://schemas.microsoft.com/office/powerpoint/2010/main" val="2583541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883D98F7-5D96-8644-BBA6-72A94972AAFF}" type="slidenum">
              <a:rPr lang="en-US" smtClean="0"/>
              <a:t>37</a:t>
            </a:fld>
            <a:endParaRPr lang="en-US"/>
          </a:p>
        </p:txBody>
      </p:sp>
    </p:spTree>
    <p:extLst>
      <p:ext uri="{BB962C8B-B14F-4D97-AF65-F5344CB8AC3E}">
        <p14:creationId xmlns:p14="http://schemas.microsoft.com/office/powerpoint/2010/main" val="850588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r>
              <a:rPr lang="en-US" sz="1200" b="0" dirty="0">
                <a:latin typeface="FS Elliot Pro"/>
                <a:ea typeface="Calibri" panose="020F0502020204030204" pitchFamily="34" charset="0"/>
                <a:cs typeface="Times New Roman" panose="02020603050405020304" pitchFamily="18" charset="0"/>
              </a:rPr>
              <a:t>Read the slide. </a:t>
            </a:r>
            <a:endParaRPr lang="en-US" sz="1200" b="0" dirty="0">
              <a:latin typeface="FS Elliot Pro" panose="02000503040000020004" pitchFamily="50"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38</a:t>
            </a:fld>
            <a:endParaRPr lang="en-US"/>
          </a:p>
        </p:txBody>
      </p:sp>
    </p:spTree>
    <p:extLst>
      <p:ext uri="{BB962C8B-B14F-4D97-AF65-F5344CB8AC3E}">
        <p14:creationId xmlns:p14="http://schemas.microsoft.com/office/powerpoint/2010/main" val="3160149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RFP BB12174 to receive a customized proposal – BB12162.</a:t>
            </a:r>
          </a:p>
        </p:txBody>
      </p:sp>
      <p:sp>
        <p:nvSpPr>
          <p:cNvPr id="4" name="Slide Number Placeholder 3"/>
          <p:cNvSpPr>
            <a:spLocks noGrp="1"/>
          </p:cNvSpPr>
          <p:nvPr>
            <p:ph type="sldNum" sz="quarter" idx="5"/>
          </p:nvPr>
        </p:nvSpPr>
        <p:spPr/>
        <p:txBody>
          <a:bodyPr/>
          <a:lstStyle/>
          <a:p>
            <a:fld id="{883D98F7-5D96-8644-BBA6-72A94972AAFF}" type="slidenum">
              <a:rPr lang="en-US" smtClean="0"/>
              <a:t>39</a:t>
            </a:fld>
            <a:endParaRPr lang="en-US"/>
          </a:p>
        </p:txBody>
      </p:sp>
    </p:spTree>
    <p:extLst>
      <p:ext uri="{BB962C8B-B14F-4D97-AF65-F5344CB8AC3E}">
        <p14:creationId xmlns:p14="http://schemas.microsoft.com/office/powerpoint/2010/main" val="1890556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300" dirty="0">
                <a:ea typeface="Calibri"/>
                <a:cs typeface="Times New Roman"/>
              </a:rPr>
              <a:t>Ok, you get the gist, but you might be wondering—why would an owner choose an ESOP? </a:t>
            </a:r>
          </a:p>
          <a:p>
            <a:pPr>
              <a:lnSpc>
                <a:spcPct val="115000"/>
              </a:lnSpc>
            </a:pPr>
            <a:r>
              <a:rPr lang="en-US" sz="1300" dirty="0">
                <a:ea typeface="Calibri"/>
                <a:cs typeface="Times New Roman"/>
              </a:rPr>
              <a:t> </a:t>
            </a:r>
          </a:p>
          <a:p>
            <a:pPr>
              <a:lnSpc>
                <a:spcPct val="115000"/>
              </a:lnSpc>
            </a:pPr>
            <a:r>
              <a:rPr lang="en-US" sz="1300" dirty="0">
                <a:ea typeface="Calibri"/>
                <a:cs typeface="Times New Roman"/>
              </a:rPr>
              <a:t>One of the biggest reasons is an ESOP gives the owner some</a:t>
            </a:r>
            <a:r>
              <a:rPr lang="en-US" sz="1300" b="1" dirty="0">
                <a:ea typeface="Calibri"/>
                <a:cs typeface="Times New Roman"/>
              </a:rPr>
              <a:t> </a:t>
            </a:r>
            <a:r>
              <a:rPr lang="en-US" sz="1300" dirty="0">
                <a:ea typeface="Calibri"/>
                <a:cs typeface="Times New Roman"/>
              </a:rPr>
              <a:t>flexibility with the timing and extent of their exit. And that’s a good thing because many owners lack an exit strategy. </a:t>
            </a:r>
          </a:p>
          <a:p>
            <a:pPr>
              <a:lnSpc>
                <a:spcPct val="115000"/>
              </a:lnSpc>
            </a:pPr>
            <a:r>
              <a:rPr lang="en-US" sz="1300" dirty="0">
                <a:ea typeface="Calibri"/>
                <a:cs typeface="Times New Roman"/>
              </a:rPr>
              <a:t> </a:t>
            </a:r>
          </a:p>
          <a:p>
            <a:pPr marL="0" lvl="1" defTabSz="483306">
              <a:lnSpc>
                <a:spcPct val="115000"/>
              </a:lnSpc>
              <a:defRPr/>
            </a:pPr>
            <a:r>
              <a:rPr lang="en-US" sz="1300" dirty="0">
                <a:ea typeface="Calibri"/>
                <a:cs typeface="Times New Roman"/>
              </a:rPr>
              <a:t>An ESOP lets the owner exit while remaining involved in the business. Plus, it can help them to diversify their portfolio beyond just the value of the business. A high proportion of business owners’ finances/wealth are often tied up in their companies. </a:t>
            </a:r>
          </a:p>
          <a:p>
            <a:pPr marL="0" lvl="1" defTabSz="483306">
              <a:lnSpc>
                <a:spcPct val="115000"/>
              </a:lnSpc>
              <a:defRPr/>
            </a:pPr>
            <a:endParaRPr lang="en-US" sz="1300" dirty="0">
              <a:ea typeface="Calibri"/>
              <a:cs typeface="Times New Roman"/>
            </a:endParaRPr>
          </a:p>
          <a:p>
            <a:pPr>
              <a:lnSpc>
                <a:spcPct val="115000"/>
              </a:lnSpc>
            </a:pPr>
            <a:r>
              <a:rPr lang="en-US" sz="1300" dirty="0">
                <a:ea typeface="Calibri"/>
                <a:cs typeface="Times New Roman"/>
              </a:rPr>
              <a:t>And it gives the owner a chance to help employees save for retirement. You can see it’s got a lot of advantages. </a:t>
            </a:r>
          </a:p>
          <a:p>
            <a:endParaRPr lang="en-US" dirty="0"/>
          </a:p>
          <a:p>
            <a:pPr>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4</a:t>
            </a:fld>
            <a:endParaRPr lang="en-US"/>
          </a:p>
        </p:txBody>
      </p:sp>
    </p:spTree>
    <p:extLst>
      <p:ext uri="{BB962C8B-B14F-4D97-AF65-F5344CB8AC3E}">
        <p14:creationId xmlns:p14="http://schemas.microsoft.com/office/powerpoint/2010/main" val="1931337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Read the slide</a:t>
            </a:r>
            <a:r>
              <a:rPr lang="en-US" altLang="en-US" baseline="0" dirty="0"/>
              <a:t>. </a:t>
            </a:r>
            <a:endParaRPr lang="en-US" dirty="0"/>
          </a:p>
          <a:p>
            <a:pPr marL="302026" indent="-302026" defTabSz="475353">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40</a:t>
            </a:fld>
            <a:endParaRPr lang="en-US" dirty="0"/>
          </a:p>
        </p:txBody>
      </p:sp>
    </p:spTree>
    <p:extLst>
      <p:ext uri="{BB962C8B-B14F-4D97-AF65-F5344CB8AC3E}">
        <p14:creationId xmlns:p14="http://schemas.microsoft.com/office/powerpoint/2010/main" val="2614265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Knowledge</a:t>
            </a:r>
          </a:p>
          <a:p>
            <a:r>
              <a:rPr lang="en-US" sz="1200" dirty="0">
                <a:latin typeface="Arial" panose="020B0604020202020204" pitchFamily="34" charset="0"/>
                <a:cs typeface="Arial" panose="020B0604020202020204" pitchFamily="34" charset="0"/>
              </a:rPr>
              <a:t>When implementing this strategy, it’s helpful to work with a provider that has the expertise and experience to understand how to turn your client’s objectives into a successful strategy. Our team of business solutions experts will consult with you and your client to determine the right solution.</a:t>
            </a:r>
          </a:p>
          <a:p>
            <a:endParaRPr lang="en-US" sz="1200" dirty="0">
              <a:latin typeface="Arial" panose="020B0604020202020204" pitchFamily="34" charset="0"/>
              <a:cs typeface="Arial" panose="020B0604020202020204" pitchFamily="34" charset="0"/>
            </a:endParaRPr>
          </a:p>
          <a:p>
            <a:pPr algn="l"/>
            <a:r>
              <a:rPr lang="en-US" sz="1200" b="1" dirty="0">
                <a:latin typeface="Arial" panose="020B0604020202020204" pitchFamily="34" charset="0"/>
                <a:cs typeface="Arial" panose="020B0604020202020204" pitchFamily="34" charset="0"/>
              </a:rPr>
              <a:t>Service</a:t>
            </a:r>
          </a:p>
          <a:p>
            <a:pPr algn="l"/>
            <a:r>
              <a:rPr lang="en-US" sz="1200" dirty="0">
                <a:latin typeface="Arial" panose="020B0604020202020204" pitchFamily="34" charset="0"/>
                <a:cs typeface="Arial" panose="020B0604020202020204" pitchFamily="34" charset="0"/>
              </a:rPr>
              <a:t>We know your client needs to spend time focusing on their business. That’s why we focus on the details, so you and your client don’t have to. Our plan administrative services professionals assist with the day-to-day aspects of the plan.</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41</a:t>
            </a:fld>
            <a:endParaRPr lang="en-US" dirty="0"/>
          </a:p>
        </p:txBody>
      </p:sp>
    </p:spTree>
    <p:extLst>
      <p:ext uri="{BB962C8B-B14F-4D97-AF65-F5344CB8AC3E}">
        <p14:creationId xmlns:p14="http://schemas.microsoft.com/office/powerpoint/2010/main" val="3561201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t>We can provide a platform of tools, solutions, and resources that will enable you to meet your clients</a:t>
            </a:r>
            <a:r>
              <a:rPr lang="ja-JP" altLang="en-US" sz="1200" dirty="0"/>
              <a:t>’</a:t>
            </a:r>
            <a:r>
              <a:rPr lang="en-US" altLang="ja-JP" sz="1200" dirty="0"/>
              <a:t> needs through Principal. You can rest assured the solution we help you deliver will be well thought out and fully supported by Principal. </a:t>
            </a:r>
          </a:p>
          <a:p>
            <a:pPr eaLnBrk="1" hangingPunct="1"/>
            <a:endParaRPr lang="en-US" altLang="en-US" sz="1200" dirty="0"/>
          </a:p>
          <a:p>
            <a:pPr eaLnBrk="1" hangingPunct="1"/>
            <a:r>
              <a:rPr lang="en-US" altLang="en-US" sz="1200" dirty="0"/>
              <a:t>Everything you</a:t>
            </a:r>
            <a:r>
              <a:rPr lang="en-US" altLang="en-US" sz="1200" baseline="0" dirty="0"/>
              <a:t> need is in </a:t>
            </a:r>
            <a:r>
              <a:rPr lang="en-US" altLang="en-US" sz="1200" dirty="0"/>
              <a:t>one place to help you identify needs, implement solutions, and manage results for your business owner clients.</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42</a:t>
            </a:fld>
            <a:endParaRPr lang="en-US" dirty="0"/>
          </a:p>
        </p:txBody>
      </p:sp>
    </p:spTree>
    <p:extLst>
      <p:ext uri="{BB962C8B-B14F-4D97-AF65-F5344CB8AC3E}">
        <p14:creationId xmlns:p14="http://schemas.microsoft.com/office/powerpoint/2010/main" val="2913416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[Optional: If time allows, you can offer Q&amp;A at the end of the session.]</a:t>
            </a:r>
          </a:p>
          <a:p>
            <a:endParaRPr lang="en-US" dirty="0">
              <a:latin typeface="Arial" charset="0"/>
            </a:endParaRPr>
          </a:p>
          <a:p>
            <a:r>
              <a:rPr lang="en-US" dirty="0">
                <a:latin typeface="Arial" charset="0"/>
              </a:rPr>
              <a:t>Are there any questions I can address for you before we go?</a:t>
            </a:r>
            <a:endParaRPr lang="en-US" baseline="0" dirty="0">
              <a:latin typeface="Arial" charset="0"/>
            </a:endParaRP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43</a:t>
            </a:fld>
            <a:endParaRPr lang="en-US"/>
          </a:p>
        </p:txBody>
      </p:sp>
    </p:spTree>
    <p:extLst>
      <p:ext uri="{BB962C8B-B14F-4D97-AF65-F5344CB8AC3E}">
        <p14:creationId xmlns:p14="http://schemas.microsoft.com/office/powerpoint/2010/main" val="35229086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Thank you again for attending today’s session. </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44</a:t>
            </a:fld>
            <a:endParaRPr lang="en-US" dirty="0"/>
          </a:p>
        </p:txBody>
      </p:sp>
    </p:spTree>
    <p:extLst>
      <p:ext uri="{BB962C8B-B14F-4D97-AF65-F5344CB8AC3E}">
        <p14:creationId xmlns:p14="http://schemas.microsoft.com/office/powerpoint/2010/main" val="705631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5353">
              <a:defRPr/>
            </a:pPr>
            <a:r>
              <a:rPr lang="en-US" b="1" dirty="0"/>
              <a:t>[</a:t>
            </a:r>
            <a:r>
              <a:rPr lang="en-US" b="1" baseline="0" dirty="0"/>
              <a:t>Leave on screen long enough for people to read.]</a:t>
            </a:r>
            <a:endParaRPr lang="en-US" b="1"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45</a:t>
            </a:fld>
            <a:endParaRPr lang="en-US"/>
          </a:p>
        </p:txBody>
      </p:sp>
    </p:spTree>
    <p:extLst>
      <p:ext uri="{BB962C8B-B14F-4D97-AF65-F5344CB8AC3E}">
        <p14:creationId xmlns:p14="http://schemas.microsoft.com/office/powerpoint/2010/main" val="3477526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latin typeface="+mj-lt"/>
                <a:ea typeface="Calibri"/>
                <a:cs typeface="Times New Roman"/>
              </a:rPr>
              <a:t>Owners look about as different as the businesses they run. </a:t>
            </a:r>
          </a:p>
          <a:p>
            <a:pPr>
              <a:lnSpc>
                <a:spcPct val="115000"/>
              </a:lnSpc>
            </a:pPr>
            <a:r>
              <a:rPr lang="en-US" sz="1200" dirty="0">
                <a:latin typeface="+mj-lt"/>
                <a:ea typeface="Calibri"/>
                <a:cs typeface="Times New Roman"/>
              </a:rPr>
              <a:t> </a:t>
            </a:r>
          </a:p>
          <a:p>
            <a:pPr>
              <a:lnSpc>
                <a:spcPct val="115000"/>
              </a:lnSpc>
            </a:pPr>
            <a:r>
              <a:rPr lang="en-US" sz="1200" dirty="0">
                <a:latin typeface="+mj-lt"/>
                <a:ea typeface="Calibri"/>
                <a:cs typeface="Times New Roman"/>
              </a:rPr>
              <a:t>But an ESOP can really work for a wide range of situations. For instance, </a:t>
            </a:r>
            <a:r>
              <a:rPr lang="en-US" sz="1200" dirty="0">
                <a:latin typeface="+mj-lt"/>
                <a:ea typeface="Times New Roman"/>
                <a:cs typeface="Times New Roman"/>
              </a:rPr>
              <a:t>you might not think about an ESOP for a </a:t>
            </a:r>
            <a:r>
              <a:rPr lang="en-US" sz="1200" b="1" dirty="0">
                <a:latin typeface="+mj-lt"/>
                <a:ea typeface="Times New Roman"/>
                <a:cs typeface="Times New Roman"/>
              </a:rPr>
              <a:t>younger business owner</a:t>
            </a:r>
            <a:r>
              <a:rPr lang="en-US" sz="1200" dirty="0">
                <a:latin typeface="+mj-lt"/>
                <a:ea typeface="Times New Roman"/>
                <a:cs typeface="Times New Roman"/>
              </a:rPr>
              <a:t>, but it can make sense for those not even close to retirement. Take for instance an entrepreneur who wants to sell all or a portion of her current business so she can use the liquidity to fund her next business move.</a:t>
            </a:r>
            <a:endParaRPr lang="en-US" sz="1200" dirty="0">
              <a:latin typeface="+mj-lt"/>
              <a:ea typeface="Calibri"/>
              <a:cs typeface="Times New Roman"/>
            </a:endParaRPr>
          </a:p>
          <a:p>
            <a:pPr>
              <a:lnSpc>
                <a:spcPct val="115000"/>
              </a:lnSpc>
            </a:pPr>
            <a:r>
              <a:rPr lang="en-US" sz="1200" b="1" dirty="0">
                <a:latin typeface="+mj-lt"/>
                <a:ea typeface="Times New Roman"/>
                <a:cs typeface="Times New Roman"/>
              </a:rPr>
              <a:t> </a:t>
            </a:r>
            <a:endParaRPr lang="en-US" sz="1200" dirty="0">
              <a:latin typeface="+mj-lt"/>
              <a:ea typeface="Calibri"/>
              <a:cs typeface="Times New Roman"/>
            </a:endParaRPr>
          </a:p>
          <a:p>
            <a:pPr>
              <a:lnSpc>
                <a:spcPct val="115000"/>
              </a:lnSpc>
            </a:pPr>
            <a:r>
              <a:rPr lang="en-US" sz="1200" dirty="0">
                <a:latin typeface="+mj-lt"/>
                <a:ea typeface="Times New Roman"/>
                <a:cs typeface="Times New Roman"/>
              </a:rPr>
              <a:t>Or a </a:t>
            </a:r>
            <a:r>
              <a:rPr lang="en-US" sz="1200" b="1" dirty="0">
                <a:latin typeface="+mj-lt"/>
                <a:ea typeface="Times New Roman"/>
                <a:cs typeface="Times New Roman"/>
              </a:rPr>
              <a:t>family-owned business</a:t>
            </a:r>
            <a:r>
              <a:rPr lang="en-US" sz="1200" dirty="0">
                <a:latin typeface="+mj-lt"/>
                <a:ea typeface="Times New Roman"/>
                <a:cs typeface="Times New Roman"/>
              </a:rPr>
              <a:t> with a multi-generational family where one owner is nearing retirement, but the younger owners want to stay. ESOPs can give families the flexibility to sell all or a portion of the business on their own time and in their own way. All while preserving the business and keeping the employees. </a:t>
            </a:r>
            <a:endParaRPr lang="en-US" sz="1200" dirty="0">
              <a:latin typeface="+mj-lt"/>
              <a:ea typeface="Calibri"/>
              <a:cs typeface="Times New Roman"/>
            </a:endParaRPr>
          </a:p>
          <a:p>
            <a:pPr>
              <a:lnSpc>
                <a:spcPct val="115000"/>
              </a:lnSpc>
            </a:pPr>
            <a:r>
              <a:rPr lang="en-US" sz="1200" dirty="0">
                <a:latin typeface="+mj-lt"/>
                <a:ea typeface="Times New Roman"/>
                <a:cs typeface="Times New Roman"/>
              </a:rPr>
              <a:t> </a:t>
            </a:r>
            <a:endParaRPr lang="en-US" sz="1200" dirty="0">
              <a:latin typeface="+mj-lt"/>
              <a:ea typeface="Calibri"/>
              <a:cs typeface="Times New Roman"/>
            </a:endParaRPr>
          </a:p>
          <a:p>
            <a:pPr>
              <a:lnSpc>
                <a:spcPct val="115000"/>
              </a:lnSpc>
            </a:pPr>
            <a:r>
              <a:rPr lang="en-US" sz="1200" dirty="0">
                <a:latin typeface="+mj-lt"/>
                <a:ea typeface="Times New Roman"/>
                <a:cs typeface="Times New Roman"/>
              </a:rPr>
              <a:t>It can work well for owners who aren’t family too. Take a </a:t>
            </a:r>
            <a:r>
              <a:rPr lang="en-US" sz="1200" b="1" dirty="0">
                <a:latin typeface="+mj-lt"/>
                <a:ea typeface="Times New Roman"/>
                <a:cs typeface="Times New Roman"/>
              </a:rPr>
              <a:t>multi-owner</a:t>
            </a:r>
            <a:r>
              <a:rPr lang="en-US" sz="1200" dirty="0">
                <a:latin typeface="+mj-lt"/>
                <a:ea typeface="Times New Roman"/>
                <a:cs typeface="Times New Roman"/>
              </a:rPr>
              <a:t> business like an engineering firm where one principal wants to buy out the other, but doesn’t have the capital to buy the entire company. Or in cases where the owners can’t come to an agreement on outside investors or the sale process.  </a:t>
            </a:r>
            <a:endParaRPr lang="en-US" sz="1200" dirty="0">
              <a:latin typeface="+mj-lt"/>
              <a:ea typeface="Calibri"/>
              <a:cs typeface="Times New Roman"/>
            </a:endParaRP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5</a:t>
            </a:fld>
            <a:endParaRPr lang="en-US" dirty="0"/>
          </a:p>
        </p:txBody>
      </p:sp>
    </p:spTree>
    <p:extLst>
      <p:ext uri="{BB962C8B-B14F-4D97-AF65-F5344CB8AC3E}">
        <p14:creationId xmlns:p14="http://schemas.microsoft.com/office/powerpoint/2010/main" val="333111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300" dirty="0">
                <a:ea typeface="Calibri"/>
                <a:cs typeface="Times New Roman"/>
              </a:rPr>
              <a:t>So, what firms </a:t>
            </a:r>
            <a:r>
              <a:rPr lang="en-US" sz="1300" b="0" dirty="0">
                <a:ea typeface="Calibri"/>
                <a:cs typeface="Times New Roman"/>
              </a:rPr>
              <a:t>make good candidates? You might be surprised to learn ESOP companies come in all shapes and sizes. In fact, there are about 6,600 firms in the U.S. covering nearly 14 million employees. Chances </a:t>
            </a:r>
            <a:r>
              <a:rPr lang="en-US" sz="1300" dirty="0">
                <a:ea typeface="Calibri"/>
                <a:cs typeface="Times New Roman"/>
              </a:rPr>
              <a:t>are you’re already working with a company where an ESOP may be a good fit. </a:t>
            </a:r>
          </a:p>
          <a:p>
            <a:pPr>
              <a:lnSpc>
                <a:spcPct val="115000"/>
              </a:lnSpc>
            </a:pPr>
            <a:r>
              <a:rPr lang="en-US" sz="1300" dirty="0">
                <a:ea typeface="Calibri"/>
                <a:cs typeface="Times New Roman"/>
              </a:rPr>
              <a:t> </a:t>
            </a:r>
          </a:p>
          <a:p>
            <a:pPr>
              <a:lnSpc>
                <a:spcPct val="115000"/>
              </a:lnSpc>
            </a:pPr>
            <a:r>
              <a:rPr lang="en-US" sz="1300" dirty="0">
                <a:ea typeface="Calibri"/>
                <a:cs typeface="Times New Roman"/>
              </a:rPr>
              <a:t>An ESOP can work for closely held corporations whether they’re Chapter C or S. It’s a particularly good fit for those with a history of profitability and with an employee-centered culture. </a:t>
            </a:r>
          </a:p>
          <a:p>
            <a:endParaRPr lang="en-US" sz="1400" dirty="0"/>
          </a:p>
          <a:p>
            <a:r>
              <a:rPr lang="en-US" sz="1300" u="sng" dirty="0">
                <a:hlinkClick r:id="rId3"/>
              </a:rPr>
              <a:t>http://www.nceo.org/articles/esops-by-the-numbers</a:t>
            </a:r>
            <a:r>
              <a:rPr lang="en-US" sz="1300" u="sng" dirty="0"/>
              <a:t> </a:t>
            </a:r>
          </a:p>
          <a:p>
            <a:r>
              <a:rPr lang="en-US" sz="1400" dirty="0"/>
              <a:t>https://www.esop.org/#:~:text=As%20of%202020%2C%20we%20at,more%20than%2014%20million%20participants. </a:t>
            </a:r>
          </a:p>
          <a:p>
            <a:pPr>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6</a:t>
            </a:fld>
            <a:endParaRPr lang="en-US"/>
          </a:p>
        </p:txBody>
      </p:sp>
    </p:spTree>
    <p:extLst>
      <p:ext uri="{BB962C8B-B14F-4D97-AF65-F5344CB8AC3E}">
        <p14:creationId xmlns:p14="http://schemas.microsoft.com/office/powerpoint/2010/main" val="392440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ea typeface="Calibri"/>
                <a:cs typeface="Times New Roman"/>
              </a:rPr>
              <a:t>Hopefully, you have a few clients in mind for this opportunity so let’s spend a few minutes on how it actually works. When the owner decides to sell all or a portion of the business to an ESOP, the initial transaction is made. Here’s what happens next:</a:t>
            </a:r>
          </a:p>
          <a:p>
            <a:pPr marL="362480" indent="-362480">
              <a:lnSpc>
                <a:spcPct val="115000"/>
              </a:lnSpc>
              <a:buFont typeface="Symbol"/>
              <a:buChar char=""/>
            </a:pPr>
            <a:r>
              <a:rPr lang="en-US" sz="1100" dirty="0">
                <a:ea typeface="Calibri"/>
                <a:cs typeface="Times New Roman"/>
              </a:rPr>
              <a:t>The company obtains financing from either a bank, seller, or other source.  </a:t>
            </a:r>
          </a:p>
          <a:p>
            <a:pPr marL="362480" indent="-362480">
              <a:lnSpc>
                <a:spcPct val="115000"/>
              </a:lnSpc>
              <a:buFont typeface="Symbol"/>
              <a:buChar char=""/>
            </a:pPr>
            <a:r>
              <a:rPr lang="en-US" sz="1100" dirty="0">
                <a:ea typeface="Calibri"/>
                <a:cs typeface="Times New Roman"/>
              </a:rPr>
              <a:t>Then the company loans the money to the ESOP. Keep in mind the terms may or may not be the same as those from the earlier financing. </a:t>
            </a:r>
          </a:p>
          <a:p>
            <a:pPr marL="362480" indent="-362480">
              <a:lnSpc>
                <a:spcPct val="115000"/>
              </a:lnSpc>
              <a:buFont typeface="Symbol"/>
              <a:buChar char=""/>
            </a:pPr>
            <a:r>
              <a:rPr lang="en-US" sz="1100" dirty="0">
                <a:ea typeface="Calibri"/>
                <a:cs typeface="Times New Roman"/>
              </a:rPr>
              <a:t>Next the ESOP uses the funds to purchase shares from the owner. The owner is now sitting on a sizeable amount of cash.</a:t>
            </a:r>
          </a:p>
          <a:p>
            <a:pPr marL="362480" indent="-362480">
              <a:lnSpc>
                <a:spcPct val="115000"/>
              </a:lnSpc>
              <a:buFont typeface="Symbol"/>
              <a:buChar char=""/>
            </a:pPr>
            <a:r>
              <a:rPr lang="en-US" sz="1100" dirty="0">
                <a:ea typeface="Calibri"/>
                <a:cs typeface="Times New Roman"/>
              </a:rPr>
              <a:t>Finally, company makes a retirement plan contribution to the ESOP. The ESOP then does two things annually:</a:t>
            </a:r>
          </a:p>
          <a:p>
            <a:pPr marL="785372" lvl="1" indent="-302066">
              <a:lnSpc>
                <a:spcPct val="115000"/>
              </a:lnSpc>
              <a:buFont typeface="Courier New"/>
              <a:buChar char="o"/>
            </a:pPr>
            <a:r>
              <a:rPr lang="en-US" sz="1100" dirty="0">
                <a:ea typeface="Calibri"/>
                <a:cs typeface="Times New Roman"/>
              </a:rPr>
              <a:t>The ESOP makes a loan repayment to the company. This loan frees up some of the ESOP shares which are then allocated to employee accounts based on a pre-determined allocation formula </a:t>
            </a:r>
          </a:p>
          <a:p>
            <a:pPr marL="785372" lvl="1" indent="-302066">
              <a:lnSpc>
                <a:spcPct val="115000"/>
              </a:lnSpc>
              <a:spcAft>
                <a:spcPts val="1057"/>
              </a:spcAft>
              <a:buFont typeface="Courier New"/>
              <a:buChar char="o"/>
            </a:pPr>
            <a:r>
              <a:rPr lang="en-US" sz="1100" dirty="0">
                <a:ea typeface="Calibri"/>
                <a:cs typeface="Times New Roman"/>
              </a:rPr>
              <a:t>And the company makes a loan repayment to the bank using the proceeds from the ESOP</a:t>
            </a:r>
          </a:p>
          <a:p>
            <a:pPr marL="483306" lvl="1">
              <a:lnSpc>
                <a:spcPct val="115000"/>
              </a:lnSpc>
              <a:spcAft>
                <a:spcPts val="1057"/>
              </a:spcAft>
            </a:pPr>
            <a:endParaRPr lang="en-US" sz="1100" dirty="0">
              <a:ea typeface="Calibri"/>
              <a:cs typeface="Times New Roman"/>
            </a:endParaRPr>
          </a:p>
          <a:p>
            <a:pPr>
              <a:lnSpc>
                <a:spcPct val="115000"/>
              </a:lnSpc>
              <a:spcAft>
                <a:spcPts val="1057"/>
              </a:spcAft>
            </a:pPr>
            <a:r>
              <a:rPr lang="en-US" sz="1100" dirty="0">
                <a:ea typeface="Calibri"/>
                <a:cs typeface="Times New Roman"/>
              </a:rPr>
              <a:t>Simple, right? Ok, I admit it can feel a bit complex at first, but you’ll get the hang of it. And your plan service provider will help you work through the details. </a:t>
            </a:r>
          </a:p>
          <a:p>
            <a:pPr>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214413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en-US" sz="1100" dirty="0">
                <a:ea typeface="Calibri"/>
                <a:cs typeface="Times New Roman"/>
              </a:rPr>
              <a:t>So why an ESOP versus another exit strategy? Let’s compare it to some other options.</a:t>
            </a:r>
          </a:p>
          <a:p>
            <a:pPr>
              <a:lnSpc>
                <a:spcPct val="115000"/>
              </a:lnSpc>
              <a:spcAft>
                <a:spcPts val="1057"/>
              </a:spcAft>
            </a:pPr>
            <a:endParaRPr lang="en-US" sz="1100" dirty="0">
              <a:ea typeface="Calibri"/>
              <a:cs typeface="Times New Roman"/>
            </a:endParaRPr>
          </a:p>
          <a:p>
            <a:pPr>
              <a:lnSpc>
                <a:spcPct val="115000"/>
              </a:lnSpc>
              <a:spcAft>
                <a:spcPts val="1057"/>
              </a:spcAft>
            </a:pPr>
            <a:r>
              <a:rPr lang="en-US" sz="1100" dirty="0">
                <a:ea typeface="Calibri"/>
                <a:cs typeface="Times New Roman"/>
              </a:rPr>
              <a:t>First, the owner could </a:t>
            </a:r>
            <a:r>
              <a:rPr lang="en-US" sz="1100" b="1" dirty="0">
                <a:ea typeface="Calibri"/>
                <a:cs typeface="Times New Roman"/>
              </a:rPr>
              <a:t>sell all or part of the business to a</a:t>
            </a:r>
            <a:r>
              <a:rPr lang="en-US" sz="1100" dirty="0">
                <a:ea typeface="Calibri"/>
                <a:cs typeface="Times New Roman"/>
              </a:rPr>
              <a:t> </a:t>
            </a:r>
            <a:r>
              <a:rPr lang="en-US" sz="1100" b="1" dirty="0">
                <a:ea typeface="Calibri"/>
                <a:cs typeface="Times New Roman"/>
              </a:rPr>
              <a:t>third party</a:t>
            </a:r>
            <a:r>
              <a:rPr lang="en-US" sz="1100" dirty="0">
                <a:ea typeface="Calibri"/>
                <a:cs typeface="Times New Roman"/>
              </a:rPr>
              <a:t>. Keep in mind an owner may have a hard time finding a buyer, especially if the seller is only looking to sell only part of the business. </a:t>
            </a:r>
            <a:r>
              <a:rPr lang="en-US" sz="1100" i="1" dirty="0">
                <a:ea typeface="Calibri"/>
                <a:cs typeface="Times New Roman"/>
              </a:rPr>
              <a:t>If</a:t>
            </a:r>
            <a:r>
              <a:rPr lang="en-US" sz="1100" dirty="0">
                <a:ea typeface="Calibri"/>
                <a:cs typeface="Times New Roman"/>
              </a:rPr>
              <a:t> the seller finds a buyer, the seller will pay capital gains tax on the sale proceeds. And the buyer will likely pay for the business using future after-tax earnings of the business.  These taxes lower the value the seller receives and limits the cash available to the buyer. Plus, the seller likely loses control of the business. For instance, the buyer may change the corporate identity or even move the business and lay off the employees.  </a:t>
            </a:r>
          </a:p>
          <a:p>
            <a:pPr>
              <a:lnSpc>
                <a:spcPct val="115000"/>
              </a:lnSpc>
              <a:spcAft>
                <a:spcPts val="1057"/>
              </a:spcAft>
            </a:pPr>
            <a:endParaRPr lang="en-US" sz="1100" dirty="0">
              <a:ea typeface="Calibri"/>
              <a:cs typeface="Times New Roman"/>
            </a:endParaRPr>
          </a:p>
          <a:p>
            <a:pPr>
              <a:lnSpc>
                <a:spcPct val="115000"/>
              </a:lnSpc>
              <a:spcAft>
                <a:spcPts val="1057"/>
              </a:spcAft>
            </a:pPr>
            <a:r>
              <a:rPr lang="en-US" sz="1100" dirty="0">
                <a:ea typeface="Calibri"/>
                <a:cs typeface="Times New Roman"/>
              </a:rPr>
              <a:t>What about </a:t>
            </a:r>
            <a:r>
              <a:rPr lang="en-US" sz="1100" b="1" dirty="0">
                <a:ea typeface="Calibri"/>
                <a:cs typeface="Times New Roman"/>
              </a:rPr>
              <a:t>selling the business to family</a:t>
            </a:r>
            <a:r>
              <a:rPr lang="en-US" sz="1100" dirty="0">
                <a:ea typeface="Calibri"/>
                <a:cs typeface="Times New Roman"/>
              </a:rPr>
              <a:t>? This sounds simple enough, but here’s the problem—it’s not very tax efficient. Any proceeds the shareholders receive are still subject to capital gains tax. And the family is likely paying for the business with after-tax earnings of the company. So, it can work, but it gets expensive quickly.</a:t>
            </a:r>
          </a:p>
          <a:p>
            <a:pPr>
              <a:lnSpc>
                <a:spcPct val="115000"/>
              </a:lnSpc>
              <a:spcAft>
                <a:spcPts val="1057"/>
              </a:spcAft>
            </a:pPr>
            <a:endParaRPr lang="en-US" sz="1100" dirty="0">
              <a:ea typeface="Calibri"/>
              <a:cs typeface="Times New Roman"/>
            </a:endParaRPr>
          </a:p>
          <a:p>
            <a:pPr>
              <a:lnSpc>
                <a:spcPct val="115000"/>
              </a:lnSpc>
              <a:spcAft>
                <a:spcPts val="1057"/>
              </a:spcAft>
            </a:pPr>
            <a:r>
              <a:rPr lang="en-US" sz="1100" dirty="0">
                <a:ea typeface="Calibri"/>
                <a:cs typeface="Times New Roman"/>
              </a:rPr>
              <a:t>But by selling a portion of the company through an ESOP the owner can create liquidity and preserve a legacy. Let’s take a closer look. </a:t>
            </a:r>
          </a:p>
          <a:p>
            <a:pPr>
              <a:defRPr/>
            </a:pPr>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8</a:t>
            </a:fld>
            <a:endParaRPr lang="en-US"/>
          </a:p>
        </p:txBody>
      </p:sp>
    </p:spTree>
    <p:extLst>
      <p:ext uri="{BB962C8B-B14F-4D97-AF65-F5344CB8AC3E}">
        <p14:creationId xmlns:p14="http://schemas.microsoft.com/office/powerpoint/2010/main" val="61666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57"/>
              </a:spcAft>
            </a:pPr>
            <a:r>
              <a:rPr lang="en-US" sz="1200" dirty="0">
                <a:ea typeface="Calibri"/>
                <a:cs typeface="Times New Roman"/>
              </a:rPr>
              <a:t>It really all comes down to two major advantages—liquidity and legacy. </a:t>
            </a:r>
          </a:p>
          <a:p>
            <a:pPr>
              <a:lnSpc>
                <a:spcPct val="115000"/>
              </a:lnSpc>
              <a:spcAft>
                <a:spcPts val="1057"/>
              </a:spcAft>
            </a:pPr>
            <a:endParaRPr lang="en-US" sz="1200" dirty="0">
              <a:ea typeface="Calibri"/>
              <a:cs typeface="Times New Roman"/>
            </a:endParaRPr>
          </a:p>
          <a:p>
            <a:pPr>
              <a:lnSpc>
                <a:spcPct val="115000"/>
              </a:lnSpc>
              <a:spcAft>
                <a:spcPts val="1057"/>
              </a:spcAft>
            </a:pPr>
            <a:r>
              <a:rPr lang="en-US" sz="1200" dirty="0">
                <a:ea typeface="Calibri"/>
                <a:cs typeface="Times New Roman"/>
              </a:rPr>
              <a:t>Liquidity gives a business owner flexibility with how and when to transition the business. The owner can remain involved while selling the business on their terms gradually or all at once. Your clients can liquidate in a tax-free manner, remain involved in the company and eliminate or reduce corporate taxes. And by the way, the company doesn’t need to disclose financials. </a:t>
            </a:r>
          </a:p>
          <a:p>
            <a:pPr>
              <a:lnSpc>
                <a:spcPct val="115000"/>
              </a:lnSpc>
              <a:spcAft>
                <a:spcPts val="1057"/>
              </a:spcAft>
            </a:pPr>
            <a:endParaRPr lang="en-US" sz="1200" dirty="0">
              <a:ea typeface="Calibri"/>
              <a:cs typeface="Times New Roman"/>
            </a:endParaRPr>
          </a:p>
          <a:p>
            <a:pPr>
              <a:lnSpc>
                <a:spcPct val="115000"/>
              </a:lnSpc>
              <a:spcAft>
                <a:spcPts val="1057"/>
              </a:spcAft>
            </a:pPr>
            <a:r>
              <a:rPr lang="en-US" sz="1200" dirty="0">
                <a:ea typeface="Calibri"/>
                <a:cs typeface="Times New Roman"/>
              </a:rPr>
              <a:t>Legacy means a lot to business owners. An ESOP allows the business they’ve grown to stay intact. The employees own part of the business, but because the benefit is inside of a qualified plan, they won’t pay taxes on the earnings and growth of their ESOP account balance until they receive a distribution at retirement.  </a:t>
            </a:r>
          </a:p>
          <a:p>
            <a:pPr>
              <a:lnSpc>
                <a:spcPct val="115000"/>
              </a:lnSpc>
              <a:spcAft>
                <a:spcPts val="1057"/>
              </a:spcAft>
            </a:pPr>
            <a:endParaRPr lang="en-US" sz="1200" dirty="0">
              <a:ea typeface="Calibri"/>
              <a:cs typeface="Times New Roman"/>
            </a:endParaRPr>
          </a:p>
          <a:p>
            <a:pPr>
              <a:lnSpc>
                <a:spcPct val="115000"/>
              </a:lnSpc>
              <a:spcAft>
                <a:spcPts val="1057"/>
              </a:spcAft>
            </a:pPr>
            <a:r>
              <a:rPr lang="en-US" sz="1200" dirty="0">
                <a:ea typeface="Calibri"/>
                <a:cs typeface="Times New Roman"/>
              </a:rPr>
              <a:t>This generally increases morale and improves the retirement readiness of employees. Employee ownership has another benefit, too—increased employee engagement as they see the benefits of their efforts. Which can ultimately lead to a healthier company with a stronger legacy.</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9</a:t>
            </a:fld>
            <a:endParaRPr lang="en-US" dirty="0"/>
          </a:p>
        </p:txBody>
      </p:sp>
    </p:spTree>
    <p:extLst>
      <p:ext uri="{BB962C8B-B14F-4D97-AF65-F5344CB8AC3E}">
        <p14:creationId xmlns:p14="http://schemas.microsoft.com/office/powerpoint/2010/main" val="311915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464" y="-34849"/>
            <a:ext cx="9262100" cy="1144549"/>
          </a:xfrm>
          <a:prstGeom prst="rect">
            <a:avLst/>
          </a:prstGeom>
          <a:solidFill>
            <a:srgbClr val="003580"/>
          </a:solidFill>
        </p:spPr>
        <p:txBody>
          <a:bodyPr vert="horz" anchor="ctr" anchorCtr="0"/>
          <a:lstStyle>
            <a:lvl1pPr>
              <a:defRPr sz="4000" kern="1200" cap="all" baseline="0">
                <a:solidFill>
                  <a:schemeClr val="bg1"/>
                </a:solidFill>
              </a:defRPr>
            </a:lvl1pPr>
          </a:lstStyle>
          <a:p>
            <a:r>
              <a:rPr lang="en-US"/>
              <a:t>Click to edit Master title style</a:t>
            </a:r>
          </a:p>
        </p:txBody>
      </p:sp>
      <p:sp>
        <p:nvSpPr>
          <p:cNvPr id="3" name="Rectangle 2"/>
          <p:cNvSpPr/>
          <p:nvPr userDrawn="1"/>
        </p:nvSpPr>
        <p:spPr bwMode="auto">
          <a:xfrm>
            <a:off x="-42531" y="4709069"/>
            <a:ext cx="9222693" cy="471240"/>
          </a:xfrm>
          <a:prstGeom prst="rect">
            <a:avLst/>
          </a:prstGeom>
          <a:solidFill>
            <a:srgbClr val="0035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pitchFamily="1" charset="0"/>
              <a:ea typeface="MS PGothic" pitchFamily="34" charset="-128"/>
            </a:endParaRPr>
          </a:p>
        </p:txBody>
      </p:sp>
      <p:sp>
        <p:nvSpPr>
          <p:cNvPr id="6" name="Footer Placeholder 4"/>
          <p:cNvSpPr>
            <a:spLocks noGrp="1"/>
          </p:cNvSpPr>
          <p:nvPr>
            <p:ph type="ftr" sz="quarter" idx="3"/>
          </p:nvPr>
        </p:nvSpPr>
        <p:spPr>
          <a:xfrm>
            <a:off x="752354" y="4776294"/>
            <a:ext cx="7096246" cy="273844"/>
          </a:xfrm>
          <a:prstGeom prst="rect">
            <a:avLst/>
          </a:prstGeom>
        </p:spPr>
        <p:txBody>
          <a:bodyPr vert="horz" lIns="91440" tIns="45720" rIns="91440" bIns="45720" rtlCol="0" anchor="ctr"/>
          <a:lstStyle>
            <a:lvl1pPr algn="ctr">
              <a:defRPr sz="1400" baseline="0">
                <a:solidFill>
                  <a:schemeClr val="tx1">
                    <a:tint val="75000"/>
                  </a:schemeClr>
                </a:solidFill>
              </a:defRPr>
            </a:lvl1pPr>
          </a:lstStyle>
          <a:p>
            <a:pPr algn="r" defTabSz="914400" fontAlgn="base">
              <a:spcBef>
                <a:spcPct val="0"/>
              </a:spcBef>
              <a:spcAft>
                <a:spcPct val="0"/>
              </a:spcAft>
            </a:pPr>
            <a:r>
              <a:rPr lang="en-US" spc="100">
                <a:ln w="0" cmpd="sng">
                  <a:noFill/>
                </a:ln>
                <a:solidFill>
                  <a:srgbClr val="1F497D">
                    <a:lumMod val="20000"/>
                    <a:lumOff val="80000"/>
                  </a:srgbClr>
                </a:solidFill>
                <a:effectLst>
                  <a:outerShdw blurRad="50800" dist="50800" dir="5400000" sx="1000" sy="1000" algn="ctr" rotWithShape="0">
                    <a:srgbClr val="000000">
                      <a:alpha val="43137"/>
                    </a:srgbClr>
                  </a:outerShdw>
                </a:effectLst>
                <a:ea typeface="MS PGothic" pitchFamily="34" charset="-128"/>
                <a:cs typeface="Calibri" panose="020F0502020204030204" pitchFamily="34" charset="0"/>
              </a:rPr>
              <a:t>PRESENTATION OR PRESENTER NAME APPEARS AS A FOOTER ON EACH SLIDE</a:t>
            </a:r>
            <a:endParaRPr lang="en-US" spc="100">
              <a:solidFill>
                <a:srgbClr val="1F497D">
                  <a:lumMod val="20000"/>
                  <a:lumOff val="80000"/>
                </a:srgbClr>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229122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244396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1116420" y="1870472"/>
            <a:ext cx="712381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342900" indent="-342900" defTabSz="914400" fontAlgn="base">
              <a:spcBef>
                <a:spcPct val="0"/>
              </a:spcBef>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Bulleted items here. </a:t>
            </a:r>
            <a:r>
              <a:rPr lang="en-US" sz="220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A bold lead-in sometimes helps if content can’t be edited.</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Color</a:t>
            </a:r>
            <a:r>
              <a:rPr lang="en-US" sz="2200">
                <a:solidFill>
                  <a:srgbClr val="569099"/>
                </a:solidFill>
                <a:latin typeface="Arial" pitchFamily="34" charset="0"/>
                <a:ea typeface="MS PGothic" pitchFamily="34" charset="-128"/>
              </a:rPr>
              <a:t> of the bulleted items can change (or bullets).</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If a bullet point needs more than one line</a:t>
            </a:r>
            <a:r>
              <a:rPr lang="en-US" sz="2200">
                <a:solidFill>
                  <a:srgbClr val="569099"/>
                </a:solidFill>
                <a:latin typeface="Arial" pitchFamily="34" charset="0"/>
                <a:ea typeface="MS PGothic" pitchFamily="34" charset="-128"/>
              </a:rPr>
              <a:t>, no special formatting is required. Simply enter the text.</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Additional bullets </a:t>
            </a:r>
            <a:r>
              <a:rPr lang="en-US" sz="2200">
                <a:solidFill>
                  <a:srgbClr val="569099"/>
                </a:solidFill>
                <a:latin typeface="Arial" pitchFamily="34" charset="0"/>
                <a:ea typeface="MS PGothic" pitchFamily="34" charset="-128"/>
              </a:rPr>
              <a:t>can be squeezed in, however your audience will appreciate editing content. Be judicious.</a:t>
            </a:r>
          </a:p>
          <a:p>
            <a:pPr marL="342900" indent="-342900" defTabSz="914400" fontAlgn="base">
              <a:spcBef>
                <a:spcPct val="0"/>
              </a:spcBef>
              <a:spcAft>
                <a:spcPct val="0"/>
              </a:spcAft>
              <a:buClr>
                <a:srgbClr val="CF7600"/>
              </a:buClr>
              <a:buFont typeface="Wingdings" panose="05000000000000000000" pitchFamily="2" charset="2"/>
              <a:buChar char="§"/>
            </a:pPr>
            <a:endParaRPr lang="en-US" sz="2200">
              <a:solidFill>
                <a:srgbClr val="569099"/>
              </a:solidFill>
              <a:latin typeface="Arial" pitchFamily="34" charset="0"/>
              <a:ea typeface="MS PGothic" pitchFamily="34" charset="-128"/>
            </a:endParaRPr>
          </a:p>
          <a:p>
            <a:pPr marL="342900" indent="-342900" defTabSz="914400" fontAlgn="base">
              <a:spcBef>
                <a:spcPct val="0"/>
              </a:spcBef>
              <a:spcAft>
                <a:spcPct val="0"/>
              </a:spcAft>
              <a:buClr>
                <a:srgbClr val="CF7600"/>
              </a:buClr>
              <a:buFont typeface="Wingdings" panose="05000000000000000000" pitchFamily="2" charset="2"/>
              <a:buChar char="§"/>
            </a:pPr>
            <a:endParaRPr lang="en-US" sz="2200">
              <a:solidFill>
                <a:srgbClr val="569099"/>
              </a:solidFill>
              <a:latin typeface="Arial" pitchFamily="34" charset="0"/>
              <a:ea typeface="MS PGothic" pitchFamily="34" charset="-128"/>
            </a:endParaRPr>
          </a:p>
        </p:txBody>
      </p:sp>
      <p:sp>
        <p:nvSpPr>
          <p:cNvPr id="12"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751531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212"/>
            <a:ext cx="4040188" cy="47982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One</a:t>
            </a:r>
          </a:p>
        </p:txBody>
      </p:sp>
      <p:sp>
        <p:nvSpPr>
          <p:cNvPr id="4" name="Content Placeholder 3"/>
          <p:cNvSpPr>
            <a:spLocks noGrp="1"/>
          </p:cNvSpPr>
          <p:nvPr>
            <p:ph sz="half" idx="2" hasCustomPrompt="1"/>
          </p:nvPr>
        </p:nvSpPr>
        <p:spPr>
          <a:xfrm>
            <a:off x="457200" y="2180034"/>
            <a:ext cx="4040188"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baseline="0">
                <a:solidFill>
                  <a:schemeClr val="tx1">
                    <a:lumMod val="60000"/>
                    <a:lumOff val="4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Color of the bulleted items can change (and the bullet color).</a:t>
            </a:r>
          </a:p>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Be judicious about the number of bullets used.</a:t>
            </a:r>
          </a:p>
          <a:p>
            <a:pPr marL="342900" indent="-342900" algn="l">
              <a:lnSpc>
                <a:spcPct val="100000"/>
              </a:lnSpc>
              <a:spcAft>
                <a:spcPts val="1200"/>
              </a:spcAft>
              <a:buClr>
                <a:srgbClr val="CF7600"/>
              </a:buClr>
              <a:buFont typeface="Wingdings" panose="05000000000000000000" pitchFamily="2" charset="2"/>
              <a:buChar char="§"/>
            </a:pPr>
            <a:endParaRPr lang="en-US" sz="2200">
              <a:solidFill>
                <a:srgbClr val="569099"/>
              </a:solidFill>
              <a:latin typeface="Arial" pitchFamily="34" charset="0"/>
            </a:endParaRPr>
          </a:p>
        </p:txBody>
      </p:sp>
      <p:sp>
        <p:nvSpPr>
          <p:cNvPr id="5" name="Text Placeholder 4"/>
          <p:cNvSpPr>
            <a:spLocks noGrp="1"/>
          </p:cNvSpPr>
          <p:nvPr>
            <p:ph type="body" sz="quarter" idx="3" hasCustomPrompt="1"/>
          </p:nvPr>
        </p:nvSpPr>
        <p:spPr>
          <a:xfrm>
            <a:off x="4645033" y="1700212"/>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Two</a:t>
            </a:r>
          </a:p>
        </p:txBody>
      </p:sp>
      <p:sp>
        <p:nvSpPr>
          <p:cNvPr id="6" name="Content Placeholder 5"/>
          <p:cNvSpPr>
            <a:spLocks noGrp="1"/>
          </p:cNvSpPr>
          <p:nvPr>
            <p:ph sz="quarter" idx="4" hasCustomPrompt="1"/>
          </p:nvPr>
        </p:nvSpPr>
        <p:spPr>
          <a:xfrm>
            <a:off x="4645033" y="2180034"/>
            <a:ext cx="4041775"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t>
            </a:r>
            <a:r>
              <a:rPr lang="en-US" sz="2200">
                <a:ln w="0" cmpd="sng">
                  <a:noFill/>
                </a:ln>
                <a:solidFill>
                  <a:srgbClr val="569099"/>
                </a:solidFill>
                <a:effectLst>
                  <a:outerShdw blurRad="50800" dist="50800" dir="5400000" sx="1000" sy="1000" algn="ctr" rotWithShape="0">
                    <a:srgbClr val="000000">
                      <a:alpha val="43137"/>
                    </a:srgbClr>
                  </a:outerShdw>
                </a:effectLst>
                <a:latin typeface="Arial" pitchFamily="34" charset="0"/>
              </a:rPr>
              <a:t>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a:solidFill>
                  <a:srgbClr val="569099"/>
                </a:solidFill>
                <a:latin typeface="Arial" pitchFamily="34" charset="0"/>
              </a:rPr>
              <a:t>Color</a:t>
            </a:r>
            <a:r>
              <a:rPr lang="en-US" sz="2200">
                <a:solidFill>
                  <a:srgbClr val="569099"/>
                </a:solidFill>
                <a:latin typeface="Arial" pitchFamily="34" charset="0"/>
              </a:rPr>
              <a:t> of the bulleted</a:t>
            </a:r>
            <a:r>
              <a:rPr lang="en-US" sz="2200" baseline="0">
                <a:solidFill>
                  <a:srgbClr val="569099"/>
                </a:solidFill>
                <a:latin typeface="Arial" pitchFamily="34" charset="0"/>
              </a:rPr>
              <a:t> items can change (or bullets).</a:t>
            </a:r>
            <a:endParaRPr lang="en-US" sz="220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r>
              <a:rPr lang="en-US" sz="2200" b="1">
                <a:solidFill>
                  <a:srgbClr val="569099"/>
                </a:solidFill>
                <a:latin typeface="Arial" pitchFamily="34" charset="0"/>
              </a:rPr>
              <a:t>Be judicious </a:t>
            </a:r>
            <a:r>
              <a:rPr lang="en-US" sz="2200" baseline="0">
                <a:solidFill>
                  <a:srgbClr val="569099"/>
                </a:solidFill>
                <a:latin typeface="Arial" pitchFamily="34" charset="0"/>
              </a:rPr>
              <a:t>about the number of bullets used.</a:t>
            </a:r>
            <a:endParaRPr lang="en-US" sz="220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endParaRPr lang="en-US" sz="2200">
              <a:solidFill>
                <a:srgbClr val="569099"/>
              </a:solidFill>
              <a:latin typeface="Arial" pitchFamily="34" charset="0"/>
            </a:endParaRPr>
          </a:p>
        </p:txBody>
      </p:sp>
      <p:sp>
        <p:nvSpPr>
          <p:cNvPr id="7"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902311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464" y="-34849"/>
            <a:ext cx="9262100" cy="1144549"/>
          </a:xfrm>
          <a:prstGeom prst="rect">
            <a:avLst/>
          </a:prstGeom>
          <a:solidFill>
            <a:srgbClr val="003580"/>
          </a:solidFill>
        </p:spPr>
        <p:txBody>
          <a:bodyPr vert="horz" anchor="ctr" anchorCtr="0"/>
          <a:lstStyle>
            <a:lvl1pPr>
              <a:defRPr sz="4000" kern="1200" cap="all" baseline="0">
                <a:solidFill>
                  <a:schemeClr val="bg1"/>
                </a:solidFill>
              </a:defRPr>
            </a:lvl1pPr>
          </a:lstStyle>
          <a:p>
            <a:r>
              <a:rPr lang="en-US"/>
              <a:t>Click to edit Master title style</a:t>
            </a:r>
          </a:p>
        </p:txBody>
      </p:sp>
      <p:sp>
        <p:nvSpPr>
          <p:cNvPr id="3" name="Rectangle 2"/>
          <p:cNvSpPr/>
          <p:nvPr userDrawn="1"/>
        </p:nvSpPr>
        <p:spPr bwMode="auto">
          <a:xfrm>
            <a:off x="-42531" y="4709069"/>
            <a:ext cx="9222693" cy="471240"/>
          </a:xfrm>
          <a:prstGeom prst="rect">
            <a:avLst/>
          </a:prstGeom>
          <a:solidFill>
            <a:srgbClr val="0035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pitchFamily="1" charset="0"/>
              <a:ea typeface="MS PGothic" pitchFamily="34" charset="-128"/>
            </a:endParaRPr>
          </a:p>
        </p:txBody>
      </p:sp>
      <p:sp>
        <p:nvSpPr>
          <p:cNvPr id="6" name="Footer Placeholder 4"/>
          <p:cNvSpPr>
            <a:spLocks noGrp="1"/>
          </p:cNvSpPr>
          <p:nvPr>
            <p:ph type="ftr" sz="quarter" idx="3"/>
          </p:nvPr>
        </p:nvSpPr>
        <p:spPr>
          <a:xfrm>
            <a:off x="752354" y="4776294"/>
            <a:ext cx="7096246" cy="273844"/>
          </a:xfrm>
          <a:prstGeom prst="rect">
            <a:avLst/>
          </a:prstGeom>
        </p:spPr>
        <p:txBody>
          <a:bodyPr vert="horz" lIns="91440" tIns="45720" rIns="91440" bIns="45720" rtlCol="0" anchor="ctr"/>
          <a:lstStyle>
            <a:lvl1pPr algn="ctr">
              <a:defRPr sz="1400" baseline="0">
                <a:solidFill>
                  <a:schemeClr val="tx1">
                    <a:tint val="75000"/>
                  </a:schemeClr>
                </a:solidFill>
              </a:defRPr>
            </a:lvl1pPr>
          </a:lstStyle>
          <a:p>
            <a:pPr algn="r" defTabSz="914400" fontAlgn="base">
              <a:spcBef>
                <a:spcPct val="0"/>
              </a:spcBef>
              <a:spcAft>
                <a:spcPct val="0"/>
              </a:spcAft>
            </a:pPr>
            <a:r>
              <a:rPr lang="en-US" spc="100">
                <a:ln w="0" cmpd="sng">
                  <a:noFill/>
                </a:ln>
                <a:solidFill>
                  <a:srgbClr val="1F497D">
                    <a:lumMod val="20000"/>
                    <a:lumOff val="80000"/>
                  </a:srgbClr>
                </a:solidFill>
                <a:effectLst>
                  <a:outerShdw blurRad="50800" dist="50800" dir="5400000" sx="1000" sy="1000" algn="ctr" rotWithShape="0">
                    <a:srgbClr val="000000">
                      <a:alpha val="43137"/>
                    </a:srgbClr>
                  </a:outerShdw>
                </a:effectLst>
                <a:ea typeface="MS PGothic" pitchFamily="34" charset="-128"/>
                <a:cs typeface="Calibri" panose="020F0502020204030204" pitchFamily="34" charset="0"/>
              </a:rPr>
              <a:t>PRESENTATION OR PRESENTER NAME APPEARS AS A FOOTER ON EACH SLIDE</a:t>
            </a:r>
            <a:endParaRPr lang="en-US" spc="100">
              <a:solidFill>
                <a:srgbClr val="1F497D">
                  <a:lumMod val="20000"/>
                  <a:lumOff val="80000"/>
                </a:srgbClr>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4198582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041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47" y="358442"/>
            <a:ext cx="991912" cy="57421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3349" y="454320"/>
            <a:ext cx="785952" cy="357413"/>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7880" y="349577"/>
            <a:ext cx="705828" cy="483051"/>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8706" y="3077294"/>
            <a:ext cx="631221" cy="595049"/>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5361" y="2272543"/>
            <a:ext cx="661945" cy="459560"/>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58139" y="513646"/>
            <a:ext cx="968034" cy="325152"/>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3023" y="1297130"/>
            <a:ext cx="597004" cy="447753"/>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23357" y="1288450"/>
            <a:ext cx="608579" cy="456434"/>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13599" y="1297132"/>
            <a:ext cx="608579" cy="456434"/>
          </a:xfrm>
          <a:prstGeom prst="rect">
            <a:avLst/>
          </a:prstGeom>
        </p:spPr>
      </p:pic>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11978" y="1297134"/>
            <a:ext cx="466495" cy="475055"/>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104466" y="1280608"/>
            <a:ext cx="690956" cy="464276"/>
          </a:xfrm>
          <a:prstGeom prst="rect">
            <a:avLst/>
          </a:prstGeom>
        </p:spPr>
      </p:pic>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60024" y="1327688"/>
            <a:ext cx="567836" cy="425877"/>
          </a:xfrm>
          <a:prstGeom prst="rect">
            <a:avLst/>
          </a:prstGeom>
        </p:spPr>
      </p:pic>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24197" y="1359093"/>
            <a:ext cx="334353" cy="363070"/>
          </a:xfrm>
          <a:prstGeom prst="rect">
            <a:avLst/>
          </a:prstGeom>
        </p:spPr>
      </p:pic>
      <p:pic>
        <p:nvPicPr>
          <p:cNvPr id="16" name="Picture 1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8049" y="2319641"/>
            <a:ext cx="406952" cy="309595"/>
          </a:xfrm>
          <a:prstGeom prst="rect">
            <a:avLst/>
          </a:prstGeom>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282" y="2264099"/>
            <a:ext cx="639309" cy="398339"/>
          </a:xfrm>
          <a:prstGeom prst="rect">
            <a:avLst/>
          </a:prstGeom>
        </p:spPr>
      </p:pic>
      <p:pic>
        <p:nvPicPr>
          <p:cNvPr id="18" name="Picture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40016" y="2268854"/>
            <a:ext cx="584180" cy="393579"/>
          </a:xfrm>
          <a:prstGeom prst="rect">
            <a:avLst/>
          </a:prstGeom>
        </p:spPr>
      </p:pic>
      <p:pic>
        <p:nvPicPr>
          <p:cNvPr id="19" name="Picture 1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613045" y="2228812"/>
            <a:ext cx="452768" cy="473666"/>
          </a:xfrm>
          <a:prstGeom prst="rect">
            <a:avLst/>
          </a:prstGeom>
        </p:spPr>
      </p:pic>
      <p:pic>
        <p:nvPicPr>
          <p:cNvPr id="20" name="Picture 1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44040" y="2210566"/>
            <a:ext cx="481537" cy="491915"/>
          </a:xfrm>
          <a:prstGeom prst="rect">
            <a:avLst/>
          </a:prstGeom>
        </p:spPr>
      </p:pic>
      <p:pic>
        <p:nvPicPr>
          <p:cNvPr id="21" name="Picture 2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417880" y="2253701"/>
            <a:ext cx="395008" cy="419135"/>
          </a:xfrm>
          <a:prstGeom prst="rect">
            <a:avLst/>
          </a:prstGeom>
        </p:spPr>
      </p:pic>
      <p:pic>
        <p:nvPicPr>
          <p:cNvPr id="22" name="Picture 2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259081" y="454316"/>
            <a:ext cx="690345" cy="433623"/>
          </a:xfrm>
          <a:prstGeom prst="rect">
            <a:avLst/>
          </a:prstGeom>
        </p:spPr>
      </p:pic>
      <p:pic>
        <p:nvPicPr>
          <p:cNvPr id="23" name="Picture 2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81662" y="3202993"/>
            <a:ext cx="672085" cy="489205"/>
          </a:xfrm>
          <a:prstGeom prst="rect">
            <a:avLst/>
          </a:prstGeom>
        </p:spPr>
      </p:pic>
      <p:pic>
        <p:nvPicPr>
          <p:cNvPr id="24" name="Picture 23"/>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2173" y="4059437"/>
            <a:ext cx="611640" cy="458730"/>
          </a:xfrm>
          <a:prstGeom prst="rect">
            <a:avLst/>
          </a:prstGeom>
        </p:spPr>
      </p:pic>
      <p:pic>
        <p:nvPicPr>
          <p:cNvPr id="25" name="Picture 24"/>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281484" y="4059437"/>
            <a:ext cx="611640" cy="458730"/>
          </a:xfrm>
          <a:prstGeom prst="rect">
            <a:avLst/>
          </a:prstGeom>
        </p:spPr>
      </p:pic>
      <p:pic>
        <p:nvPicPr>
          <p:cNvPr id="26" name="Picture 25"/>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458549" y="367897"/>
            <a:ext cx="786386" cy="616650"/>
          </a:xfrm>
          <a:prstGeom prst="rect">
            <a:avLst/>
          </a:prstGeom>
        </p:spPr>
      </p:pic>
      <p:pic>
        <p:nvPicPr>
          <p:cNvPr id="27" name="Picture 2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435060" y="4059437"/>
            <a:ext cx="611640" cy="458730"/>
          </a:xfrm>
          <a:prstGeom prst="rect">
            <a:avLst/>
          </a:prstGeom>
        </p:spPr>
      </p:pic>
      <p:pic>
        <p:nvPicPr>
          <p:cNvPr id="28" name="Picture 2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593070" y="4059437"/>
            <a:ext cx="611640" cy="458730"/>
          </a:xfrm>
          <a:prstGeom prst="rect">
            <a:avLst/>
          </a:prstGeom>
        </p:spPr>
      </p:pic>
      <p:pic>
        <p:nvPicPr>
          <p:cNvPr id="29" name="Picture 28"/>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023349" y="4049507"/>
            <a:ext cx="624886" cy="468665"/>
          </a:xfrm>
          <a:prstGeom prst="rect">
            <a:avLst/>
          </a:prstGeom>
        </p:spPr>
      </p:pic>
      <p:pic>
        <p:nvPicPr>
          <p:cNvPr id="30" name="Picture 2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604249" y="4059437"/>
            <a:ext cx="611640" cy="458730"/>
          </a:xfrm>
          <a:prstGeom prst="rect">
            <a:avLst/>
          </a:prstGeom>
        </p:spPr>
      </p:pic>
      <p:pic>
        <p:nvPicPr>
          <p:cNvPr id="31" name="Picture 30"/>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577950" y="3263412"/>
            <a:ext cx="695632" cy="356734"/>
          </a:xfrm>
          <a:prstGeom prst="rect">
            <a:avLst/>
          </a:prstGeom>
        </p:spPr>
      </p:pic>
      <p:pic>
        <p:nvPicPr>
          <p:cNvPr id="32" name="Picture 3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714340" y="4059437"/>
            <a:ext cx="611640" cy="458730"/>
          </a:xfrm>
          <a:prstGeom prst="rect">
            <a:avLst/>
          </a:prstGeom>
        </p:spPr>
      </p:pic>
      <p:pic>
        <p:nvPicPr>
          <p:cNvPr id="36" name="Picture 35"/>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727869" y="2988368"/>
            <a:ext cx="302185" cy="704513"/>
          </a:xfrm>
          <a:prstGeom prst="rect">
            <a:avLst/>
          </a:prstGeom>
        </p:spPr>
      </p:pic>
      <p:pic>
        <p:nvPicPr>
          <p:cNvPr id="37" name="Picture 36"/>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3281484" y="3210416"/>
            <a:ext cx="765272" cy="462723"/>
          </a:xfrm>
          <a:prstGeom prst="rect">
            <a:avLst/>
          </a:prstGeom>
        </p:spPr>
      </p:pic>
      <p:pic>
        <p:nvPicPr>
          <p:cNvPr id="38" name="Picture 37"/>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5613053" y="3232307"/>
            <a:ext cx="734539" cy="387837"/>
          </a:xfrm>
          <a:prstGeom prst="rect">
            <a:avLst/>
          </a:prstGeom>
        </p:spPr>
      </p:pic>
      <p:pic>
        <p:nvPicPr>
          <p:cNvPr id="39" name="Picture 38"/>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484510" y="3191731"/>
            <a:ext cx="592066" cy="428414"/>
          </a:xfrm>
          <a:prstGeom prst="rect">
            <a:avLst/>
          </a:prstGeom>
        </p:spPr>
      </p:pic>
      <p:pic>
        <p:nvPicPr>
          <p:cNvPr id="41" name="Picture 40"/>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573374" y="1280612"/>
            <a:ext cx="704784" cy="641239"/>
          </a:xfrm>
          <a:prstGeom prst="rect">
            <a:avLst/>
          </a:prstGeom>
        </p:spPr>
      </p:pic>
    </p:spTree>
    <p:extLst>
      <p:ext uri="{BB962C8B-B14F-4D97-AF65-F5344CB8AC3E}">
        <p14:creationId xmlns:p14="http://schemas.microsoft.com/office/powerpoint/2010/main" val="359428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3882327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1116420" y="1870472"/>
            <a:ext cx="712381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342900" indent="-342900" defTabSz="914400" fontAlgn="base">
              <a:spcBef>
                <a:spcPct val="0"/>
              </a:spcBef>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Bulleted items here. </a:t>
            </a:r>
            <a:r>
              <a:rPr lang="en-US" sz="220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A bold lead-in sometimes helps if content can’t be edited.</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Color</a:t>
            </a:r>
            <a:r>
              <a:rPr lang="en-US" sz="2200">
                <a:solidFill>
                  <a:srgbClr val="569099"/>
                </a:solidFill>
                <a:latin typeface="Arial" pitchFamily="34" charset="0"/>
                <a:ea typeface="MS PGothic" pitchFamily="34" charset="-128"/>
              </a:rPr>
              <a:t> of the bulleted items can change (or bullets).</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If a bullet point needs more than one line</a:t>
            </a:r>
            <a:r>
              <a:rPr lang="en-US" sz="2200">
                <a:solidFill>
                  <a:srgbClr val="569099"/>
                </a:solidFill>
                <a:latin typeface="Arial" pitchFamily="34" charset="0"/>
                <a:ea typeface="MS PGothic" pitchFamily="34" charset="-128"/>
              </a:rPr>
              <a:t>, no special formatting is required. Simply enter the text.</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Additional bullets </a:t>
            </a:r>
            <a:r>
              <a:rPr lang="en-US" sz="2200">
                <a:solidFill>
                  <a:srgbClr val="569099"/>
                </a:solidFill>
                <a:latin typeface="Arial" pitchFamily="34" charset="0"/>
                <a:ea typeface="MS PGothic" pitchFamily="34" charset="-128"/>
              </a:rPr>
              <a:t>can be squeezed in, however your audience will appreciate editing content. Be judicious.</a:t>
            </a:r>
          </a:p>
          <a:p>
            <a:pPr marL="342900" indent="-342900" defTabSz="914400" fontAlgn="base">
              <a:spcBef>
                <a:spcPct val="0"/>
              </a:spcBef>
              <a:spcAft>
                <a:spcPct val="0"/>
              </a:spcAft>
              <a:buClr>
                <a:srgbClr val="CF7600"/>
              </a:buClr>
              <a:buFont typeface="Wingdings" panose="05000000000000000000" pitchFamily="2" charset="2"/>
              <a:buChar char="§"/>
            </a:pPr>
            <a:endParaRPr lang="en-US" sz="2200">
              <a:solidFill>
                <a:srgbClr val="569099"/>
              </a:solidFill>
              <a:latin typeface="Arial" pitchFamily="34" charset="0"/>
              <a:ea typeface="MS PGothic" pitchFamily="34" charset="-128"/>
            </a:endParaRPr>
          </a:p>
          <a:p>
            <a:pPr marL="342900" indent="-342900" defTabSz="914400" fontAlgn="base">
              <a:spcBef>
                <a:spcPct val="0"/>
              </a:spcBef>
              <a:spcAft>
                <a:spcPct val="0"/>
              </a:spcAft>
              <a:buClr>
                <a:srgbClr val="CF7600"/>
              </a:buClr>
              <a:buFont typeface="Wingdings" panose="05000000000000000000" pitchFamily="2" charset="2"/>
              <a:buChar char="§"/>
            </a:pPr>
            <a:endParaRPr lang="en-US" sz="2200">
              <a:solidFill>
                <a:srgbClr val="569099"/>
              </a:solidFill>
              <a:latin typeface="Arial" pitchFamily="34" charset="0"/>
              <a:ea typeface="MS PGothic" pitchFamily="34" charset="-128"/>
            </a:endParaRPr>
          </a:p>
        </p:txBody>
      </p:sp>
      <p:sp>
        <p:nvSpPr>
          <p:cNvPr id="12"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183435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212"/>
            <a:ext cx="4040188" cy="47982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One</a:t>
            </a:r>
          </a:p>
        </p:txBody>
      </p:sp>
      <p:sp>
        <p:nvSpPr>
          <p:cNvPr id="4" name="Content Placeholder 3"/>
          <p:cNvSpPr>
            <a:spLocks noGrp="1"/>
          </p:cNvSpPr>
          <p:nvPr>
            <p:ph sz="half" idx="2" hasCustomPrompt="1"/>
          </p:nvPr>
        </p:nvSpPr>
        <p:spPr>
          <a:xfrm>
            <a:off x="457200" y="2180034"/>
            <a:ext cx="4040188"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baseline="0">
                <a:solidFill>
                  <a:schemeClr val="tx1">
                    <a:lumMod val="60000"/>
                    <a:lumOff val="4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Color of the bulleted items can change (and the bullet color).</a:t>
            </a:r>
          </a:p>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Be judicious about the number of bullets used.</a:t>
            </a:r>
          </a:p>
          <a:p>
            <a:pPr marL="342900" indent="-342900" algn="l">
              <a:lnSpc>
                <a:spcPct val="100000"/>
              </a:lnSpc>
              <a:spcAft>
                <a:spcPts val="1200"/>
              </a:spcAft>
              <a:buClr>
                <a:srgbClr val="CF7600"/>
              </a:buClr>
              <a:buFont typeface="Wingdings" panose="05000000000000000000" pitchFamily="2" charset="2"/>
              <a:buChar char="§"/>
            </a:pPr>
            <a:endParaRPr lang="en-US" sz="2200">
              <a:solidFill>
                <a:srgbClr val="569099"/>
              </a:solidFill>
              <a:latin typeface="Arial" pitchFamily="34" charset="0"/>
            </a:endParaRPr>
          </a:p>
        </p:txBody>
      </p:sp>
      <p:sp>
        <p:nvSpPr>
          <p:cNvPr id="5" name="Text Placeholder 4"/>
          <p:cNvSpPr>
            <a:spLocks noGrp="1"/>
          </p:cNvSpPr>
          <p:nvPr>
            <p:ph type="body" sz="quarter" idx="3" hasCustomPrompt="1"/>
          </p:nvPr>
        </p:nvSpPr>
        <p:spPr>
          <a:xfrm>
            <a:off x="4645033" y="1700212"/>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Two</a:t>
            </a:r>
          </a:p>
        </p:txBody>
      </p:sp>
      <p:sp>
        <p:nvSpPr>
          <p:cNvPr id="6" name="Content Placeholder 5"/>
          <p:cNvSpPr>
            <a:spLocks noGrp="1"/>
          </p:cNvSpPr>
          <p:nvPr>
            <p:ph sz="quarter" idx="4" hasCustomPrompt="1"/>
          </p:nvPr>
        </p:nvSpPr>
        <p:spPr>
          <a:xfrm>
            <a:off x="4645033" y="2180034"/>
            <a:ext cx="4041775"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t>
            </a:r>
            <a:r>
              <a:rPr lang="en-US" sz="2200">
                <a:ln w="0" cmpd="sng">
                  <a:noFill/>
                </a:ln>
                <a:solidFill>
                  <a:srgbClr val="569099"/>
                </a:solidFill>
                <a:effectLst>
                  <a:outerShdw blurRad="50800" dist="50800" dir="5400000" sx="1000" sy="1000" algn="ctr" rotWithShape="0">
                    <a:srgbClr val="000000">
                      <a:alpha val="43137"/>
                    </a:srgbClr>
                  </a:outerShdw>
                </a:effectLst>
                <a:latin typeface="Arial" pitchFamily="34" charset="0"/>
              </a:rPr>
              <a:t>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a:solidFill>
                  <a:srgbClr val="569099"/>
                </a:solidFill>
                <a:latin typeface="Arial" pitchFamily="34" charset="0"/>
              </a:rPr>
              <a:t>Color</a:t>
            </a:r>
            <a:r>
              <a:rPr lang="en-US" sz="2200">
                <a:solidFill>
                  <a:srgbClr val="569099"/>
                </a:solidFill>
                <a:latin typeface="Arial" pitchFamily="34" charset="0"/>
              </a:rPr>
              <a:t> of the bulleted</a:t>
            </a:r>
            <a:r>
              <a:rPr lang="en-US" sz="2200" baseline="0">
                <a:solidFill>
                  <a:srgbClr val="569099"/>
                </a:solidFill>
                <a:latin typeface="Arial" pitchFamily="34" charset="0"/>
              </a:rPr>
              <a:t> items can change (or bullets).</a:t>
            </a:r>
            <a:endParaRPr lang="en-US" sz="220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r>
              <a:rPr lang="en-US" sz="2200" b="1">
                <a:solidFill>
                  <a:srgbClr val="569099"/>
                </a:solidFill>
                <a:latin typeface="Arial" pitchFamily="34" charset="0"/>
              </a:rPr>
              <a:t>Be judicious </a:t>
            </a:r>
            <a:r>
              <a:rPr lang="en-US" sz="2200" baseline="0">
                <a:solidFill>
                  <a:srgbClr val="569099"/>
                </a:solidFill>
                <a:latin typeface="Arial" pitchFamily="34" charset="0"/>
              </a:rPr>
              <a:t>about the number of bullets used.</a:t>
            </a:r>
            <a:endParaRPr lang="en-US" sz="220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endParaRPr lang="en-US" sz="2200">
              <a:solidFill>
                <a:srgbClr val="569099"/>
              </a:solidFill>
              <a:latin typeface="Arial" pitchFamily="34" charset="0"/>
            </a:endParaRPr>
          </a:p>
        </p:txBody>
      </p:sp>
      <p:sp>
        <p:nvSpPr>
          <p:cNvPr id="7"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2036866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464" y="-34850"/>
            <a:ext cx="9262100" cy="1144549"/>
          </a:xfrm>
          <a:prstGeom prst="rect">
            <a:avLst/>
          </a:prstGeom>
          <a:solidFill>
            <a:srgbClr val="003580"/>
          </a:solidFill>
        </p:spPr>
        <p:txBody>
          <a:bodyPr vert="horz" anchor="ctr" anchorCtr="0"/>
          <a:lstStyle>
            <a:lvl1pPr>
              <a:defRPr sz="4000" kern="1200" cap="all" baseline="0">
                <a:solidFill>
                  <a:schemeClr val="bg1"/>
                </a:solidFill>
              </a:defRPr>
            </a:lvl1pPr>
          </a:lstStyle>
          <a:p>
            <a:r>
              <a:rPr lang="en-US"/>
              <a:t>Click to edit Master title style</a:t>
            </a:r>
          </a:p>
        </p:txBody>
      </p:sp>
      <p:sp>
        <p:nvSpPr>
          <p:cNvPr id="3" name="Rectangle 2"/>
          <p:cNvSpPr/>
          <p:nvPr userDrawn="1"/>
        </p:nvSpPr>
        <p:spPr bwMode="auto">
          <a:xfrm>
            <a:off x="-42531" y="4709069"/>
            <a:ext cx="9222693" cy="471240"/>
          </a:xfrm>
          <a:prstGeom prst="rect">
            <a:avLst/>
          </a:prstGeom>
          <a:solidFill>
            <a:srgbClr val="0035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pitchFamily="1" charset="0"/>
              <a:ea typeface="MS PGothic" pitchFamily="34" charset="-128"/>
            </a:endParaRPr>
          </a:p>
        </p:txBody>
      </p:sp>
      <p:sp>
        <p:nvSpPr>
          <p:cNvPr id="6" name="Footer Placeholder 4"/>
          <p:cNvSpPr>
            <a:spLocks noGrp="1"/>
          </p:cNvSpPr>
          <p:nvPr>
            <p:ph type="ftr" sz="quarter" idx="3"/>
          </p:nvPr>
        </p:nvSpPr>
        <p:spPr>
          <a:xfrm>
            <a:off x="752354" y="4776294"/>
            <a:ext cx="7096246" cy="273844"/>
          </a:xfrm>
          <a:prstGeom prst="rect">
            <a:avLst/>
          </a:prstGeom>
        </p:spPr>
        <p:txBody>
          <a:bodyPr vert="horz" lIns="91440" tIns="45720" rIns="91440" bIns="45720" rtlCol="0" anchor="ctr"/>
          <a:lstStyle>
            <a:lvl1pPr algn="ctr">
              <a:defRPr sz="1400" baseline="0">
                <a:solidFill>
                  <a:schemeClr val="tx1">
                    <a:tint val="75000"/>
                  </a:schemeClr>
                </a:solidFill>
              </a:defRPr>
            </a:lvl1pPr>
          </a:lstStyle>
          <a:p>
            <a:pPr algn="r" defTabSz="914400" fontAlgn="base">
              <a:spcBef>
                <a:spcPct val="0"/>
              </a:spcBef>
              <a:spcAft>
                <a:spcPct val="0"/>
              </a:spcAft>
            </a:pPr>
            <a:r>
              <a:rPr lang="en-US" spc="100">
                <a:ln w="0" cmpd="sng">
                  <a:noFill/>
                </a:ln>
                <a:solidFill>
                  <a:srgbClr val="1F497D">
                    <a:lumMod val="20000"/>
                    <a:lumOff val="80000"/>
                  </a:srgbClr>
                </a:solidFill>
                <a:effectLst>
                  <a:outerShdw blurRad="50800" dist="50800" dir="5400000" sx="1000" sy="1000" algn="ctr" rotWithShape="0">
                    <a:srgbClr val="000000">
                      <a:alpha val="43137"/>
                    </a:srgbClr>
                  </a:outerShdw>
                </a:effectLst>
                <a:ea typeface="MS PGothic" pitchFamily="34" charset="-128"/>
                <a:cs typeface="Calibri" panose="020F0502020204030204" pitchFamily="34" charset="0"/>
              </a:rPr>
              <a:t>PRESENTATION OR PRESENTER NAME APPEARS AS A FOOTER ON EACH SLIDE</a:t>
            </a:r>
            <a:endParaRPr lang="en-US" spc="100">
              <a:solidFill>
                <a:srgbClr val="1F497D">
                  <a:lumMod val="20000"/>
                  <a:lumOff val="80000"/>
                </a:srgbClr>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68404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346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891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47" y="358442"/>
            <a:ext cx="991912" cy="57421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3349" y="454316"/>
            <a:ext cx="785952" cy="357413"/>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7880" y="349577"/>
            <a:ext cx="705828" cy="483051"/>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8700" y="3077290"/>
            <a:ext cx="631221" cy="595049"/>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5353" y="2272542"/>
            <a:ext cx="661945" cy="459560"/>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58139" y="513646"/>
            <a:ext cx="968034" cy="325152"/>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3023" y="1297130"/>
            <a:ext cx="597004" cy="447753"/>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23349" y="1288450"/>
            <a:ext cx="608579" cy="456434"/>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13591" y="1297131"/>
            <a:ext cx="608579" cy="456434"/>
          </a:xfrm>
          <a:prstGeom prst="rect">
            <a:avLst/>
          </a:prstGeom>
        </p:spPr>
      </p:pic>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11970" y="1297130"/>
            <a:ext cx="466495" cy="475055"/>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104466" y="1280608"/>
            <a:ext cx="690956" cy="464276"/>
          </a:xfrm>
          <a:prstGeom prst="rect">
            <a:avLst/>
          </a:prstGeom>
        </p:spPr>
      </p:pic>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60024" y="1327688"/>
            <a:ext cx="567836" cy="425877"/>
          </a:xfrm>
          <a:prstGeom prst="rect">
            <a:avLst/>
          </a:prstGeom>
        </p:spPr>
      </p:pic>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24197" y="1359091"/>
            <a:ext cx="334353" cy="363070"/>
          </a:xfrm>
          <a:prstGeom prst="rect">
            <a:avLst/>
          </a:prstGeom>
        </p:spPr>
      </p:pic>
      <p:pic>
        <p:nvPicPr>
          <p:cNvPr id="16" name="Picture 1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8049" y="2319637"/>
            <a:ext cx="406952" cy="309595"/>
          </a:xfrm>
          <a:prstGeom prst="rect">
            <a:avLst/>
          </a:prstGeom>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274" y="2264095"/>
            <a:ext cx="639309" cy="398339"/>
          </a:xfrm>
          <a:prstGeom prst="rect">
            <a:avLst/>
          </a:prstGeom>
        </p:spPr>
      </p:pic>
      <p:pic>
        <p:nvPicPr>
          <p:cNvPr id="18" name="Picture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40016" y="2268854"/>
            <a:ext cx="584180" cy="393579"/>
          </a:xfrm>
          <a:prstGeom prst="rect">
            <a:avLst/>
          </a:prstGeom>
        </p:spPr>
      </p:pic>
      <p:pic>
        <p:nvPicPr>
          <p:cNvPr id="19" name="Picture 1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613045" y="2228811"/>
            <a:ext cx="452768" cy="473666"/>
          </a:xfrm>
          <a:prstGeom prst="rect">
            <a:avLst/>
          </a:prstGeom>
        </p:spPr>
      </p:pic>
      <p:pic>
        <p:nvPicPr>
          <p:cNvPr id="20" name="Picture 1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44032" y="2210562"/>
            <a:ext cx="481537" cy="491915"/>
          </a:xfrm>
          <a:prstGeom prst="rect">
            <a:avLst/>
          </a:prstGeom>
        </p:spPr>
      </p:pic>
      <p:pic>
        <p:nvPicPr>
          <p:cNvPr id="21" name="Picture 2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417880" y="2253697"/>
            <a:ext cx="395008" cy="419135"/>
          </a:xfrm>
          <a:prstGeom prst="rect">
            <a:avLst/>
          </a:prstGeom>
        </p:spPr>
      </p:pic>
      <p:pic>
        <p:nvPicPr>
          <p:cNvPr id="22" name="Picture 2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259077" y="454316"/>
            <a:ext cx="690345" cy="433623"/>
          </a:xfrm>
          <a:prstGeom prst="rect">
            <a:avLst/>
          </a:prstGeom>
        </p:spPr>
      </p:pic>
      <p:pic>
        <p:nvPicPr>
          <p:cNvPr id="23" name="Picture 2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81654" y="3202989"/>
            <a:ext cx="672085" cy="489205"/>
          </a:xfrm>
          <a:prstGeom prst="rect">
            <a:avLst/>
          </a:prstGeom>
        </p:spPr>
      </p:pic>
      <p:pic>
        <p:nvPicPr>
          <p:cNvPr id="24" name="Picture 23"/>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2173" y="4059437"/>
            <a:ext cx="611640" cy="458730"/>
          </a:xfrm>
          <a:prstGeom prst="rect">
            <a:avLst/>
          </a:prstGeom>
        </p:spPr>
      </p:pic>
      <p:pic>
        <p:nvPicPr>
          <p:cNvPr id="25" name="Picture 24"/>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281484" y="4059437"/>
            <a:ext cx="611640" cy="458730"/>
          </a:xfrm>
          <a:prstGeom prst="rect">
            <a:avLst/>
          </a:prstGeom>
        </p:spPr>
      </p:pic>
      <p:pic>
        <p:nvPicPr>
          <p:cNvPr id="26" name="Picture 25"/>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458549" y="367897"/>
            <a:ext cx="786386" cy="616650"/>
          </a:xfrm>
          <a:prstGeom prst="rect">
            <a:avLst/>
          </a:prstGeom>
        </p:spPr>
      </p:pic>
      <p:pic>
        <p:nvPicPr>
          <p:cNvPr id="27" name="Picture 2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435060" y="4059437"/>
            <a:ext cx="611640" cy="458730"/>
          </a:xfrm>
          <a:prstGeom prst="rect">
            <a:avLst/>
          </a:prstGeom>
        </p:spPr>
      </p:pic>
      <p:pic>
        <p:nvPicPr>
          <p:cNvPr id="28" name="Picture 2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593070" y="4059437"/>
            <a:ext cx="611640" cy="458730"/>
          </a:xfrm>
          <a:prstGeom prst="rect">
            <a:avLst/>
          </a:prstGeom>
        </p:spPr>
      </p:pic>
      <p:pic>
        <p:nvPicPr>
          <p:cNvPr id="29" name="Picture 28"/>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023349" y="4049503"/>
            <a:ext cx="624886" cy="468665"/>
          </a:xfrm>
          <a:prstGeom prst="rect">
            <a:avLst/>
          </a:prstGeom>
        </p:spPr>
      </p:pic>
      <p:pic>
        <p:nvPicPr>
          <p:cNvPr id="30" name="Picture 2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604249" y="4059437"/>
            <a:ext cx="611640" cy="458730"/>
          </a:xfrm>
          <a:prstGeom prst="rect">
            <a:avLst/>
          </a:prstGeom>
        </p:spPr>
      </p:pic>
      <p:pic>
        <p:nvPicPr>
          <p:cNvPr id="31" name="Picture 30"/>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577950" y="3263410"/>
            <a:ext cx="695632" cy="356734"/>
          </a:xfrm>
          <a:prstGeom prst="rect">
            <a:avLst/>
          </a:prstGeom>
        </p:spPr>
      </p:pic>
      <p:pic>
        <p:nvPicPr>
          <p:cNvPr id="32" name="Picture 3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714340" y="4059437"/>
            <a:ext cx="611640" cy="458730"/>
          </a:xfrm>
          <a:prstGeom prst="rect">
            <a:avLst/>
          </a:prstGeom>
        </p:spPr>
      </p:pic>
      <p:pic>
        <p:nvPicPr>
          <p:cNvPr id="36" name="Picture 35"/>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727861" y="2988364"/>
            <a:ext cx="302185" cy="704513"/>
          </a:xfrm>
          <a:prstGeom prst="rect">
            <a:avLst/>
          </a:prstGeom>
        </p:spPr>
      </p:pic>
      <p:pic>
        <p:nvPicPr>
          <p:cNvPr id="37" name="Picture 36"/>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3281484" y="3210415"/>
            <a:ext cx="765272" cy="462723"/>
          </a:xfrm>
          <a:prstGeom prst="rect">
            <a:avLst/>
          </a:prstGeom>
        </p:spPr>
      </p:pic>
      <p:pic>
        <p:nvPicPr>
          <p:cNvPr id="38" name="Picture 37"/>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5613046" y="3232307"/>
            <a:ext cx="734539" cy="387837"/>
          </a:xfrm>
          <a:prstGeom prst="rect">
            <a:avLst/>
          </a:prstGeom>
        </p:spPr>
      </p:pic>
      <p:pic>
        <p:nvPicPr>
          <p:cNvPr id="39" name="Picture 38"/>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484510" y="3191730"/>
            <a:ext cx="592066" cy="428414"/>
          </a:xfrm>
          <a:prstGeom prst="rect">
            <a:avLst/>
          </a:prstGeom>
        </p:spPr>
      </p:pic>
      <p:pic>
        <p:nvPicPr>
          <p:cNvPr id="41" name="Picture 40"/>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573374" y="1280608"/>
            <a:ext cx="704784" cy="641239"/>
          </a:xfrm>
          <a:prstGeom prst="rect">
            <a:avLst/>
          </a:prstGeom>
        </p:spPr>
      </p:pic>
    </p:spTree>
    <p:extLst>
      <p:ext uri="{BB962C8B-B14F-4D97-AF65-F5344CB8AC3E}">
        <p14:creationId xmlns:p14="http://schemas.microsoft.com/office/powerpoint/2010/main" val="888609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569440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1116420" y="1870472"/>
            <a:ext cx="712381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342900" indent="-342900" defTabSz="914400" fontAlgn="base">
              <a:spcBef>
                <a:spcPct val="0"/>
              </a:spcBef>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Bulleted items here. </a:t>
            </a:r>
            <a:r>
              <a:rPr lang="en-US" sz="220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A bold lead-in sometimes helps if content can’t be edited.</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Color</a:t>
            </a:r>
            <a:r>
              <a:rPr lang="en-US" sz="2200">
                <a:solidFill>
                  <a:srgbClr val="569099"/>
                </a:solidFill>
                <a:latin typeface="Arial" pitchFamily="34" charset="0"/>
                <a:ea typeface="MS PGothic" pitchFamily="34" charset="-128"/>
              </a:rPr>
              <a:t> of the bulleted items can change (or bullets).</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If a bullet point needs more than one line</a:t>
            </a:r>
            <a:r>
              <a:rPr lang="en-US" sz="2200">
                <a:solidFill>
                  <a:srgbClr val="569099"/>
                </a:solidFill>
                <a:latin typeface="Arial" pitchFamily="34" charset="0"/>
                <a:ea typeface="MS PGothic" pitchFamily="34" charset="-128"/>
              </a:rPr>
              <a:t>, no special formatting is required. Simply enter the text.</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Additional bullets </a:t>
            </a:r>
            <a:r>
              <a:rPr lang="en-US" sz="2200">
                <a:solidFill>
                  <a:srgbClr val="569099"/>
                </a:solidFill>
                <a:latin typeface="Arial" pitchFamily="34" charset="0"/>
                <a:ea typeface="MS PGothic" pitchFamily="34" charset="-128"/>
              </a:rPr>
              <a:t>can be squeezed in, however your audience will appreciate editing content. Be judicious.</a:t>
            </a:r>
          </a:p>
          <a:p>
            <a:pPr marL="342900" indent="-342900" defTabSz="914400" fontAlgn="base">
              <a:spcBef>
                <a:spcPct val="0"/>
              </a:spcBef>
              <a:spcAft>
                <a:spcPct val="0"/>
              </a:spcAft>
              <a:buClr>
                <a:srgbClr val="CF7600"/>
              </a:buClr>
              <a:buFont typeface="Wingdings" panose="05000000000000000000" pitchFamily="2" charset="2"/>
              <a:buChar char="§"/>
            </a:pPr>
            <a:endParaRPr lang="en-US" sz="2200">
              <a:solidFill>
                <a:srgbClr val="569099"/>
              </a:solidFill>
              <a:latin typeface="Arial" pitchFamily="34" charset="0"/>
              <a:ea typeface="MS PGothic" pitchFamily="34" charset="-128"/>
            </a:endParaRPr>
          </a:p>
          <a:p>
            <a:pPr marL="342900" indent="-342900" defTabSz="914400" fontAlgn="base">
              <a:spcBef>
                <a:spcPct val="0"/>
              </a:spcBef>
              <a:spcAft>
                <a:spcPct val="0"/>
              </a:spcAft>
              <a:buClr>
                <a:srgbClr val="CF7600"/>
              </a:buClr>
              <a:buFont typeface="Wingdings" panose="05000000000000000000" pitchFamily="2" charset="2"/>
              <a:buChar char="§"/>
            </a:pPr>
            <a:endParaRPr lang="en-US" sz="2200">
              <a:solidFill>
                <a:srgbClr val="569099"/>
              </a:solidFill>
              <a:latin typeface="Arial" pitchFamily="34" charset="0"/>
              <a:ea typeface="MS PGothic" pitchFamily="34" charset="-128"/>
            </a:endParaRPr>
          </a:p>
        </p:txBody>
      </p:sp>
      <p:sp>
        <p:nvSpPr>
          <p:cNvPr id="12"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508041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212"/>
            <a:ext cx="4040188" cy="47982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One</a:t>
            </a:r>
          </a:p>
        </p:txBody>
      </p:sp>
      <p:sp>
        <p:nvSpPr>
          <p:cNvPr id="4" name="Content Placeholder 3"/>
          <p:cNvSpPr>
            <a:spLocks noGrp="1"/>
          </p:cNvSpPr>
          <p:nvPr>
            <p:ph sz="half" idx="2" hasCustomPrompt="1"/>
          </p:nvPr>
        </p:nvSpPr>
        <p:spPr>
          <a:xfrm>
            <a:off x="457200" y="2180034"/>
            <a:ext cx="4040188"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baseline="0">
                <a:solidFill>
                  <a:schemeClr val="tx1">
                    <a:lumMod val="60000"/>
                    <a:lumOff val="4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Color of the bulleted items can change (and the bullet color).</a:t>
            </a:r>
          </a:p>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Be judicious about the number of bullets used.</a:t>
            </a:r>
          </a:p>
          <a:p>
            <a:pPr marL="342900" indent="-342900" algn="l">
              <a:lnSpc>
                <a:spcPct val="100000"/>
              </a:lnSpc>
              <a:spcAft>
                <a:spcPts val="1200"/>
              </a:spcAft>
              <a:buClr>
                <a:srgbClr val="CF7600"/>
              </a:buClr>
              <a:buFont typeface="Wingdings" panose="05000000000000000000" pitchFamily="2" charset="2"/>
              <a:buChar char="§"/>
            </a:pPr>
            <a:endParaRPr lang="en-US" sz="2200">
              <a:solidFill>
                <a:srgbClr val="569099"/>
              </a:solidFill>
              <a:latin typeface="Arial" pitchFamily="34" charset="0"/>
            </a:endParaRPr>
          </a:p>
        </p:txBody>
      </p:sp>
      <p:sp>
        <p:nvSpPr>
          <p:cNvPr id="5" name="Text Placeholder 4"/>
          <p:cNvSpPr>
            <a:spLocks noGrp="1"/>
          </p:cNvSpPr>
          <p:nvPr>
            <p:ph type="body" sz="quarter" idx="3" hasCustomPrompt="1"/>
          </p:nvPr>
        </p:nvSpPr>
        <p:spPr>
          <a:xfrm>
            <a:off x="4645026" y="1700212"/>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Two</a:t>
            </a:r>
          </a:p>
        </p:txBody>
      </p:sp>
      <p:sp>
        <p:nvSpPr>
          <p:cNvPr id="6" name="Content Placeholder 5"/>
          <p:cNvSpPr>
            <a:spLocks noGrp="1"/>
          </p:cNvSpPr>
          <p:nvPr>
            <p:ph sz="quarter" idx="4" hasCustomPrompt="1"/>
          </p:nvPr>
        </p:nvSpPr>
        <p:spPr>
          <a:xfrm>
            <a:off x="4645026" y="2180034"/>
            <a:ext cx="4041775"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t>
            </a:r>
            <a:r>
              <a:rPr lang="en-US" sz="2200">
                <a:ln w="0" cmpd="sng">
                  <a:noFill/>
                </a:ln>
                <a:solidFill>
                  <a:srgbClr val="569099"/>
                </a:solidFill>
                <a:effectLst>
                  <a:outerShdw blurRad="50800" dist="50800" dir="5400000" sx="1000" sy="1000" algn="ctr" rotWithShape="0">
                    <a:srgbClr val="000000">
                      <a:alpha val="43137"/>
                    </a:srgbClr>
                  </a:outerShdw>
                </a:effectLst>
                <a:latin typeface="Arial" pitchFamily="34" charset="0"/>
              </a:rPr>
              <a:t>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a:solidFill>
                  <a:srgbClr val="569099"/>
                </a:solidFill>
                <a:latin typeface="Arial" pitchFamily="34" charset="0"/>
              </a:rPr>
              <a:t>Color</a:t>
            </a:r>
            <a:r>
              <a:rPr lang="en-US" sz="2200">
                <a:solidFill>
                  <a:srgbClr val="569099"/>
                </a:solidFill>
                <a:latin typeface="Arial" pitchFamily="34" charset="0"/>
              </a:rPr>
              <a:t> of the bulleted</a:t>
            </a:r>
            <a:r>
              <a:rPr lang="en-US" sz="2200" baseline="0">
                <a:solidFill>
                  <a:srgbClr val="569099"/>
                </a:solidFill>
                <a:latin typeface="Arial" pitchFamily="34" charset="0"/>
              </a:rPr>
              <a:t> items can change (or bullets).</a:t>
            </a:r>
            <a:endParaRPr lang="en-US" sz="220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r>
              <a:rPr lang="en-US" sz="2200" b="1">
                <a:solidFill>
                  <a:srgbClr val="569099"/>
                </a:solidFill>
                <a:latin typeface="Arial" pitchFamily="34" charset="0"/>
              </a:rPr>
              <a:t>Be judicious </a:t>
            </a:r>
            <a:r>
              <a:rPr lang="en-US" sz="2200" baseline="0">
                <a:solidFill>
                  <a:srgbClr val="569099"/>
                </a:solidFill>
                <a:latin typeface="Arial" pitchFamily="34" charset="0"/>
              </a:rPr>
              <a:t>about the number of bullets used.</a:t>
            </a:r>
            <a:endParaRPr lang="en-US" sz="220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endParaRPr lang="en-US" sz="2200">
              <a:solidFill>
                <a:srgbClr val="569099"/>
              </a:solidFill>
              <a:latin typeface="Arial" pitchFamily="34" charset="0"/>
            </a:endParaRPr>
          </a:p>
        </p:txBody>
      </p:sp>
      <p:sp>
        <p:nvSpPr>
          <p:cNvPr id="7"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121799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9144000"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a:extLst>
              <a:ext uri="{FF2B5EF4-FFF2-40B4-BE49-F238E27FC236}">
                <a16:creationId xmlns:a16="http://schemas.microsoft.com/office/drawing/2014/main" id="{0F7680F3-2CC8-8B48-9D13-06B5FDE792FA}"/>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FB6B1C5C-5053-D645-9BE5-0486EB502A8F}"/>
              </a:ext>
            </a:extLst>
          </p:cNvPr>
          <p:cNvSpPr>
            <a:spLocks noGrp="1"/>
          </p:cNvSpPr>
          <p:nvPr>
            <p:ph type="sldNum" sz="quarter" idx="11"/>
          </p:nvPr>
        </p:nvSpPr>
        <p:spPr/>
        <p:txBody>
          <a:bodyPr/>
          <a:lstStyle>
            <a:lvl1pPr>
              <a:defRPr>
                <a:solidFill>
                  <a:schemeClr val="bg1"/>
                </a:solidFill>
              </a:defRPr>
            </a:lvl1pPr>
          </a:lstStyle>
          <a:p>
            <a:fld id="{13CF28CE-A392-6E4E-B8A8-233A7BF58CFD}" type="slidenum">
              <a:rPr lang="en-US" smtClean="0"/>
              <a:pPr/>
              <a:t>‹#›</a:t>
            </a:fld>
            <a:endParaRPr lang="en-US" dirty="0"/>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456010" y="463240"/>
            <a:ext cx="8229600" cy="342900"/>
          </a:xfrm>
        </p:spPr>
        <p:txBody>
          <a:bodyPr anchor="t">
            <a:noAutofit/>
          </a:bodyPr>
          <a:lstStyle>
            <a:lvl1pPr>
              <a:lnSpc>
                <a:spcPct val="100000"/>
              </a:lnSpc>
              <a:defRPr>
                <a:solidFill>
                  <a:schemeClr val="bg1"/>
                </a:solidFill>
              </a:defRPr>
            </a:lvl1pPr>
          </a:lstStyle>
          <a:p>
            <a:r>
              <a:rPr lang="en-US" dirty="0"/>
              <a:t>Click to edit header</a:t>
            </a:r>
          </a:p>
        </p:txBody>
      </p:sp>
      <p:pic>
        <p:nvPicPr>
          <p:cNvPr id="9" name="Picture 8">
            <a:extLst>
              <a:ext uri="{FF2B5EF4-FFF2-40B4-BE49-F238E27FC236}">
                <a16:creationId xmlns:a16="http://schemas.microsoft.com/office/drawing/2014/main" id="{F981AD6D-B19C-8F4E-8C27-5332A06CE7AA}"/>
              </a:ext>
            </a:extLst>
          </p:cNvPr>
          <p:cNvPicPr>
            <a:picLocks noChangeAspect="1"/>
          </p:cNvPicPr>
          <p:nvPr userDrawn="1"/>
        </p:nvPicPr>
        <p:blipFill>
          <a:blip r:embed="rId2"/>
          <a:stretch>
            <a:fillRect/>
          </a:stretch>
        </p:blipFill>
        <p:spPr>
          <a:xfrm>
            <a:off x="7924991" y="4721941"/>
            <a:ext cx="1033272" cy="301032"/>
          </a:xfrm>
          <a:prstGeom prst="rect">
            <a:avLst/>
          </a:prstGeom>
        </p:spPr>
      </p:pic>
    </p:spTree>
    <p:extLst>
      <p:ext uri="{BB962C8B-B14F-4D97-AF65-F5344CB8AC3E}">
        <p14:creationId xmlns:p14="http://schemas.microsoft.com/office/powerpoint/2010/main" val="1019885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3044536"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Footer Placeholder 2">
            <a:extLst>
              <a:ext uri="{FF2B5EF4-FFF2-40B4-BE49-F238E27FC236}">
                <a16:creationId xmlns:a16="http://schemas.microsoft.com/office/drawing/2014/main" id="{3F8909EC-2FF6-E840-96B7-2817EDD960E4}"/>
              </a:ext>
            </a:extLst>
          </p:cNvPr>
          <p:cNvSpPr>
            <a:spLocks noGrp="1"/>
          </p:cNvSpPr>
          <p:nvPr>
            <p:ph type="ftr" sz="quarter" idx="10"/>
          </p:nvPr>
        </p:nvSpPr>
        <p:spPr>
          <a:xfrm>
            <a:off x="461598" y="4717647"/>
            <a:ext cx="2115349" cy="273844"/>
          </a:xfrm>
        </p:spPr>
        <p:txBody>
          <a:bodyPr/>
          <a:lstStyle>
            <a:lvl1pPr>
              <a:defRPr>
                <a:solidFill>
                  <a:schemeClr val="bg1"/>
                </a:solidFill>
              </a:defRPr>
            </a:lvl1pPr>
          </a:lstStyle>
          <a:p>
            <a:endParaRPr lang="en-US" dirty="0"/>
          </a:p>
        </p:txBody>
      </p:sp>
      <p:sp>
        <p:nvSpPr>
          <p:cNvPr id="8" name="Slide Number Placeholder 3">
            <a:extLst>
              <a:ext uri="{FF2B5EF4-FFF2-40B4-BE49-F238E27FC236}">
                <a16:creationId xmlns:a16="http://schemas.microsoft.com/office/drawing/2014/main" id="{2ED722F9-6A6B-1742-9630-04E14C434038}"/>
              </a:ext>
            </a:extLst>
          </p:cNvPr>
          <p:cNvSpPr>
            <a:spLocks noGrp="1"/>
          </p:cNvSpPr>
          <p:nvPr>
            <p:ph type="sldNum" sz="quarter" idx="11"/>
          </p:nvPr>
        </p:nvSpPr>
        <p:spPr>
          <a:xfrm>
            <a:off x="143918" y="4717648"/>
            <a:ext cx="313283" cy="283369"/>
          </a:xfrm>
        </p:spPr>
        <p:txBody>
          <a:bodyPr/>
          <a:lstStyle>
            <a:lvl1pPr>
              <a:defRPr>
                <a:solidFill>
                  <a:schemeClr val="bg1"/>
                </a:solidFill>
              </a:defRPr>
            </a:lvl1pPr>
          </a:lstStyle>
          <a:p>
            <a:fld id="{13CF28CE-A392-6E4E-B8A8-233A7BF58CFD}" type="slidenum">
              <a:rPr lang="en-US" smtClean="0"/>
              <a:pPr/>
              <a:t>‹#›</a:t>
            </a:fld>
            <a:endParaRPr lang="en-US" dirty="0"/>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457201" y="463240"/>
            <a:ext cx="2130137" cy="342900"/>
          </a:xfrm>
        </p:spPr>
        <p:txBody>
          <a:bodyPr anchor="t">
            <a:noAutofit/>
          </a:bodyPr>
          <a:lstStyle>
            <a:lvl1pPr>
              <a:lnSpc>
                <a:spcPct val="100000"/>
              </a:lnSpc>
              <a:defRPr>
                <a:solidFill>
                  <a:schemeClr val="bg1"/>
                </a:solidFill>
              </a:defRPr>
            </a:lvl1pPr>
          </a:lstStyle>
          <a:p>
            <a:r>
              <a:rPr lang="en-US" dirty="0"/>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457201" y="2186113"/>
            <a:ext cx="2130137" cy="3102920"/>
          </a:xfrm>
        </p:spPr>
        <p:txBody>
          <a:bodyPr>
            <a:noAutofit/>
          </a:bodyPr>
          <a:lstStyle>
            <a:lvl1pPr marL="137156" indent="-137156">
              <a:lnSpc>
                <a:spcPct val="90000"/>
              </a:lnSpc>
              <a:spcBef>
                <a:spcPts val="0"/>
              </a:spcBef>
              <a:spcAft>
                <a:spcPts val="450"/>
              </a:spcAft>
              <a:defRPr sz="1350">
                <a:solidFill>
                  <a:schemeClr val="bg1"/>
                </a:solidFill>
              </a:defRPr>
            </a:lvl1pPr>
            <a:lvl2pPr marL="480048" indent="-137156">
              <a:lnSpc>
                <a:spcPct val="90000"/>
              </a:lnSpc>
              <a:spcBef>
                <a:spcPts val="0"/>
              </a:spcBef>
              <a:spcAft>
                <a:spcPts val="450"/>
              </a:spcAft>
              <a:buFont typeface="STIXGeneral-Regular" pitchFamily="2" charset="2"/>
              <a:buChar char="⎯"/>
              <a:defRPr sz="1200">
                <a:solidFill>
                  <a:schemeClr val="bg1"/>
                </a:solidFill>
              </a:defRPr>
            </a:lvl2pPr>
            <a:lvl3pPr marL="822940" indent="-137156">
              <a:lnSpc>
                <a:spcPct val="90000"/>
              </a:lnSpc>
              <a:spcBef>
                <a:spcPts val="0"/>
              </a:spcBef>
              <a:spcAft>
                <a:spcPts val="450"/>
              </a:spcAft>
              <a:buFont typeface=".PingFang SC Regular"/>
              <a:buChar char="・"/>
              <a:defRPr sz="1050">
                <a:solidFill>
                  <a:schemeClr val="bg1"/>
                </a:solidFill>
              </a:defRPr>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457202" y="1256910"/>
            <a:ext cx="2130137" cy="205740"/>
          </a:xfrm>
        </p:spPr>
        <p:txBody>
          <a:bodyPr anchor="t"/>
          <a:lstStyle>
            <a:lvl1pPr marL="0" indent="0">
              <a:lnSpc>
                <a:spcPct val="100000"/>
              </a:lnSpc>
              <a:buNone/>
              <a:defRPr sz="1500">
                <a:solidFill>
                  <a:schemeClr val="bg1"/>
                </a:solidFill>
              </a:defRPr>
            </a:lvl1pPr>
            <a:lvl2pPr marL="342892" indent="0">
              <a:buNone/>
              <a:defRPr/>
            </a:lvl2pPr>
          </a:lstStyle>
          <a:p>
            <a:pPr lvl="0"/>
            <a:r>
              <a:rPr lang="en-US" dirty="0"/>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457201" y="1739247"/>
            <a:ext cx="2130137" cy="389162"/>
          </a:xfrm>
        </p:spPr>
        <p:txBody>
          <a:bodyPr anchor="b">
            <a:noAutofit/>
          </a:bodyPr>
          <a:lstStyle>
            <a:lvl1pPr marL="0" indent="0">
              <a:lnSpc>
                <a:spcPct val="100000"/>
              </a:lnSpc>
              <a:spcBef>
                <a:spcPts val="0"/>
              </a:spcBef>
              <a:spcAft>
                <a:spcPts val="0"/>
              </a:spcAft>
              <a:buNone/>
              <a:defRPr sz="1350" b="1" i="0">
                <a:solidFill>
                  <a:srgbClr val="55FFF5"/>
                </a:solidFill>
                <a:latin typeface="FS Elliot Pro" panose="02000503040000020004"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text </a:t>
            </a:r>
            <a:br>
              <a:rPr lang="en-US" dirty="0"/>
            </a:br>
            <a:r>
              <a:rPr lang="en-US" dirty="0"/>
              <a:t>sub-header</a:t>
            </a:r>
          </a:p>
        </p:txBody>
      </p:sp>
      <p:pic>
        <p:nvPicPr>
          <p:cNvPr id="11" name="Picture 10" descr="Logo&#10;&#10;Description automatically generated">
            <a:extLst>
              <a:ext uri="{FF2B5EF4-FFF2-40B4-BE49-F238E27FC236}">
                <a16:creationId xmlns:a16="http://schemas.microsoft.com/office/drawing/2014/main" id="{29E29774-27D5-F542-B442-3DB8070A36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9644" y="4655802"/>
            <a:ext cx="1133856" cy="316425"/>
          </a:xfrm>
          <a:prstGeom prst="rect">
            <a:avLst/>
          </a:prstGeom>
        </p:spPr>
      </p:pic>
    </p:spTree>
    <p:extLst>
      <p:ext uri="{BB962C8B-B14F-4D97-AF65-F5344CB8AC3E}">
        <p14:creationId xmlns:p14="http://schemas.microsoft.com/office/powerpoint/2010/main" val="390423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A526EF-B177-1B47-8111-B573BE11668B}"/>
              </a:ext>
            </a:extLst>
          </p:cNvPr>
          <p:cNvSpPr/>
          <p:nvPr userDrawn="1"/>
        </p:nvSpPr>
        <p:spPr>
          <a:xfrm>
            <a:off x="0" y="0"/>
            <a:ext cx="9144000"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a:extLst>
              <a:ext uri="{FF2B5EF4-FFF2-40B4-BE49-F238E27FC236}">
                <a16:creationId xmlns:a16="http://schemas.microsoft.com/office/drawing/2014/main" id="{A6450C0A-F745-3249-8CEE-356A5ED51F4D}"/>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B06BEFE7-4103-024C-A098-4B43A75369AE}"/>
              </a:ext>
            </a:extLst>
          </p:cNvPr>
          <p:cNvSpPr>
            <a:spLocks noGrp="1"/>
          </p:cNvSpPr>
          <p:nvPr>
            <p:ph type="sldNum" sz="quarter" idx="11"/>
          </p:nvPr>
        </p:nvSpPr>
        <p:spPr/>
        <p:txBody>
          <a:bodyPr/>
          <a:lstStyle>
            <a:lvl1pPr>
              <a:defRPr>
                <a:solidFill>
                  <a:schemeClr val="bg1"/>
                </a:solidFill>
              </a:defRPr>
            </a:lvl1pPr>
          </a:lstStyle>
          <a:p>
            <a:fld id="{13CF28CE-A392-6E4E-B8A8-233A7BF58CFD}" type="slidenum">
              <a:rPr lang="en-US" smtClean="0"/>
              <a:pPr/>
              <a:t>‹#›</a:t>
            </a:fld>
            <a:endParaRPr lang="en-US" dirty="0"/>
          </a:p>
        </p:txBody>
      </p:sp>
      <p:pic>
        <p:nvPicPr>
          <p:cNvPr id="7" name="Picture 6">
            <a:extLst>
              <a:ext uri="{FF2B5EF4-FFF2-40B4-BE49-F238E27FC236}">
                <a16:creationId xmlns:a16="http://schemas.microsoft.com/office/drawing/2014/main" id="{16FDC1F5-4F5C-4049-A1CE-1C593BAC517F}"/>
              </a:ext>
            </a:extLst>
          </p:cNvPr>
          <p:cNvPicPr>
            <a:picLocks noChangeAspect="1"/>
          </p:cNvPicPr>
          <p:nvPr userDrawn="1"/>
        </p:nvPicPr>
        <p:blipFill>
          <a:blip r:embed="rId2"/>
          <a:stretch>
            <a:fillRect/>
          </a:stretch>
        </p:blipFill>
        <p:spPr>
          <a:xfrm>
            <a:off x="7924991" y="4721941"/>
            <a:ext cx="1033272" cy="301032"/>
          </a:xfrm>
          <a:prstGeom prst="rect">
            <a:avLst/>
          </a:prstGeom>
        </p:spPr>
      </p:pic>
    </p:spTree>
    <p:extLst>
      <p:ext uri="{BB962C8B-B14F-4D97-AF65-F5344CB8AC3E}">
        <p14:creationId xmlns:p14="http://schemas.microsoft.com/office/powerpoint/2010/main" val="563670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9144000"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428625" y="576263"/>
            <a:ext cx="8229600" cy="2139553"/>
          </a:xfrm>
        </p:spPr>
        <p:txBody>
          <a:bodyPr anchor="b">
            <a:noAutofit/>
          </a:bodyPr>
          <a:lstStyle>
            <a:lvl1pPr>
              <a:lnSpc>
                <a:spcPct val="100000"/>
              </a:lnSpc>
              <a:defRPr sz="45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5" y="2729508"/>
            <a:ext cx="8229600" cy="1125140"/>
          </a:xfrm>
        </p:spPr>
        <p:txBody>
          <a:bodyPr>
            <a:noAutofit/>
          </a:bodyPr>
          <a:lstStyle>
            <a:lvl1pPr marL="0" indent="0">
              <a:lnSpc>
                <a:spcPct val="100000"/>
              </a:lnSpc>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8217388" y="4807885"/>
            <a:ext cx="774954" cy="225774"/>
          </a:xfrm>
          <a:prstGeom prst="rect">
            <a:avLst/>
          </a:prstGeom>
        </p:spPr>
      </p:pic>
    </p:spTree>
    <p:extLst>
      <p:ext uri="{BB962C8B-B14F-4D97-AF65-F5344CB8AC3E}">
        <p14:creationId xmlns:p14="http://schemas.microsoft.com/office/powerpoint/2010/main" val="2220526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9144000" cy="5143500"/>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714" y="374414"/>
            <a:ext cx="1200150" cy="344724"/>
          </a:xfrm>
          <a:prstGeom prst="rect">
            <a:avLst/>
          </a:prstGeom>
        </p:spPr>
      </p:pic>
      <p:sp>
        <p:nvSpPr>
          <p:cNvPr id="4" name="Footer Placeholder 4">
            <a:extLst>
              <a:ext uri="{FF2B5EF4-FFF2-40B4-BE49-F238E27FC236}">
                <a16:creationId xmlns:a16="http://schemas.microsoft.com/office/drawing/2014/main" id="{D59DEA42-F1B3-4D8E-821E-811E65CD65CF}"/>
              </a:ext>
            </a:extLst>
          </p:cNvPr>
          <p:cNvSpPr txBox="1">
            <a:spLocks/>
          </p:cNvSpPr>
          <p:nvPr userDrawn="1"/>
        </p:nvSpPr>
        <p:spPr>
          <a:xfrm>
            <a:off x="1143000" y="4651375"/>
            <a:ext cx="7096125" cy="365125"/>
          </a:xfrm>
          <a:prstGeom prst="rect">
            <a:avLst/>
          </a:prstGeom>
        </p:spPr>
        <p:txBody>
          <a:bodyPr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r>
              <a:rPr lang="en-US" sz="12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t>
            </a:r>
          </a:p>
          <a:p>
            <a:pPr fontAlgn="auto">
              <a:spcBef>
                <a:spcPts val="0"/>
              </a:spcBef>
              <a:spcAft>
                <a:spcPts val="0"/>
              </a:spcAft>
              <a:defRPr/>
            </a:pPr>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170846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47" y="358442"/>
            <a:ext cx="991912" cy="57421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3349" y="454324"/>
            <a:ext cx="785952" cy="357413"/>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7880" y="349577"/>
            <a:ext cx="705828" cy="483051"/>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8706" y="3077298"/>
            <a:ext cx="631221" cy="595049"/>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5369" y="2272543"/>
            <a:ext cx="661945" cy="459560"/>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58139" y="513646"/>
            <a:ext cx="968034" cy="325152"/>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3023" y="1297130"/>
            <a:ext cx="597004" cy="447753"/>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23365" y="1288450"/>
            <a:ext cx="608579" cy="456434"/>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13607" y="1297132"/>
            <a:ext cx="608579" cy="456434"/>
          </a:xfrm>
          <a:prstGeom prst="rect">
            <a:avLst/>
          </a:prstGeom>
        </p:spPr>
      </p:pic>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11986" y="1297138"/>
            <a:ext cx="466495" cy="475055"/>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104466" y="1280608"/>
            <a:ext cx="690956" cy="464276"/>
          </a:xfrm>
          <a:prstGeom prst="rect">
            <a:avLst/>
          </a:prstGeom>
        </p:spPr>
      </p:pic>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60024" y="1327688"/>
            <a:ext cx="567836" cy="425877"/>
          </a:xfrm>
          <a:prstGeom prst="rect">
            <a:avLst/>
          </a:prstGeom>
        </p:spPr>
      </p:pic>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24197" y="1359093"/>
            <a:ext cx="334353" cy="363070"/>
          </a:xfrm>
          <a:prstGeom prst="rect">
            <a:avLst/>
          </a:prstGeom>
        </p:spPr>
      </p:pic>
      <p:pic>
        <p:nvPicPr>
          <p:cNvPr id="16" name="Picture 1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8049" y="2319645"/>
            <a:ext cx="406952" cy="309595"/>
          </a:xfrm>
          <a:prstGeom prst="rect">
            <a:avLst/>
          </a:prstGeom>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286" y="2264103"/>
            <a:ext cx="639309" cy="398339"/>
          </a:xfrm>
          <a:prstGeom prst="rect">
            <a:avLst/>
          </a:prstGeom>
        </p:spPr>
      </p:pic>
      <p:pic>
        <p:nvPicPr>
          <p:cNvPr id="18" name="Picture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40016" y="2268854"/>
            <a:ext cx="584180" cy="393579"/>
          </a:xfrm>
          <a:prstGeom prst="rect">
            <a:avLst/>
          </a:prstGeom>
        </p:spPr>
      </p:pic>
      <p:pic>
        <p:nvPicPr>
          <p:cNvPr id="19" name="Picture 1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613045" y="2228812"/>
            <a:ext cx="452768" cy="473666"/>
          </a:xfrm>
          <a:prstGeom prst="rect">
            <a:avLst/>
          </a:prstGeom>
        </p:spPr>
      </p:pic>
      <p:pic>
        <p:nvPicPr>
          <p:cNvPr id="20" name="Picture 1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44048" y="2210570"/>
            <a:ext cx="481537" cy="491915"/>
          </a:xfrm>
          <a:prstGeom prst="rect">
            <a:avLst/>
          </a:prstGeom>
        </p:spPr>
      </p:pic>
      <p:pic>
        <p:nvPicPr>
          <p:cNvPr id="21" name="Picture 2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417880" y="2253705"/>
            <a:ext cx="395008" cy="419135"/>
          </a:xfrm>
          <a:prstGeom prst="rect">
            <a:avLst/>
          </a:prstGeom>
        </p:spPr>
      </p:pic>
      <p:pic>
        <p:nvPicPr>
          <p:cNvPr id="22" name="Picture 2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259081" y="454316"/>
            <a:ext cx="690345" cy="433623"/>
          </a:xfrm>
          <a:prstGeom prst="rect">
            <a:avLst/>
          </a:prstGeom>
        </p:spPr>
      </p:pic>
      <p:pic>
        <p:nvPicPr>
          <p:cNvPr id="23" name="Picture 2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81670" y="3202997"/>
            <a:ext cx="672085" cy="489205"/>
          </a:xfrm>
          <a:prstGeom prst="rect">
            <a:avLst/>
          </a:prstGeom>
        </p:spPr>
      </p:pic>
      <p:pic>
        <p:nvPicPr>
          <p:cNvPr id="24" name="Picture 23"/>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2173" y="4059437"/>
            <a:ext cx="611640" cy="458730"/>
          </a:xfrm>
          <a:prstGeom prst="rect">
            <a:avLst/>
          </a:prstGeom>
        </p:spPr>
      </p:pic>
      <p:pic>
        <p:nvPicPr>
          <p:cNvPr id="25" name="Picture 24"/>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281484" y="4059437"/>
            <a:ext cx="611640" cy="458730"/>
          </a:xfrm>
          <a:prstGeom prst="rect">
            <a:avLst/>
          </a:prstGeom>
        </p:spPr>
      </p:pic>
      <p:pic>
        <p:nvPicPr>
          <p:cNvPr id="26" name="Picture 25"/>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458549" y="367897"/>
            <a:ext cx="786386" cy="616650"/>
          </a:xfrm>
          <a:prstGeom prst="rect">
            <a:avLst/>
          </a:prstGeom>
        </p:spPr>
      </p:pic>
      <p:pic>
        <p:nvPicPr>
          <p:cNvPr id="27" name="Picture 2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435060" y="4059437"/>
            <a:ext cx="611640" cy="458730"/>
          </a:xfrm>
          <a:prstGeom prst="rect">
            <a:avLst/>
          </a:prstGeom>
        </p:spPr>
      </p:pic>
      <p:pic>
        <p:nvPicPr>
          <p:cNvPr id="28" name="Picture 2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593070" y="4059437"/>
            <a:ext cx="611640" cy="458730"/>
          </a:xfrm>
          <a:prstGeom prst="rect">
            <a:avLst/>
          </a:prstGeom>
        </p:spPr>
      </p:pic>
      <p:pic>
        <p:nvPicPr>
          <p:cNvPr id="29" name="Picture 28"/>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023349" y="4049511"/>
            <a:ext cx="624886" cy="468665"/>
          </a:xfrm>
          <a:prstGeom prst="rect">
            <a:avLst/>
          </a:prstGeom>
        </p:spPr>
      </p:pic>
      <p:pic>
        <p:nvPicPr>
          <p:cNvPr id="30" name="Picture 2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604249" y="4059437"/>
            <a:ext cx="611640" cy="458730"/>
          </a:xfrm>
          <a:prstGeom prst="rect">
            <a:avLst/>
          </a:prstGeom>
        </p:spPr>
      </p:pic>
      <p:pic>
        <p:nvPicPr>
          <p:cNvPr id="31" name="Picture 30"/>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577950" y="3263412"/>
            <a:ext cx="695632" cy="356734"/>
          </a:xfrm>
          <a:prstGeom prst="rect">
            <a:avLst/>
          </a:prstGeom>
        </p:spPr>
      </p:pic>
      <p:pic>
        <p:nvPicPr>
          <p:cNvPr id="32" name="Picture 3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714340" y="4059437"/>
            <a:ext cx="611640" cy="458730"/>
          </a:xfrm>
          <a:prstGeom prst="rect">
            <a:avLst/>
          </a:prstGeom>
        </p:spPr>
      </p:pic>
      <p:pic>
        <p:nvPicPr>
          <p:cNvPr id="36" name="Picture 35"/>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727877" y="2988372"/>
            <a:ext cx="302185" cy="704513"/>
          </a:xfrm>
          <a:prstGeom prst="rect">
            <a:avLst/>
          </a:prstGeom>
        </p:spPr>
      </p:pic>
      <p:pic>
        <p:nvPicPr>
          <p:cNvPr id="37" name="Picture 36"/>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3281484" y="3210416"/>
            <a:ext cx="765272" cy="462723"/>
          </a:xfrm>
          <a:prstGeom prst="rect">
            <a:avLst/>
          </a:prstGeom>
        </p:spPr>
      </p:pic>
      <p:pic>
        <p:nvPicPr>
          <p:cNvPr id="38" name="Picture 37"/>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5613053" y="3232307"/>
            <a:ext cx="734539" cy="387837"/>
          </a:xfrm>
          <a:prstGeom prst="rect">
            <a:avLst/>
          </a:prstGeom>
        </p:spPr>
      </p:pic>
      <p:pic>
        <p:nvPicPr>
          <p:cNvPr id="39" name="Picture 38"/>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484510" y="3191731"/>
            <a:ext cx="592066" cy="428414"/>
          </a:xfrm>
          <a:prstGeom prst="rect">
            <a:avLst/>
          </a:prstGeom>
        </p:spPr>
      </p:pic>
      <p:pic>
        <p:nvPicPr>
          <p:cNvPr id="41" name="Picture 40"/>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573374" y="1280616"/>
            <a:ext cx="704784" cy="641239"/>
          </a:xfrm>
          <a:prstGeom prst="rect">
            <a:avLst/>
          </a:prstGeom>
        </p:spPr>
      </p:pic>
    </p:spTree>
    <p:extLst>
      <p:ext uri="{BB962C8B-B14F-4D97-AF65-F5344CB8AC3E}">
        <p14:creationId xmlns:p14="http://schemas.microsoft.com/office/powerpoint/2010/main" val="898907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 Right Blu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3CF19ED-DEA6-DB41-B4DD-0E8A6B818A55}"/>
              </a:ext>
            </a:extLst>
          </p:cNvPr>
          <p:cNvSpPr>
            <a:spLocks noGrp="1"/>
          </p:cNvSpPr>
          <p:nvPr>
            <p:ph type="ftr" sz="quarter" idx="10"/>
          </p:nvPr>
        </p:nvSpPr>
        <p:spPr>
          <a:xfrm>
            <a:off x="461598" y="4717647"/>
            <a:ext cx="5388485" cy="273844"/>
          </a:xfrm>
        </p:spPr>
        <p:txBody>
          <a:bodyPr/>
          <a:lstStyle/>
          <a:p>
            <a:endParaRPr lang="en-US" dirty="0"/>
          </a:p>
        </p:txBody>
      </p:sp>
      <p:sp>
        <p:nvSpPr>
          <p:cNvPr id="4" name="Slide Number Placeholder 3">
            <a:extLst>
              <a:ext uri="{FF2B5EF4-FFF2-40B4-BE49-F238E27FC236}">
                <a16:creationId xmlns:a16="http://schemas.microsoft.com/office/drawing/2014/main" id="{625CFF2C-AE00-F343-A5A6-EE1A3CCD7399}"/>
              </a:ext>
            </a:extLst>
          </p:cNvPr>
          <p:cNvSpPr>
            <a:spLocks noGrp="1"/>
          </p:cNvSpPr>
          <p:nvPr>
            <p:ph type="sldNum" sz="quarter" idx="11"/>
          </p:nvPr>
        </p:nvSpPr>
        <p:spPr/>
        <p:txBody>
          <a:bodyPr/>
          <a:lstStyle/>
          <a:p>
            <a:fld id="{13CF28CE-A392-6E4E-B8A8-233A7BF58CFD}" type="slidenum">
              <a:rPr lang="en-US" smtClean="0"/>
              <a:pPr/>
              <a:t>‹#›</a:t>
            </a:fld>
            <a:endParaRPr lang="en-US" dirty="0"/>
          </a:p>
        </p:txBody>
      </p:sp>
      <p:sp>
        <p:nvSpPr>
          <p:cNvPr id="5" name="Rectangle 4">
            <a:extLst>
              <a:ext uri="{FF2B5EF4-FFF2-40B4-BE49-F238E27FC236}">
                <a16:creationId xmlns:a16="http://schemas.microsoft.com/office/drawing/2014/main" id="{224A4B61-A71A-1E49-BE8C-D948913FF42C}"/>
              </a:ext>
            </a:extLst>
          </p:cNvPr>
          <p:cNvSpPr/>
          <p:nvPr userDrawn="1"/>
        </p:nvSpPr>
        <p:spPr>
          <a:xfrm>
            <a:off x="6099465" y="0"/>
            <a:ext cx="3044536"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itle 1">
            <a:extLst>
              <a:ext uri="{FF2B5EF4-FFF2-40B4-BE49-F238E27FC236}">
                <a16:creationId xmlns:a16="http://schemas.microsoft.com/office/drawing/2014/main" id="{9341CA3C-AC0F-2549-A44A-028F20AEB871}"/>
              </a:ext>
            </a:extLst>
          </p:cNvPr>
          <p:cNvSpPr>
            <a:spLocks noGrp="1"/>
          </p:cNvSpPr>
          <p:nvPr>
            <p:ph type="title" hasCustomPrompt="1"/>
          </p:nvPr>
        </p:nvSpPr>
        <p:spPr>
          <a:xfrm>
            <a:off x="457199" y="463240"/>
            <a:ext cx="5314950" cy="342900"/>
          </a:xfrm>
        </p:spPr>
        <p:txBody>
          <a:bodyPr anchor="t">
            <a:noAutofit/>
          </a:bodyPr>
          <a:lstStyle>
            <a:lvl1pPr>
              <a:lnSpc>
                <a:spcPct val="100000"/>
              </a:lnSpc>
              <a:defRPr/>
            </a:lvl1pPr>
          </a:lstStyle>
          <a:p>
            <a:r>
              <a:rPr lang="en-US" dirty="0"/>
              <a:t>Click to edit header</a:t>
            </a:r>
          </a:p>
        </p:txBody>
      </p:sp>
      <p:sp>
        <p:nvSpPr>
          <p:cNvPr id="12" name="Content Placeholder 2">
            <a:extLst>
              <a:ext uri="{FF2B5EF4-FFF2-40B4-BE49-F238E27FC236}">
                <a16:creationId xmlns:a16="http://schemas.microsoft.com/office/drawing/2014/main" id="{432FD718-B5F6-BF43-9FF7-85E89625FDAA}"/>
              </a:ext>
            </a:extLst>
          </p:cNvPr>
          <p:cNvSpPr>
            <a:spLocks noGrp="1"/>
          </p:cNvSpPr>
          <p:nvPr>
            <p:ph idx="1" hasCustomPrompt="1"/>
          </p:nvPr>
        </p:nvSpPr>
        <p:spPr>
          <a:xfrm>
            <a:off x="457199" y="1585654"/>
            <a:ext cx="5314950" cy="3102920"/>
          </a:xfrm>
        </p:spPr>
        <p:txBody>
          <a:bodyPr>
            <a:noAutofit/>
          </a:bodyPr>
          <a:lstStyle>
            <a:lvl1pPr marL="137156" indent="-137156">
              <a:lnSpc>
                <a:spcPct val="90000"/>
              </a:lnSpc>
              <a:spcBef>
                <a:spcPts val="0"/>
              </a:spcBef>
              <a:spcAft>
                <a:spcPts val="450"/>
              </a:spcAft>
              <a:defRPr sz="1350"/>
            </a:lvl1pPr>
            <a:lvl2pPr marL="480048" indent="-137156">
              <a:lnSpc>
                <a:spcPct val="90000"/>
              </a:lnSpc>
              <a:spcBef>
                <a:spcPts val="0"/>
              </a:spcBef>
              <a:spcAft>
                <a:spcPts val="450"/>
              </a:spcAft>
              <a:buFont typeface="STIXGeneral-Regular" pitchFamily="2" charset="2"/>
              <a:buChar char="⎯"/>
              <a:defRPr sz="1200"/>
            </a:lvl2pPr>
            <a:lvl3pPr marL="822940" indent="-137156">
              <a:lnSpc>
                <a:spcPct val="90000"/>
              </a:lnSpc>
              <a:spcBef>
                <a:spcPts val="0"/>
              </a:spcBef>
              <a:spcAft>
                <a:spcPts val="450"/>
              </a:spcAft>
              <a:buFont typeface=".PingFang SC Regular"/>
              <a:buChar char="・"/>
              <a:defRPr sz="1050"/>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3" name="Text Placeholder 8">
            <a:extLst>
              <a:ext uri="{FF2B5EF4-FFF2-40B4-BE49-F238E27FC236}">
                <a16:creationId xmlns:a16="http://schemas.microsoft.com/office/drawing/2014/main" id="{30CD7664-F0C1-CF42-B61D-50E2A9A76521}"/>
              </a:ext>
            </a:extLst>
          </p:cNvPr>
          <p:cNvSpPr>
            <a:spLocks noGrp="1"/>
          </p:cNvSpPr>
          <p:nvPr>
            <p:ph type="body" sz="quarter" idx="13" hasCustomPrompt="1"/>
          </p:nvPr>
        </p:nvSpPr>
        <p:spPr>
          <a:xfrm>
            <a:off x="457200" y="867100"/>
            <a:ext cx="5314950" cy="205740"/>
          </a:xfrm>
        </p:spPr>
        <p:txBody>
          <a:bodyPr anchor="t"/>
          <a:lstStyle>
            <a:lvl1pPr marL="0" indent="0">
              <a:lnSpc>
                <a:spcPct val="100000"/>
              </a:lnSpc>
              <a:buNone/>
              <a:defRPr sz="1500"/>
            </a:lvl1pPr>
            <a:lvl2pPr marL="342892" indent="0">
              <a:buNone/>
              <a:defRPr/>
            </a:lvl2pPr>
          </a:lstStyle>
          <a:p>
            <a:pPr lvl="0"/>
            <a:r>
              <a:rPr lang="en-US" dirty="0"/>
              <a:t>Click to edit sub-header</a:t>
            </a:r>
          </a:p>
        </p:txBody>
      </p:sp>
      <p:sp>
        <p:nvSpPr>
          <p:cNvPr id="14" name="Text Placeholder 2">
            <a:extLst>
              <a:ext uri="{FF2B5EF4-FFF2-40B4-BE49-F238E27FC236}">
                <a16:creationId xmlns:a16="http://schemas.microsoft.com/office/drawing/2014/main" id="{9A439408-1FC6-E248-9C83-E21969C9C00F}"/>
              </a:ext>
            </a:extLst>
          </p:cNvPr>
          <p:cNvSpPr>
            <a:spLocks noGrp="1"/>
          </p:cNvSpPr>
          <p:nvPr>
            <p:ph type="body" idx="14" hasCustomPrompt="1"/>
          </p:nvPr>
        </p:nvSpPr>
        <p:spPr>
          <a:xfrm>
            <a:off x="457199" y="1138789"/>
            <a:ext cx="5314950" cy="389162"/>
          </a:xfrm>
        </p:spPr>
        <p:txBody>
          <a:bodyPr anchor="b">
            <a:noAutofit/>
          </a:bodyPr>
          <a:lstStyle>
            <a:lvl1pPr marL="0" indent="0">
              <a:lnSpc>
                <a:spcPct val="100000"/>
              </a:lnSpc>
              <a:spcBef>
                <a:spcPts val="0"/>
              </a:spcBef>
              <a:spcAft>
                <a:spcPts val="0"/>
              </a:spcAft>
              <a:buNone/>
              <a:defRPr sz="1350" b="1" i="0">
                <a:solidFill>
                  <a:srgbClr val="0076CF"/>
                </a:solidFill>
                <a:latin typeface="FS Elliot Pro" panose="02000503040000020004"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text sub-header</a:t>
            </a:r>
          </a:p>
        </p:txBody>
      </p:sp>
      <p:pic>
        <p:nvPicPr>
          <p:cNvPr id="16" name="Picture 15">
            <a:extLst>
              <a:ext uri="{FF2B5EF4-FFF2-40B4-BE49-F238E27FC236}">
                <a16:creationId xmlns:a16="http://schemas.microsoft.com/office/drawing/2014/main" id="{07A400F4-5C9F-D443-9893-8811824FC4AA}"/>
              </a:ext>
            </a:extLst>
          </p:cNvPr>
          <p:cNvPicPr>
            <a:picLocks noChangeAspect="1"/>
          </p:cNvPicPr>
          <p:nvPr userDrawn="1"/>
        </p:nvPicPr>
        <p:blipFill>
          <a:blip r:embed="rId2"/>
          <a:stretch>
            <a:fillRect/>
          </a:stretch>
        </p:blipFill>
        <p:spPr>
          <a:xfrm>
            <a:off x="7924991" y="4721941"/>
            <a:ext cx="1033272" cy="301032"/>
          </a:xfrm>
          <a:prstGeom prst="rect">
            <a:avLst/>
          </a:prstGeom>
        </p:spPr>
      </p:pic>
    </p:spTree>
    <p:extLst>
      <p:ext uri="{BB962C8B-B14F-4D97-AF65-F5344CB8AC3E}">
        <p14:creationId xmlns:p14="http://schemas.microsoft.com/office/powerpoint/2010/main" val="2556798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3044536"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Footer Placeholder 2">
            <a:extLst>
              <a:ext uri="{FF2B5EF4-FFF2-40B4-BE49-F238E27FC236}">
                <a16:creationId xmlns:a16="http://schemas.microsoft.com/office/drawing/2014/main" id="{3F8909EC-2FF6-E840-96B7-2817EDD960E4}"/>
              </a:ext>
            </a:extLst>
          </p:cNvPr>
          <p:cNvSpPr>
            <a:spLocks noGrp="1"/>
          </p:cNvSpPr>
          <p:nvPr>
            <p:ph type="ftr" sz="quarter" idx="10"/>
          </p:nvPr>
        </p:nvSpPr>
        <p:spPr>
          <a:xfrm>
            <a:off x="461599" y="4717647"/>
            <a:ext cx="2115349" cy="273844"/>
          </a:xfrm>
        </p:spPr>
        <p:txBody>
          <a:bodyPr/>
          <a:lstStyle>
            <a:lvl1pPr>
              <a:defRPr>
                <a:solidFill>
                  <a:schemeClr val="bg1"/>
                </a:solidFill>
              </a:defRPr>
            </a:lvl1pPr>
          </a:lstStyle>
          <a:p>
            <a:endParaRPr lang="en-US" dirty="0"/>
          </a:p>
        </p:txBody>
      </p:sp>
      <p:sp>
        <p:nvSpPr>
          <p:cNvPr id="8" name="Slide Number Placeholder 3">
            <a:extLst>
              <a:ext uri="{FF2B5EF4-FFF2-40B4-BE49-F238E27FC236}">
                <a16:creationId xmlns:a16="http://schemas.microsoft.com/office/drawing/2014/main" id="{2ED722F9-6A6B-1742-9630-04E14C434038}"/>
              </a:ext>
            </a:extLst>
          </p:cNvPr>
          <p:cNvSpPr>
            <a:spLocks noGrp="1"/>
          </p:cNvSpPr>
          <p:nvPr>
            <p:ph type="sldNum" sz="quarter" idx="11"/>
          </p:nvPr>
        </p:nvSpPr>
        <p:spPr>
          <a:xfrm>
            <a:off x="143919" y="4717649"/>
            <a:ext cx="313283" cy="283369"/>
          </a:xfrm>
        </p:spPr>
        <p:txBody>
          <a:bodyPr/>
          <a:lstStyle>
            <a:lvl1pPr>
              <a:defRPr>
                <a:solidFill>
                  <a:schemeClr val="bg1"/>
                </a:solidFill>
              </a:defRPr>
            </a:lvl1pPr>
          </a:lstStyle>
          <a:p>
            <a:fld id="{13CF28CE-A392-6E4E-B8A8-233A7BF58CFD}" type="slidenum">
              <a:rPr lang="en-US" smtClean="0"/>
              <a:pPr/>
              <a:t>‹#›</a:t>
            </a:fld>
            <a:endParaRPr lang="en-US" dirty="0"/>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457202" y="463240"/>
            <a:ext cx="2130137" cy="342900"/>
          </a:xfrm>
        </p:spPr>
        <p:txBody>
          <a:bodyPr anchor="t">
            <a:noAutofit/>
          </a:bodyPr>
          <a:lstStyle>
            <a:lvl1pPr>
              <a:lnSpc>
                <a:spcPct val="100000"/>
              </a:lnSpc>
              <a:defRPr>
                <a:solidFill>
                  <a:schemeClr val="bg1"/>
                </a:solidFill>
              </a:defRPr>
            </a:lvl1pPr>
          </a:lstStyle>
          <a:p>
            <a:r>
              <a:rPr lang="en-US" dirty="0"/>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457202" y="2186113"/>
            <a:ext cx="2130137" cy="3102920"/>
          </a:xfrm>
        </p:spPr>
        <p:txBody>
          <a:bodyPr>
            <a:noAutofit/>
          </a:bodyPr>
          <a:lstStyle>
            <a:lvl1pPr marL="137153" indent="-137153">
              <a:lnSpc>
                <a:spcPct val="90000"/>
              </a:lnSpc>
              <a:spcBef>
                <a:spcPts val="0"/>
              </a:spcBef>
              <a:spcAft>
                <a:spcPts val="450"/>
              </a:spcAft>
              <a:defRPr sz="1350">
                <a:solidFill>
                  <a:schemeClr val="bg1"/>
                </a:solidFill>
              </a:defRPr>
            </a:lvl1pPr>
            <a:lvl2pPr marL="480036" indent="-137153">
              <a:lnSpc>
                <a:spcPct val="90000"/>
              </a:lnSpc>
              <a:spcBef>
                <a:spcPts val="0"/>
              </a:spcBef>
              <a:spcAft>
                <a:spcPts val="450"/>
              </a:spcAft>
              <a:buFont typeface="STIXGeneral-Regular" pitchFamily="2" charset="2"/>
              <a:buChar char="⎯"/>
              <a:defRPr sz="1200">
                <a:solidFill>
                  <a:schemeClr val="bg1"/>
                </a:solidFill>
              </a:defRPr>
            </a:lvl2pPr>
            <a:lvl3pPr marL="822920" indent="-137153">
              <a:lnSpc>
                <a:spcPct val="90000"/>
              </a:lnSpc>
              <a:spcBef>
                <a:spcPts val="0"/>
              </a:spcBef>
              <a:spcAft>
                <a:spcPts val="450"/>
              </a:spcAft>
              <a:buFont typeface=".PingFang SC Regular"/>
              <a:buChar char="・"/>
              <a:defRPr sz="1050">
                <a:solidFill>
                  <a:schemeClr val="bg1"/>
                </a:solidFill>
              </a:defRPr>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457203" y="1256910"/>
            <a:ext cx="2130137" cy="205740"/>
          </a:xfrm>
        </p:spPr>
        <p:txBody>
          <a:bodyPr anchor="t"/>
          <a:lstStyle>
            <a:lvl1pPr marL="0" indent="0">
              <a:lnSpc>
                <a:spcPct val="100000"/>
              </a:lnSpc>
              <a:buNone/>
              <a:defRPr sz="1500">
                <a:solidFill>
                  <a:schemeClr val="bg1"/>
                </a:solidFill>
              </a:defRPr>
            </a:lvl1pPr>
            <a:lvl2pPr marL="342884" indent="0">
              <a:buNone/>
              <a:defRPr/>
            </a:lvl2pPr>
          </a:lstStyle>
          <a:p>
            <a:pPr lvl="0"/>
            <a:r>
              <a:rPr lang="en-US" dirty="0"/>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457202" y="1739247"/>
            <a:ext cx="2130137" cy="389162"/>
          </a:xfrm>
        </p:spPr>
        <p:txBody>
          <a:bodyPr anchor="b">
            <a:noAutofit/>
          </a:bodyPr>
          <a:lstStyle>
            <a:lvl1pPr marL="0" indent="0">
              <a:lnSpc>
                <a:spcPct val="100000"/>
              </a:lnSpc>
              <a:spcBef>
                <a:spcPts val="0"/>
              </a:spcBef>
              <a:spcAft>
                <a:spcPts val="0"/>
              </a:spcAft>
              <a:buNone/>
              <a:defRPr sz="1350" b="1" i="0">
                <a:solidFill>
                  <a:srgbClr val="55FFF5"/>
                </a:solidFill>
                <a:latin typeface="FS Elliot Pro" panose="02000503040000020004" pitchFamily="2"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text </a:t>
            </a:r>
            <a:br>
              <a:rPr lang="en-US" dirty="0"/>
            </a:br>
            <a:r>
              <a:rPr lang="en-US" dirty="0"/>
              <a:t>sub-header</a:t>
            </a:r>
          </a:p>
        </p:txBody>
      </p:sp>
      <p:pic>
        <p:nvPicPr>
          <p:cNvPr id="11" name="Picture 10" descr="Logo&#10;&#10;Description automatically generated">
            <a:extLst>
              <a:ext uri="{FF2B5EF4-FFF2-40B4-BE49-F238E27FC236}">
                <a16:creationId xmlns:a16="http://schemas.microsoft.com/office/drawing/2014/main" id="{29E29774-27D5-F542-B442-3DB8070A36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9644" y="4655803"/>
            <a:ext cx="1133856" cy="316425"/>
          </a:xfrm>
          <a:prstGeom prst="rect">
            <a:avLst/>
          </a:prstGeom>
        </p:spPr>
      </p:pic>
    </p:spTree>
    <p:extLst>
      <p:ext uri="{BB962C8B-B14F-4D97-AF65-F5344CB8AC3E}">
        <p14:creationId xmlns:p14="http://schemas.microsoft.com/office/powerpoint/2010/main" val="76665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9144000"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a:extLst>
              <a:ext uri="{FF2B5EF4-FFF2-40B4-BE49-F238E27FC236}">
                <a16:creationId xmlns:a16="http://schemas.microsoft.com/office/drawing/2014/main" id="{0F7680F3-2CC8-8B48-9D13-06B5FDE792FA}"/>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FB6B1C5C-5053-D645-9BE5-0486EB502A8F}"/>
              </a:ext>
            </a:extLst>
          </p:cNvPr>
          <p:cNvSpPr>
            <a:spLocks noGrp="1"/>
          </p:cNvSpPr>
          <p:nvPr>
            <p:ph type="sldNum" sz="quarter" idx="11"/>
          </p:nvPr>
        </p:nvSpPr>
        <p:spPr/>
        <p:txBody>
          <a:bodyPr/>
          <a:lstStyle>
            <a:lvl1pPr>
              <a:defRPr>
                <a:solidFill>
                  <a:schemeClr val="bg1"/>
                </a:solidFill>
              </a:defRPr>
            </a:lvl1pPr>
          </a:lstStyle>
          <a:p>
            <a:fld id="{13CF28CE-A392-6E4E-B8A8-233A7BF58CFD}" type="slidenum">
              <a:rPr lang="en-US" smtClean="0"/>
              <a:pPr/>
              <a:t>‹#›</a:t>
            </a:fld>
            <a:endParaRPr lang="en-US" dirty="0"/>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456010" y="463240"/>
            <a:ext cx="8229600" cy="342900"/>
          </a:xfrm>
        </p:spPr>
        <p:txBody>
          <a:bodyPr anchor="t">
            <a:noAutofit/>
          </a:bodyPr>
          <a:lstStyle>
            <a:lvl1pPr>
              <a:lnSpc>
                <a:spcPct val="100000"/>
              </a:lnSpc>
              <a:defRPr>
                <a:solidFill>
                  <a:schemeClr val="bg1"/>
                </a:solidFill>
              </a:defRPr>
            </a:lvl1pPr>
          </a:lstStyle>
          <a:p>
            <a:r>
              <a:rPr lang="en-US" dirty="0"/>
              <a:t>Click to edit header</a:t>
            </a:r>
          </a:p>
        </p:txBody>
      </p:sp>
      <p:pic>
        <p:nvPicPr>
          <p:cNvPr id="9" name="Picture 8">
            <a:extLst>
              <a:ext uri="{FF2B5EF4-FFF2-40B4-BE49-F238E27FC236}">
                <a16:creationId xmlns:a16="http://schemas.microsoft.com/office/drawing/2014/main" id="{F981AD6D-B19C-8F4E-8C27-5332A06CE7AA}"/>
              </a:ext>
            </a:extLst>
          </p:cNvPr>
          <p:cNvPicPr>
            <a:picLocks noChangeAspect="1"/>
          </p:cNvPicPr>
          <p:nvPr userDrawn="1"/>
        </p:nvPicPr>
        <p:blipFill>
          <a:blip r:embed="rId2"/>
          <a:stretch>
            <a:fillRect/>
          </a:stretch>
        </p:blipFill>
        <p:spPr>
          <a:xfrm>
            <a:off x="7924991" y="4721941"/>
            <a:ext cx="1033272" cy="301032"/>
          </a:xfrm>
          <a:prstGeom prst="rect">
            <a:avLst/>
          </a:prstGeom>
        </p:spPr>
      </p:pic>
    </p:spTree>
    <p:extLst>
      <p:ext uri="{BB962C8B-B14F-4D97-AF65-F5344CB8AC3E}">
        <p14:creationId xmlns:p14="http://schemas.microsoft.com/office/powerpoint/2010/main" val="3399775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ment Slide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1534" y="1154385"/>
            <a:ext cx="7003566" cy="2989378"/>
          </a:xfrm>
          <a:prstGeom prst="rect">
            <a:avLst/>
          </a:prstGeom>
        </p:spPr>
        <p:txBody>
          <a:bodyPr>
            <a:normAutofit/>
          </a:bodyPr>
          <a:lstStyle>
            <a:lvl1pPr marL="0" indent="0">
              <a:buClr>
                <a:srgbClr val="EA5424"/>
              </a:buClr>
              <a:buNone/>
              <a:defRPr sz="1950" b="0" baseline="0">
                <a:solidFill>
                  <a:srgbClr val="0091DA"/>
                </a:solidFill>
              </a:defRPr>
            </a:lvl1pPr>
          </a:lstStyle>
          <a:p>
            <a:pPr lvl="0"/>
            <a:r>
              <a:rPr lang="en-US" dirty="0"/>
              <a:t>When you have a statement you need to make, you can use this blue for paragraph content. Use this master slide sparingly. No one likes to read a lot of content on a slide.</a:t>
            </a:r>
          </a:p>
          <a:p>
            <a:pPr lvl="0"/>
            <a:endParaRPr lang="en-US" dirty="0"/>
          </a:p>
          <a:p>
            <a:pPr lvl="0"/>
            <a:r>
              <a:rPr lang="en-US" dirty="0"/>
              <a:t>This should be used only when you really need people to see the statement. Examples of when to use this is for quotes, short statements, and mottos.</a:t>
            </a:r>
          </a:p>
        </p:txBody>
      </p:sp>
      <p:sp>
        <p:nvSpPr>
          <p:cNvPr id="5" name="Text Placeholder 12"/>
          <p:cNvSpPr>
            <a:spLocks noGrp="1"/>
          </p:cNvSpPr>
          <p:nvPr>
            <p:ph type="body" sz="quarter" idx="11" hasCustomPrompt="1"/>
          </p:nvPr>
        </p:nvSpPr>
        <p:spPr>
          <a:xfrm>
            <a:off x="781535" y="484439"/>
            <a:ext cx="4120666" cy="398005"/>
          </a:xfrm>
          <a:prstGeom prst="rect">
            <a:avLst/>
          </a:prstGeom>
        </p:spPr>
        <p:txBody>
          <a:bodyPr>
            <a:normAutofit/>
          </a:bodyPr>
          <a:lstStyle>
            <a:lvl1pPr marL="0" indent="0">
              <a:buNone/>
              <a:defRPr sz="1350" baseline="0">
                <a:solidFill>
                  <a:schemeClr val="accent5"/>
                </a:solidFill>
              </a:defRPr>
            </a:lvl1pPr>
          </a:lstStyle>
          <a:p>
            <a:pPr lvl="0"/>
            <a:r>
              <a:rPr lang="en-US" dirty="0"/>
              <a:t>Section name goes here (optional)</a:t>
            </a:r>
          </a:p>
        </p:txBody>
      </p:sp>
      <p:sp>
        <p:nvSpPr>
          <p:cNvPr id="7" name="Footer Placeholder 4"/>
          <p:cNvSpPr>
            <a:spLocks noGrp="1"/>
          </p:cNvSpPr>
          <p:nvPr>
            <p:ph type="ftr" sz="quarter" idx="3"/>
          </p:nvPr>
        </p:nvSpPr>
        <p:spPr>
          <a:xfrm>
            <a:off x="781534" y="4849325"/>
            <a:ext cx="2895600" cy="205383"/>
          </a:xfrm>
          <a:prstGeom prst="rect">
            <a:avLst/>
          </a:prstGeom>
        </p:spPr>
        <p:txBody>
          <a:bodyPr vert="horz" lIns="91440" tIns="45720" rIns="91440" bIns="45720" rtlCol="0" anchor="ctr"/>
          <a:lstStyle>
            <a:lvl1pPr algn="l">
              <a:defRPr sz="825">
                <a:solidFill>
                  <a:srgbClr val="4D4E53"/>
                </a:solidFill>
                <a:latin typeface="FS Elliot Pro"/>
                <a:cs typeface="FS Elliot Pro"/>
              </a:defRPr>
            </a:lvl1pPr>
          </a:lstStyle>
          <a:p>
            <a:r>
              <a:rPr lang="en-US"/>
              <a:t>Footnotes</a:t>
            </a:r>
            <a:endParaRPr lang="en-US" dirty="0"/>
          </a:p>
        </p:txBody>
      </p:sp>
      <p:sp>
        <p:nvSpPr>
          <p:cNvPr id="8" name="Slide Number Placeholder 5"/>
          <p:cNvSpPr>
            <a:spLocks noGrp="1"/>
          </p:cNvSpPr>
          <p:nvPr>
            <p:ph type="sldNum" sz="quarter" idx="4"/>
          </p:nvPr>
        </p:nvSpPr>
        <p:spPr>
          <a:xfrm>
            <a:off x="152400" y="4849325"/>
            <a:ext cx="381000" cy="205383"/>
          </a:xfrm>
          <a:prstGeom prst="rect">
            <a:avLst/>
          </a:prstGeom>
        </p:spPr>
        <p:txBody>
          <a:bodyPr vert="horz" lIns="91440" tIns="45720" rIns="91440" bIns="45720" rtlCol="0" anchor="ctr"/>
          <a:lstStyle>
            <a:lvl1pPr algn="l">
              <a:defRPr sz="825">
                <a:solidFill>
                  <a:srgbClr val="4D4E53"/>
                </a:solidFill>
                <a:latin typeface="FS Elliot Pro"/>
                <a:cs typeface="FS Elliot Pro"/>
              </a:defRPr>
            </a:lvl1pPr>
          </a:lstStyle>
          <a:p>
            <a:fld id="{61445BA3-2CB5-7C4E-ABD2-87FA1F6BEAE1}" type="slidenum">
              <a:rPr lang="en-US" smtClean="0"/>
              <a:pPr/>
              <a:t>‹#›</a:t>
            </a:fld>
            <a:endParaRPr lang="en-US" dirty="0"/>
          </a:p>
        </p:txBody>
      </p:sp>
    </p:spTree>
    <p:extLst>
      <p:ext uri="{BB962C8B-B14F-4D97-AF65-F5344CB8AC3E}">
        <p14:creationId xmlns:p14="http://schemas.microsoft.com/office/powerpoint/2010/main" val="1629305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1535" y="1521978"/>
            <a:ext cx="7702066" cy="1881623"/>
          </a:xfrm>
          <a:prstGeom prst="rect">
            <a:avLst/>
          </a:prstGeom>
        </p:spPr>
        <p:txBody>
          <a:bodyPr>
            <a:normAutofit/>
          </a:bodyPr>
          <a:lstStyle>
            <a:lvl1pPr marL="144018" indent="-144018">
              <a:buClr>
                <a:schemeClr val="tx1"/>
              </a:buClr>
              <a:defRPr sz="1500" baseline="0">
                <a:solidFill>
                  <a:srgbClr val="4D4E53"/>
                </a:solidFill>
              </a:defRPr>
            </a:lvl1pPr>
          </a:lstStyle>
          <a:p>
            <a:pPr lvl="0"/>
            <a:r>
              <a:rPr lang="en-US" dirty="0"/>
              <a:t>These are bullet points. Try to use no more than 5 bullet points.</a:t>
            </a:r>
          </a:p>
          <a:p>
            <a:pPr lvl="0"/>
            <a:r>
              <a:rPr lang="en-US" dirty="0"/>
              <a:t>The bullets are always round.</a:t>
            </a:r>
          </a:p>
          <a:p>
            <a:pPr lvl="0"/>
            <a:r>
              <a:rPr lang="en-US" dirty="0"/>
              <a:t>The text is always grey, FS Elliot Pro font.</a:t>
            </a:r>
          </a:p>
          <a:p>
            <a:pPr lvl="0"/>
            <a:r>
              <a:rPr lang="en-US" dirty="0"/>
              <a:t>The bullets are always round.</a:t>
            </a:r>
          </a:p>
          <a:p>
            <a:pPr lvl="0"/>
            <a:r>
              <a:rPr lang="en-US" dirty="0"/>
              <a:t>The text is always gray, FS Elliot Pro font.</a:t>
            </a:r>
          </a:p>
          <a:p>
            <a:pPr lvl="0"/>
            <a:endParaRPr lang="en-US" dirty="0"/>
          </a:p>
        </p:txBody>
      </p:sp>
      <p:sp>
        <p:nvSpPr>
          <p:cNvPr id="9" name="Text Placeholder 12"/>
          <p:cNvSpPr>
            <a:spLocks noGrp="1"/>
          </p:cNvSpPr>
          <p:nvPr>
            <p:ph type="body" sz="quarter" idx="11" hasCustomPrompt="1"/>
          </p:nvPr>
        </p:nvSpPr>
        <p:spPr>
          <a:xfrm>
            <a:off x="781535" y="484439"/>
            <a:ext cx="4120666" cy="398005"/>
          </a:xfrm>
          <a:prstGeom prst="rect">
            <a:avLst/>
          </a:prstGeom>
        </p:spPr>
        <p:txBody>
          <a:bodyPr>
            <a:normAutofit/>
          </a:bodyPr>
          <a:lstStyle>
            <a:lvl1pPr marL="0" indent="0">
              <a:buNone/>
              <a:defRPr sz="1350" baseline="0">
                <a:solidFill>
                  <a:srgbClr val="13294B"/>
                </a:solidFill>
              </a:defRPr>
            </a:lvl1pPr>
          </a:lstStyle>
          <a:p>
            <a:pPr lvl="0"/>
            <a:r>
              <a:rPr lang="en-US" dirty="0"/>
              <a:t>Section name goes here</a:t>
            </a:r>
          </a:p>
        </p:txBody>
      </p:sp>
      <p:sp>
        <p:nvSpPr>
          <p:cNvPr id="6" name="Footer Placeholder 4"/>
          <p:cNvSpPr>
            <a:spLocks noGrp="1"/>
          </p:cNvSpPr>
          <p:nvPr>
            <p:ph type="ftr" sz="quarter" idx="3"/>
          </p:nvPr>
        </p:nvSpPr>
        <p:spPr>
          <a:xfrm>
            <a:off x="781534" y="4849325"/>
            <a:ext cx="2895600" cy="205383"/>
          </a:xfrm>
          <a:prstGeom prst="rect">
            <a:avLst/>
          </a:prstGeom>
        </p:spPr>
        <p:txBody>
          <a:bodyPr vert="horz" lIns="91440" tIns="45720" rIns="91440" bIns="45720" rtlCol="0" anchor="ctr"/>
          <a:lstStyle>
            <a:lvl1pPr algn="l">
              <a:defRPr sz="825">
                <a:solidFill>
                  <a:srgbClr val="4D4E53"/>
                </a:solidFill>
                <a:latin typeface="FS Elliot Pro"/>
                <a:cs typeface="FS Elliot Pro"/>
              </a:defRPr>
            </a:lvl1pPr>
          </a:lstStyle>
          <a:p>
            <a:r>
              <a:rPr lang="en-US"/>
              <a:t>Footnotes</a:t>
            </a:r>
            <a:endParaRPr lang="en-US" dirty="0"/>
          </a:p>
        </p:txBody>
      </p:sp>
      <p:sp>
        <p:nvSpPr>
          <p:cNvPr id="10" name="Slide Number Placeholder 5"/>
          <p:cNvSpPr>
            <a:spLocks noGrp="1"/>
          </p:cNvSpPr>
          <p:nvPr>
            <p:ph type="sldNum" sz="quarter" idx="4"/>
          </p:nvPr>
        </p:nvSpPr>
        <p:spPr>
          <a:xfrm>
            <a:off x="152400" y="4849325"/>
            <a:ext cx="381000" cy="205383"/>
          </a:xfrm>
          <a:prstGeom prst="rect">
            <a:avLst/>
          </a:prstGeom>
        </p:spPr>
        <p:txBody>
          <a:bodyPr vert="horz" lIns="91440" tIns="45720" rIns="91440" bIns="45720" rtlCol="0" anchor="ctr"/>
          <a:lstStyle>
            <a:lvl1pPr algn="l">
              <a:defRPr sz="825">
                <a:solidFill>
                  <a:srgbClr val="4D4E53"/>
                </a:solidFill>
                <a:latin typeface="FS Elliot Pro"/>
                <a:cs typeface="FS Elliot Pro"/>
              </a:defRPr>
            </a:lvl1pPr>
          </a:lstStyle>
          <a:p>
            <a:fld id="{61445BA3-2CB5-7C4E-ABD2-87FA1F6BEAE1}" type="slidenum">
              <a:rPr lang="en-US" smtClean="0"/>
              <a:pPr/>
              <a:t>‹#›</a:t>
            </a:fld>
            <a:endParaRPr lang="en-US" dirty="0"/>
          </a:p>
        </p:txBody>
      </p:sp>
      <p:sp>
        <p:nvSpPr>
          <p:cNvPr id="11" name="Title 1"/>
          <p:cNvSpPr>
            <a:spLocks noGrp="1"/>
          </p:cNvSpPr>
          <p:nvPr>
            <p:ph type="title" hasCustomPrompt="1"/>
          </p:nvPr>
        </p:nvSpPr>
        <p:spPr>
          <a:xfrm>
            <a:off x="781535" y="1073670"/>
            <a:ext cx="6470650" cy="497587"/>
          </a:xfrm>
        </p:spPr>
        <p:txBody>
          <a:bodyPr anchor="t">
            <a:normAutofit/>
          </a:bodyPr>
          <a:lstStyle>
            <a:lvl1pPr algn="l">
              <a:lnSpc>
                <a:spcPct val="80000"/>
              </a:lnSpc>
              <a:defRPr sz="2700" b="0" i="0">
                <a:solidFill>
                  <a:schemeClr val="bg2"/>
                </a:solidFill>
                <a:latin typeface="FS Elliot Pro"/>
                <a:cs typeface="FS Elliot Pro"/>
              </a:defRPr>
            </a:lvl1pPr>
          </a:lstStyle>
          <a:p>
            <a:r>
              <a:rPr lang="en-US" dirty="0"/>
              <a:t>Slide title goes here</a:t>
            </a:r>
          </a:p>
        </p:txBody>
      </p:sp>
    </p:spTree>
    <p:extLst>
      <p:ext uri="{BB962C8B-B14F-4D97-AF65-F5344CB8AC3E}">
        <p14:creationId xmlns:p14="http://schemas.microsoft.com/office/powerpoint/2010/main" val="35761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190489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1116420" y="1870472"/>
            <a:ext cx="712381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marL="342900" indent="-342900" defTabSz="914400" fontAlgn="base">
              <a:spcBef>
                <a:spcPct val="0"/>
              </a:spcBef>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Bulleted items here. </a:t>
            </a:r>
            <a:r>
              <a:rPr lang="en-US" sz="2200">
                <a:ln w="0" cmpd="sng">
                  <a:noFill/>
                </a:ln>
                <a:solidFill>
                  <a:srgbClr val="569099"/>
                </a:solidFill>
                <a:effectLst>
                  <a:outerShdw blurRad="50800" dist="50800" dir="5400000" sx="1000" sy="1000" algn="ctr" rotWithShape="0">
                    <a:srgbClr val="000000">
                      <a:alpha val="43137"/>
                    </a:srgbClr>
                  </a:outerShdw>
                </a:effectLst>
                <a:latin typeface="Arial" pitchFamily="34" charset="0"/>
                <a:ea typeface="MS PGothic" pitchFamily="34" charset="-128"/>
              </a:rPr>
              <a:t>A bold lead-in sometimes helps if content can’t be edited.</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Color</a:t>
            </a:r>
            <a:r>
              <a:rPr lang="en-US" sz="2200">
                <a:solidFill>
                  <a:srgbClr val="569099"/>
                </a:solidFill>
                <a:latin typeface="Arial" pitchFamily="34" charset="0"/>
                <a:ea typeface="MS PGothic" pitchFamily="34" charset="-128"/>
              </a:rPr>
              <a:t> of the bulleted items can change (or bullets).</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If a bullet point needs more than one line</a:t>
            </a:r>
            <a:r>
              <a:rPr lang="en-US" sz="2200">
                <a:solidFill>
                  <a:srgbClr val="569099"/>
                </a:solidFill>
                <a:latin typeface="Arial" pitchFamily="34" charset="0"/>
                <a:ea typeface="MS PGothic" pitchFamily="34" charset="-128"/>
              </a:rPr>
              <a:t>, no special formatting is required. Simply enter the text.</a:t>
            </a:r>
          </a:p>
          <a:p>
            <a:pPr marL="342900" indent="-342900" defTabSz="914400" fontAlgn="base">
              <a:spcBef>
                <a:spcPct val="0"/>
              </a:spcBef>
              <a:spcAft>
                <a:spcPts val="1200"/>
              </a:spcAft>
              <a:buClr>
                <a:srgbClr val="CF7600"/>
              </a:buClr>
              <a:buFont typeface="Wingdings" panose="05000000000000000000" pitchFamily="2" charset="2"/>
              <a:buChar char="§"/>
            </a:pPr>
            <a:r>
              <a:rPr lang="en-US" sz="2200" b="1">
                <a:solidFill>
                  <a:srgbClr val="569099"/>
                </a:solidFill>
                <a:latin typeface="Arial" pitchFamily="34" charset="0"/>
                <a:ea typeface="MS PGothic" pitchFamily="34" charset="-128"/>
              </a:rPr>
              <a:t>Additional bullets </a:t>
            </a:r>
            <a:r>
              <a:rPr lang="en-US" sz="2200">
                <a:solidFill>
                  <a:srgbClr val="569099"/>
                </a:solidFill>
                <a:latin typeface="Arial" pitchFamily="34" charset="0"/>
                <a:ea typeface="MS PGothic" pitchFamily="34" charset="-128"/>
              </a:rPr>
              <a:t>can be squeezed in, however your audience will appreciate editing content. Be judicious.</a:t>
            </a:r>
          </a:p>
          <a:p>
            <a:pPr marL="342900" indent="-342900" defTabSz="914400" fontAlgn="base">
              <a:spcBef>
                <a:spcPct val="0"/>
              </a:spcBef>
              <a:spcAft>
                <a:spcPct val="0"/>
              </a:spcAft>
              <a:buClr>
                <a:srgbClr val="CF7600"/>
              </a:buClr>
              <a:buFont typeface="Wingdings" panose="05000000000000000000" pitchFamily="2" charset="2"/>
              <a:buChar char="§"/>
            </a:pPr>
            <a:endParaRPr lang="en-US" sz="2200">
              <a:solidFill>
                <a:srgbClr val="569099"/>
              </a:solidFill>
              <a:latin typeface="Arial" pitchFamily="34" charset="0"/>
              <a:ea typeface="MS PGothic" pitchFamily="34" charset="-128"/>
            </a:endParaRPr>
          </a:p>
          <a:p>
            <a:pPr marL="342900" indent="-342900" defTabSz="914400" fontAlgn="base">
              <a:spcBef>
                <a:spcPct val="0"/>
              </a:spcBef>
              <a:spcAft>
                <a:spcPct val="0"/>
              </a:spcAft>
              <a:buClr>
                <a:srgbClr val="CF7600"/>
              </a:buClr>
              <a:buFont typeface="Wingdings" panose="05000000000000000000" pitchFamily="2" charset="2"/>
              <a:buChar char="§"/>
            </a:pPr>
            <a:endParaRPr lang="en-US" sz="2200">
              <a:solidFill>
                <a:srgbClr val="569099"/>
              </a:solidFill>
              <a:latin typeface="Arial" pitchFamily="34" charset="0"/>
              <a:ea typeface="MS PGothic" pitchFamily="34" charset="-128"/>
            </a:endParaRPr>
          </a:p>
        </p:txBody>
      </p:sp>
      <p:sp>
        <p:nvSpPr>
          <p:cNvPr id="12"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8369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700212"/>
            <a:ext cx="4040188" cy="47982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One</a:t>
            </a:r>
          </a:p>
        </p:txBody>
      </p:sp>
      <p:sp>
        <p:nvSpPr>
          <p:cNvPr id="4" name="Content Placeholder 3"/>
          <p:cNvSpPr>
            <a:spLocks noGrp="1"/>
          </p:cNvSpPr>
          <p:nvPr>
            <p:ph sz="half" idx="2" hasCustomPrompt="1"/>
          </p:nvPr>
        </p:nvSpPr>
        <p:spPr>
          <a:xfrm>
            <a:off x="457200" y="2180034"/>
            <a:ext cx="4040188"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baseline="0">
                <a:solidFill>
                  <a:schemeClr val="tx1">
                    <a:lumMod val="60000"/>
                    <a:lumOff val="40000"/>
                  </a:schemeClr>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Color of the bulleted items can change (and the bullet color).</a:t>
            </a:r>
          </a:p>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Be judicious about the number of bullets used.</a:t>
            </a:r>
          </a:p>
          <a:p>
            <a:pPr marL="342900" indent="-342900" algn="l">
              <a:lnSpc>
                <a:spcPct val="100000"/>
              </a:lnSpc>
              <a:spcAft>
                <a:spcPts val="1200"/>
              </a:spcAft>
              <a:buClr>
                <a:srgbClr val="CF7600"/>
              </a:buClr>
              <a:buFont typeface="Wingdings" panose="05000000000000000000" pitchFamily="2" charset="2"/>
              <a:buChar char="§"/>
            </a:pPr>
            <a:endParaRPr lang="en-US" sz="2200">
              <a:solidFill>
                <a:srgbClr val="569099"/>
              </a:solidFill>
              <a:latin typeface="Arial" pitchFamily="34" charset="0"/>
            </a:endParaRPr>
          </a:p>
        </p:txBody>
      </p:sp>
      <p:sp>
        <p:nvSpPr>
          <p:cNvPr id="5" name="Text Placeholder 4"/>
          <p:cNvSpPr>
            <a:spLocks noGrp="1"/>
          </p:cNvSpPr>
          <p:nvPr>
            <p:ph type="body" sz="quarter" idx="3" hasCustomPrompt="1"/>
          </p:nvPr>
        </p:nvSpPr>
        <p:spPr>
          <a:xfrm>
            <a:off x="4645033" y="1700212"/>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Column Two</a:t>
            </a:r>
          </a:p>
        </p:txBody>
      </p:sp>
      <p:sp>
        <p:nvSpPr>
          <p:cNvPr id="6" name="Content Placeholder 5"/>
          <p:cNvSpPr>
            <a:spLocks noGrp="1"/>
          </p:cNvSpPr>
          <p:nvPr>
            <p:ph sz="quarter" idx="4" hasCustomPrompt="1"/>
          </p:nvPr>
        </p:nvSpPr>
        <p:spPr>
          <a:xfrm>
            <a:off x="4645033" y="2180034"/>
            <a:ext cx="4041775" cy="2134430"/>
          </a:xfrm>
          <a:prstGeom prst="rect">
            <a:avLst/>
          </a:prstGeom>
        </p:spPr>
        <p:txBody>
          <a:bodyPr/>
          <a:lstStyle>
            <a:lvl1pPr marL="342900" marR="0" indent="-342900" algn="l" defTabSz="914400" rtl="0" eaLnBrk="0" fontAlgn="base" latinLnBrk="0" hangingPunct="0">
              <a:lnSpc>
                <a:spcPct val="100000"/>
              </a:lnSpc>
              <a:spcBef>
                <a:spcPct val="0"/>
              </a:spcBef>
              <a:spcAft>
                <a:spcPts val="1200"/>
              </a:spcAft>
              <a:buClr>
                <a:srgbClr val="CF7600"/>
              </a:buClr>
              <a:buSzTx/>
              <a:buFont typeface="Wingdings" panose="05000000000000000000" pitchFamily="2" charset="2"/>
              <a:buChar char="§"/>
              <a:tabLst/>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indent="-342900" algn="l">
              <a:lnSpc>
                <a:spcPct val="100000"/>
              </a:lnSpc>
              <a:spcAft>
                <a:spcPts val="1200"/>
              </a:spcAft>
              <a:buClr>
                <a:srgbClr val="CF7600"/>
              </a:buClr>
              <a:buFont typeface="Wingdings" panose="05000000000000000000" pitchFamily="2" charset="2"/>
              <a:buChar char="§"/>
            </a:pPr>
            <a:r>
              <a:rPr lang="en-US" sz="2200" b="1">
                <a:ln w="0" cmpd="sng">
                  <a:noFill/>
                </a:ln>
                <a:solidFill>
                  <a:srgbClr val="569099"/>
                </a:solidFill>
                <a:effectLst>
                  <a:outerShdw blurRad="50800" dist="50800" dir="5400000" sx="1000" sy="1000" algn="ctr" rotWithShape="0">
                    <a:srgbClr val="000000">
                      <a:alpha val="43137"/>
                    </a:srgbClr>
                  </a:outerShdw>
                </a:effectLst>
                <a:latin typeface="Arial" pitchFamily="34" charset="0"/>
              </a:rPr>
              <a:t>Bulleted items here. </a:t>
            </a:r>
            <a:r>
              <a:rPr lang="en-US" sz="2200">
                <a:ln w="0" cmpd="sng">
                  <a:noFill/>
                </a:ln>
                <a:solidFill>
                  <a:srgbClr val="569099"/>
                </a:solidFill>
                <a:effectLst>
                  <a:outerShdw blurRad="50800" dist="50800" dir="5400000" sx="1000" sy="1000" algn="ctr" rotWithShape="0">
                    <a:srgbClr val="000000">
                      <a:alpha val="43137"/>
                    </a:srgbClr>
                  </a:outerShdw>
                </a:effectLst>
                <a:latin typeface="Arial" pitchFamily="34" charset="0"/>
              </a:rPr>
              <a:t>A bold lead-in helps.</a:t>
            </a:r>
          </a:p>
          <a:p>
            <a:pPr marL="342900" indent="-342900" algn="l">
              <a:lnSpc>
                <a:spcPct val="100000"/>
              </a:lnSpc>
              <a:spcAft>
                <a:spcPts val="1200"/>
              </a:spcAft>
              <a:buClr>
                <a:srgbClr val="CF7600"/>
              </a:buClr>
              <a:buFont typeface="Wingdings" panose="05000000000000000000" pitchFamily="2" charset="2"/>
              <a:buChar char="§"/>
            </a:pPr>
            <a:r>
              <a:rPr lang="en-US" sz="2200" b="1">
                <a:solidFill>
                  <a:srgbClr val="569099"/>
                </a:solidFill>
                <a:latin typeface="Arial" pitchFamily="34" charset="0"/>
              </a:rPr>
              <a:t>Color</a:t>
            </a:r>
            <a:r>
              <a:rPr lang="en-US" sz="2200">
                <a:solidFill>
                  <a:srgbClr val="569099"/>
                </a:solidFill>
                <a:latin typeface="Arial" pitchFamily="34" charset="0"/>
              </a:rPr>
              <a:t> of the bulleted</a:t>
            </a:r>
            <a:r>
              <a:rPr lang="en-US" sz="2200" baseline="0">
                <a:solidFill>
                  <a:srgbClr val="569099"/>
                </a:solidFill>
                <a:latin typeface="Arial" pitchFamily="34" charset="0"/>
              </a:rPr>
              <a:t> items can change (or bullets).</a:t>
            </a:r>
            <a:endParaRPr lang="en-US" sz="220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r>
              <a:rPr lang="en-US" sz="2200" b="1">
                <a:solidFill>
                  <a:srgbClr val="569099"/>
                </a:solidFill>
                <a:latin typeface="Arial" pitchFamily="34" charset="0"/>
              </a:rPr>
              <a:t>Be judicious </a:t>
            </a:r>
            <a:r>
              <a:rPr lang="en-US" sz="2200" baseline="0">
                <a:solidFill>
                  <a:srgbClr val="569099"/>
                </a:solidFill>
                <a:latin typeface="Arial" pitchFamily="34" charset="0"/>
              </a:rPr>
              <a:t>about the number of bullets used.</a:t>
            </a:r>
            <a:endParaRPr lang="en-US" sz="2200">
              <a:solidFill>
                <a:srgbClr val="569099"/>
              </a:solidFill>
              <a:latin typeface="Arial" pitchFamily="34" charset="0"/>
            </a:endParaRPr>
          </a:p>
          <a:p>
            <a:pPr marL="342900" indent="-342900" algn="l">
              <a:lnSpc>
                <a:spcPct val="100000"/>
              </a:lnSpc>
              <a:spcAft>
                <a:spcPts val="1200"/>
              </a:spcAft>
              <a:buClr>
                <a:srgbClr val="CF7600"/>
              </a:buClr>
              <a:buFont typeface="Wingdings" panose="05000000000000000000" pitchFamily="2" charset="2"/>
              <a:buChar char="§"/>
            </a:pPr>
            <a:endParaRPr lang="en-US" sz="2200">
              <a:solidFill>
                <a:srgbClr val="569099"/>
              </a:solidFill>
              <a:latin typeface="Arial" pitchFamily="34" charset="0"/>
            </a:endParaRPr>
          </a:p>
        </p:txBody>
      </p:sp>
      <p:sp>
        <p:nvSpPr>
          <p:cNvPr id="7" name="Text Box 13"/>
          <p:cNvSpPr txBox="1">
            <a:spLocks noChangeArrowheads="1"/>
          </p:cNvSpPr>
          <p:nvPr userDrawn="1"/>
        </p:nvSpPr>
        <p:spPr bwMode="auto">
          <a:xfrm>
            <a:off x="12700" y="28038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 charset="0"/>
              </a:defRPr>
            </a:lvl1pPr>
            <a:lvl2pPr marL="742950" indent="-285750">
              <a:defRPr sz="2400">
                <a:solidFill>
                  <a:schemeClr val="tx1"/>
                </a:solidFill>
                <a:latin typeface="Times" pitchFamily="1" charset="0"/>
              </a:defRPr>
            </a:lvl2pPr>
            <a:lvl3pPr marL="1143000" indent="-228600">
              <a:defRPr sz="2400">
                <a:solidFill>
                  <a:schemeClr val="tx1"/>
                </a:solidFill>
                <a:latin typeface="Times" pitchFamily="1" charset="0"/>
              </a:defRPr>
            </a:lvl3pPr>
            <a:lvl4pPr marL="1600200" indent="-228600">
              <a:defRPr sz="2400">
                <a:solidFill>
                  <a:schemeClr val="tx1"/>
                </a:solidFill>
                <a:latin typeface="Times" pitchFamily="1" charset="0"/>
              </a:defRPr>
            </a:lvl4pPr>
            <a:lvl5pPr marL="2057400" indent="-228600">
              <a:defRPr sz="2400">
                <a:solidFill>
                  <a:schemeClr val="tx1"/>
                </a:solidFill>
                <a:latin typeface="Times" pitchFamily="1" charset="0"/>
              </a:defRPr>
            </a:lvl5pPr>
            <a:lvl6pPr marL="2514600" indent="-228600" eaLnBrk="0" fontAlgn="base" hangingPunct="0">
              <a:spcBef>
                <a:spcPct val="0"/>
              </a:spcBef>
              <a:spcAft>
                <a:spcPct val="0"/>
              </a:spcAft>
              <a:defRPr sz="2400">
                <a:solidFill>
                  <a:schemeClr val="tx1"/>
                </a:solidFill>
                <a:latin typeface="Times" pitchFamily="1" charset="0"/>
              </a:defRPr>
            </a:lvl6pPr>
            <a:lvl7pPr marL="2971800" indent="-228600" eaLnBrk="0" fontAlgn="base" hangingPunct="0">
              <a:spcBef>
                <a:spcPct val="0"/>
              </a:spcBef>
              <a:spcAft>
                <a:spcPct val="0"/>
              </a:spcAft>
              <a:defRPr sz="2400">
                <a:solidFill>
                  <a:schemeClr val="tx1"/>
                </a:solidFill>
                <a:latin typeface="Times" pitchFamily="1" charset="0"/>
              </a:defRPr>
            </a:lvl7pPr>
            <a:lvl8pPr marL="3429000" indent="-228600" eaLnBrk="0" fontAlgn="base" hangingPunct="0">
              <a:spcBef>
                <a:spcPct val="0"/>
              </a:spcBef>
              <a:spcAft>
                <a:spcPct val="0"/>
              </a:spcAft>
              <a:defRPr sz="2400">
                <a:solidFill>
                  <a:schemeClr val="tx1"/>
                </a:solidFill>
                <a:latin typeface="Times" pitchFamily="1" charset="0"/>
              </a:defRPr>
            </a:lvl8pPr>
            <a:lvl9pPr marL="3886200" indent="-228600" eaLnBrk="0" fontAlgn="base" hangingPunct="0">
              <a:spcBef>
                <a:spcPct val="0"/>
              </a:spcBef>
              <a:spcAft>
                <a:spcPct val="0"/>
              </a:spcAft>
              <a:defRPr sz="2400">
                <a:solidFill>
                  <a:schemeClr val="tx1"/>
                </a:solidFill>
                <a:latin typeface="Times" pitchFamily="1" charset="0"/>
              </a:defRPr>
            </a:lvl9pPr>
          </a:lstStyle>
          <a:p>
            <a:pPr algn="ctr" defTabSz="914400" fontAlgn="base">
              <a:spcBef>
                <a:spcPct val="50000"/>
              </a:spcBef>
              <a:spcAft>
                <a:spcPct val="0"/>
              </a:spcAft>
            </a:pPr>
            <a:r>
              <a:rPr lang="en-US" sz="3200" kern="100" cap="all">
                <a:solidFill>
                  <a:prstClr val="white"/>
                </a:solidFill>
                <a:latin typeface="Calibri" panose="020F0502020204030204" pitchFamily="34" charset="0"/>
                <a:ea typeface="MS PGothic" pitchFamily="34" charset="-128"/>
                <a:cs typeface="Calibri" panose="020F0502020204030204" pitchFamily="34" charset="0"/>
              </a:rPr>
              <a:t>Headline design should be </a:t>
            </a:r>
            <a:br>
              <a:rPr lang="en-US" sz="3200" kern="100" cap="all">
                <a:solidFill>
                  <a:prstClr val="white"/>
                </a:solidFill>
                <a:latin typeface="Calibri" panose="020F0502020204030204" pitchFamily="34" charset="0"/>
                <a:ea typeface="MS PGothic" pitchFamily="34" charset="-128"/>
                <a:cs typeface="Calibri" panose="020F0502020204030204" pitchFamily="34" charset="0"/>
              </a:rPr>
            </a:br>
            <a:r>
              <a:rPr lang="en-US" sz="3200" kern="100" cap="all">
                <a:solidFill>
                  <a:prstClr val="white"/>
                </a:solidFill>
                <a:latin typeface="Calibri" panose="020F0502020204030204" pitchFamily="34" charset="0"/>
                <a:ea typeface="MS PGothic" pitchFamily="34" charset="-128"/>
                <a:cs typeface="Calibri" panose="020F0502020204030204" pitchFamily="34" charset="0"/>
              </a:rPr>
              <a:t>fairly consistent</a:t>
            </a:r>
          </a:p>
        </p:txBody>
      </p:sp>
    </p:spTree>
    <p:extLst>
      <p:ext uri="{BB962C8B-B14F-4D97-AF65-F5344CB8AC3E}">
        <p14:creationId xmlns:p14="http://schemas.microsoft.com/office/powerpoint/2010/main" val="126631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464" y="-34849"/>
            <a:ext cx="9262100" cy="1144549"/>
          </a:xfrm>
          <a:prstGeom prst="rect">
            <a:avLst/>
          </a:prstGeom>
          <a:solidFill>
            <a:srgbClr val="003580"/>
          </a:solidFill>
        </p:spPr>
        <p:txBody>
          <a:bodyPr vert="horz" anchor="ctr" anchorCtr="0"/>
          <a:lstStyle>
            <a:lvl1pPr>
              <a:defRPr sz="4000" kern="1200" cap="all" baseline="0">
                <a:solidFill>
                  <a:schemeClr val="bg1"/>
                </a:solidFill>
              </a:defRPr>
            </a:lvl1pPr>
          </a:lstStyle>
          <a:p>
            <a:r>
              <a:rPr lang="en-US"/>
              <a:t>Click to edit Master title style</a:t>
            </a:r>
          </a:p>
        </p:txBody>
      </p:sp>
      <p:sp>
        <p:nvSpPr>
          <p:cNvPr id="3" name="Rectangle 2"/>
          <p:cNvSpPr/>
          <p:nvPr userDrawn="1"/>
        </p:nvSpPr>
        <p:spPr bwMode="auto">
          <a:xfrm>
            <a:off x="-42531" y="4709069"/>
            <a:ext cx="9222693" cy="471240"/>
          </a:xfrm>
          <a:prstGeom prst="rect">
            <a:avLst/>
          </a:prstGeom>
          <a:solidFill>
            <a:srgbClr val="00358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prstClr val="black"/>
              </a:solidFill>
              <a:latin typeface="Times" pitchFamily="1" charset="0"/>
              <a:ea typeface="MS PGothic" pitchFamily="34" charset="-128"/>
            </a:endParaRPr>
          </a:p>
        </p:txBody>
      </p:sp>
      <p:sp>
        <p:nvSpPr>
          <p:cNvPr id="6" name="Footer Placeholder 4"/>
          <p:cNvSpPr>
            <a:spLocks noGrp="1"/>
          </p:cNvSpPr>
          <p:nvPr>
            <p:ph type="ftr" sz="quarter" idx="3"/>
          </p:nvPr>
        </p:nvSpPr>
        <p:spPr>
          <a:xfrm>
            <a:off x="752354" y="4776294"/>
            <a:ext cx="7096246" cy="273844"/>
          </a:xfrm>
          <a:prstGeom prst="rect">
            <a:avLst/>
          </a:prstGeom>
        </p:spPr>
        <p:txBody>
          <a:bodyPr vert="horz" lIns="91440" tIns="45720" rIns="91440" bIns="45720" rtlCol="0" anchor="ctr"/>
          <a:lstStyle>
            <a:lvl1pPr algn="ctr">
              <a:defRPr sz="1400" baseline="0">
                <a:solidFill>
                  <a:schemeClr val="tx1">
                    <a:tint val="75000"/>
                  </a:schemeClr>
                </a:solidFill>
              </a:defRPr>
            </a:lvl1pPr>
          </a:lstStyle>
          <a:p>
            <a:pPr algn="r" defTabSz="914400" fontAlgn="base">
              <a:spcBef>
                <a:spcPct val="0"/>
              </a:spcBef>
              <a:spcAft>
                <a:spcPct val="0"/>
              </a:spcAft>
            </a:pPr>
            <a:r>
              <a:rPr lang="en-US" spc="100">
                <a:ln w="0" cmpd="sng">
                  <a:noFill/>
                </a:ln>
                <a:solidFill>
                  <a:srgbClr val="1F497D">
                    <a:lumMod val="20000"/>
                    <a:lumOff val="80000"/>
                  </a:srgbClr>
                </a:solidFill>
                <a:effectLst>
                  <a:outerShdw blurRad="50800" dist="50800" dir="5400000" sx="1000" sy="1000" algn="ctr" rotWithShape="0">
                    <a:srgbClr val="000000">
                      <a:alpha val="43137"/>
                    </a:srgbClr>
                  </a:outerShdw>
                </a:effectLst>
                <a:ea typeface="MS PGothic" pitchFamily="34" charset="-128"/>
                <a:cs typeface="Calibri" panose="020F0502020204030204" pitchFamily="34" charset="0"/>
              </a:rPr>
              <a:t>PRESENTATION OR PRESENTER NAME APPEARS AS A FOOTER ON EACH SLIDE</a:t>
            </a:r>
            <a:endParaRPr lang="en-US" spc="100">
              <a:solidFill>
                <a:srgbClr val="1F497D">
                  <a:lumMod val="20000"/>
                  <a:lumOff val="80000"/>
                </a:srgbClr>
              </a:solidFill>
              <a:ea typeface="MS PGothic" pitchFamily="34" charset="-128"/>
              <a:cs typeface="Calibri" panose="020F0502020204030204" pitchFamily="34" charset="0"/>
            </a:endParaRPr>
          </a:p>
        </p:txBody>
      </p:sp>
    </p:spTree>
    <p:extLst>
      <p:ext uri="{BB962C8B-B14F-4D97-AF65-F5344CB8AC3E}">
        <p14:creationId xmlns:p14="http://schemas.microsoft.com/office/powerpoint/2010/main" val="267098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69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147" y="358442"/>
            <a:ext cx="991912" cy="57421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3349" y="454322"/>
            <a:ext cx="785952" cy="357413"/>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7880" y="349577"/>
            <a:ext cx="705828" cy="483051"/>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8706" y="3077296"/>
            <a:ext cx="631221" cy="595049"/>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5365" y="2272543"/>
            <a:ext cx="661945" cy="459560"/>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758139" y="513646"/>
            <a:ext cx="968034" cy="325152"/>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3023" y="1297130"/>
            <a:ext cx="597004" cy="447753"/>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023361" y="1288450"/>
            <a:ext cx="608579" cy="456434"/>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13603" y="1297132"/>
            <a:ext cx="608579" cy="456434"/>
          </a:xfrm>
          <a:prstGeom prst="rect">
            <a:avLst/>
          </a:prstGeom>
        </p:spPr>
      </p:pic>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11982" y="1297136"/>
            <a:ext cx="466495" cy="475055"/>
          </a:xfrm>
          <a:prstGeom prst="rect">
            <a:avLst/>
          </a:prstGeom>
        </p:spPr>
      </p:pic>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104466" y="1280608"/>
            <a:ext cx="690956" cy="464276"/>
          </a:xfrm>
          <a:prstGeom prst="rect">
            <a:avLst/>
          </a:prstGeom>
        </p:spPr>
      </p:pic>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160024" y="1327688"/>
            <a:ext cx="567836" cy="425877"/>
          </a:xfrm>
          <a:prstGeom prst="rect">
            <a:avLst/>
          </a:prstGeom>
        </p:spPr>
      </p:pic>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24197" y="1359093"/>
            <a:ext cx="334353" cy="363070"/>
          </a:xfrm>
          <a:prstGeom prst="rect">
            <a:avLst/>
          </a:prstGeom>
        </p:spPr>
      </p:pic>
      <p:pic>
        <p:nvPicPr>
          <p:cNvPr id="16" name="Picture 1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8049" y="2319643"/>
            <a:ext cx="406952" cy="309595"/>
          </a:xfrm>
          <a:prstGeom prst="rect">
            <a:avLst/>
          </a:prstGeom>
        </p:spPr>
      </p:pic>
      <p:pic>
        <p:nvPicPr>
          <p:cNvPr id="17" name="Picture 1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286" y="2264101"/>
            <a:ext cx="639309" cy="398339"/>
          </a:xfrm>
          <a:prstGeom prst="rect">
            <a:avLst/>
          </a:prstGeom>
        </p:spPr>
      </p:pic>
      <p:pic>
        <p:nvPicPr>
          <p:cNvPr id="18" name="Picture 1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40016" y="2268854"/>
            <a:ext cx="584180" cy="393579"/>
          </a:xfrm>
          <a:prstGeom prst="rect">
            <a:avLst/>
          </a:prstGeom>
        </p:spPr>
      </p:pic>
      <p:pic>
        <p:nvPicPr>
          <p:cNvPr id="19" name="Picture 1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613045" y="2228812"/>
            <a:ext cx="452768" cy="473666"/>
          </a:xfrm>
          <a:prstGeom prst="rect">
            <a:avLst/>
          </a:prstGeom>
        </p:spPr>
      </p:pic>
      <p:pic>
        <p:nvPicPr>
          <p:cNvPr id="20" name="Picture 19"/>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444044" y="2210568"/>
            <a:ext cx="481537" cy="491915"/>
          </a:xfrm>
          <a:prstGeom prst="rect">
            <a:avLst/>
          </a:prstGeom>
        </p:spPr>
      </p:pic>
      <p:pic>
        <p:nvPicPr>
          <p:cNvPr id="21" name="Picture 2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417880" y="2253703"/>
            <a:ext cx="395008" cy="419135"/>
          </a:xfrm>
          <a:prstGeom prst="rect">
            <a:avLst/>
          </a:prstGeom>
        </p:spPr>
      </p:pic>
      <p:pic>
        <p:nvPicPr>
          <p:cNvPr id="22" name="Picture 2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259081" y="454316"/>
            <a:ext cx="690345" cy="433623"/>
          </a:xfrm>
          <a:prstGeom prst="rect">
            <a:avLst/>
          </a:prstGeom>
        </p:spPr>
      </p:pic>
      <p:pic>
        <p:nvPicPr>
          <p:cNvPr id="23" name="Picture 22"/>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81666" y="3202995"/>
            <a:ext cx="672085" cy="489205"/>
          </a:xfrm>
          <a:prstGeom prst="rect">
            <a:avLst/>
          </a:prstGeom>
        </p:spPr>
      </p:pic>
      <p:pic>
        <p:nvPicPr>
          <p:cNvPr id="24" name="Picture 23"/>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2173" y="4059437"/>
            <a:ext cx="611640" cy="458730"/>
          </a:xfrm>
          <a:prstGeom prst="rect">
            <a:avLst/>
          </a:prstGeom>
        </p:spPr>
      </p:pic>
      <p:pic>
        <p:nvPicPr>
          <p:cNvPr id="25" name="Picture 24"/>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3281484" y="4059437"/>
            <a:ext cx="611640" cy="458730"/>
          </a:xfrm>
          <a:prstGeom prst="rect">
            <a:avLst/>
          </a:prstGeom>
        </p:spPr>
      </p:pic>
      <p:pic>
        <p:nvPicPr>
          <p:cNvPr id="26" name="Picture 25"/>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458549" y="367897"/>
            <a:ext cx="786386" cy="616650"/>
          </a:xfrm>
          <a:prstGeom prst="rect">
            <a:avLst/>
          </a:prstGeom>
        </p:spPr>
      </p:pic>
      <p:pic>
        <p:nvPicPr>
          <p:cNvPr id="27" name="Picture 26"/>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435060" y="4059437"/>
            <a:ext cx="611640" cy="458730"/>
          </a:xfrm>
          <a:prstGeom prst="rect">
            <a:avLst/>
          </a:prstGeom>
        </p:spPr>
      </p:pic>
      <p:pic>
        <p:nvPicPr>
          <p:cNvPr id="28" name="Picture 2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593070" y="4059437"/>
            <a:ext cx="611640" cy="458730"/>
          </a:xfrm>
          <a:prstGeom prst="rect">
            <a:avLst/>
          </a:prstGeom>
        </p:spPr>
      </p:pic>
      <p:pic>
        <p:nvPicPr>
          <p:cNvPr id="29" name="Picture 28"/>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023349" y="4049509"/>
            <a:ext cx="624886" cy="468665"/>
          </a:xfrm>
          <a:prstGeom prst="rect">
            <a:avLst/>
          </a:prstGeom>
        </p:spPr>
      </p:pic>
      <p:pic>
        <p:nvPicPr>
          <p:cNvPr id="30" name="Picture 2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604249" y="4059437"/>
            <a:ext cx="611640" cy="458730"/>
          </a:xfrm>
          <a:prstGeom prst="rect">
            <a:avLst/>
          </a:prstGeom>
        </p:spPr>
      </p:pic>
      <p:pic>
        <p:nvPicPr>
          <p:cNvPr id="31" name="Picture 30"/>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577950" y="3263412"/>
            <a:ext cx="695632" cy="356734"/>
          </a:xfrm>
          <a:prstGeom prst="rect">
            <a:avLst/>
          </a:prstGeom>
        </p:spPr>
      </p:pic>
      <p:pic>
        <p:nvPicPr>
          <p:cNvPr id="32" name="Picture 3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7714340" y="4059437"/>
            <a:ext cx="611640" cy="458730"/>
          </a:xfrm>
          <a:prstGeom prst="rect">
            <a:avLst/>
          </a:prstGeom>
        </p:spPr>
      </p:pic>
      <p:pic>
        <p:nvPicPr>
          <p:cNvPr id="36" name="Picture 35"/>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727873" y="2988370"/>
            <a:ext cx="302185" cy="704513"/>
          </a:xfrm>
          <a:prstGeom prst="rect">
            <a:avLst/>
          </a:prstGeom>
        </p:spPr>
      </p:pic>
      <p:pic>
        <p:nvPicPr>
          <p:cNvPr id="37" name="Picture 36"/>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3281484" y="3210416"/>
            <a:ext cx="765272" cy="462723"/>
          </a:xfrm>
          <a:prstGeom prst="rect">
            <a:avLst/>
          </a:prstGeom>
        </p:spPr>
      </p:pic>
      <p:pic>
        <p:nvPicPr>
          <p:cNvPr id="38" name="Picture 37"/>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5613053" y="3232307"/>
            <a:ext cx="734539" cy="387837"/>
          </a:xfrm>
          <a:prstGeom prst="rect">
            <a:avLst/>
          </a:prstGeom>
        </p:spPr>
      </p:pic>
      <p:pic>
        <p:nvPicPr>
          <p:cNvPr id="39" name="Picture 38"/>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4484510" y="3191731"/>
            <a:ext cx="592066" cy="428414"/>
          </a:xfrm>
          <a:prstGeom prst="rect">
            <a:avLst/>
          </a:prstGeom>
        </p:spPr>
      </p:pic>
      <p:pic>
        <p:nvPicPr>
          <p:cNvPr id="41" name="Picture 40"/>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573374" y="1280614"/>
            <a:ext cx="704784" cy="641239"/>
          </a:xfrm>
          <a:prstGeom prst="rect">
            <a:avLst/>
          </a:prstGeom>
        </p:spPr>
      </p:pic>
    </p:spTree>
    <p:extLst>
      <p:ext uri="{BB962C8B-B14F-4D97-AF65-F5344CB8AC3E}">
        <p14:creationId xmlns:p14="http://schemas.microsoft.com/office/powerpoint/2010/main" val="1074751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4000">
              <a:srgbClr val="B7D7D2">
                <a:lumMod val="10000"/>
                <a:lumOff val="90000"/>
              </a:srgbClr>
            </a:gs>
            <a:gs pos="100000">
              <a:srgbClr val="41747E">
                <a:lumMod val="84000"/>
                <a:lumOff val="16000"/>
                <a:alpha val="41000"/>
              </a:srgb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59637"/>
      </p:ext>
    </p:extLst>
  </p:cSld>
  <p:clrMap bg1="lt1" tx1="dk1" bg2="lt2" tx2="dk2" accent1="accent1" accent2="accent2" accent3="accent3" accent4="accent4" accent5="accent5" accent6="accent6" hlink="hlink" folHlink="folHlink"/>
  <p:sldLayoutIdLst>
    <p:sldLayoutId id="2147484134" r:id="rId1"/>
    <p:sldLayoutId id="2147483683" r:id="rId2"/>
    <p:sldLayoutId id="2147484131" r:id="rId3"/>
    <p:sldLayoutId id="2147484137" r:id="rId4"/>
    <p:sldLayoutId id="2147484132" r:id="rId5"/>
    <p:sldLayoutId id="214748368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4000">
              <a:srgbClr val="B7D7D2">
                <a:lumMod val="10000"/>
                <a:lumOff val="90000"/>
              </a:srgbClr>
            </a:gs>
            <a:gs pos="100000">
              <a:srgbClr val="41747E">
                <a:lumMod val="84000"/>
                <a:lumOff val="16000"/>
                <a:alpha val="41000"/>
              </a:srgb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204517"/>
      </p:ext>
    </p:extLst>
  </p:cSld>
  <p:clrMap bg1="lt1" tx1="dk1" bg2="lt2" tx2="dk2" accent1="accent1" accent2="accent2" accent3="accent3" accent4="accent4" accent5="accent5" accent6="accent6" hlink="hlink" folHlink="folHlink"/>
  <p:sldLayoutIdLst>
    <p:sldLayoutId id="2147484135" r:id="rId1"/>
    <p:sldLayoutId id="2147483690" r:id="rId2"/>
    <p:sldLayoutId id="2147483691" r:id="rId3"/>
    <p:sldLayoutId id="2147483692" r:id="rId4"/>
    <p:sldLayoutId id="2147483693" r:id="rId5"/>
    <p:sldLayoutId id="214748369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4000">
              <a:srgbClr val="B7D7D2">
                <a:lumMod val="10000"/>
                <a:lumOff val="90000"/>
              </a:srgbClr>
            </a:gs>
            <a:gs pos="100000">
              <a:srgbClr val="41747E">
                <a:lumMod val="84000"/>
                <a:lumOff val="16000"/>
                <a:alpha val="41000"/>
              </a:srgb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9201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4000">
              <a:srgbClr val="B7D7D2">
                <a:lumMod val="10000"/>
                <a:lumOff val="90000"/>
              </a:srgbClr>
            </a:gs>
            <a:gs pos="100000">
              <a:srgbClr val="41747E">
                <a:lumMod val="84000"/>
                <a:lumOff val="16000"/>
                <a:alpha val="41000"/>
              </a:srgb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49256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4126" r:id="rId3"/>
    <p:sldLayoutId id="2147484123" r:id="rId4"/>
    <p:sldLayoutId id="2147483707" r:id="rId5"/>
    <p:sldLayoutId id="214748412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27932541-F3AB-4037-AC37-44D296FCC206}"/>
              </a:ext>
            </a:extLst>
          </p:cNvPr>
          <p:cNvSpPr>
            <a:spLocks noGrp="1"/>
          </p:cNvSpPr>
          <p:nvPr>
            <p:ph type="sldNum" sz="quarter" idx="4"/>
          </p:nvPr>
        </p:nvSpPr>
        <p:spPr>
          <a:xfrm>
            <a:off x="190500" y="4664058"/>
            <a:ext cx="266700" cy="274637"/>
          </a:xfrm>
          <a:prstGeom prst="rect">
            <a:avLst/>
          </a:prstGeom>
        </p:spPr>
        <p:txBody>
          <a:bodyPr vert="horz" lIns="0" tIns="0" rIns="0" bIns="0" rtlCol="0" anchor="b"/>
          <a:lstStyle>
            <a:lvl1pPr algn="l">
              <a:defRPr sz="900">
                <a:solidFill>
                  <a:schemeClr val="accent2">
                    <a:lumMod val="50000"/>
                  </a:schemeClr>
                </a:solidFill>
              </a:defRPr>
            </a:lvl1pPr>
          </a:lstStyle>
          <a:p>
            <a:fld id="{FE894C8D-A86E-C448-9CBF-AD01FEF18A38}" type="slidenum">
              <a:rPr lang="en-US" smtClean="0"/>
              <a:pPr/>
              <a:t>‹#›</a:t>
            </a:fld>
            <a:endParaRPr lang="en-US" dirty="0"/>
          </a:p>
        </p:txBody>
      </p:sp>
      <p:sp>
        <p:nvSpPr>
          <p:cNvPr id="5" name="Footer Placeholder 4">
            <a:extLst>
              <a:ext uri="{FF2B5EF4-FFF2-40B4-BE49-F238E27FC236}">
                <a16:creationId xmlns:a16="http://schemas.microsoft.com/office/drawing/2014/main" id="{98F0F213-EEF0-44A6-B0B1-8A447E54C5CF}"/>
              </a:ext>
            </a:extLst>
          </p:cNvPr>
          <p:cNvSpPr>
            <a:spLocks noGrp="1"/>
          </p:cNvSpPr>
          <p:nvPr>
            <p:ph type="ftr" sz="quarter" idx="3"/>
          </p:nvPr>
        </p:nvSpPr>
        <p:spPr>
          <a:xfrm>
            <a:off x="457200" y="4664057"/>
            <a:ext cx="3086100" cy="274637"/>
          </a:xfrm>
          <a:prstGeom prst="rect">
            <a:avLst/>
          </a:prstGeom>
        </p:spPr>
        <p:txBody>
          <a:bodyPr vert="horz" lIns="0" tIns="0" rIns="0" bIns="0" rtlCol="0" anchor="b"/>
          <a:lstStyle>
            <a:lvl1pPr algn="l">
              <a:defRPr sz="800">
                <a:solidFill>
                  <a:schemeClr val="accent2">
                    <a:lumMod val="50000"/>
                  </a:schemeClr>
                </a:solidFill>
              </a:defRPr>
            </a:lvl1pPr>
          </a:lstStyle>
          <a:p>
            <a:endParaRPr lang="en-US" dirty="0"/>
          </a:p>
        </p:txBody>
      </p:sp>
      <p:sp>
        <p:nvSpPr>
          <p:cNvPr id="6" name="Title Placeholder 5">
            <a:extLst>
              <a:ext uri="{FF2B5EF4-FFF2-40B4-BE49-F238E27FC236}">
                <a16:creationId xmlns:a16="http://schemas.microsoft.com/office/drawing/2014/main" id="{53DAA00C-B517-432B-AC5E-072890756629}"/>
              </a:ext>
            </a:extLst>
          </p:cNvPr>
          <p:cNvSpPr>
            <a:spLocks noGrp="1"/>
          </p:cNvSpPr>
          <p:nvPr>
            <p:ph type="title"/>
          </p:nvPr>
        </p:nvSpPr>
        <p:spPr>
          <a:xfrm>
            <a:off x="457200" y="400051"/>
            <a:ext cx="8229600" cy="533400"/>
          </a:xfrm>
          <a:prstGeom prst="rect">
            <a:avLst/>
          </a:prstGeom>
        </p:spPr>
        <p:txBody>
          <a:bodyPr vert="horz" lIns="0" tIns="0" rIns="0" bIns="0" rtlCol="0" anchor="t" anchorCtr="0">
            <a:noAutofit/>
          </a:bodyPr>
          <a:lstStyle/>
          <a:p>
            <a:r>
              <a:rPr lang="en-US" dirty="0"/>
              <a:t>Click to edit Master title style</a:t>
            </a:r>
          </a:p>
        </p:txBody>
      </p:sp>
      <p:sp>
        <p:nvSpPr>
          <p:cNvPr id="7" name="Text Placeholder 6">
            <a:extLst>
              <a:ext uri="{FF2B5EF4-FFF2-40B4-BE49-F238E27FC236}">
                <a16:creationId xmlns:a16="http://schemas.microsoft.com/office/drawing/2014/main" id="{65D7DBA6-4701-4BBC-9A8B-BC4898F38342}"/>
              </a:ext>
            </a:extLst>
          </p:cNvPr>
          <p:cNvSpPr>
            <a:spLocks noGrp="1"/>
          </p:cNvSpPr>
          <p:nvPr>
            <p:ph type="body" idx="1"/>
          </p:nvPr>
        </p:nvSpPr>
        <p:spPr>
          <a:xfrm>
            <a:off x="457200" y="1263651"/>
            <a:ext cx="8229600" cy="3368674"/>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10" r:id="rId3"/>
    <p:sldLayoutId id="2147483711" r:id="rId4"/>
    <p:sldLayoutId id="2147483705" r:id="rId5"/>
  </p:sldLayoutIdLst>
  <p:hf hdr="0" dt="0"/>
  <p:txStyles>
    <p:title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p:titleStyle>
    <p:body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p15:clr>
            <a:srgbClr val="F26B43"/>
          </p15:clr>
        </p15:guide>
        <p15:guide id="2" pos="2880">
          <p15:clr>
            <a:srgbClr val="F26B43"/>
          </p15:clr>
        </p15:guide>
        <p15:guide id="3" pos="288">
          <p15:clr>
            <a:srgbClr val="F26B43"/>
          </p15:clr>
        </p15:guide>
        <p15:guide id="5" pos="120">
          <p15:clr>
            <a:srgbClr val="F26B43"/>
          </p15:clr>
        </p15:guide>
        <p15:guide id="6" pos="5643">
          <p15:clr>
            <a:srgbClr val="F26B43"/>
          </p15:clr>
        </p15:guide>
        <p15:guide id="7" pos="5472">
          <p15:clr>
            <a:srgbClr val="F26B43"/>
          </p15:clr>
        </p15:guide>
        <p15:guide id="8" orient="horz" pos="796">
          <p15:clr>
            <a:srgbClr val="F26B43"/>
          </p15:clr>
        </p15:guide>
        <p15:guide id="9" orient="horz" pos="588">
          <p15:clr>
            <a:srgbClr val="F26B43"/>
          </p15:clr>
        </p15:guide>
        <p15:guide id="11" orient="horz" pos="25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1534" y="949032"/>
            <a:ext cx="7575066" cy="463435"/>
          </a:xfrm>
          <a:prstGeom prst="rect">
            <a:avLst/>
          </a:prstGeom>
        </p:spPr>
        <p:txBody>
          <a:bodyPr vert="horz" lIns="91440" tIns="45720" rIns="91440" bIns="45720" rtlCol="0" anchor="t">
            <a:normAutofit/>
          </a:bodyPr>
          <a:lstStyle/>
          <a:p>
            <a:r>
              <a:rPr lang="en-US" dirty="0"/>
              <a:t>Slide title goes here.</a:t>
            </a:r>
          </a:p>
        </p:txBody>
      </p:sp>
      <p:sp>
        <p:nvSpPr>
          <p:cNvPr id="3" name="Text Placeholder 2"/>
          <p:cNvSpPr>
            <a:spLocks noGrp="1"/>
          </p:cNvSpPr>
          <p:nvPr>
            <p:ph type="body" idx="1"/>
          </p:nvPr>
        </p:nvSpPr>
        <p:spPr>
          <a:xfrm>
            <a:off x="781534" y="1507729"/>
            <a:ext cx="7575066" cy="30864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685" r:id="rId1"/>
    <p:sldLayoutId id="2147483682" r:id="rId2"/>
    <p:sldLayoutId id="2147483684" r:id="rId3"/>
    <p:sldLayoutId id="2147484130" r:id="rId4"/>
    <p:sldLayoutId id="2147484129" r:id="rId5"/>
  </p:sldLayoutIdLst>
  <p:hf hdr="0" dt="0"/>
  <p:txStyles>
    <p:titleStyle>
      <a:lvl1pPr algn="l" defTabSz="457200" rtl="0" eaLnBrk="1" latinLnBrk="0" hangingPunct="1">
        <a:lnSpc>
          <a:spcPct val="80000"/>
        </a:lnSpc>
        <a:spcBef>
          <a:spcPct val="0"/>
        </a:spcBef>
        <a:buNone/>
        <a:defRPr sz="3600" b="0" i="0" kern="1200" baseline="0">
          <a:solidFill>
            <a:schemeClr val="bg2"/>
          </a:solidFill>
          <a:latin typeface="FS Elliot Pro"/>
          <a:ea typeface="+mj-ea"/>
          <a:cs typeface="FS Elliot Pro"/>
        </a:defRPr>
      </a:lvl1pPr>
    </p:titleStyle>
    <p:body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42.emf"/><Relationship Id="rId4" Type="http://schemas.openxmlformats.org/officeDocument/2006/relationships/image" Target="../media/image41.emf"/></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E86B9E-5CB0-1B4D-92CB-1A46478AB89D}"/>
              </a:ext>
            </a:extLst>
          </p:cNvPr>
          <p:cNvSpPr txBox="1">
            <a:spLocks/>
          </p:cNvSpPr>
          <p:nvPr/>
        </p:nvSpPr>
        <p:spPr>
          <a:xfrm>
            <a:off x="457200" y="1093551"/>
            <a:ext cx="8229601" cy="2200903"/>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sz="4500" dirty="0">
                <a:latin typeface="FS Elliot Pro" panose="02000503040000020004" pitchFamily="50" charset="0"/>
              </a:rPr>
              <a:t>Employee Stock Ownership Plan (ESOP)</a:t>
            </a:r>
          </a:p>
          <a:p>
            <a:r>
              <a:rPr lang="en-US" sz="3200" dirty="0"/>
              <a:t>Uncover planning opportunities</a:t>
            </a:r>
          </a:p>
        </p:txBody>
      </p:sp>
      <p:sp>
        <p:nvSpPr>
          <p:cNvPr id="7" name="Subtitle 2">
            <a:extLst>
              <a:ext uri="{FF2B5EF4-FFF2-40B4-BE49-F238E27FC236}">
                <a16:creationId xmlns:a16="http://schemas.microsoft.com/office/drawing/2014/main" id="{2A086F33-5603-8240-92F0-7BB619E8B824}"/>
              </a:ext>
            </a:extLst>
          </p:cNvPr>
          <p:cNvSpPr txBox="1">
            <a:spLocks/>
          </p:cNvSpPr>
          <p:nvPr/>
        </p:nvSpPr>
        <p:spPr>
          <a:xfrm>
            <a:off x="457200" y="4158854"/>
            <a:ext cx="8229601" cy="476250"/>
          </a:xfrm>
          <a:prstGeom prst="rect">
            <a:avLst/>
          </a:prstGeom>
        </p:spPr>
        <p:txBody>
          <a:bodyPr lIns="0" tIns="0" rIns="0" bIns="0">
            <a:no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1800" b="0" i="0" kern="1200">
                <a:solidFill>
                  <a:schemeClr val="bg1"/>
                </a:solidFill>
                <a:latin typeface="FS Elliot Pro Light" panose="02000503040000020004" pitchFamily="2" charset="0"/>
                <a:ea typeface="+mn-ea"/>
                <a:cs typeface="+mn-cs"/>
              </a:defRPr>
            </a:lvl1pPr>
            <a:lvl2pPr marL="457200" indent="0" algn="ctr" defTabSz="914400" rtl="0" eaLnBrk="1" latinLnBrk="0" hangingPunct="1">
              <a:lnSpc>
                <a:spcPct val="90000"/>
              </a:lnSpc>
              <a:spcBef>
                <a:spcPts val="500"/>
              </a:spcBef>
              <a:spcAft>
                <a:spcPts val="600"/>
              </a:spcAft>
              <a:buFont typeface="Monaco" pitchFamily="2" charset="77"/>
              <a:buNone/>
              <a:defRPr lang="en-US" sz="2000" b="0" i="0" kern="1200">
                <a:solidFill>
                  <a:schemeClr val="tx1"/>
                </a:solidFill>
                <a:latin typeface="FS Elliot Pro Light" panose="02000503040000020004" pitchFamily="2" charset="0"/>
                <a:ea typeface="+mn-ea"/>
                <a:cs typeface="+mn-cs"/>
              </a:defRPr>
            </a:lvl2pPr>
            <a:lvl3pPr marL="914400" indent="0" algn="ctr" defTabSz="914400" rtl="0" eaLnBrk="1" latinLnBrk="0" hangingPunct="1">
              <a:lnSpc>
                <a:spcPct val="90000"/>
              </a:lnSpc>
              <a:spcBef>
                <a:spcPts val="500"/>
              </a:spcBef>
              <a:spcAft>
                <a:spcPts val="600"/>
              </a:spcAft>
              <a:buFont typeface=".PingFang SC Regular"/>
              <a:buNone/>
              <a:defRPr sz="1800" b="0" i="0" kern="1200">
                <a:solidFill>
                  <a:schemeClr val="tx1"/>
                </a:solidFill>
                <a:latin typeface="FS Elliot Pro Light" panose="02000503040000020004" pitchFamily="2"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FS Elliot Pro Light" panose="02000503040000020004" pitchFamily="2"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FS Elliot Pro Light" panose="0200050304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50" dirty="0"/>
              <a:t>Title</a:t>
            </a:r>
          </a:p>
        </p:txBody>
      </p:sp>
      <p:cxnSp>
        <p:nvCxnSpPr>
          <p:cNvPr id="8" name="Straight Connector 7">
            <a:extLst>
              <a:ext uri="{FF2B5EF4-FFF2-40B4-BE49-F238E27FC236}">
                <a16:creationId xmlns:a16="http://schemas.microsoft.com/office/drawing/2014/main" id="{EC3AF7CD-AD7E-1344-82D1-68E336091591}"/>
              </a:ext>
            </a:extLst>
          </p:cNvPr>
          <p:cNvCxnSpPr/>
          <p:nvPr/>
        </p:nvCxnSpPr>
        <p:spPr>
          <a:xfrm>
            <a:off x="457199" y="3592287"/>
            <a:ext cx="51435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9" name="Text Placeholder 14">
            <a:extLst>
              <a:ext uri="{FF2B5EF4-FFF2-40B4-BE49-F238E27FC236}">
                <a16:creationId xmlns:a16="http://schemas.microsoft.com/office/drawing/2014/main" id="{B4357CA9-2976-214F-A317-147CA5036E4F}"/>
              </a:ext>
            </a:extLst>
          </p:cNvPr>
          <p:cNvSpPr txBox="1">
            <a:spLocks/>
          </p:cNvSpPr>
          <p:nvPr/>
        </p:nvSpPr>
        <p:spPr>
          <a:xfrm>
            <a:off x="398417" y="3885928"/>
            <a:ext cx="8229600" cy="247648"/>
          </a:xfrm>
          <a:prstGeom prst="rect">
            <a:avLst/>
          </a:prstGeom>
        </p:spPr>
        <p:txBody>
          <a:bodyPr>
            <a:no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1800" b="1" i="0" kern="1200" spc="300" baseline="0">
                <a:solidFill>
                  <a:schemeClr val="bg1"/>
                </a:solidFill>
                <a:latin typeface="FS Elliot Pro" panose="02000503040000020004" pitchFamily="2" charset="0"/>
                <a:ea typeface="+mn-ea"/>
                <a:cs typeface="+mn-cs"/>
              </a:defRPr>
            </a:lvl1pPr>
            <a:lvl2pPr marL="457200" indent="0" algn="l" defTabSz="914400" rtl="0" eaLnBrk="1" latinLnBrk="0" hangingPunct="1">
              <a:lnSpc>
                <a:spcPct val="90000"/>
              </a:lnSpc>
              <a:spcBef>
                <a:spcPts val="500"/>
              </a:spcBef>
              <a:spcAft>
                <a:spcPts val="600"/>
              </a:spcAft>
              <a:buFont typeface="Monaco" pitchFamily="2" charset="77"/>
              <a:buNone/>
              <a:defRPr lang="en-US" sz="2400" b="0" i="0" kern="1200">
                <a:solidFill>
                  <a:schemeClr val="bg1"/>
                </a:solidFill>
                <a:latin typeface="FS Elliot Pro Light" panose="02000503040000020004" pitchFamily="2" charset="0"/>
                <a:ea typeface="+mn-ea"/>
                <a:cs typeface="+mn-cs"/>
              </a:defRPr>
            </a:lvl2pPr>
            <a:lvl3pPr marL="914400" indent="0" algn="l" defTabSz="914400" rtl="0" eaLnBrk="1" latinLnBrk="0" hangingPunct="1">
              <a:lnSpc>
                <a:spcPct val="90000"/>
              </a:lnSpc>
              <a:spcBef>
                <a:spcPts val="500"/>
              </a:spcBef>
              <a:spcAft>
                <a:spcPts val="600"/>
              </a:spcAft>
              <a:buFont typeface=".PingFang SC Regular"/>
              <a:buNone/>
              <a:defRPr sz="2000" b="0" i="0" kern="1200">
                <a:solidFill>
                  <a:schemeClr val="bg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bg1"/>
                </a:solidFill>
                <a:latin typeface="FS Elliot Pro Light" panose="02000503040000020004"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bg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dirty="0"/>
              <a:t>PRESENTER NAME (ALL CAPS)</a:t>
            </a:r>
          </a:p>
        </p:txBody>
      </p:sp>
    </p:spTree>
    <p:extLst>
      <p:ext uri="{BB962C8B-B14F-4D97-AF65-F5344CB8AC3E}">
        <p14:creationId xmlns:p14="http://schemas.microsoft.com/office/powerpoint/2010/main" val="176445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br>
              <a:rPr lang="en-US" sz="800" dirty="0"/>
            </a:br>
            <a:r>
              <a:rPr lang="en-US" dirty="0"/>
              <a:t>Tax benefits for company and owners</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7696"/>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6" name="Isosceles Triangle 5">
            <a:extLst>
              <a:ext uri="{FF2B5EF4-FFF2-40B4-BE49-F238E27FC236}">
                <a16:creationId xmlns:a16="http://schemas.microsoft.com/office/drawing/2014/main" id="{F5516035-7038-2B61-7237-8463EF64385B}"/>
              </a:ext>
            </a:extLst>
          </p:cNvPr>
          <p:cNvSpPr/>
          <p:nvPr/>
        </p:nvSpPr>
        <p:spPr>
          <a:xfrm flipV="1">
            <a:off x="7495513" y="1804635"/>
            <a:ext cx="171450" cy="147802"/>
          </a:xfrm>
          <a:prstGeom prst="triangle">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013" dirty="0"/>
          </a:p>
        </p:txBody>
      </p:sp>
      <p:sp>
        <p:nvSpPr>
          <p:cNvPr id="7" name="Isosceles Triangle 6">
            <a:extLst>
              <a:ext uri="{FF2B5EF4-FFF2-40B4-BE49-F238E27FC236}">
                <a16:creationId xmlns:a16="http://schemas.microsoft.com/office/drawing/2014/main" id="{2C9CBEDC-3286-6451-2B07-77EAD3901C5E}"/>
              </a:ext>
            </a:extLst>
          </p:cNvPr>
          <p:cNvSpPr/>
          <p:nvPr/>
        </p:nvSpPr>
        <p:spPr>
          <a:xfrm flipV="1">
            <a:off x="5847026" y="1867262"/>
            <a:ext cx="171450" cy="147802"/>
          </a:xfrm>
          <a:prstGeom prst="triangle">
            <a:avLst/>
          </a:prstGeom>
          <a:solidFill>
            <a:srgbClr val="BEE5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013" dirty="0"/>
          </a:p>
        </p:txBody>
      </p:sp>
      <p:sp>
        <p:nvSpPr>
          <p:cNvPr id="12" name="Rectangle 11">
            <a:extLst>
              <a:ext uri="{FF2B5EF4-FFF2-40B4-BE49-F238E27FC236}">
                <a16:creationId xmlns:a16="http://schemas.microsoft.com/office/drawing/2014/main" id="{FA4CC470-06AB-0B80-FE3E-133777083FDF}"/>
              </a:ext>
            </a:extLst>
          </p:cNvPr>
          <p:cNvSpPr/>
          <p:nvPr/>
        </p:nvSpPr>
        <p:spPr>
          <a:xfrm>
            <a:off x="724674" y="2167999"/>
            <a:ext cx="4195669" cy="323165"/>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defTabSz="685800" fontAlgn="base">
              <a:spcAft>
                <a:spcPct val="0"/>
              </a:spcAft>
              <a:defRPr/>
            </a:pPr>
            <a:r>
              <a:rPr lang="en-US" sz="1500" dirty="0">
                <a:solidFill>
                  <a:srgbClr val="162B48"/>
                </a:solidFill>
                <a:cs typeface="Arial"/>
              </a:rPr>
              <a:t>Owner defers capital gains on sale</a:t>
            </a:r>
          </a:p>
        </p:txBody>
      </p:sp>
      <p:sp>
        <p:nvSpPr>
          <p:cNvPr id="13" name="Rectangle 12">
            <a:extLst>
              <a:ext uri="{FF2B5EF4-FFF2-40B4-BE49-F238E27FC236}">
                <a16:creationId xmlns:a16="http://schemas.microsoft.com/office/drawing/2014/main" id="{5184B74A-97D6-2057-F4A2-26C561F11A3B}"/>
              </a:ext>
            </a:extLst>
          </p:cNvPr>
          <p:cNvSpPr/>
          <p:nvPr/>
        </p:nvSpPr>
        <p:spPr>
          <a:xfrm>
            <a:off x="724675" y="2850193"/>
            <a:ext cx="4407827" cy="323165"/>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defTabSz="685800" fontAlgn="base">
              <a:spcAft>
                <a:spcPct val="0"/>
              </a:spcAft>
              <a:defRPr/>
            </a:pPr>
            <a:r>
              <a:rPr lang="en-US" sz="1500" dirty="0">
                <a:solidFill>
                  <a:srgbClr val="162B48"/>
                </a:solidFill>
                <a:cs typeface="Arial"/>
              </a:rPr>
              <a:t>Loan principal payments deductible</a:t>
            </a:r>
          </a:p>
        </p:txBody>
      </p:sp>
      <p:sp>
        <p:nvSpPr>
          <p:cNvPr id="14" name="Rectangle 13">
            <a:extLst>
              <a:ext uri="{FF2B5EF4-FFF2-40B4-BE49-F238E27FC236}">
                <a16:creationId xmlns:a16="http://schemas.microsoft.com/office/drawing/2014/main" id="{9E9E8FB0-D1D1-A835-0678-B89B36E281C7}"/>
              </a:ext>
            </a:extLst>
          </p:cNvPr>
          <p:cNvSpPr/>
          <p:nvPr/>
        </p:nvSpPr>
        <p:spPr>
          <a:xfrm>
            <a:off x="724674" y="3610228"/>
            <a:ext cx="4407827" cy="323165"/>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500" dirty="0">
                <a:solidFill>
                  <a:srgbClr val="162B48"/>
                </a:solidFill>
              </a:rPr>
              <a:t>Reduces tax liability on corporate earnings</a:t>
            </a:r>
          </a:p>
        </p:txBody>
      </p:sp>
      <p:grpSp>
        <p:nvGrpSpPr>
          <p:cNvPr id="16" name="Group 15">
            <a:extLst>
              <a:ext uri="{FF2B5EF4-FFF2-40B4-BE49-F238E27FC236}">
                <a16:creationId xmlns:a16="http://schemas.microsoft.com/office/drawing/2014/main" id="{169B5ED1-DE14-54CB-0CB3-621CD915D53B}"/>
              </a:ext>
            </a:extLst>
          </p:cNvPr>
          <p:cNvGrpSpPr>
            <a:grpSpLocks noChangeAspect="1"/>
          </p:cNvGrpSpPr>
          <p:nvPr/>
        </p:nvGrpSpPr>
        <p:grpSpPr>
          <a:xfrm>
            <a:off x="5779547" y="2198027"/>
            <a:ext cx="239826" cy="240029"/>
            <a:chOff x="443432" y="2524347"/>
            <a:chExt cx="307274" cy="307532"/>
          </a:xfrm>
        </p:grpSpPr>
        <p:sp>
          <p:nvSpPr>
            <p:cNvPr id="17" name="Oval 16">
              <a:extLst>
                <a:ext uri="{FF2B5EF4-FFF2-40B4-BE49-F238E27FC236}">
                  <a16:creationId xmlns:a16="http://schemas.microsoft.com/office/drawing/2014/main" id="{58573439-5A33-046F-C6B4-7A9DBF60C856}"/>
                </a:ext>
              </a:extLst>
            </p:cNvPr>
            <p:cNvSpPr>
              <a:spLocks noChangeAspect="1"/>
            </p:cNvSpPr>
            <p:nvPr/>
          </p:nvSpPr>
          <p:spPr>
            <a:xfrm rot="5400000">
              <a:off x="443303" y="2524476"/>
              <a:ext cx="307532" cy="307274"/>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pic>
          <p:nvPicPr>
            <p:cNvPr id="18" name="Picture 17" descr="check marks.png">
              <a:extLst>
                <a:ext uri="{FF2B5EF4-FFF2-40B4-BE49-F238E27FC236}">
                  <a16:creationId xmlns:a16="http://schemas.microsoft.com/office/drawing/2014/main" id="{59E45DA9-D76D-B3C1-81D6-583FDA63AE40}"/>
                </a:ext>
              </a:extLst>
            </p:cNvPr>
            <p:cNvPicPr>
              <a:picLocks noChangeAspect="1"/>
            </p:cNvPicPr>
            <p:nvPr/>
          </p:nvPicPr>
          <p:blipFill rotWithShape="1">
            <a:blip r:embed="rId3">
              <a:extLst>
                <a:ext uri="{28A0092B-C50C-407E-A947-70E740481C1C}">
                  <a14:useLocalDpi xmlns:a14="http://schemas.microsoft.com/office/drawing/2010/main" val="0"/>
                </a:ext>
              </a:extLst>
            </a:blip>
            <a:srcRect l="65311" t="27661" r="13783" b="34324"/>
            <a:stretch/>
          </p:blipFill>
          <p:spPr>
            <a:xfrm>
              <a:off x="468191" y="2575061"/>
              <a:ext cx="257119" cy="206103"/>
            </a:xfrm>
            <a:prstGeom prst="rect">
              <a:avLst/>
            </a:prstGeom>
          </p:spPr>
        </p:pic>
      </p:grpSp>
      <p:grpSp>
        <p:nvGrpSpPr>
          <p:cNvPr id="19" name="Group 18">
            <a:extLst>
              <a:ext uri="{FF2B5EF4-FFF2-40B4-BE49-F238E27FC236}">
                <a16:creationId xmlns:a16="http://schemas.microsoft.com/office/drawing/2014/main" id="{3B7A3354-58BC-C8C6-88C1-5FEECAD79DFC}"/>
              </a:ext>
            </a:extLst>
          </p:cNvPr>
          <p:cNvGrpSpPr>
            <a:grpSpLocks noChangeAspect="1"/>
          </p:cNvGrpSpPr>
          <p:nvPr/>
        </p:nvGrpSpPr>
        <p:grpSpPr>
          <a:xfrm>
            <a:off x="5779548" y="2880220"/>
            <a:ext cx="239828" cy="240030"/>
            <a:chOff x="443432" y="2524347"/>
            <a:chExt cx="307274" cy="307532"/>
          </a:xfrm>
        </p:grpSpPr>
        <p:sp>
          <p:nvSpPr>
            <p:cNvPr id="20" name="Oval 19">
              <a:extLst>
                <a:ext uri="{FF2B5EF4-FFF2-40B4-BE49-F238E27FC236}">
                  <a16:creationId xmlns:a16="http://schemas.microsoft.com/office/drawing/2014/main" id="{0161FB74-FAC0-9EC7-6239-AE1114B1C5CF}"/>
                </a:ext>
              </a:extLst>
            </p:cNvPr>
            <p:cNvSpPr>
              <a:spLocks noChangeAspect="1"/>
            </p:cNvSpPr>
            <p:nvPr/>
          </p:nvSpPr>
          <p:spPr>
            <a:xfrm rot="5400000">
              <a:off x="443303" y="2524476"/>
              <a:ext cx="307532" cy="307274"/>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pic>
          <p:nvPicPr>
            <p:cNvPr id="21" name="Picture 20" descr="check marks.png">
              <a:extLst>
                <a:ext uri="{FF2B5EF4-FFF2-40B4-BE49-F238E27FC236}">
                  <a16:creationId xmlns:a16="http://schemas.microsoft.com/office/drawing/2014/main" id="{CF394F2C-D393-0735-7B1B-C624841EF24D}"/>
                </a:ext>
              </a:extLst>
            </p:cNvPr>
            <p:cNvPicPr>
              <a:picLocks noChangeAspect="1"/>
            </p:cNvPicPr>
            <p:nvPr/>
          </p:nvPicPr>
          <p:blipFill rotWithShape="1">
            <a:blip r:embed="rId3">
              <a:extLst>
                <a:ext uri="{28A0092B-C50C-407E-A947-70E740481C1C}">
                  <a14:useLocalDpi xmlns:a14="http://schemas.microsoft.com/office/drawing/2010/main" val="0"/>
                </a:ext>
              </a:extLst>
            </a:blip>
            <a:srcRect l="65311" t="27661" r="13783" b="34324"/>
            <a:stretch/>
          </p:blipFill>
          <p:spPr>
            <a:xfrm>
              <a:off x="468191" y="2575061"/>
              <a:ext cx="257119" cy="206103"/>
            </a:xfrm>
            <a:prstGeom prst="rect">
              <a:avLst/>
            </a:prstGeom>
          </p:spPr>
        </p:pic>
      </p:grpSp>
      <p:grpSp>
        <p:nvGrpSpPr>
          <p:cNvPr id="22" name="Group 21">
            <a:extLst>
              <a:ext uri="{FF2B5EF4-FFF2-40B4-BE49-F238E27FC236}">
                <a16:creationId xmlns:a16="http://schemas.microsoft.com/office/drawing/2014/main" id="{B0CB4443-B3A7-D295-EA8E-B875FC621015}"/>
              </a:ext>
            </a:extLst>
          </p:cNvPr>
          <p:cNvGrpSpPr>
            <a:grpSpLocks noChangeAspect="1"/>
          </p:cNvGrpSpPr>
          <p:nvPr/>
        </p:nvGrpSpPr>
        <p:grpSpPr>
          <a:xfrm>
            <a:off x="7436629" y="2880220"/>
            <a:ext cx="239828" cy="240030"/>
            <a:chOff x="443432" y="2524347"/>
            <a:chExt cx="307274" cy="307532"/>
          </a:xfrm>
        </p:grpSpPr>
        <p:sp>
          <p:nvSpPr>
            <p:cNvPr id="23" name="Oval 22">
              <a:extLst>
                <a:ext uri="{FF2B5EF4-FFF2-40B4-BE49-F238E27FC236}">
                  <a16:creationId xmlns:a16="http://schemas.microsoft.com/office/drawing/2014/main" id="{E9029D90-7C9D-BC1C-D482-A90A71E3B1ED}"/>
                </a:ext>
              </a:extLst>
            </p:cNvPr>
            <p:cNvSpPr>
              <a:spLocks noChangeAspect="1"/>
            </p:cNvSpPr>
            <p:nvPr/>
          </p:nvSpPr>
          <p:spPr>
            <a:xfrm rot="5400000">
              <a:off x="443303" y="2524476"/>
              <a:ext cx="307532" cy="307274"/>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pic>
          <p:nvPicPr>
            <p:cNvPr id="24" name="Picture 23" descr="check marks.png">
              <a:extLst>
                <a:ext uri="{FF2B5EF4-FFF2-40B4-BE49-F238E27FC236}">
                  <a16:creationId xmlns:a16="http://schemas.microsoft.com/office/drawing/2014/main" id="{A9041EC8-19A4-30FD-95C8-CACCD9B3643A}"/>
                </a:ext>
              </a:extLst>
            </p:cNvPr>
            <p:cNvPicPr>
              <a:picLocks noChangeAspect="1"/>
            </p:cNvPicPr>
            <p:nvPr/>
          </p:nvPicPr>
          <p:blipFill rotWithShape="1">
            <a:blip r:embed="rId3">
              <a:extLst>
                <a:ext uri="{28A0092B-C50C-407E-A947-70E740481C1C}">
                  <a14:useLocalDpi xmlns:a14="http://schemas.microsoft.com/office/drawing/2010/main" val="0"/>
                </a:ext>
              </a:extLst>
            </a:blip>
            <a:srcRect l="65311" t="27661" r="13783" b="34324"/>
            <a:stretch/>
          </p:blipFill>
          <p:spPr>
            <a:xfrm>
              <a:off x="468191" y="2575061"/>
              <a:ext cx="257119" cy="206103"/>
            </a:xfrm>
            <a:prstGeom prst="rect">
              <a:avLst/>
            </a:prstGeom>
          </p:spPr>
        </p:pic>
      </p:grpSp>
      <p:grpSp>
        <p:nvGrpSpPr>
          <p:cNvPr id="25" name="Group 24">
            <a:extLst>
              <a:ext uri="{FF2B5EF4-FFF2-40B4-BE49-F238E27FC236}">
                <a16:creationId xmlns:a16="http://schemas.microsoft.com/office/drawing/2014/main" id="{7A92FE85-33B1-1A8F-B9A2-ADC6980F1F86}"/>
              </a:ext>
            </a:extLst>
          </p:cNvPr>
          <p:cNvGrpSpPr>
            <a:grpSpLocks noChangeAspect="1"/>
          </p:cNvGrpSpPr>
          <p:nvPr/>
        </p:nvGrpSpPr>
        <p:grpSpPr>
          <a:xfrm>
            <a:off x="7436380" y="3640255"/>
            <a:ext cx="239828" cy="240030"/>
            <a:chOff x="443432" y="2524347"/>
            <a:chExt cx="307274" cy="307532"/>
          </a:xfrm>
        </p:grpSpPr>
        <p:sp>
          <p:nvSpPr>
            <p:cNvPr id="26" name="Oval 25">
              <a:extLst>
                <a:ext uri="{FF2B5EF4-FFF2-40B4-BE49-F238E27FC236}">
                  <a16:creationId xmlns:a16="http://schemas.microsoft.com/office/drawing/2014/main" id="{9608AA1B-C185-DC03-933B-3791F6EB8658}"/>
                </a:ext>
              </a:extLst>
            </p:cNvPr>
            <p:cNvSpPr>
              <a:spLocks noChangeAspect="1"/>
            </p:cNvSpPr>
            <p:nvPr/>
          </p:nvSpPr>
          <p:spPr>
            <a:xfrm rot="5400000">
              <a:off x="443303" y="2524476"/>
              <a:ext cx="307532" cy="307274"/>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pic>
          <p:nvPicPr>
            <p:cNvPr id="27" name="Picture 26" descr="check marks.png">
              <a:extLst>
                <a:ext uri="{FF2B5EF4-FFF2-40B4-BE49-F238E27FC236}">
                  <a16:creationId xmlns:a16="http://schemas.microsoft.com/office/drawing/2014/main" id="{66F97474-A58B-24F7-C857-5A04596343E0}"/>
                </a:ext>
              </a:extLst>
            </p:cNvPr>
            <p:cNvPicPr>
              <a:picLocks noChangeAspect="1"/>
            </p:cNvPicPr>
            <p:nvPr/>
          </p:nvPicPr>
          <p:blipFill rotWithShape="1">
            <a:blip r:embed="rId3">
              <a:extLst>
                <a:ext uri="{28A0092B-C50C-407E-A947-70E740481C1C}">
                  <a14:useLocalDpi xmlns:a14="http://schemas.microsoft.com/office/drawing/2010/main" val="0"/>
                </a:ext>
              </a:extLst>
            </a:blip>
            <a:srcRect l="65311" t="27661" r="13783" b="34324"/>
            <a:stretch/>
          </p:blipFill>
          <p:spPr>
            <a:xfrm>
              <a:off x="468191" y="2575061"/>
              <a:ext cx="257119" cy="206103"/>
            </a:xfrm>
            <a:prstGeom prst="rect">
              <a:avLst/>
            </a:prstGeom>
          </p:spPr>
        </p:pic>
      </p:grpSp>
      <p:cxnSp>
        <p:nvCxnSpPr>
          <p:cNvPr id="28" name="Straight Connector 27">
            <a:extLst>
              <a:ext uri="{FF2B5EF4-FFF2-40B4-BE49-F238E27FC236}">
                <a16:creationId xmlns:a16="http://schemas.microsoft.com/office/drawing/2014/main" id="{A49025E1-5C9A-D615-6EF2-EC385A9A9116}"/>
              </a:ext>
            </a:extLst>
          </p:cNvPr>
          <p:cNvCxnSpPr>
            <a:cxnSpLocks/>
          </p:cNvCxnSpPr>
          <p:nvPr/>
        </p:nvCxnSpPr>
        <p:spPr>
          <a:xfrm>
            <a:off x="822640" y="2661164"/>
            <a:ext cx="7472275" cy="0"/>
          </a:xfrm>
          <a:prstGeom prst="line">
            <a:avLst/>
          </a:prstGeom>
          <a:ln w="12700" cap="rnd">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9A008D3-480E-5C6A-75BB-3454D501F514}"/>
              </a:ext>
            </a:extLst>
          </p:cNvPr>
          <p:cNvCxnSpPr>
            <a:cxnSpLocks/>
          </p:cNvCxnSpPr>
          <p:nvPr/>
        </p:nvCxnSpPr>
        <p:spPr>
          <a:xfrm>
            <a:off x="822640" y="3366566"/>
            <a:ext cx="7472275" cy="0"/>
          </a:xfrm>
          <a:prstGeom prst="line">
            <a:avLst/>
          </a:prstGeom>
          <a:ln w="12700" cap="rnd">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0" name="Rounded Rectangle 36">
            <a:extLst>
              <a:ext uri="{FF2B5EF4-FFF2-40B4-BE49-F238E27FC236}">
                <a16:creationId xmlns:a16="http://schemas.microsoft.com/office/drawing/2014/main" id="{42B9DF1E-4BE9-72C1-C70D-F78EC332E135}"/>
              </a:ext>
            </a:extLst>
          </p:cNvPr>
          <p:cNvSpPr/>
          <p:nvPr/>
        </p:nvSpPr>
        <p:spPr>
          <a:xfrm>
            <a:off x="5469051" y="1255399"/>
            <a:ext cx="1118994" cy="615225"/>
          </a:xfrm>
          <a:prstGeom prst="roundRect">
            <a:avLst>
              <a:gd name="adj" fmla="val 0"/>
            </a:avLst>
          </a:prstGeom>
          <a:solidFill>
            <a:srgbClr val="BEE5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dirty="0">
                <a:solidFill>
                  <a:srgbClr val="162B48"/>
                </a:solidFill>
              </a:rPr>
              <a:t>C-Corp</a:t>
            </a:r>
          </a:p>
        </p:txBody>
      </p:sp>
      <p:sp>
        <p:nvSpPr>
          <p:cNvPr id="31" name="Rounded Rectangle 38">
            <a:extLst>
              <a:ext uri="{FF2B5EF4-FFF2-40B4-BE49-F238E27FC236}">
                <a16:creationId xmlns:a16="http://schemas.microsoft.com/office/drawing/2014/main" id="{4ACCFC17-D3C5-298B-975C-7957ED5A758A}"/>
              </a:ext>
            </a:extLst>
          </p:cNvPr>
          <p:cNvSpPr/>
          <p:nvPr/>
        </p:nvSpPr>
        <p:spPr>
          <a:xfrm>
            <a:off x="7064320" y="1255399"/>
            <a:ext cx="1118994" cy="549236"/>
          </a:xfrm>
          <a:prstGeom prst="roundRect">
            <a:avLst>
              <a:gd name="adj" fmla="val 0"/>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dirty="0">
                <a:solidFill>
                  <a:schemeClr val="bg1"/>
                </a:solidFill>
              </a:rPr>
              <a:t>S-Corp</a:t>
            </a:r>
          </a:p>
          <a:p>
            <a:pPr algn="ctr"/>
            <a:r>
              <a:rPr lang="en-US" sz="1200" dirty="0">
                <a:solidFill>
                  <a:schemeClr val="bg1"/>
                </a:solidFill>
              </a:rPr>
              <a:t>(pass-thru)</a:t>
            </a:r>
            <a:r>
              <a:rPr lang="en-US" sz="1013" dirty="0">
                <a:solidFill>
                  <a:srgbClr val="162B48"/>
                </a:solidFill>
              </a:rPr>
              <a:t>p</a:t>
            </a:r>
          </a:p>
        </p:txBody>
      </p:sp>
      <p:sp>
        <p:nvSpPr>
          <p:cNvPr id="32" name="Text Box 15">
            <a:extLst>
              <a:ext uri="{FF2B5EF4-FFF2-40B4-BE49-F238E27FC236}">
                <a16:creationId xmlns:a16="http://schemas.microsoft.com/office/drawing/2014/main" id="{28B539D7-C82F-D288-8FD7-2913CAE6AF6C}"/>
              </a:ext>
            </a:extLst>
          </p:cNvPr>
          <p:cNvSpPr txBox="1">
            <a:spLocks noChangeArrowheads="1"/>
          </p:cNvSpPr>
          <p:nvPr/>
        </p:nvSpPr>
        <p:spPr bwMode="auto">
          <a:xfrm>
            <a:off x="682483" y="4239314"/>
            <a:ext cx="68580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450"/>
              </a:spcAft>
            </a:pPr>
            <a:r>
              <a:rPr lang="en-US" sz="825" b="1" dirty="0">
                <a:solidFill>
                  <a:srgbClr val="162B48"/>
                </a:solidFill>
                <a:latin typeface="FS Elliot Pro" panose="02000503040000020004" pitchFamily="50" charset="0"/>
              </a:rPr>
              <a:t>Note: </a:t>
            </a:r>
            <a:r>
              <a:rPr lang="en-US" sz="825" dirty="0">
                <a:solidFill>
                  <a:srgbClr val="162B48"/>
                </a:solidFill>
                <a:latin typeface="FS Elliot Pro" panose="02000503040000020004" pitchFamily="50" charset="0"/>
              </a:rPr>
              <a:t>Consult a tax professional as state and local tax may differ.</a:t>
            </a:r>
            <a:endParaRPr lang="en-US" altLang="en-US" sz="825" dirty="0">
              <a:solidFill>
                <a:srgbClr val="4D4E53"/>
              </a:solidFill>
              <a:latin typeface="FS Elliot Pro"/>
            </a:endParaRPr>
          </a:p>
        </p:txBody>
      </p:sp>
    </p:spTree>
    <p:extLst>
      <p:ext uri="{BB962C8B-B14F-4D97-AF65-F5344CB8AC3E}">
        <p14:creationId xmlns:p14="http://schemas.microsoft.com/office/powerpoint/2010/main" val="195484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 Same Side Corner Rectangle 38"/>
          <p:cNvSpPr/>
          <p:nvPr/>
        </p:nvSpPr>
        <p:spPr>
          <a:xfrm rot="16200000" flipH="1">
            <a:off x="5261722" y="1216956"/>
            <a:ext cx="2906409" cy="3704266"/>
          </a:xfrm>
          <a:prstGeom prst="round2SameRect">
            <a:avLst>
              <a:gd name="adj1" fmla="val 0"/>
              <a:gd name="adj2" fmla="val 0"/>
            </a:avLst>
          </a:prstGeom>
          <a:solidFill>
            <a:srgbClr val="BDE4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013"/>
          </a:p>
        </p:txBody>
      </p:sp>
      <p:graphicFrame>
        <p:nvGraphicFramePr>
          <p:cNvPr id="7" name="Group 122"/>
          <p:cNvGraphicFramePr>
            <a:graphicFrameLocks noGrp="1"/>
          </p:cNvGraphicFramePr>
          <p:nvPr>
            <p:ph idx="4294967295"/>
          </p:nvPr>
        </p:nvGraphicFramePr>
        <p:xfrm>
          <a:off x="772636" y="1753944"/>
          <a:ext cx="3799364" cy="2120108"/>
        </p:xfrm>
        <a:graphic>
          <a:graphicData uri="http://schemas.openxmlformats.org/drawingml/2006/table">
            <a:tbl>
              <a:tblPr/>
              <a:tblGrid>
                <a:gridCol w="1317421">
                  <a:extLst>
                    <a:ext uri="{9D8B030D-6E8A-4147-A177-3AD203B41FA5}">
                      <a16:colId xmlns:a16="http://schemas.microsoft.com/office/drawing/2014/main" val="20000"/>
                    </a:ext>
                  </a:extLst>
                </a:gridCol>
                <a:gridCol w="1229323">
                  <a:extLst>
                    <a:ext uri="{9D8B030D-6E8A-4147-A177-3AD203B41FA5}">
                      <a16:colId xmlns:a16="http://schemas.microsoft.com/office/drawing/2014/main" val="20001"/>
                    </a:ext>
                  </a:extLst>
                </a:gridCol>
                <a:gridCol w="1252620">
                  <a:extLst>
                    <a:ext uri="{9D8B030D-6E8A-4147-A177-3AD203B41FA5}">
                      <a16:colId xmlns:a16="http://schemas.microsoft.com/office/drawing/2014/main" val="20002"/>
                    </a:ext>
                  </a:extLst>
                </a:gridCol>
              </a:tblGrid>
              <a:tr h="567469">
                <a:tc>
                  <a:txBody>
                    <a:bodyPr/>
                    <a:lstStyle/>
                    <a:p>
                      <a:pPr marL="0" marR="0" lvl="0" indent="0" algn="l" defTabSz="914400" rtl="0" eaLnBrk="1" fontAlgn="base" latinLnBrk="0" hangingPunct="1">
                        <a:lnSpc>
                          <a:spcPct val="80000"/>
                        </a:lnSpc>
                        <a:spcBef>
                          <a:spcPct val="20000"/>
                        </a:spcBef>
                        <a:spcAft>
                          <a:spcPct val="0"/>
                        </a:spcAft>
                        <a:buClrTx/>
                        <a:buSzTx/>
                        <a:buFontTx/>
                        <a:buNone/>
                        <a:tabLst/>
                        <a:defRPr/>
                      </a:pPr>
                      <a:endParaRPr kumimoji="0" lang="en-US" sz="1400" b="1" i="0" u="none" strike="noStrike" cap="none" normalizeH="0" baseline="0" dirty="0">
                        <a:ln>
                          <a:noFill/>
                        </a:ln>
                        <a:solidFill>
                          <a:srgbClr val="464E7E"/>
                        </a:solidFill>
                        <a:effectLst/>
                        <a:latin typeface="+mn-lt"/>
                        <a:cs typeface="Arial"/>
                      </a:endParaRPr>
                    </a:p>
                  </a:txBody>
                  <a:tcPr marL="0" marR="0" marT="34290" marB="0" anchor="ctr" horzOverflow="overflow">
                    <a:lnL cap="flat">
                      <a:noFill/>
                    </a:lnL>
                    <a:lnR>
                      <a:noFill/>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500" b="1" i="0" u="none" strike="noStrike" cap="none" normalizeH="0" baseline="0" dirty="0">
                          <a:ln>
                            <a:noFill/>
                          </a:ln>
                          <a:solidFill>
                            <a:srgbClr val="0091DA"/>
                          </a:solidFill>
                          <a:effectLst/>
                          <a:latin typeface="+mn-lt"/>
                          <a:cs typeface="Times New Roman" pitchFamily="18" charset="0"/>
                        </a:rPr>
                        <a:t>Sale to</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1500" b="1" i="0" u="none" strike="noStrike" cap="none" normalizeH="0" baseline="0" dirty="0">
                          <a:ln>
                            <a:noFill/>
                          </a:ln>
                          <a:solidFill>
                            <a:srgbClr val="0091DA"/>
                          </a:solidFill>
                          <a:effectLst/>
                          <a:latin typeface="+mn-lt"/>
                          <a:cs typeface="Times New Roman" pitchFamily="18" charset="0"/>
                        </a:rPr>
                        <a:t>third party</a:t>
                      </a:r>
                    </a:p>
                  </a:txBody>
                  <a:tcPr marL="0" marR="0" marT="0" marB="137160" anchor="b" horzOverflow="overflow">
                    <a:lnL cap="flat">
                      <a:noFill/>
                    </a:lnL>
                    <a:lnR>
                      <a:noFill/>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lang="en-US" sz="1500" b="1" kern="1200" dirty="0">
                          <a:solidFill>
                            <a:srgbClr val="0091DA"/>
                          </a:solidFill>
                          <a:latin typeface="+mn-lt"/>
                          <a:ea typeface="+mn-ea"/>
                          <a:cs typeface="+mn-cs"/>
                        </a:rPr>
                        <a:t>Sale to ESOP</a:t>
                      </a:r>
                    </a:p>
                  </a:txBody>
                  <a:tcPr marL="0" marR="0" marT="0" marB="137160" anchor="b" horzOverflow="overflow">
                    <a:lnL cap="flat">
                      <a:noFill/>
                    </a:lnL>
                    <a:lnR>
                      <a:noFill/>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334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rgbClr val="162B48"/>
                          </a:solidFill>
                          <a:effectLst/>
                          <a:latin typeface="+mn-lt"/>
                          <a:cs typeface="Arial"/>
                        </a:rPr>
                        <a:t>Net gain </a:t>
                      </a:r>
                      <a:br>
                        <a:rPr kumimoji="0" lang="en-US" sz="1400" b="0" i="0" u="none" strike="noStrike" cap="none" normalizeH="0" baseline="0" dirty="0">
                          <a:ln>
                            <a:noFill/>
                          </a:ln>
                          <a:solidFill>
                            <a:srgbClr val="162B48"/>
                          </a:solidFill>
                          <a:effectLst/>
                          <a:latin typeface="+mn-lt"/>
                          <a:cs typeface="Arial"/>
                        </a:rPr>
                      </a:br>
                      <a:r>
                        <a:rPr kumimoji="0" lang="en-US" sz="1400" b="0" i="0" u="none" strike="noStrike" cap="none" normalizeH="0" baseline="0" dirty="0">
                          <a:ln>
                            <a:noFill/>
                          </a:ln>
                          <a:solidFill>
                            <a:srgbClr val="162B48"/>
                          </a:solidFill>
                          <a:effectLst/>
                          <a:latin typeface="+mn-lt"/>
                          <a:cs typeface="Arial"/>
                        </a:rPr>
                        <a:t>on sale</a:t>
                      </a:r>
                    </a:p>
                  </a:txBody>
                  <a:tcPr marL="0" marR="0" marT="0" marB="0" anchor="ctr" horzOverflow="overflow">
                    <a:lnL cap="flat">
                      <a:noFill/>
                    </a:lnL>
                    <a:lnR>
                      <a:noFill/>
                    </a:lnR>
                    <a:lnT w="28575" cap="flat" cmpd="sng" algn="ctr">
                      <a:solidFill>
                        <a:srgbClr val="4D4E5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162B48"/>
                          </a:solidFill>
                          <a:effectLst/>
                          <a:latin typeface="+mn-lt"/>
                          <a:cs typeface="Times New Roman" pitchFamily="18" charset="0"/>
                        </a:rPr>
                        <a:t>$10M</a:t>
                      </a:r>
                    </a:p>
                  </a:txBody>
                  <a:tcPr marL="0" marR="0" marT="0" marB="0" anchor="ctr" horzOverflow="overflow">
                    <a:lnL cap="flat">
                      <a:noFill/>
                    </a:lnL>
                    <a:lnR>
                      <a:noFill/>
                    </a:lnR>
                    <a:lnT w="28575" cap="flat" cmpd="sng" algn="ctr">
                      <a:solidFill>
                        <a:srgbClr val="4D4E5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kern="1200" dirty="0">
                          <a:solidFill>
                            <a:srgbClr val="162B48"/>
                          </a:solidFill>
                          <a:latin typeface="+mn-lt"/>
                          <a:ea typeface="+mn-ea"/>
                          <a:cs typeface="+mn-cs"/>
                        </a:rPr>
                        <a:t>$10</a:t>
                      </a:r>
                      <a:r>
                        <a:rPr lang="en-US" sz="1400" kern="1200" baseline="0" dirty="0">
                          <a:solidFill>
                            <a:srgbClr val="162B48"/>
                          </a:solidFill>
                          <a:latin typeface="+mn-lt"/>
                          <a:ea typeface="+mn-ea"/>
                          <a:cs typeface="+mn-cs"/>
                        </a:rPr>
                        <a:t>M</a:t>
                      </a:r>
                      <a:endParaRPr lang="en-US" sz="1400" kern="1200" dirty="0">
                        <a:solidFill>
                          <a:srgbClr val="162B48"/>
                        </a:solidFill>
                        <a:latin typeface="+mn-lt"/>
                        <a:ea typeface="+mn-ea"/>
                        <a:cs typeface="+mn-cs"/>
                      </a:endParaRPr>
                    </a:p>
                  </a:txBody>
                  <a:tcPr marL="0" marR="0" marT="0" marB="0" anchor="ctr" horzOverflow="overflow">
                    <a:lnL cap="flat">
                      <a:noFill/>
                    </a:lnL>
                    <a:lnR>
                      <a:noFill/>
                    </a:lnR>
                    <a:lnT w="28575" cap="flat" cmpd="sng" algn="ctr">
                      <a:solidFill>
                        <a:srgbClr val="4D4E5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77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162B48"/>
                          </a:solidFill>
                          <a:effectLst/>
                          <a:latin typeface="+mn-lt"/>
                          <a:cs typeface="Arial"/>
                        </a:rPr>
                        <a:t>LT capital </a:t>
                      </a:r>
                      <a:br>
                        <a:rPr kumimoji="0" lang="en-US" sz="1400" b="0" i="0" u="none" strike="noStrike" cap="none" normalizeH="0" baseline="0" dirty="0">
                          <a:ln>
                            <a:noFill/>
                          </a:ln>
                          <a:solidFill>
                            <a:srgbClr val="162B48"/>
                          </a:solidFill>
                          <a:effectLst/>
                          <a:latin typeface="+mn-lt"/>
                          <a:cs typeface="Arial"/>
                        </a:rPr>
                      </a:br>
                      <a:r>
                        <a:rPr kumimoji="0" lang="en-US" sz="1400" b="0" i="0" u="none" strike="noStrike" cap="none" normalizeH="0" baseline="0" dirty="0">
                          <a:ln>
                            <a:noFill/>
                          </a:ln>
                          <a:solidFill>
                            <a:srgbClr val="162B48"/>
                          </a:solidFill>
                          <a:effectLst/>
                          <a:latin typeface="+mn-lt"/>
                          <a:cs typeface="Arial"/>
                        </a:rPr>
                        <a:t>gains tax rate</a:t>
                      </a: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kern="1200" dirty="0">
                          <a:solidFill>
                            <a:srgbClr val="162B48"/>
                          </a:solidFill>
                          <a:latin typeface="+mn-lt"/>
                          <a:ea typeface="+mn-ea"/>
                          <a:cs typeface="+mn-cs"/>
                        </a:rPr>
                        <a:t>23.8%</a:t>
                      </a:r>
                      <a:r>
                        <a:rPr lang="en-US" sz="1400" kern="1200" baseline="30000" dirty="0">
                          <a:solidFill>
                            <a:srgbClr val="162B48"/>
                          </a:solidFill>
                          <a:latin typeface="+mn-lt"/>
                          <a:ea typeface="+mn-ea"/>
                          <a:cs typeface="+mn-cs"/>
                        </a:rPr>
                        <a:t>*</a:t>
                      </a:r>
                      <a:endParaRPr lang="en-US" sz="1400" kern="1200" dirty="0">
                        <a:solidFill>
                          <a:srgbClr val="162B48"/>
                        </a:solidFill>
                        <a:latin typeface="+mn-lt"/>
                        <a:ea typeface="+mn-ea"/>
                        <a:cs typeface="+mn-cs"/>
                      </a:endParaRP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b="1" kern="1200" dirty="0">
                          <a:solidFill>
                            <a:srgbClr val="00C4D9"/>
                          </a:solidFill>
                          <a:latin typeface="+mn-lt"/>
                          <a:ea typeface="+mn-ea"/>
                          <a:cs typeface="+mn-cs"/>
                        </a:rPr>
                        <a:t>Gain deferred</a:t>
                      </a: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5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162B48"/>
                          </a:solidFill>
                          <a:effectLst/>
                          <a:latin typeface="+mn-lt"/>
                          <a:cs typeface="Arial"/>
                        </a:rPr>
                        <a:t>Tax liability</a:t>
                      </a: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kern="1200" dirty="0">
                          <a:solidFill>
                            <a:srgbClr val="162B48"/>
                          </a:solidFill>
                          <a:latin typeface="+mn-lt"/>
                          <a:ea typeface="+mn-ea"/>
                          <a:cs typeface="+mn-cs"/>
                        </a:rPr>
                        <a:t>$2.38M</a:t>
                      </a: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400" kern="1200" dirty="0">
                          <a:solidFill>
                            <a:srgbClr val="162B48"/>
                          </a:solidFill>
                          <a:latin typeface="+mn-lt"/>
                          <a:ea typeface="+mn-ea"/>
                          <a:cs typeface="+mn-cs"/>
                        </a:rPr>
                        <a:t>$0</a:t>
                      </a: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Rectangle 10"/>
          <p:cNvSpPr/>
          <p:nvPr/>
        </p:nvSpPr>
        <p:spPr>
          <a:xfrm>
            <a:off x="5204115" y="1828131"/>
            <a:ext cx="3184907" cy="2481915"/>
          </a:xfrm>
          <a:prstGeom prst="rect">
            <a:avLst/>
          </a:prstGeom>
        </p:spPr>
        <p:txBody>
          <a:bodyPr wrap="square" lIns="0" tIns="0" rIns="0" bIns="0">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900"/>
              </a:spcAft>
              <a:buClr>
                <a:srgbClr val="787878"/>
              </a:buClr>
            </a:pPr>
            <a:r>
              <a:rPr lang="en-US" sz="1500" b="1" dirty="0">
                <a:solidFill>
                  <a:srgbClr val="002855"/>
                </a:solidFill>
              </a:rPr>
              <a:t>Deferring gain on sale to ESOP</a:t>
            </a:r>
          </a:p>
          <a:p>
            <a:pPr marL="176213" indent="-167879">
              <a:spcAft>
                <a:spcPts val="900"/>
              </a:spcAft>
              <a:buFont typeface="Arial" panose="020B0604020202020204" pitchFamily="34" charset="0"/>
              <a:buChar char="•"/>
            </a:pPr>
            <a:r>
              <a:rPr lang="en-US" sz="1600" dirty="0">
                <a:solidFill>
                  <a:srgbClr val="002855"/>
                </a:solidFill>
                <a:latin typeface="FS Elliot Pro Light" panose="02000503040000020004" pitchFamily="50" charset="0"/>
              </a:rPr>
              <a:t>ESOP must hold at least 30% of stock after sale</a:t>
            </a:r>
          </a:p>
          <a:p>
            <a:pPr marL="176213" indent="-167879">
              <a:spcAft>
                <a:spcPts val="900"/>
              </a:spcAft>
              <a:buFont typeface="Arial" panose="020B0604020202020204" pitchFamily="34" charset="0"/>
              <a:buChar char="•"/>
            </a:pPr>
            <a:r>
              <a:rPr lang="en-US" sz="1600" dirty="0">
                <a:solidFill>
                  <a:srgbClr val="002855"/>
                </a:solidFill>
                <a:latin typeface="FS Elliot Pro Light" panose="02000503040000020004" pitchFamily="50" charset="0"/>
              </a:rPr>
              <a:t>Proceeds buy qualified replacement property — domestic stocks and bonds — or used to start up next business</a:t>
            </a:r>
          </a:p>
          <a:p>
            <a:pPr marL="176213" indent="-167879">
              <a:spcAft>
                <a:spcPts val="900"/>
              </a:spcAft>
              <a:buFont typeface="Arial" panose="020B0604020202020204" pitchFamily="34" charset="0"/>
              <a:buChar char="•"/>
            </a:pPr>
            <a:r>
              <a:rPr lang="en-US" sz="1600" dirty="0">
                <a:solidFill>
                  <a:srgbClr val="002855"/>
                </a:solidFill>
                <a:latin typeface="FS Elliot Pro Light" panose="02000503040000020004" pitchFamily="50" charset="0"/>
              </a:rPr>
              <a:t>Gain recognized on disposition of qualified replacement property</a:t>
            </a:r>
          </a:p>
        </p:txBody>
      </p:sp>
      <p:sp>
        <p:nvSpPr>
          <p:cNvPr id="45" name="Rectangle 44">
            <a:extLst>
              <a:ext uri="{FF2B5EF4-FFF2-40B4-BE49-F238E27FC236}">
                <a16:creationId xmlns:a16="http://schemas.microsoft.com/office/drawing/2014/main" id="{478FBF8B-3919-C94C-883F-670B2806585B}"/>
              </a:ext>
            </a:extLst>
          </p:cNvPr>
          <p:cNvSpPr/>
          <p:nvPr/>
        </p:nvSpPr>
        <p:spPr>
          <a:xfrm>
            <a:off x="724674" y="1113504"/>
            <a:ext cx="2904689" cy="494576"/>
          </a:xfrm>
          <a:prstGeom prst="rect">
            <a:avLst/>
          </a:prstGeom>
        </p:spPr>
        <p:txBody>
          <a:bodyPr wrap="square" anchor="t">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57175" indent="-257175"/>
            <a:r>
              <a:rPr lang="en-US" sz="1800" b="1" dirty="0">
                <a:solidFill>
                  <a:srgbClr val="002855"/>
                </a:solidFill>
              </a:rPr>
              <a:t>Defer sale gain</a:t>
            </a:r>
            <a:endParaRPr lang="en-US" sz="1800" b="1" dirty="0">
              <a:solidFill>
                <a:srgbClr val="002855"/>
              </a:solidFill>
              <a:latin typeface="FS Elliot Pro"/>
            </a:endParaRPr>
          </a:p>
        </p:txBody>
      </p:sp>
      <p:sp>
        <p:nvSpPr>
          <p:cNvPr id="2" name="Rectangle 2">
            <a:extLst>
              <a:ext uri="{FF2B5EF4-FFF2-40B4-BE49-F238E27FC236}">
                <a16:creationId xmlns:a16="http://schemas.microsoft.com/office/drawing/2014/main" id="{B7C9EDA5-14FF-EBCC-B0AC-C8561CC12B9A}"/>
              </a:ext>
            </a:extLst>
          </p:cNvPr>
          <p:cNvSpPr txBox="1">
            <a:spLocks noChangeArrowheads="1"/>
          </p:cNvSpPr>
          <p:nvPr/>
        </p:nvSpPr>
        <p:spPr bwMode="auto">
          <a:xfrm>
            <a:off x="724674" y="593632"/>
            <a:ext cx="7836765" cy="600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lnSpcReduction="100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600" dirty="0">
                <a:solidFill>
                  <a:srgbClr val="0091DA"/>
                </a:solidFill>
                <a:latin typeface="FS Elliot Pro Light" panose="02000503040000020004" pitchFamily="2" charset="0"/>
              </a:rPr>
              <a:t>C-corporation tax benefits</a:t>
            </a:r>
          </a:p>
        </p:txBody>
      </p:sp>
      <p:sp>
        <p:nvSpPr>
          <p:cNvPr id="3" name="Text Box 15">
            <a:extLst>
              <a:ext uri="{FF2B5EF4-FFF2-40B4-BE49-F238E27FC236}">
                <a16:creationId xmlns:a16="http://schemas.microsoft.com/office/drawing/2014/main" id="{C771C0CF-AF55-21BC-9A33-D5E46F419E37}"/>
              </a:ext>
            </a:extLst>
          </p:cNvPr>
          <p:cNvSpPr txBox="1">
            <a:spLocks noChangeArrowheads="1"/>
          </p:cNvSpPr>
          <p:nvPr/>
        </p:nvSpPr>
        <p:spPr bwMode="auto">
          <a:xfrm>
            <a:off x="698294" y="3867837"/>
            <a:ext cx="6858000" cy="9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eaLnBrk="1" hangingPunct="1">
              <a:spcBef>
                <a:spcPct val="50000"/>
              </a:spcBef>
              <a:spcAft>
                <a:spcPct val="0"/>
              </a:spcAft>
              <a:defRPr/>
            </a:pPr>
            <a:r>
              <a:rPr lang="en-US" sz="825" b="1" dirty="0">
                <a:solidFill>
                  <a:srgbClr val="162B48"/>
                </a:solidFill>
                <a:latin typeface="FS Elliot Pro" panose="02000503040000020004" pitchFamily="50" charset="0"/>
              </a:rPr>
              <a:t>Note: </a:t>
            </a:r>
            <a:r>
              <a:rPr lang="en-US" sz="825" dirty="0">
                <a:solidFill>
                  <a:srgbClr val="162B48"/>
                </a:solidFill>
                <a:latin typeface="FS Elliot Pro" panose="02000503040000020004" pitchFamily="50" charset="0"/>
              </a:rPr>
              <a:t>Consult a tax professional as state and local tax may differ.</a:t>
            </a:r>
          </a:p>
          <a:p>
            <a:pPr eaLnBrk="1" hangingPunct="1">
              <a:spcBef>
                <a:spcPct val="50000"/>
              </a:spcBef>
              <a:spcAft>
                <a:spcPct val="0"/>
              </a:spcAft>
              <a:defRPr/>
            </a:pPr>
            <a:r>
              <a:rPr lang="en-US" sz="825" dirty="0">
                <a:solidFill>
                  <a:srgbClr val="162B48"/>
                </a:solidFill>
                <a:latin typeface="FS Elliot Pro" panose="02000503040000020004" pitchFamily="50" charset="0"/>
              </a:rPr>
              <a:t>* Includes 3.8% Medicare surcharge.</a:t>
            </a:r>
          </a:p>
          <a:p>
            <a:pPr eaLnBrk="1" hangingPunct="1">
              <a:spcBef>
                <a:spcPct val="50000"/>
              </a:spcBef>
              <a:spcAft>
                <a:spcPct val="0"/>
              </a:spcAft>
              <a:defRPr/>
            </a:pPr>
            <a:r>
              <a:rPr lang="en-US" sz="825" dirty="0">
                <a:solidFill>
                  <a:srgbClr val="162B48"/>
                </a:solidFill>
                <a:latin typeface="FS Elliot Pro" panose="02000503040000020004" pitchFamily="50" charset="0"/>
              </a:rPr>
              <a:t>This example is for illustrative purposes only.</a:t>
            </a:r>
          </a:p>
          <a:p>
            <a:pPr defTabSz="342900" eaLnBrk="1" hangingPunct="1">
              <a:spcBef>
                <a:spcPct val="50000"/>
              </a:spcBef>
              <a:spcAft>
                <a:spcPct val="0"/>
              </a:spcAft>
              <a:defRPr/>
            </a:pPr>
            <a:endParaRPr lang="en-US" altLang="en-US" sz="825" dirty="0">
              <a:solidFill>
                <a:srgbClr val="4D4E53"/>
              </a:solidFill>
              <a:latin typeface="FS Elliot Pro"/>
            </a:endParaRPr>
          </a:p>
          <a:p>
            <a:pPr defTabSz="342900" eaLnBrk="1" hangingPunct="1">
              <a:spcBef>
                <a:spcPct val="50000"/>
              </a:spcBef>
              <a:spcAft>
                <a:spcPct val="0"/>
              </a:spcAft>
              <a:defRPr/>
            </a:pPr>
            <a:r>
              <a:rPr lang="en-US" altLang="en-US" sz="825" dirty="0">
                <a:solidFill>
                  <a:srgbClr val="4D4E53"/>
                </a:solidFill>
                <a:latin typeface="FS Elliot Pro"/>
              </a:rPr>
              <a:t>For financial professional use only. Not for distribution to the public. </a:t>
            </a:r>
          </a:p>
        </p:txBody>
      </p:sp>
      <p:sp>
        <p:nvSpPr>
          <p:cNvPr id="5" name="Round Same Side Corner Rectangle 4">
            <a:extLst>
              <a:ext uri="{FF2B5EF4-FFF2-40B4-BE49-F238E27FC236}">
                <a16:creationId xmlns:a16="http://schemas.microsoft.com/office/drawing/2014/main" id="{58BD5CB7-6CB1-70B7-38D2-7F8299E1626E}"/>
              </a:ext>
            </a:extLst>
          </p:cNvPr>
          <p:cNvSpPr/>
          <p:nvPr/>
        </p:nvSpPr>
        <p:spPr>
          <a:xfrm rot="16200000" flipH="1">
            <a:off x="5343365" y="1298600"/>
            <a:ext cx="2906409" cy="3704266"/>
          </a:xfrm>
          <a:prstGeom prst="round2SameRect">
            <a:avLst>
              <a:gd name="adj1" fmla="val 0"/>
              <a:gd name="adj2" fmla="val 0"/>
            </a:avLst>
          </a:prstGeom>
          <a:noFill/>
          <a:ln w="15875">
            <a:solidFill>
              <a:srgbClr val="002855"/>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013"/>
          </a:p>
        </p:txBody>
      </p:sp>
    </p:spTree>
    <p:extLst>
      <p:ext uri="{BB962C8B-B14F-4D97-AF65-F5344CB8AC3E}">
        <p14:creationId xmlns:p14="http://schemas.microsoft.com/office/powerpoint/2010/main" val="101212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br>
              <a:rPr lang="en-US" sz="800" dirty="0"/>
            </a:br>
            <a:r>
              <a:rPr lang="en-US" dirty="0"/>
              <a:t>Meet ABCD Company</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7696"/>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2" name="Text Box 15">
            <a:extLst>
              <a:ext uri="{FF2B5EF4-FFF2-40B4-BE49-F238E27FC236}">
                <a16:creationId xmlns:a16="http://schemas.microsoft.com/office/drawing/2014/main" id="{28B539D7-C82F-D288-8FD7-2913CAE6AF6C}"/>
              </a:ext>
            </a:extLst>
          </p:cNvPr>
          <p:cNvSpPr txBox="1">
            <a:spLocks noChangeArrowheads="1"/>
          </p:cNvSpPr>
          <p:nvPr/>
        </p:nvSpPr>
        <p:spPr bwMode="auto">
          <a:xfrm>
            <a:off x="682483" y="4048236"/>
            <a:ext cx="6858000"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450"/>
              </a:spcAft>
            </a:pPr>
            <a:r>
              <a:rPr lang="en-US" sz="825" b="1" dirty="0">
                <a:solidFill>
                  <a:srgbClr val="162B48"/>
                </a:solidFill>
                <a:latin typeface="FS Elliot Pro" panose="02000503040000020004" pitchFamily="50" charset="0"/>
              </a:rPr>
              <a:t>Note: </a:t>
            </a:r>
            <a:r>
              <a:rPr lang="en-US" sz="825" dirty="0">
                <a:solidFill>
                  <a:srgbClr val="162B48"/>
                </a:solidFill>
                <a:latin typeface="FS Elliot Pro" panose="02000503040000020004" pitchFamily="50" charset="0"/>
              </a:rPr>
              <a:t>Consult a tax professional as state and local tax may differ.</a:t>
            </a:r>
          </a:p>
          <a:p>
            <a:pPr>
              <a:spcAft>
                <a:spcPts val="450"/>
              </a:spcAft>
            </a:pPr>
            <a:r>
              <a:rPr lang="en-US" altLang="en-US" sz="825" dirty="0">
                <a:solidFill>
                  <a:srgbClr val="162B48"/>
                </a:solidFill>
                <a:latin typeface="FS Elliot Pro" panose="02000503040000020004" pitchFamily="50" charset="0"/>
              </a:rPr>
              <a:t>This example is for illustrative purposes only.</a:t>
            </a:r>
            <a:endParaRPr lang="en-US" altLang="en-US" sz="825" dirty="0">
              <a:solidFill>
                <a:srgbClr val="4D4E53"/>
              </a:solidFill>
              <a:latin typeface="FS Elliot Pro"/>
            </a:endParaRPr>
          </a:p>
        </p:txBody>
      </p:sp>
      <p:graphicFrame>
        <p:nvGraphicFramePr>
          <p:cNvPr id="3" name="Group 122">
            <a:extLst>
              <a:ext uri="{FF2B5EF4-FFF2-40B4-BE49-F238E27FC236}">
                <a16:creationId xmlns:a16="http://schemas.microsoft.com/office/drawing/2014/main" id="{B34FFE72-0DEF-24CA-DC6E-2ED3E648293D}"/>
              </a:ext>
            </a:extLst>
          </p:cNvPr>
          <p:cNvGraphicFramePr>
            <a:graphicFrameLocks/>
          </p:cNvGraphicFramePr>
          <p:nvPr/>
        </p:nvGraphicFramePr>
        <p:xfrm>
          <a:off x="757331" y="1420537"/>
          <a:ext cx="7602898" cy="2400300"/>
        </p:xfrm>
        <a:graphic>
          <a:graphicData uri="http://schemas.openxmlformats.org/drawingml/2006/table">
            <a:tbl>
              <a:tblPr/>
              <a:tblGrid>
                <a:gridCol w="5055641">
                  <a:extLst>
                    <a:ext uri="{9D8B030D-6E8A-4147-A177-3AD203B41FA5}">
                      <a16:colId xmlns:a16="http://schemas.microsoft.com/office/drawing/2014/main" val="20000"/>
                    </a:ext>
                  </a:extLst>
                </a:gridCol>
                <a:gridCol w="2547257">
                  <a:extLst>
                    <a:ext uri="{9D8B030D-6E8A-4147-A177-3AD203B41FA5}">
                      <a16:colId xmlns:a16="http://schemas.microsoft.com/office/drawing/2014/main" val="20002"/>
                    </a:ext>
                  </a:extLst>
                </a:gridCol>
              </a:tblGrid>
              <a:tr h="480060">
                <a:tc>
                  <a:txBody>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sz="1500" b="1" i="0" u="none" strike="noStrike" cap="none" normalizeH="0" baseline="0" dirty="0">
                          <a:ln>
                            <a:noFill/>
                          </a:ln>
                          <a:solidFill>
                            <a:srgbClr val="0091DA"/>
                          </a:solidFill>
                          <a:effectLst/>
                          <a:latin typeface="+mn-lt"/>
                          <a:cs typeface="Arial"/>
                        </a:rPr>
                        <a:t>$10 million loan, 10 years, 5% </a:t>
                      </a:r>
                      <a:r>
                        <a:rPr kumimoji="0" lang="en-US" sz="1500" b="0" i="0" u="none" strike="noStrike" cap="none" normalizeH="0" baseline="0" dirty="0">
                          <a:ln>
                            <a:noFill/>
                          </a:ln>
                          <a:solidFill>
                            <a:srgbClr val="162B48"/>
                          </a:solidFill>
                          <a:effectLst/>
                          <a:latin typeface="+mn-lt"/>
                          <a:cs typeface="Arial"/>
                        </a:rPr>
                        <a:t>(data is over life of loan)</a:t>
                      </a:r>
                    </a:p>
                  </a:txBody>
                  <a:tcPr marL="0" marR="0" marT="0" marB="137160" anchor="b" horzOverflow="overflow">
                    <a:lnL cap="flat">
                      <a:noFill/>
                    </a:lnL>
                    <a:lnR>
                      <a:noFill/>
                    </a:lnR>
                    <a:lnT w="1905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500" b="1" i="0" u="none" strike="noStrike" cap="none" normalizeH="0" baseline="0" dirty="0">
                          <a:ln>
                            <a:noFill/>
                          </a:ln>
                          <a:solidFill>
                            <a:srgbClr val="0091DA"/>
                          </a:solidFill>
                          <a:effectLst/>
                          <a:latin typeface="+mn-lt"/>
                          <a:cs typeface="Times New Roman" pitchFamily="18" charset="0"/>
                        </a:rPr>
                        <a:t>Sale to ESOP</a:t>
                      </a:r>
                    </a:p>
                  </a:txBody>
                  <a:tcPr marL="0" marR="0" marT="0" marB="137160" anchor="b" horzOverflow="overflow">
                    <a:lnL cap="flat">
                      <a:noFill/>
                    </a:lnL>
                    <a:lnR>
                      <a:noFill/>
                    </a:lnR>
                    <a:lnT w="1905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rgbClr val="162B48"/>
                          </a:solidFill>
                          <a:effectLst/>
                          <a:latin typeface="+mn-lt"/>
                          <a:cs typeface="Arial"/>
                        </a:rPr>
                        <a:t>Deduction for principal paid</a:t>
                      </a:r>
                    </a:p>
                  </a:txBody>
                  <a:tcPr marL="0" marR="0" marT="0" marB="0" anchor="ctr" horzOverflow="overflow">
                    <a:lnL cap="flat">
                      <a:noFill/>
                    </a:lnL>
                    <a:lnR>
                      <a:noFill/>
                    </a:lnR>
                    <a:lnT w="28575" cap="flat" cmpd="sng" algn="ctr">
                      <a:solidFill>
                        <a:srgbClr val="4D4E5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162B48"/>
                          </a:solidFill>
                          <a:effectLst/>
                          <a:latin typeface="+mn-lt"/>
                          <a:cs typeface="Times New Roman" pitchFamily="18" charset="0"/>
                        </a:rPr>
                        <a:t>$10M</a:t>
                      </a:r>
                    </a:p>
                  </a:txBody>
                  <a:tcPr marL="0" marR="0" marT="0" marB="0" anchor="ctr" horzOverflow="overflow">
                    <a:lnL cap="flat">
                      <a:noFill/>
                    </a:lnL>
                    <a:lnR>
                      <a:noFill/>
                    </a:lnR>
                    <a:lnT w="28575" cap="flat" cmpd="sng" algn="ctr">
                      <a:solidFill>
                        <a:srgbClr val="4D4E5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162B48"/>
                          </a:solidFill>
                          <a:effectLst/>
                          <a:latin typeface="+mn-lt"/>
                          <a:cs typeface="Arial"/>
                        </a:rPr>
                        <a:t>Deduction for interest paid</a:t>
                      </a: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kern="1200" dirty="0">
                          <a:solidFill>
                            <a:srgbClr val="162B48"/>
                          </a:solidFill>
                          <a:latin typeface="+mn-lt"/>
                          <a:ea typeface="+mn-ea"/>
                          <a:cs typeface="+mn-cs"/>
                        </a:rPr>
                        <a:t>$2.7M</a:t>
                      </a: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162B48"/>
                          </a:solidFill>
                          <a:effectLst/>
                          <a:latin typeface="+mn-lt"/>
                          <a:cs typeface="Arial"/>
                        </a:rPr>
                        <a:t>Total deduction</a:t>
                      </a: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kern="1200" dirty="0">
                          <a:solidFill>
                            <a:srgbClr val="162B48"/>
                          </a:solidFill>
                          <a:latin typeface="+mn-lt"/>
                          <a:ea typeface="+mn-ea"/>
                          <a:cs typeface="+mn-cs"/>
                        </a:rPr>
                        <a:t>$12.7M</a:t>
                      </a: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162B48"/>
                          </a:solidFill>
                          <a:effectLst/>
                          <a:latin typeface="+mn-lt"/>
                          <a:cs typeface="Arial"/>
                        </a:rPr>
                        <a:t>Total tax savings (30% combined federal and state tax rate)</a:t>
                      </a: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400" kern="1200" dirty="0">
                          <a:solidFill>
                            <a:srgbClr val="162B48"/>
                          </a:solidFill>
                          <a:latin typeface="+mn-lt"/>
                          <a:ea typeface="+mn-ea"/>
                          <a:cs typeface="+mn-cs"/>
                        </a:rPr>
                        <a:t>$3.8M</a:t>
                      </a:r>
                    </a:p>
                  </a:txBody>
                  <a:tcPr marL="0" marR="0" marT="0" marB="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48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Arrow Connector 46"/>
          <p:cNvCxnSpPr>
            <a:cxnSpLocks noChangeShapeType="1"/>
          </p:cNvCxnSpPr>
          <p:nvPr/>
        </p:nvCxnSpPr>
        <p:spPr bwMode="auto">
          <a:xfrm>
            <a:off x="4077491" y="3714344"/>
            <a:ext cx="1371600" cy="0"/>
          </a:xfrm>
          <a:prstGeom prst="straightConnector1">
            <a:avLst/>
          </a:prstGeom>
          <a:noFill/>
          <a:ln w="28575" cap="rnd">
            <a:solidFill>
              <a:srgbClr val="4D4E53"/>
            </a:solidFill>
            <a:prstDash val="solid"/>
            <a:round/>
            <a:headEn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20" name="Straight Arrow Connector 46">
            <a:extLst>
              <a:ext uri="{FF2B5EF4-FFF2-40B4-BE49-F238E27FC236}">
                <a16:creationId xmlns:a16="http://schemas.microsoft.com/office/drawing/2014/main" id="{EECB68BD-C6D4-3BBE-3E92-FAE240980481}"/>
              </a:ext>
            </a:extLst>
          </p:cNvPr>
          <p:cNvCxnSpPr>
            <a:cxnSpLocks noChangeShapeType="1"/>
          </p:cNvCxnSpPr>
          <p:nvPr/>
        </p:nvCxnSpPr>
        <p:spPr bwMode="auto">
          <a:xfrm>
            <a:off x="890863" y="3704004"/>
            <a:ext cx="2331720" cy="0"/>
          </a:xfrm>
          <a:prstGeom prst="straightConnector1">
            <a:avLst/>
          </a:prstGeom>
          <a:noFill/>
          <a:ln w="28575" cap="rnd">
            <a:solidFill>
              <a:srgbClr val="4D4E53"/>
            </a:solidFill>
            <a:prstDash val="solid"/>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81" name="Straight Arrow Connector 46"/>
          <p:cNvCxnSpPr>
            <a:cxnSpLocks noChangeShapeType="1"/>
          </p:cNvCxnSpPr>
          <p:nvPr/>
        </p:nvCxnSpPr>
        <p:spPr bwMode="auto">
          <a:xfrm>
            <a:off x="1646252" y="2089056"/>
            <a:ext cx="2468880" cy="0"/>
          </a:xfrm>
          <a:prstGeom prst="straightConnector1">
            <a:avLst/>
          </a:prstGeom>
          <a:noFill/>
          <a:ln w="28575" cap="rnd">
            <a:solidFill>
              <a:srgbClr val="4D4E53"/>
            </a:solidFill>
            <a:prstDash val="solid"/>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19" name="Straight Arrow Connector 46">
            <a:extLst>
              <a:ext uri="{FF2B5EF4-FFF2-40B4-BE49-F238E27FC236}">
                <a16:creationId xmlns:a16="http://schemas.microsoft.com/office/drawing/2014/main" id="{E24AFCA0-65DC-BBCF-5FB9-F0F023148DEC}"/>
              </a:ext>
            </a:extLst>
          </p:cNvPr>
          <p:cNvCxnSpPr>
            <a:cxnSpLocks noChangeShapeType="1"/>
          </p:cNvCxnSpPr>
          <p:nvPr/>
        </p:nvCxnSpPr>
        <p:spPr bwMode="auto">
          <a:xfrm>
            <a:off x="4909333" y="2089056"/>
            <a:ext cx="2468880" cy="0"/>
          </a:xfrm>
          <a:prstGeom prst="straightConnector1">
            <a:avLst/>
          </a:prstGeom>
          <a:noFill/>
          <a:ln w="28575" cap="rnd">
            <a:solidFill>
              <a:srgbClr val="4D4E53"/>
            </a:solidFill>
            <a:prstDash val="solid"/>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75" name="Oval 74"/>
          <p:cNvSpPr>
            <a:spLocks noChangeAspect="1"/>
          </p:cNvSpPr>
          <p:nvPr/>
        </p:nvSpPr>
        <p:spPr>
          <a:xfrm rot="5400000">
            <a:off x="3225879" y="3234374"/>
            <a:ext cx="953534" cy="960120"/>
          </a:xfrm>
          <a:prstGeom prst="ellipse">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64" name="Oval 63"/>
          <p:cNvSpPr>
            <a:spLocks noChangeAspect="1"/>
          </p:cNvSpPr>
          <p:nvPr/>
        </p:nvSpPr>
        <p:spPr>
          <a:xfrm rot="5400000">
            <a:off x="773057" y="3238302"/>
            <a:ext cx="960929" cy="960120"/>
          </a:xfrm>
          <a:prstGeom prst="ellipse">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41" name="Oval 40"/>
          <p:cNvSpPr>
            <a:spLocks noChangeAspect="1"/>
          </p:cNvSpPr>
          <p:nvPr/>
        </p:nvSpPr>
        <p:spPr>
          <a:xfrm rot="5400000">
            <a:off x="4113148" y="1602638"/>
            <a:ext cx="953534" cy="960120"/>
          </a:xfrm>
          <a:prstGeom prst="ellipse">
            <a:avLst/>
          </a:prstGeom>
          <a:solidFill>
            <a:srgbClr val="94D8F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40" name="Oval 39"/>
          <p:cNvSpPr>
            <a:spLocks noChangeAspect="1"/>
          </p:cNvSpPr>
          <p:nvPr/>
        </p:nvSpPr>
        <p:spPr>
          <a:xfrm rot="5400000">
            <a:off x="775402" y="1600718"/>
            <a:ext cx="960929" cy="960120"/>
          </a:xfrm>
          <a:prstGeom prst="ellipse">
            <a:avLst/>
          </a:prstGeom>
          <a:solidFill>
            <a:srgbClr val="94D8F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8" name="TextBox 38"/>
          <p:cNvSpPr txBox="1">
            <a:spLocks noChangeArrowheads="1"/>
          </p:cNvSpPr>
          <p:nvPr/>
        </p:nvSpPr>
        <p:spPr bwMode="auto">
          <a:xfrm>
            <a:off x="7335553" y="3693657"/>
            <a:ext cx="923185" cy="2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eaLnBrk="1" hangingPunct="1">
              <a:lnSpc>
                <a:spcPts val="1350"/>
              </a:lnSpc>
              <a:defRPr/>
            </a:pPr>
            <a:r>
              <a:rPr lang="en-US" sz="1050" b="1" dirty="0">
                <a:solidFill>
                  <a:srgbClr val="0091DA"/>
                </a:solidFill>
                <a:latin typeface="+mn-lt"/>
              </a:rPr>
              <a:t>Tax savings</a:t>
            </a:r>
          </a:p>
        </p:txBody>
      </p:sp>
      <p:sp>
        <p:nvSpPr>
          <p:cNvPr id="11" name="TextBox 40"/>
          <p:cNvSpPr txBox="1">
            <a:spLocks noChangeArrowheads="1"/>
          </p:cNvSpPr>
          <p:nvPr/>
        </p:nvSpPr>
        <p:spPr bwMode="auto">
          <a:xfrm>
            <a:off x="7384226" y="3452922"/>
            <a:ext cx="8689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eaLnBrk="1" hangingPunct="1">
              <a:defRPr/>
            </a:pPr>
            <a:r>
              <a:rPr lang="en-US" sz="1800" b="1" dirty="0">
                <a:solidFill>
                  <a:srgbClr val="0091DA"/>
                </a:solidFill>
                <a:latin typeface="+mn-lt"/>
              </a:rPr>
              <a:t>$400K</a:t>
            </a:r>
          </a:p>
        </p:txBody>
      </p:sp>
      <p:sp>
        <p:nvSpPr>
          <p:cNvPr id="14" name="TextBox 5"/>
          <p:cNvSpPr txBox="1">
            <a:spLocks noChangeArrowheads="1"/>
          </p:cNvSpPr>
          <p:nvPr/>
        </p:nvSpPr>
        <p:spPr bwMode="auto">
          <a:xfrm>
            <a:off x="4169827" y="3411038"/>
            <a:ext cx="1288134" cy="23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eaLnBrk="1" hangingPunct="1">
              <a:lnSpc>
                <a:spcPct val="80000"/>
              </a:lnSpc>
            </a:pPr>
            <a:r>
              <a:rPr lang="en-US" sz="1125" dirty="0">
                <a:solidFill>
                  <a:srgbClr val="162B48"/>
                </a:solidFill>
                <a:latin typeface="+mn-lt"/>
              </a:rPr>
              <a:t>No taxes</a:t>
            </a:r>
          </a:p>
        </p:txBody>
      </p:sp>
      <p:sp>
        <p:nvSpPr>
          <p:cNvPr id="17" name="Rectangle 1"/>
          <p:cNvSpPr>
            <a:spLocks noChangeArrowheads="1"/>
          </p:cNvSpPr>
          <p:nvPr/>
        </p:nvSpPr>
        <p:spPr bwMode="auto">
          <a:xfrm>
            <a:off x="789675" y="1753860"/>
            <a:ext cx="912802" cy="7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366713">
              <a:lnSpc>
                <a:spcPct val="90000"/>
              </a:lnSpc>
              <a:spcAft>
                <a:spcPts val="300"/>
              </a:spcAft>
            </a:pPr>
            <a:r>
              <a:rPr lang="en-US" sz="1200" b="1" dirty="0">
                <a:solidFill>
                  <a:srgbClr val="002855"/>
                </a:solidFill>
                <a:cs typeface="Arial" pitchFamily="34" charset="0"/>
              </a:rPr>
              <a:t>Company:</a:t>
            </a:r>
            <a:endParaRPr lang="en-US" sz="1200" dirty="0">
              <a:solidFill>
                <a:srgbClr val="002855"/>
              </a:solidFill>
              <a:cs typeface="Arial" pitchFamily="34" charset="0"/>
            </a:endParaRPr>
          </a:p>
          <a:p>
            <a:pPr algn="ctr" defTabSz="366713">
              <a:lnSpc>
                <a:spcPct val="90000"/>
              </a:lnSpc>
              <a:spcAft>
                <a:spcPct val="35000"/>
              </a:spcAft>
            </a:pPr>
            <a:r>
              <a:rPr lang="en-US" sz="1050" dirty="0">
                <a:solidFill>
                  <a:srgbClr val="002855"/>
                </a:solidFill>
                <a:cs typeface="Arial" pitchFamily="34" charset="0"/>
              </a:rPr>
              <a:t>$1M taxable income</a:t>
            </a:r>
          </a:p>
        </p:txBody>
      </p:sp>
      <p:sp>
        <p:nvSpPr>
          <p:cNvPr id="18" name="Rectangle 2"/>
          <p:cNvSpPr>
            <a:spLocks noChangeArrowheads="1"/>
          </p:cNvSpPr>
          <p:nvPr/>
        </p:nvSpPr>
        <p:spPr bwMode="auto">
          <a:xfrm>
            <a:off x="1749796" y="1566476"/>
            <a:ext cx="234584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466725">
              <a:spcAft>
                <a:spcPct val="35000"/>
              </a:spcAft>
            </a:pPr>
            <a:r>
              <a:rPr lang="en-US" sz="1125" dirty="0">
                <a:solidFill>
                  <a:srgbClr val="162B48"/>
                </a:solidFill>
              </a:rPr>
              <a:t>Distributes $400K dividend </a:t>
            </a:r>
            <a:br>
              <a:rPr lang="en-US" sz="1125" dirty="0">
                <a:solidFill>
                  <a:srgbClr val="162B48"/>
                </a:solidFill>
              </a:rPr>
            </a:br>
            <a:r>
              <a:rPr lang="en-US" sz="1125" dirty="0">
                <a:solidFill>
                  <a:srgbClr val="162B48"/>
                </a:solidFill>
              </a:rPr>
              <a:t>to owner (40% of $1M)</a:t>
            </a:r>
          </a:p>
        </p:txBody>
      </p:sp>
      <p:sp>
        <p:nvSpPr>
          <p:cNvPr id="21" name="Rectangle 36"/>
          <p:cNvSpPr>
            <a:spLocks noChangeArrowheads="1"/>
          </p:cNvSpPr>
          <p:nvPr/>
        </p:nvSpPr>
        <p:spPr bwMode="auto">
          <a:xfrm>
            <a:off x="4158679" y="1972908"/>
            <a:ext cx="911297" cy="25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366713">
              <a:lnSpc>
                <a:spcPct val="90000"/>
              </a:lnSpc>
              <a:spcAft>
                <a:spcPct val="35000"/>
              </a:spcAft>
            </a:pPr>
            <a:r>
              <a:rPr lang="en-US" sz="1200" b="1" dirty="0">
                <a:solidFill>
                  <a:srgbClr val="002855"/>
                </a:solidFill>
                <a:cs typeface="Arial" pitchFamily="34" charset="0"/>
              </a:rPr>
              <a:t>Owner</a:t>
            </a:r>
          </a:p>
        </p:txBody>
      </p:sp>
      <p:sp>
        <p:nvSpPr>
          <p:cNvPr id="22" name="Rectangle 37"/>
          <p:cNvSpPr>
            <a:spLocks noChangeArrowheads="1"/>
          </p:cNvSpPr>
          <p:nvPr/>
        </p:nvSpPr>
        <p:spPr bwMode="auto">
          <a:xfrm>
            <a:off x="5457961" y="1588366"/>
            <a:ext cx="153277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466725"/>
            <a:r>
              <a:rPr lang="en-US" sz="1125" dirty="0">
                <a:solidFill>
                  <a:srgbClr val="162B48"/>
                </a:solidFill>
              </a:rPr>
              <a:t>Owner pays $400K to IRS for taxes</a:t>
            </a:r>
          </a:p>
        </p:txBody>
      </p:sp>
      <p:sp>
        <p:nvSpPr>
          <p:cNvPr id="27" name="Rectangle 2"/>
          <p:cNvSpPr txBox="1">
            <a:spLocks noChangeArrowheads="1"/>
          </p:cNvSpPr>
          <p:nvPr/>
        </p:nvSpPr>
        <p:spPr>
          <a:xfrm>
            <a:off x="731562" y="2875255"/>
            <a:ext cx="4091131" cy="577667"/>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eaLnBrk="1" hangingPunct="1">
              <a:defRPr/>
            </a:pPr>
            <a:r>
              <a:rPr lang="en-US" sz="1350" dirty="0">
                <a:solidFill>
                  <a:srgbClr val="0091DA"/>
                </a:solidFill>
                <a:latin typeface="+mn-lt"/>
                <a:ea typeface="+mj-ea"/>
              </a:rPr>
              <a:t>After</a:t>
            </a:r>
            <a:r>
              <a:rPr lang="en-US" sz="1350" b="0" dirty="0">
                <a:solidFill>
                  <a:srgbClr val="FF7000"/>
                </a:solidFill>
                <a:latin typeface="+mn-lt"/>
                <a:ea typeface="+mj-ea"/>
              </a:rPr>
              <a:t> </a:t>
            </a:r>
            <a:r>
              <a:rPr lang="en-US" sz="1350" b="0" dirty="0">
                <a:solidFill>
                  <a:srgbClr val="162B48"/>
                </a:solidFill>
                <a:latin typeface="FS Elliot Pro" panose="02000503040000020004" pitchFamily="2" charset="0"/>
                <a:ea typeface="+mj-ea"/>
              </a:rPr>
              <a:t>ESOP </a:t>
            </a:r>
            <a:r>
              <a:rPr lang="en-US" sz="1350" b="0" dirty="0">
                <a:solidFill>
                  <a:srgbClr val="162B48"/>
                </a:solidFill>
                <a:latin typeface="FS Elliot Pro" panose="02000503040000020004" pitchFamily="2" charset="0"/>
                <a:ea typeface="+mj-ea"/>
                <a:cs typeface="FS Elliot Pro Light"/>
              </a:rPr>
              <a:t>(company 100% ESOP owned)</a:t>
            </a:r>
          </a:p>
        </p:txBody>
      </p:sp>
      <p:sp>
        <p:nvSpPr>
          <p:cNvPr id="29" name="Rectangle 44"/>
          <p:cNvSpPr>
            <a:spLocks noChangeArrowheads="1"/>
          </p:cNvSpPr>
          <p:nvPr/>
        </p:nvSpPr>
        <p:spPr bwMode="auto">
          <a:xfrm>
            <a:off x="794654" y="3479441"/>
            <a:ext cx="914400" cy="7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366713">
              <a:lnSpc>
                <a:spcPct val="90000"/>
              </a:lnSpc>
              <a:spcAft>
                <a:spcPts val="300"/>
              </a:spcAft>
            </a:pPr>
            <a:r>
              <a:rPr lang="en-US" sz="1200" b="1" dirty="0">
                <a:solidFill>
                  <a:srgbClr val="FFFFFF"/>
                </a:solidFill>
                <a:cs typeface="Arial" pitchFamily="34" charset="0"/>
              </a:rPr>
              <a:t>Company:</a:t>
            </a:r>
          </a:p>
          <a:p>
            <a:pPr algn="ctr" defTabSz="366713">
              <a:lnSpc>
                <a:spcPct val="90000"/>
              </a:lnSpc>
              <a:spcAft>
                <a:spcPct val="35000"/>
              </a:spcAft>
            </a:pPr>
            <a:r>
              <a:rPr lang="en-US" sz="1050" dirty="0">
                <a:solidFill>
                  <a:srgbClr val="FFFFFF"/>
                </a:solidFill>
                <a:cs typeface="Arial" pitchFamily="34" charset="0"/>
              </a:rPr>
              <a:t>$1M taxable income</a:t>
            </a:r>
          </a:p>
        </p:txBody>
      </p:sp>
      <p:sp>
        <p:nvSpPr>
          <p:cNvPr id="30" name="Rectangle 45"/>
          <p:cNvSpPr>
            <a:spLocks noChangeArrowheads="1"/>
          </p:cNvSpPr>
          <p:nvPr/>
        </p:nvSpPr>
        <p:spPr bwMode="auto">
          <a:xfrm>
            <a:off x="1730246" y="3396553"/>
            <a:ext cx="1492337" cy="24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466725">
              <a:lnSpc>
                <a:spcPct val="90000"/>
              </a:lnSpc>
              <a:spcAft>
                <a:spcPct val="35000"/>
              </a:spcAft>
            </a:pPr>
            <a:r>
              <a:rPr lang="en-US" sz="1125" dirty="0">
                <a:solidFill>
                  <a:srgbClr val="162B48"/>
                </a:solidFill>
              </a:rPr>
              <a:t>Distributes $0</a:t>
            </a:r>
          </a:p>
        </p:txBody>
      </p:sp>
      <p:sp>
        <p:nvSpPr>
          <p:cNvPr id="32" name="Rectangle 51"/>
          <p:cNvSpPr>
            <a:spLocks noChangeArrowheads="1"/>
          </p:cNvSpPr>
          <p:nvPr/>
        </p:nvSpPr>
        <p:spPr bwMode="auto">
          <a:xfrm>
            <a:off x="3352204" y="3458494"/>
            <a:ext cx="700880" cy="59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366713">
              <a:lnSpc>
                <a:spcPct val="90000"/>
              </a:lnSpc>
            </a:pPr>
            <a:r>
              <a:rPr lang="en-US" sz="1200" b="1" dirty="0">
                <a:solidFill>
                  <a:srgbClr val="FFFFFF"/>
                </a:solidFill>
                <a:cs typeface="Arial" pitchFamily="34" charset="0"/>
              </a:rPr>
              <a:t>100% </a:t>
            </a:r>
            <a:br>
              <a:rPr lang="en-US" sz="1200" b="1" dirty="0">
                <a:solidFill>
                  <a:srgbClr val="FFFFFF"/>
                </a:solidFill>
                <a:cs typeface="Arial" pitchFamily="34" charset="0"/>
              </a:rPr>
            </a:br>
            <a:r>
              <a:rPr lang="en-US" sz="1200" b="1" dirty="0">
                <a:solidFill>
                  <a:srgbClr val="FFFFFF"/>
                </a:solidFill>
                <a:cs typeface="Arial" pitchFamily="34" charset="0"/>
              </a:rPr>
              <a:t>ESOP</a:t>
            </a:r>
            <a:br>
              <a:rPr lang="en-US" sz="1200" b="1" dirty="0">
                <a:solidFill>
                  <a:srgbClr val="FFFFFF"/>
                </a:solidFill>
                <a:cs typeface="Arial" pitchFamily="34" charset="0"/>
              </a:rPr>
            </a:br>
            <a:r>
              <a:rPr lang="en-US" sz="1200" b="1" dirty="0">
                <a:solidFill>
                  <a:srgbClr val="FFFFFF"/>
                </a:solidFill>
                <a:cs typeface="Arial" pitchFamily="34" charset="0"/>
              </a:rPr>
              <a:t>owned</a:t>
            </a:r>
          </a:p>
        </p:txBody>
      </p:sp>
      <p:sp>
        <p:nvSpPr>
          <p:cNvPr id="37" name="Rectangle 2"/>
          <p:cNvSpPr txBox="1">
            <a:spLocks noChangeArrowheads="1"/>
          </p:cNvSpPr>
          <p:nvPr/>
        </p:nvSpPr>
        <p:spPr>
          <a:xfrm>
            <a:off x="724674" y="1266761"/>
            <a:ext cx="1370888" cy="342243"/>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r>
              <a:rPr lang="en-US" sz="1350" b="1" dirty="0">
                <a:solidFill>
                  <a:srgbClr val="0091DA"/>
                </a:solidFill>
                <a:latin typeface="+mn-lt"/>
                <a:cs typeface="+mj-cs"/>
              </a:rPr>
              <a:t>Before</a:t>
            </a:r>
            <a:r>
              <a:rPr lang="en-US" sz="1350" dirty="0">
                <a:solidFill>
                  <a:srgbClr val="FF7000"/>
                </a:solidFill>
                <a:latin typeface="+mn-lt"/>
                <a:cs typeface="+mj-cs"/>
              </a:rPr>
              <a:t> </a:t>
            </a:r>
            <a:r>
              <a:rPr lang="en-US" sz="1350" dirty="0">
                <a:solidFill>
                  <a:srgbClr val="162B48"/>
                </a:solidFill>
                <a:latin typeface="+mn-lt"/>
                <a:cs typeface="+mj-cs"/>
              </a:rPr>
              <a:t>ESOP</a:t>
            </a:r>
          </a:p>
        </p:txBody>
      </p:sp>
      <p:sp>
        <p:nvSpPr>
          <p:cNvPr id="42" name="Oval 41"/>
          <p:cNvSpPr>
            <a:spLocks/>
          </p:cNvSpPr>
          <p:nvPr/>
        </p:nvSpPr>
        <p:spPr>
          <a:xfrm rot="5400000">
            <a:off x="7395184" y="1622514"/>
            <a:ext cx="927194" cy="960120"/>
          </a:xfrm>
          <a:prstGeom prst="ellipse">
            <a:avLst/>
          </a:prstGeom>
          <a:solidFill>
            <a:srgbClr val="94D8F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24" name="Rectangle 39"/>
          <p:cNvSpPr>
            <a:spLocks noChangeArrowheads="1"/>
          </p:cNvSpPr>
          <p:nvPr/>
        </p:nvSpPr>
        <p:spPr bwMode="auto">
          <a:xfrm>
            <a:off x="7387302" y="1908068"/>
            <a:ext cx="937330" cy="42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366713">
              <a:lnSpc>
                <a:spcPct val="90000"/>
              </a:lnSpc>
              <a:spcAft>
                <a:spcPct val="35000"/>
              </a:spcAft>
            </a:pPr>
            <a:r>
              <a:rPr lang="en-US" sz="1200" b="1" dirty="0">
                <a:solidFill>
                  <a:srgbClr val="002855"/>
                </a:solidFill>
                <a:cs typeface="Arial" pitchFamily="34" charset="0"/>
              </a:rPr>
              <a:t>IRS and </a:t>
            </a:r>
            <a:br>
              <a:rPr lang="en-US" sz="1200" b="1" dirty="0">
                <a:solidFill>
                  <a:srgbClr val="002855"/>
                </a:solidFill>
                <a:cs typeface="Arial" pitchFamily="34" charset="0"/>
              </a:rPr>
            </a:br>
            <a:r>
              <a:rPr lang="en-US" sz="1200" b="1" dirty="0">
                <a:solidFill>
                  <a:srgbClr val="002855"/>
                </a:solidFill>
                <a:cs typeface="Arial" pitchFamily="34" charset="0"/>
              </a:rPr>
              <a:t>state</a:t>
            </a:r>
          </a:p>
        </p:txBody>
      </p:sp>
      <p:sp>
        <p:nvSpPr>
          <p:cNvPr id="90" name="Oval 89"/>
          <p:cNvSpPr>
            <a:spLocks noChangeAspect="1"/>
          </p:cNvSpPr>
          <p:nvPr/>
        </p:nvSpPr>
        <p:spPr>
          <a:xfrm rot="5400000">
            <a:off x="5449091" y="3172787"/>
            <a:ext cx="1145286" cy="1145286"/>
          </a:xfrm>
          <a:prstGeom prst="ellipse">
            <a:avLst/>
          </a:prstGeom>
          <a:solidFill>
            <a:schemeClr val="bg1"/>
          </a:solidFill>
          <a:ln w="28575" cap="rnd">
            <a:solidFill>
              <a:srgbClr val="4D4E53"/>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91" name="Rectangle 90"/>
          <p:cNvSpPr/>
          <p:nvPr/>
        </p:nvSpPr>
        <p:spPr>
          <a:xfrm>
            <a:off x="5362426" y="3725977"/>
            <a:ext cx="1265084" cy="6633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013"/>
          </a:p>
        </p:txBody>
      </p:sp>
      <p:sp>
        <p:nvSpPr>
          <p:cNvPr id="83" name="Oval 82"/>
          <p:cNvSpPr>
            <a:spLocks/>
          </p:cNvSpPr>
          <p:nvPr/>
        </p:nvSpPr>
        <p:spPr>
          <a:xfrm rot="5400000">
            <a:off x="5555910" y="3252161"/>
            <a:ext cx="927194" cy="960120"/>
          </a:xfrm>
          <a:prstGeom prst="ellipse">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84" name="Rectangle 39"/>
          <p:cNvSpPr>
            <a:spLocks noChangeArrowheads="1"/>
          </p:cNvSpPr>
          <p:nvPr/>
        </p:nvSpPr>
        <p:spPr bwMode="auto">
          <a:xfrm>
            <a:off x="5550843" y="3552368"/>
            <a:ext cx="937330" cy="42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366713">
              <a:lnSpc>
                <a:spcPct val="90000"/>
              </a:lnSpc>
              <a:spcAft>
                <a:spcPct val="35000"/>
              </a:spcAft>
            </a:pPr>
            <a:r>
              <a:rPr lang="en-US" sz="1200" b="1" dirty="0">
                <a:solidFill>
                  <a:srgbClr val="FFFFFF"/>
                </a:solidFill>
                <a:cs typeface="Arial" pitchFamily="34" charset="0"/>
              </a:rPr>
              <a:t>IRS and </a:t>
            </a:r>
            <a:br>
              <a:rPr lang="en-US" sz="1200" b="1" dirty="0">
                <a:solidFill>
                  <a:srgbClr val="FFFFFF"/>
                </a:solidFill>
                <a:cs typeface="Arial" pitchFamily="34" charset="0"/>
              </a:rPr>
            </a:br>
            <a:r>
              <a:rPr lang="en-US" sz="1200" b="1" dirty="0">
                <a:solidFill>
                  <a:srgbClr val="FFFFFF"/>
                </a:solidFill>
                <a:cs typeface="Arial" pitchFamily="34" charset="0"/>
              </a:rPr>
              <a:t>state</a:t>
            </a:r>
          </a:p>
        </p:txBody>
      </p:sp>
      <p:cxnSp>
        <p:nvCxnSpPr>
          <p:cNvPr id="86" name="Straight Arrow Connector 46"/>
          <p:cNvCxnSpPr>
            <a:cxnSpLocks noChangeShapeType="1"/>
          </p:cNvCxnSpPr>
          <p:nvPr/>
        </p:nvCxnSpPr>
        <p:spPr bwMode="auto">
          <a:xfrm>
            <a:off x="6594377" y="3716189"/>
            <a:ext cx="789849" cy="0"/>
          </a:xfrm>
          <a:prstGeom prst="straightConnector1">
            <a:avLst/>
          </a:prstGeom>
          <a:noFill/>
          <a:ln w="28575" cap="rnd">
            <a:solidFill>
              <a:srgbClr val="4D4E53"/>
            </a:solidFill>
            <a:prstDash val="solid"/>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 name="Rectangle 2">
            <a:extLst>
              <a:ext uri="{FF2B5EF4-FFF2-40B4-BE49-F238E27FC236}">
                <a16:creationId xmlns:a16="http://schemas.microsoft.com/office/drawing/2014/main" id="{9BD96795-DD05-72D5-623B-9EADEC144BDB}"/>
              </a:ext>
            </a:extLst>
          </p:cNvPr>
          <p:cNvSpPr txBox="1">
            <a:spLocks noChangeArrowheads="1"/>
          </p:cNvSpPr>
          <p:nvPr/>
        </p:nvSpPr>
        <p:spPr bwMode="auto">
          <a:xfrm>
            <a:off x="724674" y="593632"/>
            <a:ext cx="7836765" cy="600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lnSpcReduction="100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600" dirty="0">
                <a:solidFill>
                  <a:srgbClr val="0091DA"/>
                </a:solidFill>
                <a:latin typeface="FS Elliot Pro Light" panose="02000503040000020004" pitchFamily="2" charset="0"/>
              </a:rPr>
              <a:t>Reduce S-corporation tax liability</a:t>
            </a:r>
          </a:p>
        </p:txBody>
      </p:sp>
      <p:sp>
        <p:nvSpPr>
          <p:cNvPr id="3" name="Text Box 15">
            <a:extLst>
              <a:ext uri="{FF2B5EF4-FFF2-40B4-BE49-F238E27FC236}">
                <a16:creationId xmlns:a16="http://schemas.microsoft.com/office/drawing/2014/main" id="{D4973331-B0EB-9843-33E8-3F3A378EB2E5}"/>
              </a:ext>
            </a:extLst>
          </p:cNvPr>
          <p:cNvSpPr txBox="1">
            <a:spLocks noChangeArrowheads="1"/>
          </p:cNvSpPr>
          <p:nvPr/>
        </p:nvSpPr>
        <p:spPr bwMode="auto">
          <a:xfrm>
            <a:off x="698294" y="4439147"/>
            <a:ext cx="6858000" cy="40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eaLnBrk="1" hangingPunct="1">
              <a:spcBef>
                <a:spcPct val="50000"/>
              </a:spcBef>
              <a:spcAft>
                <a:spcPct val="0"/>
              </a:spcAft>
              <a:defRPr/>
            </a:pPr>
            <a:r>
              <a:rPr lang="en-US" sz="825" dirty="0">
                <a:solidFill>
                  <a:srgbClr val="162B48"/>
                </a:solidFill>
                <a:latin typeface="FS Elliot Pro" panose="02000503040000020004" pitchFamily="50" charset="0"/>
              </a:rPr>
              <a:t>This example is for illustrative purposes only.</a:t>
            </a:r>
          </a:p>
          <a:p>
            <a:pPr defTabSz="342900" eaLnBrk="1" hangingPunct="1">
              <a:spcBef>
                <a:spcPct val="50000"/>
              </a:spcBef>
              <a:spcAft>
                <a:spcPct val="0"/>
              </a:spcAft>
              <a:defRPr/>
            </a:pPr>
            <a:r>
              <a:rPr lang="en-US" altLang="en-US" sz="825" dirty="0">
                <a:solidFill>
                  <a:srgbClr val="4D4E53"/>
                </a:solidFill>
                <a:latin typeface="FS Elliot Pro"/>
              </a:rPr>
              <a:t>Intended for financial professional and plan sponsor use.</a:t>
            </a:r>
          </a:p>
        </p:txBody>
      </p:sp>
      <p:sp>
        <p:nvSpPr>
          <p:cNvPr id="4" name="TextBox 3">
            <a:extLst>
              <a:ext uri="{FF2B5EF4-FFF2-40B4-BE49-F238E27FC236}">
                <a16:creationId xmlns:a16="http://schemas.microsoft.com/office/drawing/2014/main" id="{6E049577-77F1-6049-5D0F-EFA6BC29F847}"/>
              </a:ext>
            </a:extLst>
          </p:cNvPr>
          <p:cNvSpPr txBox="1"/>
          <p:nvPr/>
        </p:nvSpPr>
        <p:spPr>
          <a:xfrm>
            <a:off x="698295" y="4853484"/>
            <a:ext cx="3354789" cy="196208"/>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fr-FR" sz="675" dirty="0">
                <a:solidFill>
                  <a:srgbClr val="4D4E53"/>
                </a:solidFill>
                <a:latin typeface="FS Elliot Pro" panose="02000503040000020004" pitchFamily="50" charset="0"/>
              </a:rPr>
              <a:t>For </a:t>
            </a:r>
            <a:r>
              <a:rPr lang="fr-FR" sz="675" dirty="0" err="1">
                <a:solidFill>
                  <a:srgbClr val="4D4E53"/>
                </a:solidFill>
                <a:latin typeface="FS Elliot Pro" panose="02000503040000020004" pitchFamily="50" charset="0"/>
              </a:rPr>
              <a:t>financial</a:t>
            </a:r>
            <a:r>
              <a:rPr lang="fr-FR" sz="675" dirty="0">
                <a:solidFill>
                  <a:srgbClr val="4D4E53"/>
                </a:solidFill>
                <a:latin typeface="FS Elliot Pro" panose="02000503040000020004" pitchFamily="50" charset="0"/>
              </a:rPr>
              <a:t> </a:t>
            </a:r>
            <a:r>
              <a:rPr lang="fr-FR" sz="675" dirty="0" err="1">
                <a:solidFill>
                  <a:srgbClr val="4D4E53"/>
                </a:solidFill>
                <a:latin typeface="FS Elliot Pro" panose="02000503040000020004" pitchFamily="50" charset="0"/>
              </a:rPr>
              <a:t>professional</a:t>
            </a:r>
            <a:r>
              <a:rPr lang="fr-FR" sz="675" dirty="0">
                <a:solidFill>
                  <a:srgbClr val="4D4E53"/>
                </a:solidFill>
                <a:latin typeface="FS Elliot Pro" panose="02000503040000020004" pitchFamily="50" charset="0"/>
              </a:rPr>
              <a:t> use </a:t>
            </a:r>
            <a:r>
              <a:rPr lang="fr-FR" sz="675" dirty="0" err="1">
                <a:solidFill>
                  <a:srgbClr val="4D4E53"/>
                </a:solidFill>
                <a:latin typeface="FS Elliot Pro" panose="02000503040000020004" pitchFamily="50" charset="0"/>
              </a:rPr>
              <a:t>only</a:t>
            </a:r>
            <a:r>
              <a:rPr lang="fr-FR" sz="675" dirty="0">
                <a:solidFill>
                  <a:srgbClr val="4D4E53"/>
                </a:solidFill>
                <a:latin typeface="FS Elliot Pro" panose="02000503040000020004" pitchFamily="50" charset="0"/>
              </a:rPr>
              <a:t>. Not for distribution to the public. </a:t>
            </a:r>
            <a:endParaRPr lang="en-US" sz="675" dirty="0">
              <a:solidFill>
                <a:srgbClr val="4D4E53"/>
              </a:solidFill>
              <a:latin typeface="FS Elliot Pro" panose="02000503040000020004" pitchFamily="50" charset="0"/>
            </a:endParaRPr>
          </a:p>
        </p:txBody>
      </p:sp>
    </p:spTree>
    <p:extLst>
      <p:ext uri="{BB962C8B-B14F-4D97-AF65-F5344CB8AC3E}">
        <p14:creationId xmlns:p14="http://schemas.microsoft.com/office/powerpoint/2010/main" val="77335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5" y="472056"/>
            <a:ext cx="2378096" cy="3106399"/>
          </a:xfrm>
        </p:spPr>
        <p:txBody>
          <a:bodyPr/>
          <a:lstStyle/>
          <a:p>
            <a:br>
              <a:rPr lang="en-US" sz="2000" dirty="0">
                <a:latin typeface="FS Elliot Pro Light" panose="02000503040000020004" pitchFamily="2" charset="0"/>
                <a:cs typeface="Arial" panose="020B0604020202020204" pitchFamily="34" charset="0"/>
              </a:rPr>
            </a:br>
            <a:r>
              <a:rPr lang="en-US" dirty="0">
                <a:latin typeface="FS Elliot Pro" panose="02000503040000020004" pitchFamily="50" charset="0"/>
                <a:cs typeface="Arial" panose="020B0604020202020204" pitchFamily="34" charset="0"/>
              </a:rPr>
              <a:t>The ESOP benefits</a:t>
            </a:r>
            <a:br>
              <a:rPr lang="en-US" dirty="0">
                <a:latin typeface="FS Elliot Pro" panose="02000503040000020004" pitchFamily="50" charset="0"/>
                <a:cs typeface="Arial" panose="020B0604020202020204" pitchFamily="34" charset="0"/>
              </a:rPr>
            </a:br>
            <a:br>
              <a:rPr lang="en-US" dirty="0">
                <a:latin typeface="FS Elliot Pro" panose="02000503040000020004" pitchFamily="50" charset="0"/>
                <a:cs typeface="Arial" panose="020B0604020202020204" pitchFamily="34" charset="0"/>
              </a:rPr>
            </a:br>
            <a:br>
              <a:rPr lang="en-US" sz="1800" baseline="30000" dirty="0">
                <a:latin typeface="FS Elliot Pro Light" panose="02000503040000020004" pitchFamily="50" charset="0"/>
              </a:rPr>
            </a:b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sp>
        <p:nvSpPr>
          <p:cNvPr id="9" name="TextBox 8">
            <a:extLst>
              <a:ext uri="{FF2B5EF4-FFF2-40B4-BE49-F238E27FC236}">
                <a16:creationId xmlns:a16="http://schemas.microsoft.com/office/drawing/2014/main" id="{83710966-1A1B-4CD5-A2FF-3A958CFB174B}"/>
              </a:ext>
            </a:extLst>
          </p:cNvPr>
          <p:cNvSpPr txBox="1"/>
          <p:nvPr/>
        </p:nvSpPr>
        <p:spPr>
          <a:xfrm>
            <a:off x="3328737" y="1155032"/>
            <a:ext cx="1524000" cy="1748589"/>
          </a:xfrm>
          <a:prstGeom prst="rect">
            <a:avLst/>
          </a:prstGeom>
        </p:spPr>
        <p:txBody>
          <a:bodyPr vert="horz" wrap="squar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2" name="Content Placeholder 6">
            <a:extLst>
              <a:ext uri="{FF2B5EF4-FFF2-40B4-BE49-F238E27FC236}">
                <a16:creationId xmlns:a16="http://schemas.microsoft.com/office/drawing/2014/main" id="{1C484276-1EF3-A953-6FCE-E945D825ACA1}"/>
              </a:ext>
            </a:extLst>
          </p:cNvPr>
          <p:cNvSpPr>
            <a:spLocks noGrp="1"/>
          </p:cNvSpPr>
          <p:nvPr>
            <p:ph idx="1"/>
          </p:nvPr>
        </p:nvSpPr>
        <p:spPr>
          <a:xfrm>
            <a:off x="5067243" y="1125226"/>
            <a:ext cx="3154930" cy="1456010"/>
          </a:xfrm>
        </p:spPr>
        <p:txBody>
          <a:bodyPr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spcBef>
                <a:spcPts val="0"/>
              </a:spcBef>
              <a:spcAft>
                <a:spcPts val="1125"/>
              </a:spcAft>
              <a:buClr>
                <a:srgbClr val="787878"/>
              </a:buClr>
              <a:buNone/>
            </a:pPr>
            <a:r>
              <a:rPr lang="en-US" sz="1600" dirty="0">
                <a:solidFill>
                  <a:srgbClr val="162B48"/>
                </a:solidFill>
                <a:latin typeface="FS Elliot Pro Light" panose="02000503040000020004" pitchFamily="50" charset="0"/>
              </a:rPr>
              <a:t>Diversification</a:t>
            </a:r>
          </a:p>
          <a:p>
            <a:pPr marL="0" indent="0">
              <a:spcBef>
                <a:spcPts val="0"/>
              </a:spcBef>
              <a:spcAft>
                <a:spcPts val="1125"/>
              </a:spcAft>
              <a:buClr>
                <a:srgbClr val="787878"/>
              </a:buClr>
              <a:buNone/>
            </a:pPr>
            <a:r>
              <a:rPr lang="en-US" sz="1600" dirty="0">
                <a:solidFill>
                  <a:srgbClr val="162B48"/>
                </a:solidFill>
                <a:latin typeface="FS Elliot Pro Light" panose="02000503040000020004" pitchFamily="50" charset="0"/>
              </a:rPr>
              <a:t>Exit strategy</a:t>
            </a:r>
          </a:p>
          <a:p>
            <a:pPr marL="0" indent="0">
              <a:spcBef>
                <a:spcPts val="0"/>
              </a:spcBef>
              <a:spcAft>
                <a:spcPts val="1125"/>
              </a:spcAft>
              <a:buClr>
                <a:srgbClr val="787878"/>
              </a:buClr>
              <a:buNone/>
            </a:pPr>
            <a:r>
              <a:rPr lang="en-US" sz="1600" dirty="0">
                <a:solidFill>
                  <a:srgbClr val="162B48"/>
                </a:solidFill>
                <a:latin typeface="FS Elliot Pro Light" panose="02000503040000020004" pitchFamily="50" charset="0"/>
              </a:rPr>
              <a:t>Employee engagement and outcomes</a:t>
            </a:r>
            <a:endParaRPr lang="en-US" sz="1600" b="1" dirty="0">
              <a:solidFill>
                <a:srgbClr val="162B48"/>
              </a:solidFill>
              <a:latin typeface="FS Elliot Pro Light" panose="02000503040000020004" pitchFamily="50" charset="0"/>
            </a:endParaRPr>
          </a:p>
        </p:txBody>
      </p:sp>
      <p:sp>
        <p:nvSpPr>
          <p:cNvPr id="3" name="TextBox 2">
            <a:extLst>
              <a:ext uri="{FF2B5EF4-FFF2-40B4-BE49-F238E27FC236}">
                <a16:creationId xmlns:a16="http://schemas.microsoft.com/office/drawing/2014/main" id="{7E9D83D0-96AE-2F8A-50B2-BD881D8875DF}"/>
              </a:ext>
            </a:extLst>
          </p:cNvPr>
          <p:cNvSpPr txBox="1"/>
          <p:nvPr/>
        </p:nvSpPr>
        <p:spPr>
          <a:xfrm>
            <a:off x="5067243" y="2797021"/>
            <a:ext cx="4155265" cy="1452044"/>
          </a:xfrm>
          <a:prstGeom prst="rect">
            <a:avLst/>
          </a:prstGeom>
          <a:noFill/>
        </p:spPr>
        <p:txBody>
          <a:bodyPr wrap="square" rtlCol="0" anchor="ct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1125"/>
              </a:spcAft>
              <a:buClr>
                <a:srgbClr val="787878"/>
              </a:buClr>
            </a:pPr>
            <a:r>
              <a:rPr lang="en-US" sz="1600" dirty="0">
                <a:solidFill>
                  <a:srgbClr val="162B48"/>
                </a:solidFill>
                <a:latin typeface="FS Elliot Pro Light" panose="02000503040000020004" pitchFamily="50" charset="0"/>
              </a:rPr>
              <a:t>Deepen client relationships</a:t>
            </a:r>
          </a:p>
          <a:p>
            <a:pPr>
              <a:spcAft>
                <a:spcPts val="1125"/>
              </a:spcAft>
              <a:buClr>
                <a:srgbClr val="787878"/>
              </a:buClr>
            </a:pPr>
            <a:r>
              <a:rPr lang="en-US" sz="1600" dirty="0">
                <a:solidFill>
                  <a:srgbClr val="162B48"/>
                </a:solidFill>
                <a:latin typeface="FS Elliot Pro Light" panose="02000503040000020004" pitchFamily="50" charset="0"/>
              </a:rPr>
              <a:t>New investable assets</a:t>
            </a:r>
          </a:p>
          <a:p>
            <a:pPr>
              <a:spcAft>
                <a:spcPts val="1125"/>
              </a:spcAft>
              <a:buClr>
                <a:srgbClr val="787878"/>
              </a:buClr>
            </a:pPr>
            <a:r>
              <a:rPr lang="en-US" sz="1600" dirty="0">
                <a:solidFill>
                  <a:srgbClr val="162B48"/>
                </a:solidFill>
                <a:latin typeface="FS Elliot Pro Light" panose="02000503040000020004" pitchFamily="50" charset="0"/>
              </a:rPr>
              <a:t>Additional insurance and other product needs</a:t>
            </a:r>
          </a:p>
        </p:txBody>
      </p:sp>
      <p:sp>
        <p:nvSpPr>
          <p:cNvPr id="5" name="Oval 4">
            <a:extLst>
              <a:ext uri="{FF2B5EF4-FFF2-40B4-BE49-F238E27FC236}">
                <a16:creationId xmlns:a16="http://schemas.microsoft.com/office/drawing/2014/main" id="{9D52A40D-5729-7182-894C-FC88F8C2217D}"/>
              </a:ext>
            </a:extLst>
          </p:cNvPr>
          <p:cNvSpPr/>
          <p:nvPr/>
        </p:nvSpPr>
        <p:spPr>
          <a:xfrm rot="5400000">
            <a:off x="3506163" y="1150544"/>
            <a:ext cx="1406556" cy="1405374"/>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6" name="Rectangle 5">
            <a:extLst>
              <a:ext uri="{FF2B5EF4-FFF2-40B4-BE49-F238E27FC236}">
                <a16:creationId xmlns:a16="http://schemas.microsoft.com/office/drawing/2014/main" id="{E35CEEDB-E1C7-60E1-4CD9-0CAD01FB6FA1}"/>
              </a:ext>
            </a:extLst>
          </p:cNvPr>
          <p:cNvSpPr/>
          <p:nvPr/>
        </p:nvSpPr>
        <p:spPr>
          <a:xfrm>
            <a:off x="3639748" y="1385914"/>
            <a:ext cx="1095145" cy="924548"/>
          </a:xfrm>
          <a:prstGeom prst="rect">
            <a:avLst/>
          </a:prstGeom>
        </p:spPr>
        <p:txBody>
          <a:bodyPr wrap="square"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lvl="0" algn="ctr">
              <a:lnSpc>
                <a:spcPct val="90000"/>
              </a:lnSpc>
              <a:buClr>
                <a:srgbClr val="787878"/>
              </a:buClr>
            </a:pPr>
            <a:r>
              <a:rPr lang="en-US" sz="1500" b="1" dirty="0">
                <a:solidFill>
                  <a:srgbClr val="FFFFFF"/>
                </a:solidFill>
              </a:rPr>
              <a:t>Grow your </a:t>
            </a:r>
          </a:p>
          <a:p>
            <a:pPr lvl="0" algn="ctr">
              <a:lnSpc>
                <a:spcPct val="90000"/>
              </a:lnSpc>
              <a:buClr>
                <a:srgbClr val="787878"/>
              </a:buClr>
            </a:pPr>
            <a:r>
              <a:rPr lang="en-US" sz="1500" b="1" dirty="0">
                <a:solidFill>
                  <a:srgbClr val="FFFFFF"/>
                </a:solidFill>
              </a:rPr>
              <a:t>client’s business</a:t>
            </a:r>
          </a:p>
        </p:txBody>
      </p:sp>
      <p:sp>
        <p:nvSpPr>
          <p:cNvPr id="7" name="Oval 6">
            <a:extLst>
              <a:ext uri="{FF2B5EF4-FFF2-40B4-BE49-F238E27FC236}">
                <a16:creationId xmlns:a16="http://schemas.microsoft.com/office/drawing/2014/main" id="{99E07957-2469-2F63-2DAD-B6B26E979610}"/>
              </a:ext>
            </a:extLst>
          </p:cNvPr>
          <p:cNvSpPr>
            <a:spLocks noChangeAspect="1"/>
          </p:cNvSpPr>
          <p:nvPr/>
        </p:nvSpPr>
        <p:spPr>
          <a:xfrm rot="5400000">
            <a:off x="3512040" y="2849645"/>
            <a:ext cx="1403310" cy="1402137"/>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8" name="Rectangle 7">
            <a:extLst>
              <a:ext uri="{FF2B5EF4-FFF2-40B4-BE49-F238E27FC236}">
                <a16:creationId xmlns:a16="http://schemas.microsoft.com/office/drawing/2014/main" id="{863D4B51-8B76-6382-0ADA-102CC2E61663}"/>
              </a:ext>
            </a:extLst>
          </p:cNvPr>
          <p:cNvSpPr/>
          <p:nvPr/>
        </p:nvSpPr>
        <p:spPr>
          <a:xfrm>
            <a:off x="3484632" y="3383252"/>
            <a:ext cx="1405374" cy="301301"/>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lvl="0" algn="ctr">
              <a:lnSpc>
                <a:spcPct val="90000"/>
              </a:lnSpc>
              <a:buClr>
                <a:srgbClr val="787878"/>
              </a:buClr>
            </a:pPr>
            <a:r>
              <a:rPr lang="en-US" sz="1500" b="1" dirty="0">
                <a:solidFill>
                  <a:srgbClr val="FFFFFF"/>
                </a:solidFill>
              </a:rPr>
              <a:t>Grow yours</a:t>
            </a:r>
          </a:p>
        </p:txBody>
      </p:sp>
      <p:cxnSp>
        <p:nvCxnSpPr>
          <p:cNvPr id="17" name="Straight Connector 16">
            <a:extLst>
              <a:ext uri="{FF2B5EF4-FFF2-40B4-BE49-F238E27FC236}">
                <a16:creationId xmlns:a16="http://schemas.microsoft.com/office/drawing/2014/main" id="{39500E81-D951-8CB6-DEB3-3125425611C2}"/>
              </a:ext>
            </a:extLst>
          </p:cNvPr>
          <p:cNvCxnSpPr>
            <a:cxnSpLocks/>
          </p:cNvCxnSpPr>
          <p:nvPr/>
        </p:nvCxnSpPr>
        <p:spPr>
          <a:xfrm flipH="1">
            <a:off x="5107774" y="1550242"/>
            <a:ext cx="3073867" cy="0"/>
          </a:xfrm>
          <a:prstGeom prst="line">
            <a:avLst/>
          </a:prstGeom>
          <a:ln w="19050" cap="rnd">
            <a:solidFill>
              <a:srgbClr val="BDE4FC"/>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312FDA3-75B3-5874-789C-BC63D48754EC}"/>
              </a:ext>
            </a:extLst>
          </p:cNvPr>
          <p:cNvCxnSpPr>
            <a:cxnSpLocks/>
          </p:cNvCxnSpPr>
          <p:nvPr/>
        </p:nvCxnSpPr>
        <p:spPr>
          <a:xfrm flipH="1">
            <a:off x="5107774" y="1928079"/>
            <a:ext cx="3114399" cy="0"/>
          </a:xfrm>
          <a:prstGeom prst="line">
            <a:avLst/>
          </a:prstGeom>
          <a:ln w="19050" cap="rnd">
            <a:solidFill>
              <a:srgbClr val="BDE4FC"/>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1526664-CF57-0F3F-AC59-0C0CC7F8C936}"/>
              </a:ext>
            </a:extLst>
          </p:cNvPr>
          <p:cNvCxnSpPr>
            <a:cxnSpLocks/>
          </p:cNvCxnSpPr>
          <p:nvPr/>
        </p:nvCxnSpPr>
        <p:spPr>
          <a:xfrm flipH="1">
            <a:off x="5153134" y="3533902"/>
            <a:ext cx="3211377" cy="53074"/>
          </a:xfrm>
          <a:prstGeom prst="line">
            <a:avLst/>
          </a:prstGeom>
          <a:ln w="19050" cap="rnd">
            <a:solidFill>
              <a:srgbClr val="BDE4FC"/>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A44AE9C-1BBE-6BDB-9D59-E20CDB8DEC65}"/>
              </a:ext>
            </a:extLst>
          </p:cNvPr>
          <p:cNvCxnSpPr>
            <a:cxnSpLocks/>
          </p:cNvCxnSpPr>
          <p:nvPr/>
        </p:nvCxnSpPr>
        <p:spPr>
          <a:xfrm flipH="1">
            <a:off x="5153134" y="3192200"/>
            <a:ext cx="3211377" cy="0"/>
          </a:xfrm>
          <a:prstGeom prst="line">
            <a:avLst/>
          </a:prstGeom>
          <a:ln w="19050" cap="rnd">
            <a:solidFill>
              <a:srgbClr val="BDE4FC"/>
            </a:solidFill>
            <a:prstDash val="soli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54218ECE-5803-5F63-C97D-FD65E1E50082}"/>
              </a:ext>
            </a:extLst>
          </p:cNvPr>
          <p:cNvSpPr/>
          <p:nvPr/>
        </p:nvSpPr>
        <p:spPr>
          <a:xfrm rot="5400000">
            <a:off x="3446772" y="1098507"/>
            <a:ext cx="1406556" cy="1405374"/>
          </a:xfrm>
          <a:prstGeom prst="ellipse">
            <a:avLst/>
          </a:prstGeom>
          <a:noFill/>
          <a:ln w="19050">
            <a:solidFill>
              <a:srgbClr val="002855"/>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22" name="Oval 21">
            <a:extLst>
              <a:ext uri="{FF2B5EF4-FFF2-40B4-BE49-F238E27FC236}">
                <a16:creationId xmlns:a16="http://schemas.microsoft.com/office/drawing/2014/main" id="{88A18565-CC27-AE61-4510-9214FDB9B515}"/>
              </a:ext>
            </a:extLst>
          </p:cNvPr>
          <p:cNvSpPr>
            <a:spLocks noChangeAspect="1"/>
          </p:cNvSpPr>
          <p:nvPr/>
        </p:nvSpPr>
        <p:spPr>
          <a:xfrm rot="5400000">
            <a:off x="3452649" y="2797608"/>
            <a:ext cx="1403310" cy="1402137"/>
          </a:xfrm>
          <a:prstGeom prst="ellipse">
            <a:avLst/>
          </a:prstGeom>
          <a:noFill/>
          <a:ln w="19050">
            <a:solidFill>
              <a:srgbClr val="002855"/>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Tree>
    <p:extLst>
      <p:ext uri="{BB962C8B-B14F-4D97-AF65-F5344CB8AC3E}">
        <p14:creationId xmlns:p14="http://schemas.microsoft.com/office/powerpoint/2010/main" val="197985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br>
              <a:rPr lang="en-US" sz="800" dirty="0"/>
            </a:br>
            <a:r>
              <a:rPr lang="en-US" dirty="0"/>
              <a:t>Your ESOP advantage</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33039" y="1339702"/>
            <a:ext cx="474428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lvl="0">
              <a:spcAft>
                <a:spcPts val="1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Gain reinvestment opportunities</a:t>
            </a:r>
          </a:p>
          <a:p>
            <a:pPr lvl="0">
              <a:spcAft>
                <a:spcPts val="1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Reinforce role</a:t>
            </a:r>
            <a:endParaRPr lang="en-US" sz="2000" baseline="30000" dirty="0">
              <a:solidFill>
                <a:srgbClr val="23273F"/>
              </a:solidFill>
              <a:latin typeface="FS Elliot Pro Light" panose="02000503040000020004" pitchFamily="50" charset="0"/>
            </a:endParaRPr>
          </a:p>
          <a:p>
            <a:pPr lvl="0">
              <a:spcAft>
                <a:spcPts val="1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Provide unique access to board and C-suite</a:t>
            </a:r>
          </a:p>
          <a:p>
            <a:pPr lvl="0">
              <a:spcAft>
                <a:spcPts val="1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Differentiate</a:t>
            </a:r>
          </a:p>
          <a:p>
            <a:pPr lvl="0">
              <a:spcAft>
                <a:spcPts val="1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Insurance opportunities</a:t>
            </a:r>
          </a:p>
        </p:txBody>
      </p:sp>
    </p:spTree>
    <p:extLst>
      <p:ext uri="{BB962C8B-B14F-4D97-AF65-F5344CB8AC3E}">
        <p14:creationId xmlns:p14="http://schemas.microsoft.com/office/powerpoint/2010/main" val="1725747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4" y="472056"/>
            <a:ext cx="2782233" cy="3106399"/>
          </a:xfrm>
        </p:spPr>
        <p:txBody>
          <a:bodyPr/>
          <a:lstStyle/>
          <a:p>
            <a:r>
              <a:rPr lang="en-US" sz="1400" dirty="0">
                <a:latin typeface="FS Elliot Pro Light" panose="02000503040000020004" pitchFamily="2" charset="0"/>
                <a:cs typeface="Arial" panose="020B0604020202020204" pitchFamily="34" charset="0"/>
              </a:rPr>
              <a:t>ESOP Client Assessment Tool</a:t>
            </a:r>
            <a:br>
              <a:rPr lang="en-US" sz="1600" dirty="0">
                <a:latin typeface="FS Elliot Pro Light" panose="02000503040000020004" pitchFamily="2" charset="0"/>
                <a:cs typeface="Arial" panose="020B0604020202020204" pitchFamily="34" charset="0"/>
              </a:rPr>
            </a:br>
            <a:br>
              <a:rPr lang="en-US" sz="2000" dirty="0">
                <a:latin typeface="FS Elliot Pro Light" panose="02000503040000020004" pitchFamily="2" charset="0"/>
                <a:cs typeface="Arial" panose="020B0604020202020204" pitchFamily="34" charset="0"/>
              </a:rPr>
            </a:br>
            <a:r>
              <a:rPr lang="en-US" dirty="0">
                <a:latin typeface="FS Elliot Pro" panose="02000503040000020004" pitchFamily="50" charset="0"/>
                <a:cs typeface="Arial" panose="020B0604020202020204" pitchFamily="34" charset="0"/>
              </a:rPr>
              <a:t>What type of company is a good fit?</a:t>
            </a:r>
            <a:br>
              <a:rPr lang="en-US" dirty="0">
                <a:latin typeface="FS Elliot Pro" panose="02000503040000020004" pitchFamily="50" charset="0"/>
                <a:cs typeface="Arial" panose="020B0604020202020204" pitchFamily="34" charset="0"/>
              </a:rPr>
            </a:br>
            <a:br>
              <a:rPr lang="en-US" dirty="0">
                <a:latin typeface="FS Elliot Pro" panose="02000503040000020004" pitchFamily="50" charset="0"/>
                <a:cs typeface="Arial" panose="020B0604020202020204" pitchFamily="34" charset="0"/>
              </a:rPr>
            </a:br>
            <a:r>
              <a:rPr lang="en-US" sz="1800" dirty="0">
                <a:latin typeface="FS Elliot Pro Light" panose="02000503040000020004" pitchFamily="50" charset="0"/>
              </a:rPr>
              <a:t>Answer 4 simple questions to see if an ESOP might be right for your client. </a:t>
            </a:r>
            <a:br>
              <a:rPr lang="en-US" sz="1800" baseline="30000" dirty="0">
                <a:latin typeface="FS Elliot Pro Light" panose="02000503040000020004" pitchFamily="50" charset="0"/>
              </a:rPr>
            </a:b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pic>
        <p:nvPicPr>
          <p:cNvPr id="3" name="Picture 2">
            <a:extLst>
              <a:ext uri="{FF2B5EF4-FFF2-40B4-BE49-F238E27FC236}">
                <a16:creationId xmlns:a16="http://schemas.microsoft.com/office/drawing/2014/main" id="{E3E05747-D5E3-3495-8CFC-A86D6176682A}"/>
              </a:ext>
            </a:extLst>
          </p:cNvPr>
          <p:cNvPicPr>
            <a:picLocks noChangeAspect="1"/>
          </p:cNvPicPr>
          <p:nvPr/>
        </p:nvPicPr>
        <p:blipFill rotWithShape="1">
          <a:blip r:embed="rId3"/>
          <a:srcRect l="7647" t="46848" r="12052"/>
          <a:stretch/>
        </p:blipFill>
        <p:spPr>
          <a:xfrm>
            <a:off x="3224462" y="148531"/>
            <a:ext cx="4197276" cy="1264964"/>
          </a:xfrm>
          <a:prstGeom prst="rect">
            <a:avLst/>
          </a:prstGeom>
        </p:spPr>
      </p:pic>
      <p:pic>
        <p:nvPicPr>
          <p:cNvPr id="8" name="Picture 7">
            <a:extLst>
              <a:ext uri="{FF2B5EF4-FFF2-40B4-BE49-F238E27FC236}">
                <a16:creationId xmlns:a16="http://schemas.microsoft.com/office/drawing/2014/main" id="{1F0FEBCF-E2EF-3D80-5F1C-9156A5C41482}"/>
              </a:ext>
            </a:extLst>
          </p:cNvPr>
          <p:cNvPicPr>
            <a:picLocks noChangeAspect="1"/>
          </p:cNvPicPr>
          <p:nvPr/>
        </p:nvPicPr>
        <p:blipFill>
          <a:blip r:embed="rId4"/>
          <a:stretch>
            <a:fillRect/>
          </a:stretch>
        </p:blipFill>
        <p:spPr>
          <a:xfrm>
            <a:off x="3395025" y="1489741"/>
            <a:ext cx="4048513" cy="1128438"/>
          </a:xfrm>
          <a:prstGeom prst="rect">
            <a:avLst/>
          </a:prstGeom>
        </p:spPr>
      </p:pic>
      <p:pic>
        <p:nvPicPr>
          <p:cNvPr id="10" name="Picture 9">
            <a:extLst>
              <a:ext uri="{FF2B5EF4-FFF2-40B4-BE49-F238E27FC236}">
                <a16:creationId xmlns:a16="http://schemas.microsoft.com/office/drawing/2014/main" id="{33217B93-DDFF-F38B-751E-5E71A45BBC40}"/>
              </a:ext>
            </a:extLst>
          </p:cNvPr>
          <p:cNvPicPr>
            <a:picLocks noChangeAspect="1"/>
          </p:cNvPicPr>
          <p:nvPr/>
        </p:nvPicPr>
        <p:blipFill>
          <a:blip r:embed="rId5"/>
          <a:stretch>
            <a:fillRect/>
          </a:stretch>
        </p:blipFill>
        <p:spPr>
          <a:xfrm>
            <a:off x="3483258" y="2658336"/>
            <a:ext cx="3960280" cy="1071670"/>
          </a:xfrm>
          <a:prstGeom prst="rect">
            <a:avLst/>
          </a:prstGeom>
        </p:spPr>
      </p:pic>
      <p:pic>
        <p:nvPicPr>
          <p:cNvPr id="12" name="Picture 11">
            <a:extLst>
              <a:ext uri="{FF2B5EF4-FFF2-40B4-BE49-F238E27FC236}">
                <a16:creationId xmlns:a16="http://schemas.microsoft.com/office/drawing/2014/main" id="{3ADC310F-FB6C-4CA7-D35F-00209F99657F}"/>
              </a:ext>
            </a:extLst>
          </p:cNvPr>
          <p:cNvPicPr>
            <a:picLocks noChangeAspect="1"/>
          </p:cNvPicPr>
          <p:nvPr/>
        </p:nvPicPr>
        <p:blipFill>
          <a:blip r:embed="rId6"/>
          <a:stretch>
            <a:fillRect/>
          </a:stretch>
        </p:blipFill>
        <p:spPr>
          <a:xfrm>
            <a:off x="3505058" y="3863020"/>
            <a:ext cx="3916680" cy="1073580"/>
          </a:xfrm>
          <a:prstGeom prst="rect">
            <a:avLst/>
          </a:prstGeom>
        </p:spPr>
      </p:pic>
    </p:spTree>
    <p:extLst>
      <p:ext uri="{BB962C8B-B14F-4D97-AF65-F5344CB8AC3E}">
        <p14:creationId xmlns:p14="http://schemas.microsoft.com/office/powerpoint/2010/main" val="3518921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4" y="472056"/>
            <a:ext cx="2782233" cy="3106399"/>
          </a:xfrm>
        </p:spPr>
        <p:txBody>
          <a:bodyPr/>
          <a:lstStyle/>
          <a:p>
            <a:br>
              <a:rPr lang="en-US" sz="2000" dirty="0">
                <a:latin typeface="FS Elliot Pro Light" panose="02000503040000020004" pitchFamily="2" charset="0"/>
                <a:cs typeface="Arial" panose="020B0604020202020204" pitchFamily="34" charset="0"/>
              </a:rPr>
            </a:br>
            <a:r>
              <a:rPr lang="en-US" dirty="0">
                <a:latin typeface="FS Elliot Pro" panose="02000503040000020004" pitchFamily="50" charset="0"/>
                <a:cs typeface="Arial" panose="020B0604020202020204" pitchFamily="34" charset="0"/>
              </a:rPr>
              <a:t>Resources for you</a:t>
            </a:r>
            <a:br>
              <a:rPr lang="en-US" dirty="0">
                <a:latin typeface="FS Elliot Pro" panose="02000503040000020004" pitchFamily="50" charset="0"/>
                <a:cs typeface="Arial" panose="020B0604020202020204" pitchFamily="34" charset="0"/>
              </a:rPr>
            </a:br>
            <a:br>
              <a:rPr lang="en-US" dirty="0">
                <a:latin typeface="FS Elliot Pro" panose="02000503040000020004" pitchFamily="50" charset="0"/>
                <a:cs typeface="Arial" panose="020B0604020202020204" pitchFamily="34" charset="0"/>
              </a:rPr>
            </a:br>
            <a:r>
              <a:rPr lang="en-US" sz="1800" dirty="0">
                <a:latin typeface="FS Elliot Pro Light" panose="02000503040000020004" pitchFamily="50" charset="0"/>
              </a:rPr>
              <a:t>Find everything you need to start the conversation with clients at </a:t>
            </a:r>
            <a:r>
              <a:rPr lang="en-US" sz="1800" b="1" dirty="0">
                <a:latin typeface="FS Elliot Pro Light" panose="02000503040000020004" pitchFamily="50" charset="0"/>
              </a:rPr>
              <a:t>principal.com/</a:t>
            </a:r>
            <a:r>
              <a:rPr lang="en-US" sz="1800" b="1" dirty="0" err="1">
                <a:latin typeface="FS Elliot Pro Light" panose="02000503040000020004" pitchFamily="50" charset="0"/>
              </a:rPr>
              <a:t>esop</a:t>
            </a:r>
            <a:r>
              <a:rPr lang="en-US" sz="1800" b="1" dirty="0">
                <a:latin typeface="FS Elliot Pro Light" panose="02000503040000020004" pitchFamily="50" charset="0"/>
              </a:rPr>
              <a:t> benefits</a:t>
            </a:r>
            <a:r>
              <a:rPr lang="en-US" sz="1800" dirty="0">
                <a:latin typeface="FS Elliot Pro Light" panose="02000503040000020004" pitchFamily="50" charset="0"/>
              </a:rPr>
              <a:t> </a:t>
            </a:r>
            <a:br>
              <a:rPr lang="en-US" sz="1800" baseline="30000" dirty="0">
                <a:latin typeface="FS Elliot Pro Light" panose="02000503040000020004" pitchFamily="50" charset="0"/>
              </a:rPr>
            </a:b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pic>
        <p:nvPicPr>
          <p:cNvPr id="7" name="Picture 6">
            <a:extLst>
              <a:ext uri="{FF2B5EF4-FFF2-40B4-BE49-F238E27FC236}">
                <a16:creationId xmlns:a16="http://schemas.microsoft.com/office/drawing/2014/main" id="{121F2163-600D-43BF-9B0D-919888F37EF9}"/>
              </a:ext>
            </a:extLst>
          </p:cNvPr>
          <p:cNvPicPr>
            <a:picLocks noChangeAspect="1"/>
          </p:cNvPicPr>
          <p:nvPr/>
        </p:nvPicPr>
        <p:blipFill>
          <a:blip r:embed="rId3"/>
          <a:stretch>
            <a:fillRect/>
          </a:stretch>
        </p:blipFill>
        <p:spPr>
          <a:xfrm>
            <a:off x="5029200" y="282145"/>
            <a:ext cx="3099464" cy="4260961"/>
          </a:xfrm>
          <a:prstGeom prst="rect">
            <a:avLst/>
          </a:prstGeom>
        </p:spPr>
      </p:pic>
      <p:sp>
        <p:nvSpPr>
          <p:cNvPr id="8" name="TextBox 7">
            <a:extLst>
              <a:ext uri="{FF2B5EF4-FFF2-40B4-BE49-F238E27FC236}">
                <a16:creationId xmlns:a16="http://schemas.microsoft.com/office/drawing/2014/main" id="{9BD1D1CC-EFEE-B7B6-C53D-6512074DF973}"/>
              </a:ext>
            </a:extLst>
          </p:cNvPr>
          <p:cNvSpPr txBox="1"/>
          <p:nvPr/>
        </p:nvSpPr>
        <p:spPr>
          <a:xfrm>
            <a:off x="3457074" y="770021"/>
            <a:ext cx="1114926" cy="1884947"/>
          </a:xfrm>
          <a:prstGeom prst="rect">
            <a:avLst/>
          </a:prstGeom>
        </p:spPr>
        <p:txBody>
          <a:bodyPr vert="horz" wrap="squar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9" name="TextBox 8">
            <a:extLst>
              <a:ext uri="{FF2B5EF4-FFF2-40B4-BE49-F238E27FC236}">
                <a16:creationId xmlns:a16="http://schemas.microsoft.com/office/drawing/2014/main" id="{83710966-1A1B-4CD5-A2FF-3A958CFB174B}"/>
              </a:ext>
            </a:extLst>
          </p:cNvPr>
          <p:cNvSpPr txBox="1"/>
          <p:nvPr/>
        </p:nvSpPr>
        <p:spPr>
          <a:xfrm>
            <a:off x="3328737" y="1155032"/>
            <a:ext cx="1524000" cy="1748589"/>
          </a:xfrm>
          <a:prstGeom prst="rect">
            <a:avLst/>
          </a:prstGeom>
        </p:spPr>
        <p:txBody>
          <a:bodyPr vert="horz" wrap="squar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1" name="TextBox 10">
            <a:extLst>
              <a:ext uri="{FF2B5EF4-FFF2-40B4-BE49-F238E27FC236}">
                <a16:creationId xmlns:a16="http://schemas.microsoft.com/office/drawing/2014/main" id="{6F3D3988-1995-4662-9644-4E47D9DD5600}"/>
              </a:ext>
            </a:extLst>
          </p:cNvPr>
          <p:cNvSpPr txBox="1"/>
          <p:nvPr/>
        </p:nvSpPr>
        <p:spPr>
          <a:xfrm>
            <a:off x="3145999" y="1009592"/>
            <a:ext cx="1706737" cy="2031325"/>
          </a:xfrm>
          <a:prstGeom prst="rect">
            <a:avLst/>
          </a:prstGeom>
          <a:noFill/>
        </p:spPr>
        <p:txBody>
          <a:bodyPr wrap="square">
            <a:spAutoFit/>
          </a:bodyPr>
          <a:lstStyle/>
          <a:p>
            <a:pPr marL="285750" indent="-285750">
              <a:buClr>
                <a:srgbClr val="23273F"/>
              </a:buClr>
              <a:buFont typeface="Arial" panose="020B0604020202020204" pitchFamily="34" charset="0"/>
              <a:buChar char="•"/>
            </a:pPr>
            <a:r>
              <a:rPr lang="en-US" sz="1800" dirty="0">
                <a:solidFill>
                  <a:srgbClr val="23273F"/>
                </a:solidFill>
                <a:latin typeface="FS Elliot Pro Light" panose="02000503040000020004" pitchFamily="50" charset="0"/>
                <a:cs typeface="Arial" panose="020B0604020202020204" pitchFamily="34" charset="0"/>
              </a:rPr>
              <a:t>ESOP basics</a:t>
            </a:r>
          </a:p>
          <a:p>
            <a:pPr marL="285750" indent="-285750">
              <a:buClr>
                <a:srgbClr val="23273F"/>
              </a:buClr>
              <a:buFont typeface="Arial" panose="020B0604020202020204" pitchFamily="34" charset="0"/>
              <a:buChar char="•"/>
            </a:pPr>
            <a:r>
              <a:rPr lang="en-US" sz="1800" dirty="0">
                <a:solidFill>
                  <a:srgbClr val="23273F"/>
                </a:solidFill>
                <a:latin typeface="FS Elliot Pro Light" panose="02000503040000020004" pitchFamily="50" charset="0"/>
                <a:cs typeface="Arial" panose="020B0604020202020204" pitchFamily="34" charset="0"/>
              </a:rPr>
              <a:t>ESOP benefits</a:t>
            </a:r>
          </a:p>
          <a:p>
            <a:pPr marL="285750" indent="-285750">
              <a:buClr>
                <a:srgbClr val="23273F"/>
              </a:buClr>
              <a:buFont typeface="Arial" panose="020B0604020202020204" pitchFamily="34" charset="0"/>
              <a:buChar char="•"/>
            </a:pPr>
            <a:r>
              <a:rPr lang="en-US" sz="1800" dirty="0">
                <a:solidFill>
                  <a:srgbClr val="23273F"/>
                </a:solidFill>
                <a:latin typeface="FS Elliot Pro Light" panose="02000503040000020004" pitchFamily="50" charset="0"/>
                <a:cs typeface="Arial" panose="020B0604020202020204" pitchFamily="34" charset="0"/>
              </a:rPr>
              <a:t>Client assessment tool</a:t>
            </a:r>
          </a:p>
        </p:txBody>
      </p:sp>
    </p:spTree>
    <p:extLst>
      <p:ext uri="{BB962C8B-B14F-4D97-AF65-F5344CB8AC3E}">
        <p14:creationId xmlns:p14="http://schemas.microsoft.com/office/powerpoint/2010/main" val="377984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E86B9E-5CB0-1B4D-92CB-1A46478AB89D}"/>
              </a:ext>
            </a:extLst>
          </p:cNvPr>
          <p:cNvSpPr txBox="1">
            <a:spLocks/>
          </p:cNvSpPr>
          <p:nvPr/>
        </p:nvSpPr>
        <p:spPr>
          <a:xfrm>
            <a:off x="457200" y="1093551"/>
            <a:ext cx="8229601" cy="2200903"/>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sz="4500" dirty="0">
                <a:latin typeface="FS Elliot Pro" panose="02000503040000020004" pitchFamily="50" charset="0"/>
              </a:rPr>
              <a:t>Creating an effective plan </a:t>
            </a:r>
          </a:p>
        </p:txBody>
      </p:sp>
      <p:cxnSp>
        <p:nvCxnSpPr>
          <p:cNvPr id="8" name="Straight Connector 7">
            <a:extLst>
              <a:ext uri="{FF2B5EF4-FFF2-40B4-BE49-F238E27FC236}">
                <a16:creationId xmlns:a16="http://schemas.microsoft.com/office/drawing/2014/main" id="{EC3AF7CD-AD7E-1344-82D1-68E336091591}"/>
              </a:ext>
            </a:extLst>
          </p:cNvPr>
          <p:cNvCxnSpPr/>
          <p:nvPr/>
        </p:nvCxnSpPr>
        <p:spPr>
          <a:xfrm>
            <a:off x="457199" y="3592287"/>
            <a:ext cx="51435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059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br>
              <a:rPr lang="en-US" sz="800" dirty="0"/>
            </a:br>
            <a:r>
              <a:rPr lang="en-US" dirty="0"/>
              <a:t>What type of planning should be considered?</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2481" y="1202746"/>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293848" y="1411944"/>
            <a:ext cx="681419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a:spcAft>
                <a:spcPts val="1200"/>
              </a:spcAft>
              <a:buClr>
                <a:srgbClr val="23273F"/>
              </a:buClr>
            </a:pPr>
            <a:r>
              <a:rPr lang="en-US" sz="2000" dirty="0">
                <a:solidFill>
                  <a:srgbClr val="23273F"/>
                </a:solidFill>
                <a:latin typeface="FS Elliot Pro Light" panose="02000503040000020004" pitchFamily="50" charset="0"/>
              </a:rPr>
              <a:t>Loan protection</a:t>
            </a:r>
          </a:p>
          <a:p>
            <a:pPr>
              <a:spcAft>
                <a:spcPts val="1200"/>
              </a:spcAft>
              <a:buClr>
                <a:srgbClr val="23273F"/>
              </a:buClr>
            </a:pPr>
            <a:r>
              <a:rPr lang="en-US" sz="2000" dirty="0">
                <a:solidFill>
                  <a:srgbClr val="23273F"/>
                </a:solidFill>
                <a:latin typeface="FS Elliot Pro Light" panose="02000503040000020004" pitchFamily="50" charset="0"/>
              </a:rPr>
              <a:t>Key person protection</a:t>
            </a:r>
          </a:p>
          <a:p>
            <a:pPr>
              <a:spcAft>
                <a:spcPts val="1200"/>
              </a:spcAft>
              <a:buClr>
                <a:srgbClr val="23273F"/>
              </a:buClr>
            </a:pPr>
            <a:r>
              <a:rPr lang="en-US" sz="2000" dirty="0">
                <a:solidFill>
                  <a:srgbClr val="23273F"/>
                </a:solidFill>
                <a:latin typeface="FS Elliot Pro Light" panose="02000503040000020004" pitchFamily="50" charset="0"/>
              </a:rPr>
              <a:t>Key employee benefits</a:t>
            </a:r>
          </a:p>
          <a:p>
            <a:pPr>
              <a:spcAft>
                <a:spcPts val="1200"/>
              </a:spcAft>
              <a:buClr>
                <a:srgbClr val="23273F"/>
              </a:buClr>
            </a:pPr>
            <a:r>
              <a:rPr lang="en-US" sz="2000" dirty="0">
                <a:solidFill>
                  <a:srgbClr val="23273F"/>
                </a:solidFill>
                <a:latin typeface="FS Elliot Pro Light" panose="02000503040000020004" pitchFamily="50" charset="0"/>
              </a:rPr>
              <a:t>Buy-sell planning</a:t>
            </a:r>
          </a:p>
          <a:p>
            <a:pPr>
              <a:spcAft>
                <a:spcPts val="1200"/>
              </a:spcAft>
              <a:buClr>
                <a:srgbClr val="23273F"/>
              </a:buClr>
            </a:pPr>
            <a:r>
              <a:rPr lang="en-US" sz="2000" dirty="0">
                <a:solidFill>
                  <a:srgbClr val="23273F"/>
                </a:solidFill>
                <a:latin typeface="FS Elliot Pro Light" panose="02000503040000020004" pitchFamily="50" charset="0"/>
              </a:rPr>
              <a:t>Income and estate planning</a:t>
            </a:r>
          </a:p>
          <a:p>
            <a:pPr>
              <a:spcAft>
                <a:spcPts val="1200"/>
              </a:spcAft>
              <a:buClr>
                <a:srgbClr val="23273F"/>
              </a:buClr>
            </a:pPr>
            <a:r>
              <a:rPr lang="en-US" sz="2000" dirty="0">
                <a:solidFill>
                  <a:srgbClr val="23273F"/>
                </a:solidFill>
                <a:latin typeface="FS Elliot Pro Light" panose="02000503040000020004" pitchFamily="50" charset="0"/>
              </a:rPr>
              <a:t>Repurchase liability funding </a:t>
            </a:r>
          </a:p>
        </p:txBody>
      </p:sp>
    </p:spTree>
    <p:extLst>
      <p:ext uri="{BB962C8B-B14F-4D97-AF65-F5344CB8AC3E}">
        <p14:creationId xmlns:p14="http://schemas.microsoft.com/office/powerpoint/2010/main" val="183872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247338" y="472056"/>
            <a:ext cx="2722199" cy="3106399"/>
          </a:xfrm>
        </p:spPr>
        <p:txBody>
          <a:bodyPr/>
          <a:lstStyle/>
          <a:p>
            <a:br>
              <a:rPr lang="en-US" sz="2000" dirty="0">
                <a:latin typeface="FS Elliot Pro Light" panose="02000503040000020004" pitchFamily="2" charset="0"/>
                <a:cs typeface="Arial" panose="020B0604020202020204" pitchFamily="34" charset="0"/>
              </a:rPr>
            </a:br>
            <a:r>
              <a:rPr lang="en-US" dirty="0">
                <a:latin typeface="FS Elliot Pro" panose="02000503040000020004" pitchFamily="50" charset="0"/>
                <a:cs typeface="Arial" panose="020B0604020202020204" pitchFamily="34" charset="0"/>
              </a:rPr>
              <a:t>What’s an ESOP?</a:t>
            </a:r>
            <a:br>
              <a:rPr lang="en-US" dirty="0">
                <a:latin typeface="FS Elliot Pro" panose="02000503040000020004" pitchFamily="50" charset="0"/>
                <a:cs typeface="Arial" panose="020B0604020202020204" pitchFamily="34" charset="0"/>
              </a:rPr>
            </a:br>
            <a:br>
              <a:rPr lang="en-US" dirty="0">
                <a:latin typeface="FS Elliot Pro" panose="02000503040000020004" pitchFamily="50" charset="0"/>
                <a:cs typeface="Arial" panose="020B0604020202020204" pitchFamily="34" charset="0"/>
              </a:rPr>
            </a:br>
            <a:br>
              <a:rPr lang="en-US" sz="1800" baseline="30000" dirty="0">
                <a:latin typeface="FS Elliot Pro Light" panose="02000503040000020004" pitchFamily="50" charset="0"/>
              </a:rPr>
            </a:b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sp>
        <p:nvSpPr>
          <p:cNvPr id="9" name="TextBox 8">
            <a:extLst>
              <a:ext uri="{FF2B5EF4-FFF2-40B4-BE49-F238E27FC236}">
                <a16:creationId xmlns:a16="http://schemas.microsoft.com/office/drawing/2014/main" id="{83710966-1A1B-4CD5-A2FF-3A958CFB174B}"/>
              </a:ext>
            </a:extLst>
          </p:cNvPr>
          <p:cNvSpPr txBox="1"/>
          <p:nvPr/>
        </p:nvSpPr>
        <p:spPr>
          <a:xfrm>
            <a:off x="3328737" y="1155032"/>
            <a:ext cx="1524000" cy="1748589"/>
          </a:xfrm>
          <a:prstGeom prst="rect">
            <a:avLst/>
          </a:prstGeom>
        </p:spPr>
        <p:txBody>
          <a:bodyPr vert="horz" wrap="squar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2" name="Round Same Side Corner Rectangle 38">
            <a:extLst>
              <a:ext uri="{FF2B5EF4-FFF2-40B4-BE49-F238E27FC236}">
                <a16:creationId xmlns:a16="http://schemas.microsoft.com/office/drawing/2014/main" id="{F5DD520F-3E3C-26D9-4905-A64624DDB212}"/>
              </a:ext>
            </a:extLst>
          </p:cNvPr>
          <p:cNvSpPr/>
          <p:nvPr/>
        </p:nvSpPr>
        <p:spPr>
          <a:xfrm rot="16200000" flipH="1">
            <a:off x="3824035" y="-25369"/>
            <a:ext cx="2788004" cy="3588598"/>
          </a:xfrm>
          <a:prstGeom prst="round2SameRect">
            <a:avLst>
              <a:gd name="adj1" fmla="val 0"/>
              <a:gd name="adj2" fmla="val 0"/>
            </a:avLst>
          </a:prstGeom>
          <a:solidFill>
            <a:srgbClr val="BDE4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013"/>
          </a:p>
        </p:txBody>
      </p:sp>
      <p:sp>
        <p:nvSpPr>
          <p:cNvPr id="5" name="Round Same Side Corner Rectangle 4">
            <a:extLst>
              <a:ext uri="{FF2B5EF4-FFF2-40B4-BE49-F238E27FC236}">
                <a16:creationId xmlns:a16="http://schemas.microsoft.com/office/drawing/2014/main" id="{3C7AD2E6-2765-B935-6993-A3A37324340C}"/>
              </a:ext>
            </a:extLst>
          </p:cNvPr>
          <p:cNvSpPr/>
          <p:nvPr/>
        </p:nvSpPr>
        <p:spPr>
          <a:xfrm rot="16200000" flipH="1">
            <a:off x="3866501" y="14011"/>
            <a:ext cx="2690871" cy="3509838"/>
          </a:xfrm>
          <a:prstGeom prst="round2SameRect">
            <a:avLst>
              <a:gd name="adj1" fmla="val 0"/>
              <a:gd name="adj2" fmla="val 0"/>
            </a:avLst>
          </a:prstGeom>
          <a:noFill/>
          <a:ln w="15875">
            <a:solidFill>
              <a:srgbClr val="002855"/>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1013"/>
          </a:p>
        </p:txBody>
      </p:sp>
      <p:sp>
        <p:nvSpPr>
          <p:cNvPr id="6" name="Rectangle 5">
            <a:extLst>
              <a:ext uri="{FF2B5EF4-FFF2-40B4-BE49-F238E27FC236}">
                <a16:creationId xmlns:a16="http://schemas.microsoft.com/office/drawing/2014/main" id="{3B0F49D5-5082-A223-1F53-15032307FFD8}"/>
              </a:ext>
            </a:extLst>
          </p:cNvPr>
          <p:cNvSpPr/>
          <p:nvPr/>
        </p:nvSpPr>
        <p:spPr>
          <a:xfrm>
            <a:off x="3619483" y="896551"/>
            <a:ext cx="3184907" cy="2481915"/>
          </a:xfrm>
          <a:prstGeom prst="rect">
            <a:avLst/>
          </a:prstGeom>
        </p:spPr>
        <p:txBody>
          <a:bodyPr wrap="square" lIns="0" tIns="0" rIns="0" bIns="0">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900"/>
              </a:spcAft>
              <a:buClr>
                <a:srgbClr val="787878"/>
              </a:buClr>
            </a:pPr>
            <a:r>
              <a:rPr lang="en-US" sz="2000" b="1" dirty="0">
                <a:solidFill>
                  <a:srgbClr val="002855"/>
                </a:solidFill>
              </a:rPr>
              <a:t>Employee stock ownership plan (ESOP)</a:t>
            </a:r>
          </a:p>
          <a:p>
            <a:pPr marL="8334">
              <a:spcAft>
                <a:spcPts val="900"/>
              </a:spcAft>
            </a:pPr>
            <a:r>
              <a:rPr lang="en-US" sz="1600" dirty="0">
                <a:solidFill>
                  <a:srgbClr val="002855"/>
                </a:solidFill>
                <a:latin typeface="FS Elliot Pro Light" panose="02000503040000020004" pitchFamily="50" charset="0"/>
              </a:rPr>
              <a:t>Qualified, defined contribution retirement plan</a:t>
            </a:r>
          </a:p>
        </p:txBody>
      </p:sp>
    </p:spTree>
    <p:extLst>
      <p:ext uri="{BB962C8B-B14F-4D97-AF65-F5344CB8AC3E}">
        <p14:creationId xmlns:p14="http://schemas.microsoft.com/office/powerpoint/2010/main" val="38192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br>
              <a:rPr lang="en-US" sz="800" dirty="0"/>
            </a:br>
            <a:r>
              <a:rPr lang="en-US" dirty="0"/>
              <a:t>Planning opportunities: loan protection</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2481" y="1202746"/>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293847" y="1324076"/>
            <a:ext cx="72480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marL="57150" lvl="0" indent="0">
              <a:spcAft>
                <a:spcPts val="1200"/>
              </a:spcAft>
              <a:buClr>
                <a:srgbClr val="23273F"/>
              </a:buClr>
              <a:buNone/>
            </a:pPr>
            <a:r>
              <a:rPr lang="en-US" sz="2000" dirty="0">
                <a:solidFill>
                  <a:srgbClr val="23273F"/>
                </a:solidFill>
                <a:latin typeface="FS Elliot Pro Light" panose="02000503040000020004" pitchFamily="50" charset="0"/>
              </a:rPr>
              <a:t>An ESOP often requires a loan to help acquire a selling owner’s shares. Life insurance owned by the business can:</a:t>
            </a:r>
          </a:p>
          <a:p>
            <a:pPr lvl="0">
              <a:spcAft>
                <a:spcPts val="1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Be used by the business to secure the loan.</a:t>
            </a:r>
            <a:endParaRPr lang="en-US" sz="2000" baseline="30000" dirty="0">
              <a:solidFill>
                <a:srgbClr val="23273F"/>
              </a:solidFill>
              <a:latin typeface="FS Elliot Pro Light" panose="02000503040000020004" pitchFamily="50" charset="0"/>
            </a:endParaRPr>
          </a:p>
          <a:p>
            <a:pPr lvl="0">
              <a:spcAft>
                <a:spcPts val="1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Help assure a lender some or all the death benefit will be used toward the loan.</a:t>
            </a:r>
          </a:p>
          <a:p>
            <a:pPr marL="57150" lvl="0" indent="0">
              <a:spcAft>
                <a:spcPts val="1200"/>
              </a:spcAft>
              <a:buClr>
                <a:srgbClr val="23273F"/>
              </a:buClr>
              <a:buNone/>
            </a:pPr>
            <a:r>
              <a:rPr lang="en-US" sz="2000" dirty="0">
                <a:solidFill>
                  <a:srgbClr val="23273F"/>
                </a:solidFill>
                <a:latin typeface="FS Elliot Pro Light" panose="02000503040000020004" pitchFamily="50" charset="0"/>
              </a:rPr>
              <a:t>Disability loan protection can also be acquired to help protect the business and lender against an unexpected owner or key employee disability. </a:t>
            </a:r>
          </a:p>
        </p:txBody>
      </p:sp>
    </p:spTree>
    <p:extLst>
      <p:ext uri="{BB962C8B-B14F-4D97-AF65-F5344CB8AC3E}">
        <p14:creationId xmlns:p14="http://schemas.microsoft.com/office/powerpoint/2010/main" val="1825636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382863" y="421165"/>
            <a:ext cx="8023718" cy="774975"/>
          </a:xfrm>
        </p:spPr>
        <p:txBody>
          <a:bodyPr/>
          <a:lstStyle/>
          <a:p>
            <a:pPr>
              <a:spcBef>
                <a:spcPts val="1200"/>
              </a:spcBef>
            </a:pPr>
            <a:r>
              <a:rPr lang="en-US" dirty="0"/>
              <a:t>Planning opportunities: key person protection</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9646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2863" indent="0">
              <a:spcBef>
                <a:spcPts val="0"/>
              </a:spcBef>
              <a:spcAft>
                <a:spcPts val="200"/>
              </a:spcAft>
              <a:buClr>
                <a:srgbClr val="23273F"/>
              </a:buClr>
              <a:buNone/>
            </a:pPr>
            <a:endParaRPr lang="en-US" sz="1800" dirty="0">
              <a:solidFill>
                <a:srgbClr val="23273F"/>
              </a:solidFill>
              <a:latin typeface="+mn-lt"/>
            </a:endParaRPr>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01375" y="1544594"/>
            <a:ext cx="479688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marL="0" indent="0">
              <a:spcBef>
                <a:spcPts val="0"/>
              </a:spcBef>
              <a:spcAft>
                <a:spcPts val="200"/>
              </a:spcAft>
              <a:buNone/>
            </a:pPr>
            <a:r>
              <a:rPr lang="en-US" sz="2000" dirty="0">
                <a:solidFill>
                  <a:srgbClr val="23273F"/>
                </a:solidFill>
                <a:latin typeface="FS Elliot Pro Light" panose="02000503040000020004" pitchFamily="50" charset="0"/>
              </a:rPr>
              <a:t>Life and disability insurance on key employees can help:</a:t>
            </a:r>
          </a:p>
          <a:p>
            <a:pPr>
              <a:spcBef>
                <a:spcPts val="0"/>
              </a:spcBef>
              <a:spcAft>
                <a:spcPts val="200"/>
              </a:spcAft>
              <a:buClr>
                <a:srgbClr val="23273F"/>
              </a:buClr>
            </a:pPr>
            <a:r>
              <a:rPr lang="en-US" sz="2000" dirty="0">
                <a:solidFill>
                  <a:srgbClr val="23273F"/>
                </a:solidFill>
                <a:latin typeface="FS Elliot Pro Light" panose="02000503040000020004" pitchFamily="50" charset="0"/>
              </a:rPr>
              <a:t>Assure the business has resources to meet cash flow demands.  </a:t>
            </a:r>
          </a:p>
          <a:p>
            <a:pPr>
              <a:spcBef>
                <a:spcPts val="0"/>
              </a:spcBef>
              <a:spcAft>
                <a:spcPts val="200"/>
              </a:spcAft>
              <a:buClr>
                <a:srgbClr val="23273F"/>
              </a:buClr>
            </a:pPr>
            <a:r>
              <a:rPr lang="en-US" sz="2000" dirty="0">
                <a:solidFill>
                  <a:srgbClr val="23273F"/>
                </a:solidFill>
                <a:latin typeface="FS Elliot Pro Light" panose="02000503040000020004" pitchFamily="50" charset="0"/>
              </a:rPr>
              <a:t>Recruit and hire retain needed to replace the employee.</a:t>
            </a:r>
          </a:p>
          <a:p>
            <a:pPr>
              <a:spcBef>
                <a:spcPts val="0"/>
              </a:spcBef>
              <a:spcAft>
                <a:spcPts val="200"/>
              </a:spcAft>
              <a:buClr>
                <a:srgbClr val="23273F"/>
              </a:buClr>
            </a:pPr>
            <a:endParaRPr lang="en-US" sz="2000" dirty="0">
              <a:solidFill>
                <a:srgbClr val="23273F"/>
              </a:solidFill>
              <a:latin typeface="FS Elliot Pro Light" panose="02000503040000020004" pitchFamily="50" charset="0"/>
            </a:endParaRPr>
          </a:p>
          <a:p>
            <a:pPr marL="57150" indent="0">
              <a:spcBef>
                <a:spcPts val="0"/>
              </a:spcBef>
              <a:spcAft>
                <a:spcPts val="200"/>
              </a:spcAft>
              <a:buClr>
                <a:srgbClr val="23273F"/>
              </a:buClr>
              <a:buNone/>
            </a:pPr>
            <a:r>
              <a:rPr lang="en-US" sz="1600" dirty="0">
                <a:solidFill>
                  <a:srgbClr val="23273F"/>
                </a:solidFill>
                <a:latin typeface="FS Elliot Pro Light" panose="02000503040000020004" pitchFamily="50" charset="0"/>
              </a:rPr>
              <a:t>Note: The company (not the ESOP) should be the owner and beneficiary  of the key person insurance.</a:t>
            </a:r>
          </a:p>
        </p:txBody>
      </p:sp>
      <p:pic>
        <p:nvPicPr>
          <p:cNvPr id="6" name="Picture 5">
            <a:extLst>
              <a:ext uri="{FF2B5EF4-FFF2-40B4-BE49-F238E27FC236}">
                <a16:creationId xmlns:a16="http://schemas.microsoft.com/office/drawing/2014/main" id="{30AD1E14-D96B-0428-8AAC-33113894B056}"/>
              </a:ext>
            </a:extLst>
          </p:cNvPr>
          <p:cNvPicPr>
            <a:picLocks noChangeAspect="1"/>
          </p:cNvPicPr>
          <p:nvPr/>
        </p:nvPicPr>
        <p:blipFill>
          <a:blip r:embed="rId3"/>
          <a:stretch>
            <a:fillRect/>
          </a:stretch>
        </p:blipFill>
        <p:spPr>
          <a:xfrm>
            <a:off x="5098262" y="1622661"/>
            <a:ext cx="3709151" cy="2472767"/>
          </a:xfrm>
          <a:prstGeom prst="rect">
            <a:avLst/>
          </a:prstGeom>
        </p:spPr>
      </p:pic>
    </p:spTree>
    <p:extLst>
      <p:ext uri="{BB962C8B-B14F-4D97-AF65-F5344CB8AC3E}">
        <p14:creationId xmlns:p14="http://schemas.microsoft.com/office/powerpoint/2010/main" val="280598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769F652-55AC-1941-A9E4-0B354CFDF2DE}"/>
              </a:ext>
            </a:extLst>
          </p:cNvPr>
          <p:cNvSpPr>
            <a:spLocks noGrp="1"/>
          </p:cNvSpPr>
          <p:nvPr>
            <p:ph type="sldNum" sz="quarter" idx="11"/>
          </p:nvPr>
        </p:nvSpPr>
        <p:spPr/>
        <p:txBody>
          <a:bodyPr/>
          <a:lst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a:lstStyle>
          <a:p>
            <a:endParaRPr lang="en-US" dirty="0"/>
          </a:p>
        </p:txBody>
      </p:sp>
      <p:sp>
        <p:nvSpPr>
          <p:cNvPr id="6" name="Title 5">
            <a:extLst>
              <a:ext uri="{FF2B5EF4-FFF2-40B4-BE49-F238E27FC236}">
                <a16:creationId xmlns:a16="http://schemas.microsoft.com/office/drawing/2014/main" id="{45B099B8-EE11-C947-AB6B-4138AF4A3E80}"/>
              </a:ext>
            </a:extLst>
          </p:cNvPr>
          <p:cNvSpPr>
            <a:spLocks noGrp="1"/>
          </p:cNvSpPr>
          <p:nvPr>
            <p:ph type="title"/>
          </p:nvPr>
        </p:nvSpPr>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200" dirty="0">
                <a:solidFill>
                  <a:schemeClr val="bg1"/>
                </a:solidFill>
                <a:latin typeface="+mj-lt"/>
              </a:rPr>
              <a:t>Planning opportunities: recruit, retain, reward, and retire your key employees.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38548" cy="276999"/>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013"/>
          </a:p>
        </p:txBody>
      </p:sp>
      <p:sp>
        <p:nvSpPr>
          <p:cNvPr id="19" name="Rectangle 18">
            <a:extLst>
              <a:ext uri="{FF2B5EF4-FFF2-40B4-BE49-F238E27FC236}">
                <a16:creationId xmlns:a16="http://schemas.microsoft.com/office/drawing/2014/main" id="{5CF92EB4-865B-C742-B485-72F6B1DA9DF9}"/>
              </a:ext>
            </a:extLst>
          </p:cNvPr>
          <p:cNvSpPr/>
          <p:nvPr/>
        </p:nvSpPr>
        <p:spPr>
          <a:xfrm>
            <a:off x="457200" y="2526072"/>
            <a:ext cx="1920240" cy="1535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Bef>
                <a:spcPts val="900"/>
              </a:spcBef>
            </a:pPr>
            <a:r>
              <a:rPr lang="en-US" sz="1200" b="1">
                <a:solidFill>
                  <a:srgbClr val="333333"/>
                </a:solidFill>
                <a:latin typeface="FS Elliot Pro" panose="02000503040000020004" pitchFamily="2" charset="0"/>
              </a:rPr>
              <a:t>Attract top talent </a:t>
            </a:r>
            <a:r>
              <a:rPr lang="en-US" sz="1200">
                <a:solidFill>
                  <a:srgbClr val="333333"/>
                </a:solidFill>
                <a:latin typeface="FS Elliot Pro" panose="02000503040000020004" pitchFamily="2" charset="0"/>
              </a:rPr>
              <a:t>with a competitive benefits package</a:t>
            </a:r>
          </a:p>
        </p:txBody>
      </p:sp>
      <p:sp>
        <p:nvSpPr>
          <p:cNvPr id="20" name="Rectangle 19">
            <a:extLst>
              <a:ext uri="{FF2B5EF4-FFF2-40B4-BE49-F238E27FC236}">
                <a16:creationId xmlns:a16="http://schemas.microsoft.com/office/drawing/2014/main" id="{888F732A-E48E-A34A-A949-B88D77F13DC3}"/>
              </a:ext>
            </a:extLst>
          </p:cNvPr>
          <p:cNvSpPr/>
          <p:nvPr/>
        </p:nvSpPr>
        <p:spPr>
          <a:xfrm>
            <a:off x="2559130" y="2526072"/>
            <a:ext cx="1920240" cy="1535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Bef>
                <a:spcPts val="900"/>
              </a:spcBef>
            </a:pPr>
            <a:r>
              <a:rPr lang="en-US" sz="1200" spc="-15" dirty="0">
                <a:solidFill>
                  <a:srgbClr val="333333"/>
                </a:solidFill>
                <a:latin typeface="FS Elliot Pro" panose="02000503040000020004" pitchFamily="2" charset="0"/>
              </a:rPr>
              <a:t>Provide </a:t>
            </a:r>
            <a:r>
              <a:rPr lang="en-US" sz="1200" b="1" spc="-15" dirty="0">
                <a:solidFill>
                  <a:srgbClr val="333333"/>
                </a:solidFill>
                <a:latin typeface="FS Elliot Pro" panose="02000503040000020004" pitchFamily="2" charset="0"/>
              </a:rPr>
              <a:t>performance-based contributions </a:t>
            </a:r>
            <a:br>
              <a:rPr lang="en-US" sz="1200" b="1" spc="-15" dirty="0">
                <a:solidFill>
                  <a:srgbClr val="333333"/>
                </a:solidFill>
                <a:latin typeface="FS Elliot Pro" panose="02000503040000020004" pitchFamily="2" charset="0"/>
              </a:rPr>
            </a:br>
            <a:r>
              <a:rPr lang="en-US" sz="1200" spc="-15" dirty="0">
                <a:solidFill>
                  <a:srgbClr val="333333"/>
                </a:solidFill>
                <a:latin typeface="FS Elliot Pro" panose="02000503040000020004" pitchFamily="2" charset="0"/>
              </a:rPr>
              <a:t>to achieve organizational goals</a:t>
            </a:r>
          </a:p>
        </p:txBody>
      </p:sp>
      <p:sp>
        <p:nvSpPr>
          <p:cNvPr id="21" name="Rectangle 20">
            <a:extLst>
              <a:ext uri="{FF2B5EF4-FFF2-40B4-BE49-F238E27FC236}">
                <a16:creationId xmlns:a16="http://schemas.microsoft.com/office/drawing/2014/main" id="{12722910-BC95-D347-8271-BCAAB9360854}"/>
              </a:ext>
            </a:extLst>
          </p:cNvPr>
          <p:cNvSpPr/>
          <p:nvPr/>
        </p:nvSpPr>
        <p:spPr>
          <a:xfrm>
            <a:off x="4663440" y="2537355"/>
            <a:ext cx="1920240" cy="1535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Bef>
                <a:spcPts val="900"/>
              </a:spcBef>
            </a:pPr>
            <a:r>
              <a:rPr lang="en-US" sz="1200">
                <a:solidFill>
                  <a:srgbClr val="333333"/>
                </a:solidFill>
                <a:latin typeface="FS Elliot Pro" panose="02000503040000020004" pitchFamily="2" charset="0"/>
              </a:rPr>
              <a:t>Encourage </a:t>
            </a:r>
            <a:r>
              <a:rPr lang="en-US" sz="1200" b="1">
                <a:solidFill>
                  <a:srgbClr val="333333"/>
                </a:solidFill>
                <a:latin typeface="FS Elliot Pro" panose="02000503040000020004" pitchFamily="2" charset="0"/>
              </a:rPr>
              <a:t>loyalty</a:t>
            </a:r>
            <a:r>
              <a:rPr lang="en-US" sz="1200">
                <a:solidFill>
                  <a:srgbClr val="333333"/>
                </a:solidFill>
                <a:latin typeface="FS Elliot Pro" panose="02000503040000020004" pitchFamily="2" charset="0"/>
              </a:rPr>
              <a:t> by helping secure financial futures</a:t>
            </a:r>
          </a:p>
        </p:txBody>
      </p:sp>
      <p:sp>
        <p:nvSpPr>
          <p:cNvPr id="22" name="Rectangle 21">
            <a:extLst>
              <a:ext uri="{FF2B5EF4-FFF2-40B4-BE49-F238E27FC236}">
                <a16:creationId xmlns:a16="http://schemas.microsoft.com/office/drawing/2014/main" id="{2BA13AD0-3A71-934F-9E4E-05E73005CF18}"/>
              </a:ext>
            </a:extLst>
          </p:cNvPr>
          <p:cNvSpPr/>
          <p:nvPr/>
        </p:nvSpPr>
        <p:spPr>
          <a:xfrm>
            <a:off x="6765370" y="2526072"/>
            <a:ext cx="1920240" cy="1535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Bef>
                <a:spcPts val="900"/>
              </a:spcBef>
            </a:pPr>
            <a:r>
              <a:rPr lang="en-US" sz="1200">
                <a:solidFill>
                  <a:srgbClr val="333333"/>
                </a:solidFill>
                <a:latin typeface="FS Elliot Pro" panose="02000503040000020004" pitchFamily="2" charset="0"/>
              </a:rPr>
              <a:t>Offer additional </a:t>
            </a:r>
            <a:r>
              <a:rPr lang="en-US" sz="1200" b="1">
                <a:solidFill>
                  <a:srgbClr val="333333"/>
                </a:solidFill>
                <a:latin typeface="FS Elliot Pro" panose="02000503040000020004" pitchFamily="2" charset="0"/>
              </a:rPr>
              <a:t>retirement savings </a:t>
            </a:r>
            <a:r>
              <a:rPr lang="en-US" sz="1200">
                <a:solidFill>
                  <a:srgbClr val="333333"/>
                </a:solidFill>
                <a:latin typeface="FS Elliot Pro" panose="02000503040000020004" pitchFamily="2" charset="0"/>
              </a:rPr>
              <a:t>and long-term income diversification options</a:t>
            </a:r>
          </a:p>
        </p:txBody>
      </p:sp>
      <p:sp>
        <p:nvSpPr>
          <p:cNvPr id="27" name="Rectangle 26">
            <a:extLst>
              <a:ext uri="{FF2B5EF4-FFF2-40B4-BE49-F238E27FC236}">
                <a16:creationId xmlns:a16="http://schemas.microsoft.com/office/drawing/2014/main" id="{C78B43B8-00B8-FD45-87A2-97BE76CC6F8D}"/>
              </a:ext>
            </a:extLst>
          </p:cNvPr>
          <p:cNvSpPr/>
          <p:nvPr/>
        </p:nvSpPr>
        <p:spPr>
          <a:xfrm>
            <a:off x="454820" y="2036199"/>
            <a:ext cx="1920240" cy="492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spc="225" dirty="0">
                <a:solidFill>
                  <a:schemeClr val="bg1"/>
                </a:solidFill>
                <a:latin typeface="FS Elliot Pro" panose="02000503040000020004" pitchFamily="2" charset="0"/>
              </a:rPr>
              <a:t>RECRUIT</a:t>
            </a:r>
          </a:p>
        </p:txBody>
      </p:sp>
      <p:sp>
        <p:nvSpPr>
          <p:cNvPr id="28" name="Rectangle 27">
            <a:extLst>
              <a:ext uri="{FF2B5EF4-FFF2-40B4-BE49-F238E27FC236}">
                <a16:creationId xmlns:a16="http://schemas.microsoft.com/office/drawing/2014/main" id="{322A416D-FB38-254E-AB2A-7626E69D0F74}"/>
              </a:ext>
            </a:extLst>
          </p:cNvPr>
          <p:cNvSpPr/>
          <p:nvPr/>
        </p:nvSpPr>
        <p:spPr>
          <a:xfrm>
            <a:off x="2559130" y="2036199"/>
            <a:ext cx="1920240" cy="492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spc="225" dirty="0">
                <a:solidFill>
                  <a:schemeClr val="bg1"/>
                </a:solidFill>
                <a:latin typeface="FS Elliot Pro" panose="02000503040000020004" pitchFamily="2" charset="0"/>
              </a:rPr>
              <a:t>REWARD</a:t>
            </a:r>
          </a:p>
        </p:txBody>
      </p:sp>
      <p:sp>
        <p:nvSpPr>
          <p:cNvPr id="29" name="Rectangle 28">
            <a:extLst>
              <a:ext uri="{FF2B5EF4-FFF2-40B4-BE49-F238E27FC236}">
                <a16:creationId xmlns:a16="http://schemas.microsoft.com/office/drawing/2014/main" id="{AFFF2DC2-F7AA-AE44-928D-C58AF49E07C4}"/>
              </a:ext>
            </a:extLst>
          </p:cNvPr>
          <p:cNvSpPr/>
          <p:nvPr/>
        </p:nvSpPr>
        <p:spPr>
          <a:xfrm>
            <a:off x="4663440" y="2045230"/>
            <a:ext cx="1920240" cy="492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spc="225" dirty="0">
                <a:solidFill>
                  <a:schemeClr val="bg1"/>
                </a:solidFill>
                <a:latin typeface="FS Elliot Pro" panose="02000503040000020004" pitchFamily="2" charset="0"/>
              </a:rPr>
              <a:t>RETAIN</a:t>
            </a:r>
          </a:p>
        </p:txBody>
      </p:sp>
      <p:sp>
        <p:nvSpPr>
          <p:cNvPr id="30" name="Rectangle 29">
            <a:extLst>
              <a:ext uri="{FF2B5EF4-FFF2-40B4-BE49-F238E27FC236}">
                <a16:creationId xmlns:a16="http://schemas.microsoft.com/office/drawing/2014/main" id="{01318B3C-0AF3-6248-A25D-2CF3C592D457}"/>
              </a:ext>
            </a:extLst>
          </p:cNvPr>
          <p:cNvSpPr/>
          <p:nvPr/>
        </p:nvSpPr>
        <p:spPr>
          <a:xfrm>
            <a:off x="6765370" y="2054225"/>
            <a:ext cx="1920240" cy="492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spc="225" dirty="0">
                <a:solidFill>
                  <a:schemeClr val="bg1"/>
                </a:solidFill>
                <a:latin typeface="FS Elliot Pro" panose="02000503040000020004" pitchFamily="2" charset="0"/>
              </a:rPr>
              <a:t>RETIRE</a:t>
            </a:r>
          </a:p>
        </p:txBody>
      </p:sp>
      <p:pic>
        <p:nvPicPr>
          <p:cNvPr id="14" name="Picture 13">
            <a:extLst>
              <a:ext uri="{FF2B5EF4-FFF2-40B4-BE49-F238E27FC236}">
                <a16:creationId xmlns:a16="http://schemas.microsoft.com/office/drawing/2014/main" id="{B6861179-7799-45B6-989B-DF5740B4096C}"/>
              </a:ext>
            </a:extLst>
          </p:cNvPr>
          <p:cNvPicPr>
            <a:picLocks noChangeAspect="1"/>
          </p:cNvPicPr>
          <p:nvPr/>
        </p:nvPicPr>
        <p:blipFill>
          <a:blip r:embed="rId3"/>
          <a:stretch>
            <a:fillRect/>
          </a:stretch>
        </p:blipFill>
        <p:spPr>
          <a:xfrm>
            <a:off x="53067" y="4798116"/>
            <a:ext cx="1404258" cy="328657"/>
          </a:xfrm>
          <a:prstGeom prst="rect">
            <a:avLst/>
          </a:prstGeom>
        </p:spPr>
      </p:pic>
      <p:sp>
        <p:nvSpPr>
          <p:cNvPr id="2" name="Footer Placeholder 4">
            <a:extLst>
              <a:ext uri="{FF2B5EF4-FFF2-40B4-BE49-F238E27FC236}">
                <a16:creationId xmlns:a16="http://schemas.microsoft.com/office/drawing/2014/main" id="{520447E6-EA74-3356-9BD8-8C281B23C23D}"/>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419525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382863" y="421165"/>
            <a:ext cx="8023718" cy="774975"/>
          </a:xfrm>
        </p:spPr>
        <p:txBody>
          <a:bodyPr/>
          <a:lstStyle/>
          <a:p>
            <a:pPr>
              <a:spcBef>
                <a:spcPts val="1200"/>
              </a:spcBef>
            </a:pPr>
            <a:r>
              <a:rPr lang="en-US" dirty="0"/>
              <a:t>Recruiting and rewarding difference-makers</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9646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2863" indent="0">
              <a:spcBef>
                <a:spcPts val="0"/>
              </a:spcBef>
              <a:spcAft>
                <a:spcPts val="200"/>
              </a:spcAft>
              <a:buClr>
                <a:srgbClr val="23273F"/>
              </a:buClr>
              <a:buNone/>
            </a:pPr>
            <a:endParaRPr lang="en-US" sz="1800" dirty="0">
              <a:solidFill>
                <a:srgbClr val="23273F"/>
              </a:solidFill>
              <a:latin typeface="+mn-lt"/>
            </a:endParaRPr>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01375" y="1544594"/>
            <a:ext cx="3303759"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marL="0" indent="0">
              <a:spcBef>
                <a:spcPts val="0"/>
              </a:spcBef>
              <a:spcAft>
                <a:spcPts val="200"/>
              </a:spcAft>
              <a:buNone/>
            </a:pPr>
            <a:r>
              <a:rPr lang="en-US" sz="2000" dirty="0">
                <a:solidFill>
                  <a:srgbClr val="23273F"/>
                </a:solidFill>
                <a:latin typeface="FS Elliot Pro Light" panose="02000503040000020004" pitchFamily="50" charset="0"/>
              </a:rPr>
              <a:t>Customizable benefits for top talent</a:t>
            </a:r>
          </a:p>
          <a:p>
            <a:pPr>
              <a:spcBef>
                <a:spcPts val="0"/>
              </a:spcBef>
              <a:spcAft>
                <a:spcPts val="200"/>
              </a:spcAft>
              <a:buClr>
                <a:srgbClr val="23273F"/>
              </a:buClr>
            </a:pPr>
            <a:r>
              <a:rPr lang="en-US" sz="2000" dirty="0">
                <a:solidFill>
                  <a:srgbClr val="23273F"/>
                </a:solidFill>
                <a:latin typeface="FS Elliot Pro Light" panose="02000503040000020004" pitchFamily="50" charset="0"/>
              </a:rPr>
              <a:t>Deferred compensation plans</a:t>
            </a:r>
          </a:p>
          <a:p>
            <a:pPr>
              <a:spcBef>
                <a:spcPts val="0"/>
              </a:spcBef>
              <a:spcAft>
                <a:spcPts val="200"/>
              </a:spcAft>
              <a:buClr>
                <a:srgbClr val="23273F"/>
              </a:buClr>
            </a:pPr>
            <a:r>
              <a:rPr lang="en-US" sz="2000" dirty="0">
                <a:solidFill>
                  <a:srgbClr val="23273F"/>
                </a:solidFill>
                <a:latin typeface="FS Elliot Pro Light" panose="02000503040000020004" pitchFamily="50" charset="0"/>
              </a:rPr>
              <a:t>Bonus plans</a:t>
            </a:r>
          </a:p>
          <a:p>
            <a:pPr marL="57150" indent="0">
              <a:spcBef>
                <a:spcPts val="0"/>
              </a:spcBef>
              <a:spcAft>
                <a:spcPts val="200"/>
              </a:spcAft>
              <a:buClr>
                <a:srgbClr val="23273F"/>
              </a:buClr>
              <a:buNone/>
            </a:pPr>
            <a:endParaRPr lang="en-US" sz="1600" dirty="0">
              <a:solidFill>
                <a:srgbClr val="23273F"/>
              </a:solidFill>
              <a:latin typeface="FS Elliot Pro Light" panose="02000503040000020004" pitchFamily="50" charset="0"/>
            </a:endParaRPr>
          </a:p>
        </p:txBody>
      </p:sp>
      <p:pic>
        <p:nvPicPr>
          <p:cNvPr id="4" name="Picture 3">
            <a:extLst>
              <a:ext uri="{FF2B5EF4-FFF2-40B4-BE49-F238E27FC236}">
                <a16:creationId xmlns:a16="http://schemas.microsoft.com/office/drawing/2014/main" id="{1DB82C81-AD55-FC82-EBE5-5DB4DC008A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856902" y="1403196"/>
            <a:ext cx="4287098" cy="3006366"/>
          </a:xfrm>
          <a:prstGeom prst="rect">
            <a:avLst/>
          </a:prstGeom>
        </p:spPr>
      </p:pic>
    </p:spTree>
    <p:extLst>
      <p:ext uri="{BB962C8B-B14F-4D97-AF65-F5344CB8AC3E}">
        <p14:creationId xmlns:p14="http://schemas.microsoft.com/office/powerpoint/2010/main" val="391594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br>
              <a:rPr lang="en-US" sz="800" dirty="0"/>
            </a:br>
            <a:r>
              <a:rPr lang="en-US" dirty="0"/>
              <a:t>Planning opportunities: buy-sell planning</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22308"/>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01728" y="4860014"/>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195840" y="1793124"/>
            <a:ext cx="3759276"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marL="0" lvl="0" indent="0">
              <a:spcAft>
                <a:spcPts val="1200"/>
              </a:spcAft>
              <a:buNone/>
            </a:pPr>
            <a:r>
              <a:rPr lang="en-US" sz="2000" dirty="0">
                <a:solidFill>
                  <a:srgbClr val="23273F"/>
                </a:solidFill>
                <a:latin typeface="FS Elliot Pro Light" panose="02000503040000020004" pitchFamily="50" charset="0"/>
              </a:rPr>
              <a:t>While many ESOPs own 100 percent of their sponsoring company, many don’t. In these situations, buy-sell planning for the shares held outside the ESOP is critical. </a:t>
            </a:r>
            <a:endParaRPr lang="en-US" sz="2000" baseline="30000" dirty="0">
              <a:solidFill>
                <a:srgbClr val="23273F"/>
              </a:solidFill>
              <a:latin typeface="FS Elliot Pro Light" panose="02000503040000020004" pitchFamily="50" charset="0"/>
            </a:endParaRPr>
          </a:p>
        </p:txBody>
      </p:sp>
      <p:pic>
        <p:nvPicPr>
          <p:cNvPr id="7" name="Picture 6">
            <a:extLst>
              <a:ext uri="{FF2B5EF4-FFF2-40B4-BE49-F238E27FC236}">
                <a16:creationId xmlns:a16="http://schemas.microsoft.com/office/drawing/2014/main" id="{737C0CC5-ABDF-21D3-7F1F-56FB0B80F791}"/>
              </a:ext>
            </a:extLst>
          </p:cNvPr>
          <p:cNvPicPr>
            <a:picLocks noChangeAspect="1"/>
          </p:cNvPicPr>
          <p:nvPr/>
        </p:nvPicPr>
        <p:blipFill>
          <a:blip r:embed="rId3"/>
          <a:stretch>
            <a:fillRect/>
          </a:stretch>
        </p:blipFill>
        <p:spPr>
          <a:xfrm>
            <a:off x="5846350" y="1504883"/>
            <a:ext cx="665456" cy="915002"/>
          </a:xfrm>
          <a:prstGeom prst="rect">
            <a:avLst/>
          </a:prstGeom>
        </p:spPr>
      </p:pic>
      <p:sp>
        <p:nvSpPr>
          <p:cNvPr id="8" name="Rectangle 1">
            <a:extLst>
              <a:ext uri="{FF2B5EF4-FFF2-40B4-BE49-F238E27FC236}">
                <a16:creationId xmlns:a16="http://schemas.microsoft.com/office/drawing/2014/main" id="{33F5BEC7-EEEF-1BCE-0569-A562CFB9EC01}"/>
              </a:ext>
            </a:extLst>
          </p:cNvPr>
          <p:cNvSpPr>
            <a:spLocks noChangeArrowheads="1"/>
          </p:cNvSpPr>
          <p:nvPr/>
        </p:nvSpPr>
        <p:spPr bwMode="auto">
          <a:xfrm>
            <a:off x="5702837" y="2521139"/>
            <a:ext cx="9524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spc="-30" dirty="0">
                <a:solidFill>
                  <a:srgbClr val="162B48"/>
                </a:solidFill>
                <a:ea typeface="MS PGothic" pitchFamily="34" charset="-128"/>
                <a:cs typeface="Arial" pitchFamily="34" charset="0"/>
              </a:rPr>
              <a:t>Company</a:t>
            </a:r>
          </a:p>
        </p:txBody>
      </p:sp>
      <p:sp>
        <p:nvSpPr>
          <p:cNvPr id="10" name="Oval 9">
            <a:extLst>
              <a:ext uri="{FF2B5EF4-FFF2-40B4-BE49-F238E27FC236}">
                <a16:creationId xmlns:a16="http://schemas.microsoft.com/office/drawing/2014/main" id="{9E69F0B5-3B5E-A1B8-0361-581E6DC72BD8}"/>
              </a:ext>
            </a:extLst>
          </p:cNvPr>
          <p:cNvSpPr>
            <a:spLocks noChangeAspect="1"/>
          </p:cNvSpPr>
          <p:nvPr/>
        </p:nvSpPr>
        <p:spPr>
          <a:xfrm rot="5400000">
            <a:off x="4516379" y="2928608"/>
            <a:ext cx="853494" cy="852779"/>
          </a:xfrm>
          <a:prstGeom prst="ellipse">
            <a:avLst/>
          </a:prstGeom>
          <a:solidFill>
            <a:srgbClr val="BEE5FD"/>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2" name="Oval 11">
            <a:extLst>
              <a:ext uri="{FF2B5EF4-FFF2-40B4-BE49-F238E27FC236}">
                <a16:creationId xmlns:a16="http://schemas.microsoft.com/office/drawing/2014/main" id="{79D1EAA3-3399-0BC5-E47A-82D396A92AAF}"/>
              </a:ext>
            </a:extLst>
          </p:cNvPr>
          <p:cNvSpPr>
            <a:spLocks noChangeAspect="1"/>
          </p:cNvSpPr>
          <p:nvPr/>
        </p:nvSpPr>
        <p:spPr>
          <a:xfrm rot="5400000">
            <a:off x="5812856" y="2928608"/>
            <a:ext cx="853494" cy="852779"/>
          </a:xfrm>
          <a:prstGeom prst="ellipse">
            <a:avLst/>
          </a:prstGeom>
          <a:solidFill>
            <a:srgbClr val="BEE5FD"/>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3" name="Oval 12">
            <a:extLst>
              <a:ext uri="{FF2B5EF4-FFF2-40B4-BE49-F238E27FC236}">
                <a16:creationId xmlns:a16="http://schemas.microsoft.com/office/drawing/2014/main" id="{90EB99E5-280A-BB6C-DA2B-86F87D7EE72F}"/>
              </a:ext>
            </a:extLst>
          </p:cNvPr>
          <p:cNvSpPr>
            <a:spLocks noChangeAspect="1"/>
          </p:cNvSpPr>
          <p:nvPr/>
        </p:nvSpPr>
        <p:spPr>
          <a:xfrm rot="5400000">
            <a:off x="7053672" y="2916919"/>
            <a:ext cx="853494" cy="852779"/>
          </a:xfrm>
          <a:prstGeom prst="ellipse">
            <a:avLst/>
          </a:prstGeom>
          <a:solidFill>
            <a:srgbClr val="BEE5FD"/>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6" name="Rectangle 38">
            <a:extLst>
              <a:ext uri="{FF2B5EF4-FFF2-40B4-BE49-F238E27FC236}">
                <a16:creationId xmlns:a16="http://schemas.microsoft.com/office/drawing/2014/main" id="{3C57C712-E39B-2002-3DF7-511268669B25}"/>
              </a:ext>
            </a:extLst>
          </p:cNvPr>
          <p:cNvSpPr>
            <a:spLocks noChangeArrowheads="1"/>
          </p:cNvSpPr>
          <p:nvPr/>
        </p:nvSpPr>
        <p:spPr bwMode="auto">
          <a:xfrm>
            <a:off x="5718308" y="3238633"/>
            <a:ext cx="10355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100" b="1" dirty="0">
                <a:solidFill>
                  <a:srgbClr val="0076CF"/>
                </a:solidFill>
                <a:latin typeface="FS Elliot Pro" panose="02000503040000020004" pitchFamily="2" charset="0"/>
                <a:ea typeface="MS PGothic" pitchFamily="34" charset="-128"/>
                <a:cs typeface="Arial" pitchFamily="34" charset="0"/>
              </a:rPr>
              <a:t>Shareholder</a:t>
            </a:r>
          </a:p>
        </p:txBody>
      </p:sp>
      <p:sp>
        <p:nvSpPr>
          <p:cNvPr id="17" name="Rectangle 38">
            <a:extLst>
              <a:ext uri="{FF2B5EF4-FFF2-40B4-BE49-F238E27FC236}">
                <a16:creationId xmlns:a16="http://schemas.microsoft.com/office/drawing/2014/main" id="{B543EB84-CD96-2462-0F85-1F162F09D2A3}"/>
              </a:ext>
            </a:extLst>
          </p:cNvPr>
          <p:cNvSpPr>
            <a:spLocks noChangeArrowheads="1"/>
          </p:cNvSpPr>
          <p:nvPr/>
        </p:nvSpPr>
        <p:spPr bwMode="auto">
          <a:xfrm>
            <a:off x="6957311" y="3238673"/>
            <a:ext cx="10355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100" b="1" dirty="0">
                <a:solidFill>
                  <a:srgbClr val="0076CF"/>
                </a:solidFill>
                <a:latin typeface="FS Elliot Pro" panose="02000503040000020004" pitchFamily="2" charset="0"/>
                <a:ea typeface="MS PGothic" pitchFamily="34" charset="-128"/>
                <a:cs typeface="Arial" pitchFamily="34" charset="0"/>
              </a:rPr>
              <a:t>ESOP</a:t>
            </a:r>
          </a:p>
        </p:txBody>
      </p:sp>
      <p:sp>
        <p:nvSpPr>
          <p:cNvPr id="18" name="Rectangle 38">
            <a:extLst>
              <a:ext uri="{FF2B5EF4-FFF2-40B4-BE49-F238E27FC236}">
                <a16:creationId xmlns:a16="http://schemas.microsoft.com/office/drawing/2014/main" id="{A908F806-C3B2-C9F1-2596-EA2D953FF8F0}"/>
              </a:ext>
            </a:extLst>
          </p:cNvPr>
          <p:cNvSpPr>
            <a:spLocks noChangeArrowheads="1"/>
          </p:cNvSpPr>
          <p:nvPr/>
        </p:nvSpPr>
        <p:spPr bwMode="auto">
          <a:xfrm>
            <a:off x="4425355" y="3224192"/>
            <a:ext cx="10355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100" b="1" dirty="0">
                <a:solidFill>
                  <a:srgbClr val="0076CF"/>
                </a:solidFill>
                <a:latin typeface="FS Elliot Pro" panose="02000503040000020004" pitchFamily="2" charset="0"/>
                <a:ea typeface="MS PGothic" pitchFamily="34" charset="-128"/>
                <a:cs typeface="Arial" pitchFamily="34" charset="0"/>
              </a:rPr>
              <a:t>Shareholder</a:t>
            </a:r>
          </a:p>
        </p:txBody>
      </p:sp>
      <p:sp>
        <p:nvSpPr>
          <p:cNvPr id="19" name="Rectangle 1">
            <a:extLst>
              <a:ext uri="{FF2B5EF4-FFF2-40B4-BE49-F238E27FC236}">
                <a16:creationId xmlns:a16="http://schemas.microsoft.com/office/drawing/2014/main" id="{B7FB8482-27E8-2173-255D-88DAED32015B}"/>
              </a:ext>
            </a:extLst>
          </p:cNvPr>
          <p:cNvSpPr>
            <a:spLocks noChangeArrowheads="1"/>
          </p:cNvSpPr>
          <p:nvPr/>
        </p:nvSpPr>
        <p:spPr bwMode="auto">
          <a:xfrm>
            <a:off x="4466885" y="3846854"/>
            <a:ext cx="952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spc="-30" dirty="0">
                <a:solidFill>
                  <a:srgbClr val="162B48"/>
                </a:solidFill>
                <a:ea typeface="MS PGothic" pitchFamily="34" charset="-128"/>
                <a:cs typeface="Arial" pitchFamily="34" charset="0"/>
              </a:rPr>
              <a:t>15% Owner</a:t>
            </a:r>
          </a:p>
        </p:txBody>
      </p:sp>
      <p:sp>
        <p:nvSpPr>
          <p:cNvPr id="20" name="Rectangle 1">
            <a:extLst>
              <a:ext uri="{FF2B5EF4-FFF2-40B4-BE49-F238E27FC236}">
                <a16:creationId xmlns:a16="http://schemas.microsoft.com/office/drawing/2014/main" id="{D2711D3E-B116-1741-1E20-A945EAA4129A}"/>
              </a:ext>
            </a:extLst>
          </p:cNvPr>
          <p:cNvSpPr>
            <a:spLocks noChangeArrowheads="1"/>
          </p:cNvSpPr>
          <p:nvPr/>
        </p:nvSpPr>
        <p:spPr bwMode="auto">
          <a:xfrm>
            <a:off x="5801368" y="3881209"/>
            <a:ext cx="952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spc="-30" dirty="0">
                <a:solidFill>
                  <a:srgbClr val="162B48"/>
                </a:solidFill>
                <a:ea typeface="MS PGothic" pitchFamily="34" charset="-128"/>
                <a:cs typeface="Arial" pitchFamily="34" charset="0"/>
              </a:rPr>
              <a:t>15% Owner</a:t>
            </a:r>
          </a:p>
        </p:txBody>
      </p:sp>
      <p:sp>
        <p:nvSpPr>
          <p:cNvPr id="21" name="Rectangle 1">
            <a:extLst>
              <a:ext uri="{FF2B5EF4-FFF2-40B4-BE49-F238E27FC236}">
                <a16:creationId xmlns:a16="http://schemas.microsoft.com/office/drawing/2014/main" id="{E94A39A0-2A5D-6500-66B9-177CF9DEF6BE}"/>
              </a:ext>
            </a:extLst>
          </p:cNvPr>
          <p:cNvSpPr>
            <a:spLocks noChangeArrowheads="1"/>
          </p:cNvSpPr>
          <p:nvPr/>
        </p:nvSpPr>
        <p:spPr bwMode="auto">
          <a:xfrm>
            <a:off x="6996443" y="3869500"/>
            <a:ext cx="952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spc="-30" dirty="0">
                <a:solidFill>
                  <a:srgbClr val="162B48"/>
                </a:solidFill>
                <a:ea typeface="MS PGothic" pitchFamily="34" charset="-128"/>
                <a:cs typeface="Arial" pitchFamily="34" charset="0"/>
              </a:rPr>
              <a:t>70% Owner</a:t>
            </a:r>
          </a:p>
        </p:txBody>
      </p:sp>
    </p:spTree>
    <p:extLst>
      <p:ext uri="{BB962C8B-B14F-4D97-AF65-F5344CB8AC3E}">
        <p14:creationId xmlns:p14="http://schemas.microsoft.com/office/powerpoint/2010/main" val="2484548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335445"/>
            <a:ext cx="8230790" cy="774975"/>
          </a:xfrm>
        </p:spPr>
        <p:txBody>
          <a:bodyPr/>
          <a:lstStyle/>
          <a:p>
            <a:pPr>
              <a:spcBef>
                <a:spcPts val="1200"/>
              </a:spcBef>
            </a:pPr>
            <a:r>
              <a:rPr lang="en-US" dirty="0"/>
              <a:t>Planning opportunities: buy-sell planning</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36587" y="1342952"/>
            <a:ext cx="8470826" cy="152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marL="57150" lvl="0" indent="0">
              <a:lnSpc>
                <a:spcPct val="120000"/>
              </a:lnSpc>
              <a:spcAft>
                <a:spcPts val="200"/>
              </a:spcAft>
              <a:buClr>
                <a:srgbClr val="23273F"/>
              </a:buClr>
              <a:buNone/>
            </a:pPr>
            <a:r>
              <a:rPr lang="en-US" sz="2000" dirty="0">
                <a:solidFill>
                  <a:srgbClr val="23273F"/>
                </a:solidFill>
                <a:latin typeface="FS Elliot Pro Light" panose="02000503040000020004" pitchFamily="50" charset="0"/>
              </a:rPr>
              <a:t>Common buy-sell arrangements:</a:t>
            </a:r>
          </a:p>
          <a:p>
            <a:pPr lvl="0">
              <a:lnSpc>
                <a:spcPct val="120000"/>
              </a:lnSpc>
              <a:spcAft>
                <a:spcPts val="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Cross Purchase – Shareholders buy each other out (maintains percentage of ownership held by the ESOP)</a:t>
            </a:r>
          </a:p>
          <a:p>
            <a:pPr lvl="0">
              <a:lnSpc>
                <a:spcPct val="120000"/>
              </a:lnSpc>
              <a:spcAft>
                <a:spcPts val="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Entity-Purchase – Have the company buy back the shares</a:t>
            </a:r>
          </a:p>
          <a:p>
            <a:pPr marL="57150" lvl="0" indent="0">
              <a:lnSpc>
                <a:spcPct val="120000"/>
              </a:lnSpc>
              <a:spcAft>
                <a:spcPts val="200"/>
              </a:spcAft>
              <a:buClr>
                <a:srgbClr val="23273F"/>
              </a:buClr>
              <a:buNone/>
            </a:pPr>
            <a:r>
              <a:rPr lang="en-US" sz="2000" dirty="0">
                <a:solidFill>
                  <a:srgbClr val="23273F"/>
                </a:solidFill>
                <a:latin typeface="FS Elliot Pro Light" panose="02000503040000020004" pitchFamily="50" charset="0"/>
              </a:rPr>
              <a:t>Making sure funding is available for an eventual buyout can help assure that an unexpected death or disability doesn’t disrupt the growth and stability of the business. </a:t>
            </a:r>
          </a:p>
        </p:txBody>
      </p:sp>
    </p:spTree>
    <p:extLst>
      <p:ext uri="{BB962C8B-B14F-4D97-AF65-F5344CB8AC3E}">
        <p14:creationId xmlns:p14="http://schemas.microsoft.com/office/powerpoint/2010/main" val="1051217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335445"/>
            <a:ext cx="8230790" cy="774975"/>
          </a:xfrm>
        </p:spPr>
        <p:txBody>
          <a:bodyPr/>
          <a:lstStyle/>
          <a:p>
            <a:pPr>
              <a:spcBef>
                <a:spcPts val="1200"/>
              </a:spcBef>
            </a:pPr>
            <a:r>
              <a:rPr lang="en-US" dirty="0"/>
              <a:t>Planning opportunities: income tax planning</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36587" y="1342952"/>
            <a:ext cx="8470826"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marL="57150" lvl="0" indent="0">
              <a:lnSpc>
                <a:spcPct val="120000"/>
              </a:lnSpc>
              <a:spcAft>
                <a:spcPts val="200"/>
              </a:spcAft>
              <a:buClr>
                <a:srgbClr val="23273F"/>
              </a:buClr>
              <a:buNone/>
            </a:pPr>
            <a:r>
              <a:rPr lang="en-US" sz="2000" dirty="0">
                <a:solidFill>
                  <a:srgbClr val="23273F"/>
                </a:solidFill>
                <a:latin typeface="FS Elliot Pro Light" panose="02000503040000020004" pitchFamily="50" charset="0"/>
              </a:rPr>
              <a:t>An ESOP sale can trigger capital gains. For C corporations, replacement of the business interest with certain domestic securities can help:</a:t>
            </a:r>
          </a:p>
          <a:p>
            <a:pPr lvl="0">
              <a:lnSpc>
                <a:spcPct val="120000"/>
              </a:lnSpc>
              <a:spcAft>
                <a:spcPts val="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Diversify</a:t>
            </a:r>
          </a:p>
          <a:p>
            <a:pPr lvl="0">
              <a:lnSpc>
                <a:spcPct val="120000"/>
              </a:lnSpc>
              <a:spcAft>
                <a:spcPts val="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Defer and potentially eliminate capital gains taxes* </a:t>
            </a:r>
          </a:p>
        </p:txBody>
      </p:sp>
      <p:sp>
        <p:nvSpPr>
          <p:cNvPr id="6" name="Rectangle 5">
            <a:extLst>
              <a:ext uri="{FF2B5EF4-FFF2-40B4-BE49-F238E27FC236}">
                <a16:creationId xmlns:a16="http://schemas.microsoft.com/office/drawing/2014/main" id="{7851850E-0AFA-B6F6-6C20-5B47D2FFBEB1}"/>
              </a:ext>
            </a:extLst>
          </p:cNvPr>
          <p:cNvSpPr/>
          <p:nvPr/>
        </p:nvSpPr>
        <p:spPr>
          <a:xfrm>
            <a:off x="336587" y="4211524"/>
            <a:ext cx="6898035" cy="215444"/>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800" dirty="0">
                <a:solidFill>
                  <a:srgbClr val="23273F"/>
                </a:solidFill>
                <a:latin typeface="FS Elliot Pro" panose="02000503040000020004" pitchFamily="50" charset="0"/>
              </a:rPr>
              <a:t>* See IRC Sec. 1042. The acquisition of the replacement securities is subject to certain time limits.</a:t>
            </a:r>
          </a:p>
        </p:txBody>
      </p:sp>
    </p:spTree>
    <p:extLst>
      <p:ext uri="{BB962C8B-B14F-4D97-AF65-F5344CB8AC3E}">
        <p14:creationId xmlns:p14="http://schemas.microsoft.com/office/powerpoint/2010/main" val="3775838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335445"/>
            <a:ext cx="8230790" cy="774975"/>
          </a:xfrm>
        </p:spPr>
        <p:txBody>
          <a:bodyPr/>
          <a:lstStyle/>
          <a:p>
            <a:pPr>
              <a:spcBef>
                <a:spcPts val="1200"/>
              </a:spcBef>
            </a:pPr>
            <a:r>
              <a:rPr lang="en-US" dirty="0"/>
              <a:t>Planning opportunities: estate tax planning</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36587" y="1342952"/>
            <a:ext cx="8470826"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marL="57150" lvl="0" indent="0">
              <a:lnSpc>
                <a:spcPct val="120000"/>
              </a:lnSpc>
              <a:spcAft>
                <a:spcPts val="200"/>
              </a:spcAft>
              <a:buClr>
                <a:srgbClr val="23273F"/>
              </a:buClr>
              <a:buNone/>
            </a:pPr>
            <a:r>
              <a:rPr lang="en-US" sz="2000" dirty="0">
                <a:solidFill>
                  <a:srgbClr val="23273F"/>
                </a:solidFill>
                <a:latin typeface="+mn-lt"/>
              </a:rPr>
              <a:t>C corporation and S corporation owners may face a potential estate tax liability. Life insurance in an irrevocable trust may help provide:</a:t>
            </a:r>
          </a:p>
          <a:p>
            <a:pPr>
              <a:lnSpc>
                <a:spcPct val="120000"/>
              </a:lnSpc>
              <a:spcAft>
                <a:spcPts val="200"/>
              </a:spcAft>
              <a:buClr>
                <a:srgbClr val="23273F"/>
              </a:buClr>
            </a:pPr>
            <a:r>
              <a:rPr lang="en-US" sz="2000" dirty="0">
                <a:solidFill>
                  <a:srgbClr val="23273F"/>
                </a:solidFill>
                <a:latin typeface="+mn-lt"/>
              </a:rPr>
              <a:t>Income tax-free death benefits to help meet liquidity needs of estate</a:t>
            </a:r>
          </a:p>
          <a:p>
            <a:pPr>
              <a:lnSpc>
                <a:spcPct val="120000"/>
              </a:lnSpc>
              <a:spcAft>
                <a:spcPts val="200"/>
              </a:spcAft>
              <a:buClr>
                <a:srgbClr val="23273F"/>
              </a:buClr>
            </a:pPr>
            <a:r>
              <a:rPr lang="en-US" sz="2000" dirty="0">
                <a:solidFill>
                  <a:srgbClr val="23273F"/>
                </a:solidFill>
                <a:latin typeface="+mn-lt"/>
              </a:rPr>
              <a:t>Creditor protection to family members </a:t>
            </a:r>
          </a:p>
        </p:txBody>
      </p:sp>
    </p:spTree>
    <p:extLst>
      <p:ext uri="{BB962C8B-B14F-4D97-AF65-F5344CB8AC3E}">
        <p14:creationId xmlns:p14="http://schemas.microsoft.com/office/powerpoint/2010/main" val="2508918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E86B9E-5CB0-1B4D-92CB-1A46478AB89D}"/>
              </a:ext>
            </a:extLst>
          </p:cNvPr>
          <p:cNvSpPr txBox="1">
            <a:spLocks/>
          </p:cNvSpPr>
          <p:nvPr/>
        </p:nvSpPr>
        <p:spPr>
          <a:xfrm>
            <a:off x="457200" y="1093551"/>
            <a:ext cx="8229601" cy="2200903"/>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sz="4500" dirty="0">
                <a:latin typeface="FS Elliot Pro" panose="02000503040000020004" pitchFamily="50" charset="0"/>
              </a:rPr>
              <a:t>Repurchase liability funding </a:t>
            </a:r>
          </a:p>
        </p:txBody>
      </p:sp>
      <p:cxnSp>
        <p:nvCxnSpPr>
          <p:cNvPr id="8" name="Straight Connector 7">
            <a:extLst>
              <a:ext uri="{FF2B5EF4-FFF2-40B4-BE49-F238E27FC236}">
                <a16:creationId xmlns:a16="http://schemas.microsoft.com/office/drawing/2014/main" id="{EC3AF7CD-AD7E-1344-82D1-68E336091591}"/>
              </a:ext>
            </a:extLst>
          </p:cNvPr>
          <p:cNvCxnSpPr/>
          <p:nvPr/>
        </p:nvCxnSpPr>
        <p:spPr>
          <a:xfrm>
            <a:off x="457199" y="3592287"/>
            <a:ext cx="51435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57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94916"/>
            <a:ext cx="8230790" cy="774975"/>
          </a:xfrm>
        </p:spPr>
        <p:txBody>
          <a:bodyPr/>
          <a:lstStyle/>
          <a:p>
            <a:pPr>
              <a:spcBef>
                <a:spcPts val="1200"/>
              </a:spcBef>
            </a:pPr>
            <a:r>
              <a:rPr lang="en-US" dirty="0"/>
              <a:t>What is a Repurchase liability?</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36587" y="1342952"/>
            <a:ext cx="8470826"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lvl="0">
              <a:lnSpc>
                <a:spcPct val="120000"/>
              </a:lnSpc>
              <a:spcAft>
                <a:spcPts val="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The liability a company incurs when vested participants are entitled to receive distributions from an ESOP.</a:t>
            </a:r>
          </a:p>
          <a:p>
            <a:pPr lvl="0">
              <a:lnSpc>
                <a:spcPct val="120000"/>
              </a:lnSpc>
              <a:spcAft>
                <a:spcPts val="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Closely held companies must provide the funding necessary to repurchase shares from ESOP participants owed a distribution.</a:t>
            </a:r>
          </a:p>
          <a:p>
            <a:pPr lvl="0">
              <a:lnSpc>
                <a:spcPct val="120000"/>
              </a:lnSpc>
              <a:spcAft>
                <a:spcPts val="200"/>
              </a:spcAft>
              <a:buClr>
                <a:srgbClr val="23273F"/>
              </a:buClr>
              <a:buFont typeface="Arial" panose="020B0604020202020204" pitchFamily="34" charset="0"/>
              <a:buChar char="•"/>
            </a:pPr>
            <a:r>
              <a:rPr lang="en-US" sz="2000" dirty="0">
                <a:solidFill>
                  <a:srgbClr val="23273F"/>
                </a:solidFill>
                <a:latin typeface="FS Elliot Pro Light" panose="02000503040000020004" pitchFamily="50" charset="0"/>
              </a:rPr>
              <a:t>Typical repurchase “triggers” include retirement, death, disability, option to diversify, terminations (voluntary and involuntary)</a:t>
            </a:r>
          </a:p>
        </p:txBody>
      </p:sp>
    </p:spTree>
    <p:extLst>
      <p:ext uri="{BB962C8B-B14F-4D97-AF65-F5344CB8AC3E}">
        <p14:creationId xmlns:p14="http://schemas.microsoft.com/office/powerpoint/2010/main" val="31607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247337" y="472056"/>
            <a:ext cx="2318063" cy="3106399"/>
          </a:xfrm>
        </p:spPr>
        <p:txBody>
          <a:bodyPr/>
          <a:lstStyle/>
          <a:p>
            <a:br>
              <a:rPr lang="en-US" sz="2000" dirty="0">
                <a:latin typeface="FS Elliot Pro Light" panose="02000503040000020004" pitchFamily="2" charset="0"/>
                <a:cs typeface="Arial" panose="020B0604020202020204" pitchFamily="34" charset="0"/>
              </a:rPr>
            </a:br>
            <a:r>
              <a:rPr lang="en-US" dirty="0">
                <a:latin typeface="FS Elliot Pro" panose="02000503040000020004" pitchFamily="50" charset="0"/>
                <a:cs typeface="Arial" panose="020B0604020202020204" pitchFamily="34" charset="0"/>
              </a:rPr>
              <a:t>What makes an ESOP different?</a:t>
            </a:r>
            <a:br>
              <a:rPr lang="en-US" dirty="0">
                <a:latin typeface="FS Elliot Pro" panose="02000503040000020004" pitchFamily="50" charset="0"/>
                <a:cs typeface="Arial" panose="020B0604020202020204" pitchFamily="34" charset="0"/>
              </a:rPr>
            </a:br>
            <a:br>
              <a:rPr lang="en-US" dirty="0">
                <a:latin typeface="FS Elliot Pro" panose="02000503040000020004" pitchFamily="50" charset="0"/>
                <a:cs typeface="Arial" panose="020B0604020202020204" pitchFamily="34" charset="0"/>
              </a:rPr>
            </a:br>
            <a:br>
              <a:rPr lang="en-US" sz="1800" baseline="30000" dirty="0">
                <a:latin typeface="FS Elliot Pro Light" panose="02000503040000020004" pitchFamily="50" charset="0"/>
              </a:rPr>
            </a:b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sp>
        <p:nvSpPr>
          <p:cNvPr id="9" name="TextBox 8">
            <a:extLst>
              <a:ext uri="{FF2B5EF4-FFF2-40B4-BE49-F238E27FC236}">
                <a16:creationId xmlns:a16="http://schemas.microsoft.com/office/drawing/2014/main" id="{83710966-1A1B-4CD5-A2FF-3A958CFB174B}"/>
              </a:ext>
            </a:extLst>
          </p:cNvPr>
          <p:cNvSpPr txBox="1"/>
          <p:nvPr/>
        </p:nvSpPr>
        <p:spPr>
          <a:xfrm>
            <a:off x="3328737" y="1155032"/>
            <a:ext cx="1524000" cy="1748589"/>
          </a:xfrm>
          <a:prstGeom prst="rect">
            <a:avLst/>
          </a:prstGeom>
        </p:spPr>
        <p:txBody>
          <a:bodyPr vert="horz" wrap="squar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2" name="Content Placeholder 6">
            <a:extLst>
              <a:ext uri="{FF2B5EF4-FFF2-40B4-BE49-F238E27FC236}">
                <a16:creationId xmlns:a16="http://schemas.microsoft.com/office/drawing/2014/main" id="{D240EF69-A573-F05D-2D76-986BAA7D0743}"/>
              </a:ext>
            </a:extLst>
          </p:cNvPr>
          <p:cNvSpPr>
            <a:spLocks noGrp="1"/>
          </p:cNvSpPr>
          <p:nvPr>
            <p:ph idx="1"/>
          </p:nvPr>
        </p:nvSpPr>
        <p:spPr>
          <a:xfrm>
            <a:off x="3367450" y="1009099"/>
            <a:ext cx="5364320" cy="2216414"/>
          </a:xfrm>
        </p:spPr>
        <p:txBody>
          <a:bodyPr vert="horz" lIns="0" tIns="0" rIns="0" bIns="0" rtlCol="0">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spcBef>
                <a:spcPts val="0"/>
              </a:spcBef>
              <a:spcAft>
                <a:spcPts val="2550"/>
              </a:spcAft>
              <a:buClr>
                <a:srgbClr val="4D4E53"/>
              </a:buClr>
              <a:buNone/>
            </a:pPr>
            <a:r>
              <a:rPr lang="en-US" sz="2000" dirty="0">
                <a:solidFill>
                  <a:srgbClr val="162B48"/>
                </a:solidFill>
                <a:latin typeface="FS Elliot Pro Light" panose="02000503040000020004" pitchFamily="50" charset="0"/>
              </a:rPr>
              <a:t>Primarily invested in company stock</a:t>
            </a:r>
          </a:p>
          <a:p>
            <a:pPr marL="0" indent="0">
              <a:spcBef>
                <a:spcPts val="0"/>
              </a:spcBef>
              <a:spcAft>
                <a:spcPts val="2550"/>
              </a:spcAft>
              <a:buClr>
                <a:srgbClr val="4D4E53"/>
              </a:buClr>
              <a:buNone/>
            </a:pPr>
            <a:r>
              <a:rPr lang="en-US" sz="2000" dirty="0">
                <a:solidFill>
                  <a:srgbClr val="162B48"/>
                </a:solidFill>
                <a:latin typeface="FS Elliot Pro Light" panose="02000503040000020004" pitchFamily="50" charset="0"/>
              </a:rPr>
              <a:t>Ability to borrow money</a:t>
            </a:r>
          </a:p>
          <a:p>
            <a:pPr marL="0" indent="0">
              <a:spcBef>
                <a:spcPts val="0"/>
              </a:spcBef>
              <a:spcAft>
                <a:spcPts val="2550"/>
              </a:spcAft>
              <a:buClr>
                <a:srgbClr val="4D4E53"/>
              </a:buClr>
              <a:buNone/>
            </a:pPr>
            <a:r>
              <a:rPr lang="en-US" sz="2000" dirty="0">
                <a:solidFill>
                  <a:srgbClr val="162B48"/>
                </a:solidFill>
                <a:latin typeface="FS Elliot Pro Light" panose="02000503040000020004" pitchFamily="50" charset="0"/>
              </a:rPr>
              <a:t>Flexible vehicle to sell all or part of business</a:t>
            </a:r>
          </a:p>
          <a:p>
            <a:pPr marL="0" indent="0">
              <a:spcBef>
                <a:spcPts val="0"/>
              </a:spcBef>
              <a:spcAft>
                <a:spcPts val="2550"/>
              </a:spcAft>
              <a:buClr>
                <a:srgbClr val="4D4E53"/>
              </a:buClr>
              <a:buNone/>
            </a:pPr>
            <a:r>
              <a:rPr lang="en-US" sz="2000" dirty="0">
                <a:solidFill>
                  <a:srgbClr val="162B48"/>
                </a:solidFill>
                <a:latin typeface="FS Elliot Pro Light" panose="02000503040000020004" pitchFamily="50" charset="0"/>
              </a:rPr>
              <a:t>Tax benefits</a:t>
            </a:r>
          </a:p>
        </p:txBody>
      </p:sp>
      <p:grpSp>
        <p:nvGrpSpPr>
          <p:cNvPr id="5" name="Group 4">
            <a:extLst>
              <a:ext uri="{FF2B5EF4-FFF2-40B4-BE49-F238E27FC236}">
                <a16:creationId xmlns:a16="http://schemas.microsoft.com/office/drawing/2014/main" id="{785DFD55-FEFC-5E29-687C-3503F4D41B7A}"/>
              </a:ext>
            </a:extLst>
          </p:cNvPr>
          <p:cNvGrpSpPr/>
          <p:nvPr/>
        </p:nvGrpSpPr>
        <p:grpSpPr>
          <a:xfrm>
            <a:off x="3389024" y="1457955"/>
            <a:ext cx="5020458" cy="1134599"/>
            <a:chOff x="909638" y="2465325"/>
            <a:chExt cx="5557402" cy="1512798"/>
          </a:xfrm>
        </p:grpSpPr>
        <p:cxnSp>
          <p:nvCxnSpPr>
            <p:cNvPr id="6" name="Straight Connector 5">
              <a:extLst>
                <a:ext uri="{FF2B5EF4-FFF2-40B4-BE49-F238E27FC236}">
                  <a16:creationId xmlns:a16="http://schemas.microsoft.com/office/drawing/2014/main" id="{F85C883A-BC66-387D-6C94-AB5FCDA15F6B}"/>
                </a:ext>
              </a:extLst>
            </p:cNvPr>
            <p:cNvCxnSpPr/>
            <p:nvPr/>
          </p:nvCxnSpPr>
          <p:spPr>
            <a:xfrm>
              <a:off x="909638" y="2465325"/>
              <a:ext cx="5557402" cy="0"/>
            </a:xfrm>
            <a:prstGeom prst="line">
              <a:avLst/>
            </a:prstGeom>
            <a:ln w="15875" cap="rnd">
              <a:solidFill>
                <a:srgbClr val="BDE4FC"/>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98F1815-643D-C6A6-8952-C333728AAE7F}"/>
                </a:ext>
              </a:extLst>
            </p:cNvPr>
            <p:cNvCxnSpPr/>
            <p:nvPr/>
          </p:nvCxnSpPr>
          <p:spPr>
            <a:xfrm>
              <a:off x="909638" y="3218075"/>
              <a:ext cx="5557402" cy="0"/>
            </a:xfrm>
            <a:prstGeom prst="line">
              <a:avLst/>
            </a:prstGeom>
            <a:ln w="15875" cap="rnd">
              <a:solidFill>
                <a:srgbClr val="BDE4FC"/>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464B02E-589D-2943-BF7C-1D2B8173A112}"/>
                </a:ext>
              </a:extLst>
            </p:cNvPr>
            <p:cNvCxnSpPr/>
            <p:nvPr/>
          </p:nvCxnSpPr>
          <p:spPr>
            <a:xfrm>
              <a:off x="909638" y="3978123"/>
              <a:ext cx="5557402" cy="0"/>
            </a:xfrm>
            <a:prstGeom prst="line">
              <a:avLst/>
            </a:prstGeom>
            <a:ln w="15875" cap="rnd">
              <a:solidFill>
                <a:srgbClr val="BDE4FC"/>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1728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307298"/>
            <a:ext cx="7396006" cy="679546"/>
          </a:xfrm>
        </p:spPr>
        <p:txBody>
          <a:bodyPr/>
          <a:lstStyle/>
          <a:p>
            <a:pPr>
              <a:spcBef>
                <a:spcPts val="1200"/>
              </a:spcBef>
            </a:pPr>
            <a:r>
              <a:rPr lang="en-US" dirty="0"/>
              <a:t>How much is the liability?</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36587" y="1342952"/>
            <a:ext cx="8665006"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a:lnSpc>
                <a:spcPct val="120000"/>
              </a:lnSpc>
              <a:spcBef>
                <a:spcPts val="0"/>
              </a:spcBef>
              <a:spcAft>
                <a:spcPts val="200"/>
              </a:spcAft>
              <a:buClr>
                <a:srgbClr val="23273F"/>
              </a:buClr>
            </a:pPr>
            <a:r>
              <a:rPr lang="en-US" sz="1800" dirty="0">
                <a:solidFill>
                  <a:srgbClr val="23273F"/>
                </a:solidFill>
                <a:latin typeface="FS Elliot Pro Light" panose="02000503040000020004" pitchFamily="50" charset="0"/>
              </a:rPr>
              <a:t>Companies often perform a repurchase obligation study to estimate long-term liability</a:t>
            </a:r>
          </a:p>
          <a:p>
            <a:pPr>
              <a:lnSpc>
                <a:spcPct val="120000"/>
              </a:lnSpc>
              <a:spcBef>
                <a:spcPts val="0"/>
              </a:spcBef>
              <a:spcAft>
                <a:spcPts val="200"/>
              </a:spcAft>
              <a:buClr>
                <a:srgbClr val="23273F"/>
              </a:buClr>
            </a:pPr>
            <a:r>
              <a:rPr lang="en-US" sz="1800" dirty="0">
                <a:solidFill>
                  <a:srgbClr val="23273F"/>
                </a:solidFill>
                <a:latin typeface="FS Elliot Pro Light" panose="02000503040000020004" pitchFamily="50" charset="0"/>
              </a:rPr>
              <a:t>This forecasting study is a prerequisite of the distributions required when employees retire, die, become disabled, terminate employment, etc.</a:t>
            </a:r>
          </a:p>
          <a:p>
            <a:pPr>
              <a:lnSpc>
                <a:spcPct val="120000"/>
              </a:lnSpc>
              <a:spcBef>
                <a:spcPts val="0"/>
              </a:spcBef>
              <a:spcAft>
                <a:spcPts val="200"/>
              </a:spcAft>
              <a:buClr>
                <a:srgbClr val="23273F"/>
              </a:buClr>
            </a:pPr>
            <a:r>
              <a:rPr lang="en-US" sz="1800" dirty="0">
                <a:solidFill>
                  <a:srgbClr val="23273F"/>
                </a:solidFill>
                <a:latin typeface="FS Elliot Pro Light" panose="02000503040000020004" pitchFamily="50" charset="0"/>
              </a:rPr>
              <a:t>Common factors that impact the calculation include:</a:t>
            </a:r>
            <a:endParaRPr lang="en-US" sz="2000" dirty="0">
              <a:solidFill>
                <a:srgbClr val="23273F"/>
              </a:solidFill>
              <a:latin typeface="FS Elliot Pro Light" panose="02000503040000020004" pitchFamily="50" charset="0"/>
            </a:endParaRPr>
          </a:p>
          <a:p>
            <a:pPr lvl="1">
              <a:lnSpc>
                <a:spcPct val="120000"/>
              </a:lnSpc>
              <a:spcBef>
                <a:spcPts val="0"/>
              </a:spcBef>
              <a:spcAft>
                <a:spcPts val="200"/>
              </a:spcAft>
              <a:buClr>
                <a:srgbClr val="23273F"/>
              </a:buClr>
              <a:buFont typeface="Symbol" panose="05050102010706020507" pitchFamily="18" charset="2"/>
              <a:buChar char="-"/>
            </a:pPr>
            <a:r>
              <a:rPr lang="en-US" sz="1800" dirty="0">
                <a:solidFill>
                  <a:srgbClr val="23273F"/>
                </a:solidFill>
                <a:latin typeface="FS Elliot Pro Light" panose="02000503040000020004" pitchFamily="50" charset="0"/>
              </a:rPr>
              <a:t>Company growth rate</a:t>
            </a:r>
          </a:p>
          <a:p>
            <a:pPr lvl="1">
              <a:lnSpc>
                <a:spcPct val="120000"/>
              </a:lnSpc>
              <a:spcBef>
                <a:spcPts val="0"/>
              </a:spcBef>
              <a:spcAft>
                <a:spcPts val="200"/>
              </a:spcAft>
              <a:buClr>
                <a:srgbClr val="23273F"/>
              </a:buClr>
              <a:buFont typeface="Symbol" panose="05050102010706020507" pitchFamily="18" charset="2"/>
              <a:buChar char="-"/>
            </a:pPr>
            <a:r>
              <a:rPr lang="en-US" sz="1800" dirty="0">
                <a:solidFill>
                  <a:srgbClr val="23273F"/>
                </a:solidFill>
                <a:latin typeface="FS Elliot Pro Light" panose="02000503040000020004" pitchFamily="50" charset="0"/>
              </a:rPr>
              <a:t>Participant demographics and balances</a:t>
            </a:r>
          </a:p>
          <a:p>
            <a:pPr lvl="1">
              <a:lnSpc>
                <a:spcPct val="120000"/>
              </a:lnSpc>
              <a:spcBef>
                <a:spcPts val="0"/>
              </a:spcBef>
              <a:spcAft>
                <a:spcPts val="200"/>
              </a:spcAft>
              <a:buClr>
                <a:srgbClr val="23273F"/>
              </a:buClr>
              <a:buFont typeface="Symbol" panose="05050102010706020507" pitchFamily="18" charset="2"/>
              <a:buChar char="-"/>
            </a:pPr>
            <a:r>
              <a:rPr lang="en-US" sz="1800" dirty="0">
                <a:solidFill>
                  <a:srgbClr val="23273F"/>
                </a:solidFill>
                <a:latin typeface="FS Elliot Pro Light" panose="02000503040000020004" pitchFamily="50" charset="0"/>
              </a:rPr>
              <a:t>ESOP loans</a:t>
            </a:r>
          </a:p>
          <a:p>
            <a:pPr lvl="1">
              <a:lnSpc>
                <a:spcPct val="120000"/>
              </a:lnSpc>
              <a:spcBef>
                <a:spcPts val="0"/>
              </a:spcBef>
              <a:spcAft>
                <a:spcPts val="200"/>
              </a:spcAft>
              <a:buClr>
                <a:srgbClr val="23273F"/>
              </a:buClr>
              <a:buFont typeface="Symbol" panose="05050102010706020507" pitchFamily="18" charset="2"/>
              <a:buChar char="-"/>
            </a:pPr>
            <a:r>
              <a:rPr lang="en-US" sz="1800" dirty="0">
                <a:solidFill>
                  <a:srgbClr val="23273F"/>
                </a:solidFill>
                <a:latin typeface="FS Elliot Pro Light" panose="02000503040000020004" pitchFamily="50" charset="0"/>
              </a:rPr>
              <a:t>Distribution policy</a:t>
            </a:r>
          </a:p>
        </p:txBody>
      </p:sp>
    </p:spTree>
    <p:extLst>
      <p:ext uri="{BB962C8B-B14F-4D97-AF65-F5344CB8AC3E}">
        <p14:creationId xmlns:p14="http://schemas.microsoft.com/office/powerpoint/2010/main" val="2965515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1869"/>
            <a:ext cx="8230790" cy="774975"/>
          </a:xfrm>
        </p:spPr>
        <p:txBody>
          <a:bodyPr/>
          <a:lstStyle/>
          <a:p>
            <a:pPr>
              <a:spcBef>
                <a:spcPts val="1200"/>
              </a:spcBef>
            </a:pPr>
            <a:r>
              <a:rPr lang="en-US" dirty="0"/>
              <a:t>ESOP liability funding</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36587" y="1342952"/>
            <a:ext cx="8470826"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marL="57150" indent="0">
              <a:spcAft>
                <a:spcPts val="200"/>
              </a:spcAft>
              <a:buClr>
                <a:srgbClr val="000000"/>
              </a:buClr>
              <a:buNone/>
            </a:pPr>
            <a:r>
              <a:rPr lang="en-US" sz="2000" dirty="0">
                <a:solidFill>
                  <a:srgbClr val="23273F"/>
                </a:solidFill>
                <a:latin typeface="FS Elliot Pro Light" panose="02000503040000020004" pitchFamily="50" charset="0"/>
              </a:rPr>
              <a:t>Specifically, </a:t>
            </a:r>
            <a:r>
              <a:rPr lang="en-US" sz="2000" b="1" dirty="0">
                <a:solidFill>
                  <a:srgbClr val="23273F"/>
                </a:solidFill>
                <a:latin typeface="FS Elliot Pro Light" panose="02000503040000020004" pitchFamily="50" charset="0"/>
              </a:rPr>
              <a:t>a funding strategy is a form of proactive planning </a:t>
            </a:r>
            <a:r>
              <a:rPr lang="en-US" sz="2000" dirty="0">
                <a:solidFill>
                  <a:srgbClr val="23273F"/>
                </a:solidFill>
                <a:latin typeface="FS Elliot Pro Light" panose="02000503040000020004" pitchFamily="50" charset="0"/>
              </a:rPr>
              <a:t>that can help:</a:t>
            </a:r>
          </a:p>
          <a:p>
            <a:pPr marL="342900" indent="-342900">
              <a:spcAft>
                <a:spcPts val="200"/>
              </a:spcAft>
              <a:buClr>
                <a:srgbClr val="000000"/>
              </a:buClr>
            </a:pPr>
            <a:r>
              <a:rPr lang="en-US" sz="2000" dirty="0">
                <a:solidFill>
                  <a:srgbClr val="23273F"/>
                </a:solidFill>
                <a:latin typeface="FS Elliot Pro Light" panose="02000503040000020004" pitchFamily="50" charset="0"/>
              </a:rPr>
              <a:t>Reduce the risk that cash required to repurchase shares will compete with cash needed for effectively running the business and investing in other opportunities.</a:t>
            </a:r>
            <a:endParaRPr lang="en-US" sz="2000" baseline="30000" dirty="0">
              <a:solidFill>
                <a:srgbClr val="23273F"/>
              </a:solidFill>
              <a:latin typeface="FS Elliot Pro Light" panose="02000503040000020004" pitchFamily="50" charset="0"/>
            </a:endParaRPr>
          </a:p>
          <a:p>
            <a:pPr marL="342900" indent="-342900">
              <a:spcAft>
                <a:spcPts val="200"/>
              </a:spcAft>
              <a:buClr>
                <a:srgbClr val="000000"/>
              </a:buClr>
            </a:pPr>
            <a:r>
              <a:rPr lang="en-US" sz="2000" dirty="0">
                <a:solidFill>
                  <a:srgbClr val="23273F"/>
                </a:solidFill>
                <a:latin typeface="FS Elliot Pro Light" panose="02000503040000020004" pitchFamily="50" charset="0"/>
              </a:rPr>
              <a:t>Avoid a negative impact to the company’s financial decision making because of employee departures.</a:t>
            </a:r>
          </a:p>
          <a:p>
            <a:pPr marL="342900" indent="-342900">
              <a:spcAft>
                <a:spcPts val="200"/>
              </a:spcAft>
              <a:buClr>
                <a:srgbClr val="000000"/>
              </a:buClr>
            </a:pPr>
            <a:r>
              <a:rPr lang="en-US" sz="2000" dirty="0">
                <a:solidFill>
                  <a:srgbClr val="23273F"/>
                </a:solidFill>
                <a:latin typeface="FS Elliot Pro Light" panose="02000503040000020004" pitchFamily="50" charset="0"/>
              </a:rPr>
              <a:t>Enable the company to achieve and maintain a more levelized cost for meeting this obligation.</a:t>
            </a:r>
          </a:p>
        </p:txBody>
      </p:sp>
    </p:spTree>
    <p:extLst>
      <p:ext uri="{BB962C8B-B14F-4D97-AF65-F5344CB8AC3E}">
        <p14:creationId xmlns:p14="http://schemas.microsoft.com/office/powerpoint/2010/main" val="3517559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5" y="472056"/>
            <a:ext cx="2378096" cy="3106399"/>
          </a:xfrm>
        </p:spPr>
        <p:txBody>
          <a:bodyPr/>
          <a:lstStyle/>
          <a:p>
            <a:br>
              <a:rPr lang="en-US" sz="2000" dirty="0">
                <a:latin typeface="FS Elliot Pro Light" panose="02000503040000020004" pitchFamily="2" charset="0"/>
                <a:cs typeface="Arial" panose="020B0604020202020204" pitchFamily="34" charset="0"/>
              </a:rPr>
            </a:br>
            <a:r>
              <a:rPr lang="en-US" dirty="0">
                <a:latin typeface="FS Elliot Pro" panose="02000503040000020004" pitchFamily="50" charset="0"/>
                <a:cs typeface="Arial" panose="020B0604020202020204" pitchFamily="34" charset="0"/>
              </a:rPr>
              <a:t>Strategies for addressing the liability</a:t>
            </a: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sp>
        <p:nvSpPr>
          <p:cNvPr id="9" name="TextBox 8">
            <a:extLst>
              <a:ext uri="{FF2B5EF4-FFF2-40B4-BE49-F238E27FC236}">
                <a16:creationId xmlns:a16="http://schemas.microsoft.com/office/drawing/2014/main" id="{83710966-1A1B-4CD5-A2FF-3A958CFB174B}"/>
              </a:ext>
            </a:extLst>
          </p:cNvPr>
          <p:cNvSpPr txBox="1"/>
          <p:nvPr/>
        </p:nvSpPr>
        <p:spPr>
          <a:xfrm>
            <a:off x="3328737" y="1155032"/>
            <a:ext cx="1524000" cy="1748589"/>
          </a:xfrm>
          <a:prstGeom prst="rect">
            <a:avLst/>
          </a:prstGeom>
        </p:spPr>
        <p:txBody>
          <a:bodyPr vert="horz" wrap="squar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8" name="Rectangle 7">
            <a:extLst>
              <a:ext uri="{FF2B5EF4-FFF2-40B4-BE49-F238E27FC236}">
                <a16:creationId xmlns:a16="http://schemas.microsoft.com/office/drawing/2014/main" id="{863D4B51-8B76-6382-0ADA-102CC2E61663}"/>
              </a:ext>
            </a:extLst>
          </p:cNvPr>
          <p:cNvSpPr/>
          <p:nvPr/>
        </p:nvSpPr>
        <p:spPr>
          <a:xfrm>
            <a:off x="3484632" y="3383252"/>
            <a:ext cx="1405374" cy="301301"/>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lvl="0" algn="ctr">
              <a:lnSpc>
                <a:spcPct val="90000"/>
              </a:lnSpc>
              <a:buClr>
                <a:srgbClr val="787878"/>
              </a:buClr>
            </a:pPr>
            <a:r>
              <a:rPr lang="en-US" sz="1500" b="1" dirty="0">
                <a:solidFill>
                  <a:srgbClr val="FFFFFF"/>
                </a:solidFill>
              </a:rPr>
              <a:t>Grow yours</a:t>
            </a:r>
          </a:p>
        </p:txBody>
      </p:sp>
      <p:pic>
        <p:nvPicPr>
          <p:cNvPr id="13" name="Picture 12">
            <a:extLst>
              <a:ext uri="{FF2B5EF4-FFF2-40B4-BE49-F238E27FC236}">
                <a16:creationId xmlns:a16="http://schemas.microsoft.com/office/drawing/2014/main" id="{7C4008D4-DE32-446C-5F9B-7849607C4839}"/>
              </a:ext>
            </a:extLst>
          </p:cNvPr>
          <p:cNvPicPr>
            <a:picLocks noChangeAspect="1"/>
          </p:cNvPicPr>
          <p:nvPr/>
        </p:nvPicPr>
        <p:blipFill>
          <a:blip r:embed="rId3"/>
          <a:stretch>
            <a:fillRect/>
          </a:stretch>
        </p:blipFill>
        <p:spPr>
          <a:xfrm>
            <a:off x="3363366" y="672128"/>
            <a:ext cx="5326243" cy="3316340"/>
          </a:xfrm>
          <a:prstGeom prst="rect">
            <a:avLst/>
          </a:prstGeom>
        </p:spPr>
      </p:pic>
    </p:spTree>
    <p:extLst>
      <p:ext uri="{BB962C8B-B14F-4D97-AF65-F5344CB8AC3E}">
        <p14:creationId xmlns:p14="http://schemas.microsoft.com/office/powerpoint/2010/main" val="1962899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1869"/>
            <a:ext cx="8230790" cy="774975"/>
          </a:xfrm>
        </p:spPr>
        <p:txBody>
          <a:bodyPr/>
          <a:lstStyle/>
          <a:p>
            <a:pPr>
              <a:spcBef>
                <a:spcPts val="1200"/>
              </a:spcBef>
            </a:pPr>
            <a:r>
              <a:rPr lang="en-US" dirty="0"/>
              <a:t>Developing a sinking fund</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4" name="Line 6">
            <a:extLst>
              <a:ext uri="{FF2B5EF4-FFF2-40B4-BE49-F238E27FC236}">
                <a16:creationId xmlns:a16="http://schemas.microsoft.com/office/drawing/2014/main" id="{7E083C04-45BD-2756-01E9-5439029651DD}"/>
              </a:ext>
            </a:extLst>
          </p:cNvPr>
          <p:cNvSpPr>
            <a:spLocks noChangeShapeType="1"/>
          </p:cNvSpPr>
          <p:nvPr/>
        </p:nvSpPr>
        <p:spPr bwMode="auto">
          <a:xfrm flipV="1">
            <a:off x="1543050" y="2242287"/>
            <a:ext cx="5772150" cy="91440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sz="1013" dirty="0">
              <a:latin typeface="Arial" charset="0"/>
              <a:ea typeface="MS PGothic" charset="0"/>
              <a:cs typeface="MS PGothic" charset="0"/>
            </a:endParaRPr>
          </a:p>
        </p:txBody>
      </p:sp>
      <p:sp>
        <p:nvSpPr>
          <p:cNvPr id="6" name="Freeform 3">
            <a:extLst>
              <a:ext uri="{FF2B5EF4-FFF2-40B4-BE49-F238E27FC236}">
                <a16:creationId xmlns:a16="http://schemas.microsoft.com/office/drawing/2014/main" id="{08996D45-DFF5-40F3-E60A-9DC3384651AC}"/>
              </a:ext>
            </a:extLst>
          </p:cNvPr>
          <p:cNvSpPr>
            <a:spLocks/>
          </p:cNvSpPr>
          <p:nvPr/>
        </p:nvSpPr>
        <p:spPr bwMode="auto">
          <a:xfrm>
            <a:off x="1543050" y="1849041"/>
            <a:ext cx="5715000" cy="1304925"/>
          </a:xfrm>
          <a:custGeom>
            <a:avLst/>
            <a:gdLst>
              <a:gd name="T0" fmla="*/ 0 w 4800"/>
              <a:gd name="T1" fmla="*/ 2147483647 h 1096"/>
              <a:gd name="T2" fmla="*/ 2147483647 w 4800"/>
              <a:gd name="T3" fmla="*/ 2147483647 h 1096"/>
              <a:gd name="T4" fmla="*/ 2147483647 w 4800"/>
              <a:gd name="T5" fmla="*/ 2147483647 h 1096"/>
              <a:gd name="T6" fmla="*/ 2147483647 w 4800"/>
              <a:gd name="T7" fmla="*/ 2147483647 h 1096"/>
              <a:gd name="T8" fmla="*/ 2147483647 w 4800"/>
              <a:gd name="T9" fmla="*/ 2147483647 h 1096"/>
              <a:gd name="T10" fmla="*/ 2147483647 w 4800"/>
              <a:gd name="T11" fmla="*/ 2147483647 h 1096"/>
              <a:gd name="T12" fmla="*/ 2147483647 w 4800"/>
              <a:gd name="T13" fmla="*/ 2147483647 h 1096"/>
              <a:gd name="T14" fmla="*/ 2147483647 w 4800"/>
              <a:gd name="T15" fmla="*/ 2147483647 h 1096"/>
              <a:gd name="T16" fmla="*/ 2147483647 w 4800"/>
              <a:gd name="T17" fmla="*/ 2147483647 h 1096"/>
              <a:gd name="T18" fmla="*/ 2147483647 w 4800"/>
              <a:gd name="T19" fmla="*/ 2147483647 h 1096"/>
              <a:gd name="T20" fmla="*/ 2147483647 w 4800"/>
              <a:gd name="T21" fmla="*/ 2147483647 h 1096"/>
              <a:gd name="T22" fmla="*/ 2147483647 w 4800"/>
              <a:gd name="T23" fmla="*/ 2147483647 h 10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00" h="1096">
                <a:moveTo>
                  <a:pt x="0" y="1096"/>
                </a:moveTo>
                <a:cubicBezTo>
                  <a:pt x="160" y="788"/>
                  <a:pt x="320" y="480"/>
                  <a:pt x="480" y="472"/>
                </a:cubicBezTo>
                <a:cubicBezTo>
                  <a:pt x="640" y="464"/>
                  <a:pt x="776" y="1072"/>
                  <a:pt x="960" y="1048"/>
                </a:cubicBezTo>
                <a:cubicBezTo>
                  <a:pt x="1144" y="1024"/>
                  <a:pt x="1432" y="328"/>
                  <a:pt x="1584" y="328"/>
                </a:cubicBezTo>
                <a:cubicBezTo>
                  <a:pt x="1736" y="328"/>
                  <a:pt x="1736" y="1096"/>
                  <a:pt x="1872" y="1048"/>
                </a:cubicBezTo>
                <a:cubicBezTo>
                  <a:pt x="2008" y="1000"/>
                  <a:pt x="2248" y="80"/>
                  <a:pt x="2400" y="40"/>
                </a:cubicBezTo>
                <a:cubicBezTo>
                  <a:pt x="2552" y="0"/>
                  <a:pt x="2624" y="792"/>
                  <a:pt x="2784" y="808"/>
                </a:cubicBezTo>
                <a:cubicBezTo>
                  <a:pt x="2944" y="824"/>
                  <a:pt x="3208" y="184"/>
                  <a:pt x="3360" y="136"/>
                </a:cubicBezTo>
                <a:cubicBezTo>
                  <a:pt x="3512" y="88"/>
                  <a:pt x="3600" y="512"/>
                  <a:pt x="3696" y="520"/>
                </a:cubicBezTo>
                <a:cubicBezTo>
                  <a:pt x="3792" y="528"/>
                  <a:pt x="3832" y="112"/>
                  <a:pt x="3936" y="184"/>
                </a:cubicBezTo>
                <a:cubicBezTo>
                  <a:pt x="4040" y="256"/>
                  <a:pt x="4176" y="960"/>
                  <a:pt x="4320" y="952"/>
                </a:cubicBezTo>
                <a:cubicBezTo>
                  <a:pt x="4464" y="944"/>
                  <a:pt x="4712" y="288"/>
                  <a:pt x="4800" y="136"/>
                </a:cubicBezTo>
              </a:path>
            </a:pathLst>
          </a:custGeom>
          <a:noFill/>
          <a:ln w="38100" cmpd="sng">
            <a:solidFill>
              <a:schemeClr val="bg1">
                <a:lumMod val="6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013"/>
          </a:p>
        </p:txBody>
      </p:sp>
      <p:sp>
        <p:nvSpPr>
          <p:cNvPr id="7" name="Line 9">
            <a:extLst>
              <a:ext uri="{FF2B5EF4-FFF2-40B4-BE49-F238E27FC236}">
                <a16:creationId xmlns:a16="http://schemas.microsoft.com/office/drawing/2014/main" id="{25E290F7-81FC-743B-7029-9A11E57133F8}"/>
              </a:ext>
            </a:extLst>
          </p:cNvPr>
          <p:cNvSpPr>
            <a:spLocks noChangeShapeType="1"/>
          </p:cNvSpPr>
          <p:nvPr/>
        </p:nvSpPr>
        <p:spPr bwMode="auto">
          <a:xfrm>
            <a:off x="2057400" y="4057650"/>
            <a:ext cx="4686300" cy="0"/>
          </a:xfrm>
          <a:prstGeom prst="line">
            <a:avLst/>
          </a:prstGeom>
          <a:noFill/>
          <a:ln w="762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sz="1013" dirty="0">
              <a:latin typeface="Arial" charset="0"/>
              <a:ea typeface="MS PGothic" charset="0"/>
              <a:cs typeface="MS PGothic" charset="0"/>
            </a:endParaRPr>
          </a:p>
        </p:txBody>
      </p:sp>
      <p:sp>
        <p:nvSpPr>
          <p:cNvPr id="8" name="TextBox 1">
            <a:extLst>
              <a:ext uri="{FF2B5EF4-FFF2-40B4-BE49-F238E27FC236}">
                <a16:creationId xmlns:a16="http://schemas.microsoft.com/office/drawing/2014/main" id="{2FB2ED42-9B8E-7C27-8D0B-B8146B3097E8}"/>
              </a:ext>
            </a:extLst>
          </p:cNvPr>
          <p:cNvSpPr txBox="1">
            <a:spLocks noChangeArrowheads="1"/>
          </p:cNvSpPr>
          <p:nvPr/>
        </p:nvSpPr>
        <p:spPr bwMode="auto">
          <a:xfrm>
            <a:off x="1371600" y="1825874"/>
            <a:ext cx="14859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eaLnBrk="1" hangingPunct="1"/>
            <a:r>
              <a:rPr lang="en-US" altLang="en-US" sz="1500" b="1" dirty="0">
                <a:solidFill>
                  <a:schemeClr val="accent1"/>
                </a:solidFill>
                <a:latin typeface="+mj-lt"/>
              </a:rPr>
              <a:t>Sinking</a:t>
            </a:r>
            <a:r>
              <a:rPr lang="en-US" altLang="en-US" sz="1500" b="1" dirty="0">
                <a:solidFill>
                  <a:schemeClr val="accent1"/>
                </a:solidFill>
              </a:rPr>
              <a:t> Fund</a:t>
            </a:r>
          </a:p>
        </p:txBody>
      </p:sp>
      <p:sp>
        <p:nvSpPr>
          <p:cNvPr id="10" name="Text Box 7">
            <a:extLst>
              <a:ext uri="{FF2B5EF4-FFF2-40B4-BE49-F238E27FC236}">
                <a16:creationId xmlns:a16="http://schemas.microsoft.com/office/drawing/2014/main" id="{FAFBC412-14EF-9EF6-6BAE-5D1692053568}"/>
              </a:ext>
            </a:extLst>
          </p:cNvPr>
          <p:cNvSpPr txBox="1">
            <a:spLocks noChangeArrowheads="1"/>
          </p:cNvSpPr>
          <p:nvPr/>
        </p:nvSpPr>
        <p:spPr bwMode="auto">
          <a:xfrm>
            <a:off x="1393967" y="3397193"/>
            <a:ext cx="20574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eaLnBrk="1" hangingPunct="1">
              <a:spcBef>
                <a:spcPct val="50000"/>
              </a:spcBef>
              <a:defRPr/>
            </a:pPr>
            <a:r>
              <a:rPr lang="en-US" sz="1500" b="1" dirty="0">
                <a:solidFill>
                  <a:schemeClr val="bg1">
                    <a:lumMod val="65000"/>
                  </a:schemeClr>
                </a:solidFill>
                <a:latin typeface="+mj-lt"/>
                <a:cs typeface="Arial" charset="0"/>
              </a:rPr>
              <a:t>No Funding</a:t>
            </a:r>
          </a:p>
        </p:txBody>
      </p:sp>
      <p:sp>
        <p:nvSpPr>
          <p:cNvPr id="12" name="Text Box 8">
            <a:extLst>
              <a:ext uri="{FF2B5EF4-FFF2-40B4-BE49-F238E27FC236}">
                <a16:creationId xmlns:a16="http://schemas.microsoft.com/office/drawing/2014/main" id="{7F506C7A-6563-9D95-8DD7-DA5D877F048B}"/>
              </a:ext>
            </a:extLst>
          </p:cNvPr>
          <p:cNvSpPr txBox="1">
            <a:spLocks noChangeArrowheads="1"/>
          </p:cNvSpPr>
          <p:nvPr/>
        </p:nvSpPr>
        <p:spPr bwMode="auto">
          <a:xfrm>
            <a:off x="3442855" y="4129549"/>
            <a:ext cx="1714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eaLnBrk="1" hangingPunct="1">
              <a:spcBef>
                <a:spcPct val="50000"/>
              </a:spcBef>
              <a:defRPr/>
            </a:pPr>
            <a:r>
              <a:rPr lang="en-US" sz="1500" b="1" dirty="0">
                <a:solidFill>
                  <a:srgbClr val="003A6E"/>
                </a:solidFill>
                <a:latin typeface="+mj-lt"/>
                <a:cs typeface="Times New Roman" charset="0"/>
              </a:rPr>
              <a:t>Years</a:t>
            </a:r>
          </a:p>
        </p:txBody>
      </p:sp>
    </p:spTree>
    <p:extLst>
      <p:ext uri="{BB962C8B-B14F-4D97-AF65-F5344CB8AC3E}">
        <p14:creationId xmlns:p14="http://schemas.microsoft.com/office/powerpoint/2010/main" val="3527013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1869"/>
            <a:ext cx="8230790" cy="774975"/>
          </a:xfrm>
        </p:spPr>
        <p:txBody>
          <a:bodyPr/>
          <a:lstStyle/>
          <a:p>
            <a:pPr>
              <a:spcBef>
                <a:spcPts val="1200"/>
              </a:spcBef>
            </a:pPr>
            <a:r>
              <a:rPr lang="en-US" dirty="0"/>
              <a:t>Corporate owned life insurance (COLI)</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36587" y="1342952"/>
            <a:ext cx="8470826"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a:spcAft>
                <a:spcPts val="200"/>
              </a:spcAft>
              <a:buClr>
                <a:srgbClr val="000000"/>
              </a:buClr>
            </a:pPr>
            <a:r>
              <a:rPr lang="en-US" sz="2000" dirty="0">
                <a:solidFill>
                  <a:srgbClr val="23273F"/>
                </a:solidFill>
                <a:latin typeface="FS Elliot Pro Light" panose="02000503040000020004" pitchFamily="50" charset="0"/>
              </a:rPr>
              <a:t>Companies of all sizes use life insurance as a tool to help protect their businesses. </a:t>
            </a:r>
          </a:p>
          <a:p>
            <a:pPr marL="342900" indent="-342900">
              <a:spcAft>
                <a:spcPts val="200"/>
              </a:spcAft>
              <a:buClr>
                <a:srgbClr val="000000"/>
              </a:buClr>
            </a:pPr>
            <a:r>
              <a:rPr lang="en-US" sz="2000" dirty="0">
                <a:solidFill>
                  <a:srgbClr val="23273F"/>
                </a:solidFill>
                <a:latin typeface="FS Elliot Pro Light" panose="02000503040000020004" pitchFamily="50" charset="0"/>
              </a:rPr>
              <a:t>With traditional COLI, the company is the owner and beneficiary of the policy.</a:t>
            </a:r>
          </a:p>
          <a:p>
            <a:pPr marL="342900" indent="-342900">
              <a:spcAft>
                <a:spcPts val="200"/>
              </a:spcAft>
              <a:buClr>
                <a:srgbClr val="000000"/>
              </a:buClr>
            </a:pPr>
            <a:r>
              <a:rPr lang="en-US" sz="2000" dirty="0">
                <a:solidFill>
                  <a:srgbClr val="23273F"/>
                </a:solidFill>
                <a:latin typeface="FS Elliot Pro Light" panose="02000503040000020004" pitchFamily="50" charset="0"/>
              </a:rPr>
              <a:t>Given that death is an ESOP repurchase liability triggering event, companies will acquire COLI on key employees, particularly those with large ESOP balances. </a:t>
            </a:r>
          </a:p>
          <a:p>
            <a:pPr marL="342900" indent="-342900">
              <a:spcAft>
                <a:spcPts val="200"/>
              </a:spcAft>
              <a:buClr>
                <a:srgbClr val="000000"/>
              </a:buClr>
            </a:pPr>
            <a:r>
              <a:rPr lang="en-US" sz="2000" dirty="0">
                <a:solidFill>
                  <a:srgbClr val="23273F"/>
                </a:solidFill>
                <a:latin typeface="FS Elliot Pro Light" panose="02000503040000020004" pitchFamily="50" charset="0"/>
              </a:rPr>
              <a:t>COLI may be a component of the company’s “sinking fund” strategy. </a:t>
            </a:r>
          </a:p>
        </p:txBody>
      </p:sp>
    </p:spTree>
    <p:extLst>
      <p:ext uri="{BB962C8B-B14F-4D97-AF65-F5344CB8AC3E}">
        <p14:creationId xmlns:p14="http://schemas.microsoft.com/office/powerpoint/2010/main" val="1412027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1869"/>
            <a:ext cx="8230790" cy="774975"/>
          </a:xfrm>
        </p:spPr>
        <p:txBody>
          <a:bodyPr/>
          <a:lstStyle/>
          <a:p>
            <a:pPr>
              <a:spcBef>
                <a:spcPts val="1200"/>
              </a:spcBef>
            </a:pPr>
            <a:r>
              <a:rPr lang="en-US" dirty="0"/>
              <a:t>Why life insurance?</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36587" y="1500348"/>
            <a:ext cx="7750606"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a:spcAft>
                <a:spcPts val="200"/>
              </a:spcAft>
              <a:buClr>
                <a:srgbClr val="000000"/>
              </a:buClr>
            </a:pPr>
            <a:r>
              <a:rPr lang="en-US" sz="2000" dirty="0">
                <a:solidFill>
                  <a:srgbClr val="23273F"/>
                </a:solidFill>
                <a:latin typeface="FS Elliot Pro Light" panose="02000503040000020004" pitchFamily="50" charset="0"/>
              </a:rPr>
              <a:t>Provides an immediate benefit when the key person dies.</a:t>
            </a:r>
          </a:p>
          <a:p>
            <a:pPr>
              <a:spcAft>
                <a:spcPts val="200"/>
              </a:spcAft>
              <a:buClr>
                <a:srgbClr val="000000"/>
              </a:buClr>
            </a:pPr>
            <a:r>
              <a:rPr lang="en-US" sz="2000" dirty="0">
                <a:solidFill>
                  <a:srgbClr val="23273F"/>
                </a:solidFill>
                <a:latin typeface="FS Elliot Pro Light" panose="02000503040000020004" pitchFamily="50" charset="0"/>
              </a:rPr>
              <a:t>Insures against premature deaths of the largest ESOP participants. </a:t>
            </a:r>
          </a:p>
          <a:p>
            <a:pPr>
              <a:spcAft>
                <a:spcPts val="200"/>
              </a:spcAft>
              <a:buClr>
                <a:srgbClr val="000000"/>
              </a:buClr>
            </a:pPr>
            <a:r>
              <a:rPr lang="en-US" sz="2000" dirty="0">
                <a:solidFill>
                  <a:srgbClr val="23273F"/>
                </a:solidFill>
                <a:latin typeface="FS Elliot Pro Light" panose="02000503040000020004" pitchFamily="50" charset="0"/>
              </a:rPr>
              <a:t>Any cash surrender value is considered an asset on the company balance sheet.  </a:t>
            </a:r>
          </a:p>
          <a:p>
            <a:pPr>
              <a:spcAft>
                <a:spcPts val="200"/>
              </a:spcAft>
              <a:buClr>
                <a:srgbClr val="000000"/>
              </a:buClr>
            </a:pPr>
            <a:r>
              <a:rPr lang="en-US" sz="2000" dirty="0">
                <a:solidFill>
                  <a:srgbClr val="23273F"/>
                </a:solidFill>
                <a:latin typeface="FS Elliot Pro Light" panose="02000503040000020004" pitchFamily="50" charset="0"/>
              </a:rPr>
              <a:t>Death benefits paid can provide the company with some cost recovery. </a:t>
            </a:r>
          </a:p>
          <a:p>
            <a:pPr marL="57150" indent="0">
              <a:spcAft>
                <a:spcPts val="200"/>
              </a:spcAft>
              <a:buClr>
                <a:srgbClr val="000000"/>
              </a:buClr>
              <a:buNone/>
            </a:pPr>
            <a:endParaRPr lang="en-US" sz="2000" dirty="0">
              <a:solidFill>
                <a:srgbClr val="23273F"/>
              </a:solidFill>
              <a:latin typeface="FS Elliot Pro Light" panose="02000503040000020004" pitchFamily="50" charset="0"/>
            </a:endParaRPr>
          </a:p>
        </p:txBody>
      </p:sp>
    </p:spTree>
    <p:extLst>
      <p:ext uri="{BB962C8B-B14F-4D97-AF65-F5344CB8AC3E}">
        <p14:creationId xmlns:p14="http://schemas.microsoft.com/office/powerpoint/2010/main" val="1594421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1869"/>
            <a:ext cx="8230790" cy="774975"/>
          </a:xfrm>
        </p:spPr>
        <p:txBody>
          <a:bodyPr/>
          <a:lstStyle/>
          <a:p>
            <a:pPr>
              <a:spcBef>
                <a:spcPts val="1200"/>
              </a:spcBef>
            </a:pPr>
            <a:r>
              <a:rPr lang="en-US" dirty="0"/>
              <a:t>Why life insurance, cont.?</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66568" y="1613800"/>
            <a:ext cx="786303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marL="342900" indent="-342900">
              <a:spcAft>
                <a:spcPts val="200"/>
              </a:spcAft>
              <a:buClr>
                <a:srgbClr val="000000"/>
              </a:buClr>
            </a:pPr>
            <a:r>
              <a:rPr lang="en-US" sz="2000" dirty="0">
                <a:solidFill>
                  <a:srgbClr val="23273F"/>
                </a:solidFill>
                <a:latin typeface="FS Elliot Pro Light" panose="02000503040000020004" pitchFamily="50" charset="0"/>
              </a:rPr>
              <a:t>Any cash value available may be utilized to help fund future ESOP repurchase liabilities, other than death. </a:t>
            </a:r>
          </a:p>
          <a:p>
            <a:pPr marL="342900" indent="-342900">
              <a:spcAft>
                <a:spcPts val="200"/>
              </a:spcAft>
              <a:buClr>
                <a:srgbClr val="000000"/>
              </a:buClr>
            </a:pPr>
            <a:r>
              <a:rPr lang="en-US" sz="2000" dirty="0">
                <a:solidFill>
                  <a:srgbClr val="23273F"/>
                </a:solidFill>
                <a:latin typeface="FS Elliot Pro Light" panose="02000503040000020004" pitchFamily="50" charset="0"/>
              </a:rPr>
              <a:t>May provide liquidity for other corporate liabilities, including stock options, deferred compensation plans, phantom stock plans, and buy-sell arrangements.</a:t>
            </a:r>
          </a:p>
          <a:p>
            <a:pPr marL="342900" indent="-342900">
              <a:spcAft>
                <a:spcPts val="200"/>
              </a:spcAft>
              <a:buClr>
                <a:srgbClr val="000000"/>
              </a:buClr>
            </a:pPr>
            <a:r>
              <a:rPr lang="en-US" sz="2000" dirty="0">
                <a:solidFill>
                  <a:srgbClr val="23273F"/>
                </a:solidFill>
                <a:latin typeface="FS Elliot Pro Light" panose="02000503040000020004" pitchFamily="50" charset="0"/>
              </a:rPr>
              <a:t>May provide tax advantages if the company is an S corporation partially owned by the ESOP or a C corporation. </a:t>
            </a:r>
          </a:p>
        </p:txBody>
      </p:sp>
    </p:spTree>
    <p:extLst>
      <p:ext uri="{BB962C8B-B14F-4D97-AF65-F5344CB8AC3E}">
        <p14:creationId xmlns:p14="http://schemas.microsoft.com/office/powerpoint/2010/main" val="1408068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1869"/>
            <a:ext cx="8230790" cy="774975"/>
          </a:xfrm>
        </p:spPr>
        <p:txBody>
          <a:bodyPr/>
          <a:lstStyle/>
          <a:p>
            <a:pPr>
              <a:spcBef>
                <a:spcPts val="1200"/>
              </a:spcBef>
            </a:pPr>
            <a:r>
              <a:rPr lang="en-US" dirty="0"/>
              <a:t>Design considerations</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36587" y="1342952"/>
            <a:ext cx="867250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marL="257175" indent="-257175">
              <a:lnSpc>
                <a:spcPct val="120000"/>
              </a:lnSpc>
              <a:spcAft>
                <a:spcPts val="150"/>
              </a:spcAft>
              <a:buClr>
                <a:schemeClr val="tx1">
                  <a:lumMod val="50000"/>
                </a:schemeClr>
              </a:buClr>
              <a:buFont typeface="Arial" panose="020B0604020202020204" pitchFamily="34" charset="0"/>
              <a:buChar char="•"/>
            </a:pPr>
            <a:r>
              <a:rPr lang="en-US" sz="1600" dirty="0">
                <a:solidFill>
                  <a:srgbClr val="000000"/>
                </a:solidFill>
                <a:latin typeface="FS Elliot Pro Light" panose="02000503040000020004" pitchFamily="50" charset="0"/>
              </a:rPr>
              <a:t>Insureds must qualify for insurance – Guaranteed Issue and other underwriting programs may be available.</a:t>
            </a:r>
          </a:p>
          <a:p>
            <a:pPr marL="257175" lvl="0" indent="-257175">
              <a:lnSpc>
                <a:spcPct val="120000"/>
              </a:lnSpc>
              <a:spcAft>
                <a:spcPts val="150"/>
              </a:spcAft>
              <a:buClr>
                <a:schemeClr val="tx1">
                  <a:lumMod val="50000"/>
                </a:schemeClr>
              </a:buClr>
              <a:buFont typeface="Arial" panose="020B0604020202020204" pitchFamily="34" charset="0"/>
              <a:buChar char="•"/>
            </a:pPr>
            <a:r>
              <a:rPr lang="en-US" sz="1600" dirty="0">
                <a:solidFill>
                  <a:srgbClr val="000000"/>
                </a:solidFill>
                <a:latin typeface="FS Elliot Pro Light" panose="02000503040000020004" pitchFamily="50" charset="0"/>
              </a:rPr>
              <a:t>Term or permanent life insurance may be used.</a:t>
            </a:r>
          </a:p>
          <a:p>
            <a:pPr marL="257175" lvl="0" indent="-257175">
              <a:lnSpc>
                <a:spcPct val="120000"/>
              </a:lnSpc>
              <a:spcAft>
                <a:spcPts val="150"/>
              </a:spcAft>
              <a:buClr>
                <a:schemeClr val="tx1">
                  <a:lumMod val="50000"/>
                </a:schemeClr>
              </a:buClr>
              <a:buFont typeface="Arial" panose="020B0604020202020204" pitchFamily="34" charset="0"/>
              <a:buChar char="•"/>
            </a:pPr>
            <a:r>
              <a:rPr lang="en-US" sz="1600" dirty="0">
                <a:solidFill>
                  <a:srgbClr val="000000"/>
                </a:solidFill>
                <a:latin typeface="FS Elliot Pro Light" panose="02000503040000020004" pitchFamily="50" charset="0"/>
              </a:rPr>
              <a:t>The company (not the ESOP) is the owner and beneficiary of the life insurance.</a:t>
            </a:r>
          </a:p>
          <a:p>
            <a:pPr marL="257175" indent="-257175">
              <a:lnSpc>
                <a:spcPct val="120000"/>
              </a:lnSpc>
              <a:spcAft>
                <a:spcPts val="150"/>
              </a:spcAft>
              <a:buClr>
                <a:schemeClr val="tx1">
                  <a:lumMod val="50000"/>
                </a:schemeClr>
              </a:buClr>
              <a:buFont typeface="Arial" panose="020B0604020202020204" pitchFamily="34" charset="0"/>
              <a:buChar char="•"/>
            </a:pPr>
            <a:r>
              <a:rPr lang="en-US" sz="1600" dirty="0">
                <a:solidFill>
                  <a:srgbClr val="000000"/>
                </a:solidFill>
                <a:latin typeface="FS Elliot Pro Light" panose="02000503040000020004" pitchFamily="50" charset="0"/>
              </a:rPr>
              <a:t>Insurance isn’t purchased on every participant – cash values and death benefits from one participant may be used to fund ESOP repurchase liabilities for other participants.</a:t>
            </a:r>
          </a:p>
          <a:p>
            <a:pPr marL="257175" indent="-257175">
              <a:lnSpc>
                <a:spcPct val="120000"/>
              </a:lnSpc>
              <a:spcAft>
                <a:spcPts val="150"/>
              </a:spcAft>
              <a:buClr>
                <a:schemeClr val="tx1">
                  <a:lumMod val="50000"/>
                </a:schemeClr>
              </a:buClr>
              <a:buFont typeface="Arial" panose="020B0604020202020204" pitchFamily="34" charset="0"/>
              <a:buChar char="•"/>
            </a:pPr>
            <a:r>
              <a:rPr lang="en-US" sz="1600" dirty="0">
                <a:solidFill>
                  <a:srgbClr val="000000"/>
                </a:solidFill>
                <a:latin typeface="FS Elliot Pro Light" panose="02000503040000020004" pitchFamily="50" charset="0"/>
              </a:rPr>
              <a:t>Policies with high cash surrender values are often used to minimize the impact to the financial statements.</a:t>
            </a:r>
          </a:p>
          <a:p>
            <a:pPr marL="257175" lvl="0" indent="-257175">
              <a:lnSpc>
                <a:spcPct val="120000"/>
              </a:lnSpc>
              <a:spcAft>
                <a:spcPts val="150"/>
              </a:spcAft>
              <a:buClr>
                <a:schemeClr val="tx1">
                  <a:lumMod val="50000"/>
                </a:schemeClr>
              </a:buClr>
              <a:buFont typeface="Arial" panose="020B0604020202020204" pitchFamily="34" charset="0"/>
              <a:buChar char="•"/>
            </a:pPr>
            <a:r>
              <a:rPr lang="en-US" sz="1600" dirty="0">
                <a:solidFill>
                  <a:srgbClr val="000000"/>
                </a:solidFill>
                <a:latin typeface="FS Elliot Pro Light" panose="02000503040000020004" pitchFamily="50" charset="0"/>
              </a:rPr>
              <a:t>Key person disability insurance may be used to address the ESOP repurchase liability.</a:t>
            </a:r>
          </a:p>
        </p:txBody>
      </p:sp>
    </p:spTree>
    <p:extLst>
      <p:ext uri="{BB962C8B-B14F-4D97-AF65-F5344CB8AC3E}">
        <p14:creationId xmlns:p14="http://schemas.microsoft.com/office/powerpoint/2010/main" val="3778072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05698" y="1674470"/>
            <a:ext cx="1633161" cy="2308996"/>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2400" dirty="0">
                <a:solidFill>
                  <a:schemeClr val="bg1"/>
                </a:solidFill>
                <a:latin typeface="FS Elliot Pro" panose="02000503040000020004" pitchFamily="2" charset="0"/>
                <a:cs typeface="Arial" panose="020B0604020202020204" pitchFamily="34" charset="0"/>
              </a:rPr>
              <a:t>Life insurance helps protect the ESOP</a:t>
            </a:r>
            <a:endParaRPr lang="en-US" dirty="0"/>
          </a:p>
        </p:txBody>
      </p:sp>
      <p:sp>
        <p:nvSpPr>
          <p:cNvPr id="12" name="TextBox 11">
            <a:extLst>
              <a:ext uri="{FF2B5EF4-FFF2-40B4-BE49-F238E27FC236}">
                <a16:creationId xmlns:a16="http://schemas.microsoft.com/office/drawing/2014/main" id="{35C02411-E0FD-404F-A61B-4B6D42F69333}"/>
              </a:ext>
            </a:extLst>
          </p:cNvPr>
          <p:cNvSpPr txBox="1"/>
          <p:nvPr/>
        </p:nvSpPr>
        <p:spPr>
          <a:xfrm>
            <a:off x="3997695" y="1459535"/>
            <a:ext cx="1817914" cy="761747"/>
          </a:xfrm>
          <a:prstGeom prst="rect">
            <a:avLst/>
          </a:prstGeom>
          <a:noFill/>
        </p:spPr>
        <p:txBody>
          <a:bodyPr wrap="square" lIns="0" tIns="0" rIns="0" bIns="0" rtlCol="0">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nSpc>
                <a:spcPct val="120000"/>
              </a:lnSpc>
            </a:pPr>
            <a:r>
              <a:rPr lang="en-US" sz="1500" dirty="0">
                <a:solidFill>
                  <a:srgbClr val="333333"/>
                </a:solidFill>
                <a:latin typeface="FS Elliot Pro Light" panose="02000503040000020004" pitchFamily="2" charset="0"/>
              </a:rPr>
              <a:t>Place your first </a:t>
            </a:r>
          </a:p>
          <a:p>
            <a:pPr>
              <a:lnSpc>
                <a:spcPct val="120000"/>
              </a:lnSpc>
            </a:pPr>
            <a:r>
              <a:rPr lang="en-US" sz="1500" dirty="0">
                <a:solidFill>
                  <a:srgbClr val="333333"/>
                </a:solidFill>
                <a:latin typeface="FS Elliot Pro Light" panose="02000503040000020004" pitchFamily="2" charset="0"/>
              </a:rPr>
              <a:t>point here</a:t>
            </a:r>
          </a:p>
        </p:txBody>
      </p:sp>
      <p:sp>
        <p:nvSpPr>
          <p:cNvPr id="16" name="TextBox 15">
            <a:extLst>
              <a:ext uri="{FF2B5EF4-FFF2-40B4-BE49-F238E27FC236}">
                <a16:creationId xmlns:a16="http://schemas.microsoft.com/office/drawing/2014/main" id="{902500C3-1AF3-B848-BA6B-753B11E4935B}"/>
              </a:ext>
            </a:extLst>
          </p:cNvPr>
          <p:cNvSpPr txBox="1"/>
          <p:nvPr/>
        </p:nvSpPr>
        <p:spPr>
          <a:xfrm>
            <a:off x="3997695" y="2990808"/>
            <a:ext cx="1817914" cy="761747"/>
          </a:xfrm>
          <a:prstGeom prst="rect">
            <a:avLst/>
          </a:prstGeom>
          <a:noFill/>
        </p:spPr>
        <p:txBody>
          <a:bodyPr wrap="square" lIns="0" tIns="0" rIns="0" bIns="0" rtlCol="0">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nSpc>
                <a:spcPct val="120000"/>
              </a:lnSpc>
            </a:pPr>
            <a:r>
              <a:rPr lang="en-US" sz="1500" dirty="0">
                <a:solidFill>
                  <a:srgbClr val="333333"/>
                </a:solidFill>
                <a:latin typeface="FS Elliot Pro Light" panose="02000503040000020004" pitchFamily="2" charset="0"/>
              </a:rPr>
              <a:t>Place your third point here</a:t>
            </a:r>
          </a:p>
        </p:txBody>
      </p:sp>
      <p:cxnSp>
        <p:nvCxnSpPr>
          <p:cNvPr id="19" name="Straight Connector 18">
            <a:extLst>
              <a:ext uri="{FF2B5EF4-FFF2-40B4-BE49-F238E27FC236}">
                <a16:creationId xmlns:a16="http://schemas.microsoft.com/office/drawing/2014/main" id="{47B59FB7-9C1D-0549-BBCA-FF85985F4DBA}"/>
              </a:ext>
            </a:extLst>
          </p:cNvPr>
          <p:cNvCxnSpPr>
            <a:cxnSpLocks/>
          </p:cNvCxnSpPr>
          <p:nvPr/>
        </p:nvCxnSpPr>
        <p:spPr>
          <a:xfrm>
            <a:off x="3997695" y="1328906"/>
            <a:ext cx="1817914"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4A2792-1E18-374C-8770-0A3C0CCCCD06}"/>
              </a:ext>
            </a:extLst>
          </p:cNvPr>
          <p:cNvCxnSpPr>
            <a:cxnSpLocks/>
          </p:cNvCxnSpPr>
          <p:nvPr/>
        </p:nvCxnSpPr>
        <p:spPr>
          <a:xfrm>
            <a:off x="3997695" y="2828968"/>
            <a:ext cx="1817914" cy="0"/>
          </a:xfrm>
          <a:prstGeom prst="line">
            <a:avLst/>
          </a:prstGeom>
          <a:ln w="9525">
            <a:solidFill>
              <a:srgbClr val="00C4D9"/>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1254ABF2-DDA9-4C25-89A4-2E5BB818F315}"/>
              </a:ext>
            </a:extLst>
          </p:cNvPr>
          <p:cNvGraphicFramePr>
            <a:graphicFrameLocks noGrp="1"/>
          </p:cNvGraphicFramePr>
          <p:nvPr>
            <p:extLst>
              <p:ext uri="{D42A27DB-BD31-4B8C-83A1-F6EECF244321}">
                <p14:modId xmlns:p14="http://schemas.microsoft.com/office/powerpoint/2010/main" val="2730120320"/>
              </p:ext>
            </p:extLst>
          </p:nvPr>
        </p:nvGraphicFramePr>
        <p:xfrm>
          <a:off x="1926237" y="232349"/>
          <a:ext cx="5643796" cy="4444174"/>
        </p:xfrm>
        <a:graphic>
          <a:graphicData uri="http://schemas.openxmlformats.org/drawingml/2006/table">
            <a:tbl>
              <a:tblPr/>
              <a:tblGrid>
                <a:gridCol w="1105943">
                  <a:extLst>
                    <a:ext uri="{9D8B030D-6E8A-4147-A177-3AD203B41FA5}">
                      <a16:colId xmlns:a16="http://schemas.microsoft.com/office/drawing/2014/main" val="20000"/>
                    </a:ext>
                  </a:extLst>
                </a:gridCol>
                <a:gridCol w="1247512">
                  <a:extLst>
                    <a:ext uri="{9D8B030D-6E8A-4147-A177-3AD203B41FA5}">
                      <a16:colId xmlns:a16="http://schemas.microsoft.com/office/drawing/2014/main" val="20001"/>
                    </a:ext>
                  </a:extLst>
                </a:gridCol>
                <a:gridCol w="1319134">
                  <a:extLst>
                    <a:ext uri="{9D8B030D-6E8A-4147-A177-3AD203B41FA5}">
                      <a16:colId xmlns:a16="http://schemas.microsoft.com/office/drawing/2014/main" val="738056816"/>
                    </a:ext>
                  </a:extLst>
                </a:gridCol>
                <a:gridCol w="1971207">
                  <a:extLst>
                    <a:ext uri="{9D8B030D-6E8A-4147-A177-3AD203B41FA5}">
                      <a16:colId xmlns:a16="http://schemas.microsoft.com/office/drawing/2014/main" val="3606432579"/>
                    </a:ext>
                  </a:extLst>
                </a:gridCol>
              </a:tblGrid>
              <a:tr h="352268">
                <a:tc>
                  <a:txBody>
                    <a:bodyPr/>
                    <a:lstStyle>
                      <a:lvl1pPr marL="0" algn="l" defTabSz="457200" rtl="0" eaLnBrk="1" latinLnBrk="0" hangingPunct="1">
                        <a:defRPr sz="1800" kern="1200">
                          <a:solidFill>
                            <a:schemeClr val="tx1"/>
                          </a:solidFill>
                          <a:latin typeface="FS Elliot Pro"/>
                        </a:defRPr>
                      </a:lvl1pPr>
                      <a:lvl2pPr marL="457200" algn="l" defTabSz="457200" rtl="0" eaLnBrk="1" latinLnBrk="0" hangingPunct="1">
                        <a:defRPr sz="1800" kern="1200">
                          <a:solidFill>
                            <a:schemeClr val="tx1"/>
                          </a:solidFill>
                          <a:latin typeface="FS Elliot Pro"/>
                        </a:defRPr>
                      </a:lvl2pPr>
                      <a:lvl3pPr marL="914400" algn="l" defTabSz="457200" rtl="0" eaLnBrk="1" latinLnBrk="0" hangingPunct="1">
                        <a:defRPr sz="1800" kern="1200">
                          <a:solidFill>
                            <a:schemeClr val="tx1"/>
                          </a:solidFill>
                          <a:latin typeface="FS Elliot Pro"/>
                        </a:defRPr>
                      </a:lvl3pPr>
                      <a:lvl4pPr marL="1371600" algn="l" defTabSz="457200" rtl="0" eaLnBrk="1" latinLnBrk="0" hangingPunct="1">
                        <a:defRPr sz="1800" kern="1200">
                          <a:solidFill>
                            <a:schemeClr val="tx1"/>
                          </a:solidFill>
                          <a:latin typeface="FS Elliot Pro"/>
                        </a:defRPr>
                      </a:lvl4pPr>
                      <a:lvl5pPr marL="1828800" algn="l" defTabSz="457200" rtl="0" eaLnBrk="1" latinLnBrk="0" hangingPunct="1">
                        <a:defRPr sz="1800" kern="1200">
                          <a:solidFill>
                            <a:schemeClr val="tx1"/>
                          </a:solidFill>
                          <a:latin typeface="FS Elliot Pro"/>
                        </a:defRPr>
                      </a:lvl5pPr>
                      <a:lvl6pPr marL="2286000" algn="l" defTabSz="457200" rtl="0" eaLnBrk="1" latinLnBrk="0" hangingPunct="1">
                        <a:defRPr sz="1800" kern="1200">
                          <a:solidFill>
                            <a:schemeClr val="tx1"/>
                          </a:solidFill>
                          <a:latin typeface="FS Elliot Pro"/>
                        </a:defRPr>
                      </a:lvl6pPr>
                      <a:lvl7pPr marL="2743200" algn="l" defTabSz="457200" rtl="0" eaLnBrk="1" latinLnBrk="0" hangingPunct="1">
                        <a:defRPr sz="1800" kern="1200">
                          <a:solidFill>
                            <a:schemeClr val="tx1"/>
                          </a:solidFill>
                          <a:latin typeface="FS Elliot Pro"/>
                        </a:defRPr>
                      </a:lvl7pPr>
                      <a:lvl8pPr marL="3200400" algn="l" defTabSz="457200" rtl="0" eaLnBrk="1" latinLnBrk="0" hangingPunct="1">
                        <a:defRPr sz="1800" kern="1200">
                          <a:solidFill>
                            <a:schemeClr val="tx1"/>
                          </a:solidFill>
                          <a:latin typeface="FS Elliot Pro"/>
                        </a:defRPr>
                      </a:lvl8pPr>
                      <a:lvl9pPr marL="3657600" algn="l" defTabSz="457200" rtl="0" eaLnBrk="1" latinLnBrk="0" hangingPunct="1">
                        <a:defRPr sz="1800" kern="1200">
                          <a:solidFill>
                            <a:schemeClr val="tx1"/>
                          </a:solidFill>
                          <a:latin typeface="FS Elliot Pro"/>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4D4E53"/>
                          </a:solidFill>
                          <a:effectLst/>
                          <a:latin typeface="FSElliotPro" panose="02000503040000020004" pitchFamily="50" charset="0"/>
                          <a:cs typeface="Arial" panose="020B0604020202020204" pitchFamily="34" charset="0"/>
                        </a:rPr>
                        <a:t>Profile</a:t>
                      </a:r>
                    </a:p>
                  </a:txBody>
                  <a:tcPr marL="68583" marR="68583" marT="34273" marB="34273" anchor="ctr" horzOverflow="overflow">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a:noFill/>
                    </a:lnTlToBr>
                    <a:lnBlToTr>
                      <a:noFill/>
                    </a:lnBlToTr>
                    <a:solidFill>
                      <a:srgbClr val="E4EFF9"/>
                    </a:solidFill>
                  </a:tcPr>
                </a:tc>
                <a:tc gridSpan="3">
                  <a:txBody>
                    <a:bodyPr/>
                    <a:lstStyle>
                      <a:lvl1pPr marL="0" algn="l" defTabSz="457200" rtl="0" eaLnBrk="1" latinLnBrk="0" hangingPunct="1">
                        <a:defRPr sz="1800" kern="1200">
                          <a:solidFill>
                            <a:schemeClr val="tx1"/>
                          </a:solidFill>
                          <a:latin typeface="FS Elliot Pro"/>
                        </a:defRPr>
                      </a:lvl1pPr>
                      <a:lvl2pPr marL="457200" algn="l" defTabSz="457200" rtl="0" eaLnBrk="1" latinLnBrk="0" hangingPunct="1">
                        <a:defRPr sz="1800" kern="1200">
                          <a:solidFill>
                            <a:schemeClr val="tx1"/>
                          </a:solidFill>
                          <a:latin typeface="FS Elliot Pro"/>
                        </a:defRPr>
                      </a:lvl2pPr>
                      <a:lvl3pPr marL="914400" algn="l" defTabSz="457200" rtl="0" eaLnBrk="1" latinLnBrk="0" hangingPunct="1">
                        <a:defRPr sz="1800" kern="1200">
                          <a:solidFill>
                            <a:schemeClr val="tx1"/>
                          </a:solidFill>
                          <a:latin typeface="FS Elliot Pro"/>
                        </a:defRPr>
                      </a:lvl3pPr>
                      <a:lvl4pPr marL="1371600" algn="l" defTabSz="457200" rtl="0" eaLnBrk="1" latinLnBrk="0" hangingPunct="1">
                        <a:defRPr sz="1800" kern="1200">
                          <a:solidFill>
                            <a:schemeClr val="tx1"/>
                          </a:solidFill>
                          <a:latin typeface="FS Elliot Pro"/>
                        </a:defRPr>
                      </a:lvl4pPr>
                      <a:lvl5pPr marL="1828800" algn="l" defTabSz="457200" rtl="0" eaLnBrk="1" latinLnBrk="0" hangingPunct="1">
                        <a:defRPr sz="1800" kern="1200">
                          <a:solidFill>
                            <a:schemeClr val="tx1"/>
                          </a:solidFill>
                          <a:latin typeface="FS Elliot Pro"/>
                        </a:defRPr>
                      </a:lvl5pPr>
                      <a:lvl6pPr marL="2286000" algn="l" defTabSz="457200" rtl="0" eaLnBrk="1" latinLnBrk="0" hangingPunct="1">
                        <a:defRPr sz="1800" kern="1200">
                          <a:solidFill>
                            <a:schemeClr val="tx1"/>
                          </a:solidFill>
                          <a:latin typeface="FS Elliot Pro"/>
                        </a:defRPr>
                      </a:lvl6pPr>
                      <a:lvl7pPr marL="2743200" algn="l" defTabSz="457200" rtl="0" eaLnBrk="1" latinLnBrk="0" hangingPunct="1">
                        <a:defRPr sz="1800" kern="1200">
                          <a:solidFill>
                            <a:schemeClr val="tx1"/>
                          </a:solidFill>
                          <a:latin typeface="FS Elliot Pro"/>
                        </a:defRPr>
                      </a:lvl7pPr>
                      <a:lvl8pPr marL="3200400" algn="l" defTabSz="457200" rtl="0" eaLnBrk="1" latinLnBrk="0" hangingPunct="1">
                        <a:defRPr sz="1800" kern="1200">
                          <a:solidFill>
                            <a:schemeClr val="tx1"/>
                          </a:solidFill>
                          <a:latin typeface="FS Elliot Pro"/>
                        </a:defRPr>
                      </a:lvl8pPr>
                      <a:lvl9pPr marL="3657600" algn="l" defTabSz="457200" rtl="0" eaLnBrk="1" latinLnBrk="0" hangingPunct="1">
                        <a:defRPr sz="1800" kern="1200">
                          <a:solidFill>
                            <a:schemeClr val="tx1"/>
                          </a:solidFill>
                          <a:latin typeface="FS Elliot Pro"/>
                        </a:defRPr>
                      </a:lvl9pPr>
                    </a:lstStyle>
                    <a:p>
                      <a:pPr marL="0" algn="l" rtl="0" eaLnBrk="1" fontAlgn="t" latinLnBrk="0" hangingPunct="1">
                        <a:spcBef>
                          <a:spcPts val="0"/>
                        </a:spcBef>
                        <a:spcAft>
                          <a:spcPts val="0"/>
                        </a:spcAft>
                      </a:pPr>
                      <a:r>
                        <a:rPr lang="en-US" sz="1200" b="0" i="0" u="none" strike="noStrike" kern="1200" baseline="0" dirty="0">
                          <a:solidFill>
                            <a:srgbClr val="333333"/>
                          </a:solidFill>
                          <a:effectLst/>
                          <a:latin typeface="FS Elliot Pro Light" panose="02000503040000020004" pitchFamily="50" charset="0"/>
                        </a:rPr>
                        <a:t>Manufacturing firm with 100+ employees</a:t>
                      </a:r>
                    </a:p>
                  </a:txBody>
                  <a:tcPr marL="68580" marR="68580" marT="34290" marB="34290" anchor="ctr" horzOverflow="overflow">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4597">
                <a:tc>
                  <a:txBody>
                    <a:bodyPr/>
                    <a:lstStyle>
                      <a:lvl1pPr marL="0" algn="l" defTabSz="457200" rtl="0" eaLnBrk="1" latinLnBrk="0" hangingPunct="1">
                        <a:defRPr sz="1800" kern="1200">
                          <a:solidFill>
                            <a:schemeClr val="tx1"/>
                          </a:solidFill>
                          <a:latin typeface="FS Elliot Pro"/>
                        </a:defRPr>
                      </a:lvl1pPr>
                      <a:lvl2pPr marL="457200" algn="l" defTabSz="457200" rtl="0" eaLnBrk="1" latinLnBrk="0" hangingPunct="1">
                        <a:defRPr sz="1800" kern="1200">
                          <a:solidFill>
                            <a:schemeClr val="tx1"/>
                          </a:solidFill>
                          <a:latin typeface="FS Elliot Pro"/>
                        </a:defRPr>
                      </a:lvl2pPr>
                      <a:lvl3pPr marL="914400" algn="l" defTabSz="457200" rtl="0" eaLnBrk="1" latinLnBrk="0" hangingPunct="1">
                        <a:defRPr sz="1800" kern="1200">
                          <a:solidFill>
                            <a:schemeClr val="tx1"/>
                          </a:solidFill>
                          <a:latin typeface="FS Elliot Pro"/>
                        </a:defRPr>
                      </a:lvl3pPr>
                      <a:lvl4pPr marL="1371600" algn="l" defTabSz="457200" rtl="0" eaLnBrk="1" latinLnBrk="0" hangingPunct="1">
                        <a:defRPr sz="1800" kern="1200">
                          <a:solidFill>
                            <a:schemeClr val="tx1"/>
                          </a:solidFill>
                          <a:latin typeface="FS Elliot Pro"/>
                        </a:defRPr>
                      </a:lvl4pPr>
                      <a:lvl5pPr marL="1828800" algn="l" defTabSz="457200" rtl="0" eaLnBrk="1" latinLnBrk="0" hangingPunct="1">
                        <a:defRPr sz="1800" kern="1200">
                          <a:solidFill>
                            <a:schemeClr val="tx1"/>
                          </a:solidFill>
                          <a:latin typeface="FS Elliot Pro"/>
                        </a:defRPr>
                      </a:lvl5pPr>
                      <a:lvl6pPr marL="2286000" algn="l" defTabSz="457200" rtl="0" eaLnBrk="1" latinLnBrk="0" hangingPunct="1">
                        <a:defRPr sz="1800" kern="1200">
                          <a:solidFill>
                            <a:schemeClr val="tx1"/>
                          </a:solidFill>
                          <a:latin typeface="FS Elliot Pro"/>
                        </a:defRPr>
                      </a:lvl6pPr>
                      <a:lvl7pPr marL="2743200" algn="l" defTabSz="457200" rtl="0" eaLnBrk="1" latinLnBrk="0" hangingPunct="1">
                        <a:defRPr sz="1800" kern="1200">
                          <a:solidFill>
                            <a:schemeClr val="tx1"/>
                          </a:solidFill>
                          <a:latin typeface="FS Elliot Pro"/>
                        </a:defRPr>
                      </a:lvl7pPr>
                      <a:lvl8pPr marL="3200400" algn="l" defTabSz="457200" rtl="0" eaLnBrk="1" latinLnBrk="0" hangingPunct="1">
                        <a:defRPr sz="1800" kern="1200">
                          <a:solidFill>
                            <a:schemeClr val="tx1"/>
                          </a:solidFill>
                          <a:latin typeface="FS Elliot Pro"/>
                        </a:defRPr>
                      </a:lvl8pPr>
                      <a:lvl9pPr marL="3657600" algn="l" defTabSz="457200" rtl="0" eaLnBrk="1" latinLnBrk="0" hangingPunct="1">
                        <a:defRPr sz="1800" kern="1200">
                          <a:solidFill>
                            <a:schemeClr val="tx1"/>
                          </a:solidFill>
                          <a:latin typeface="FS Elliot Pro"/>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5467350" algn="l"/>
                        </a:tabLst>
                      </a:pPr>
                      <a:r>
                        <a:rPr kumimoji="0" lang="en-US" sz="1200" b="0" i="0" u="none" strike="noStrike" cap="none" normalizeH="0" baseline="0" dirty="0">
                          <a:ln>
                            <a:noFill/>
                          </a:ln>
                          <a:solidFill>
                            <a:srgbClr val="4D4E53"/>
                          </a:solidFill>
                          <a:effectLst/>
                          <a:latin typeface="FSElliotPro" panose="02000503040000020004" pitchFamily="50" charset="0"/>
                          <a:cs typeface="Arial" panose="020B0604020202020204" pitchFamily="34" charset="0"/>
                        </a:rPr>
                        <a:t>Opportunity/ challenge</a:t>
                      </a:r>
                    </a:p>
                  </a:txBody>
                  <a:tcPr marL="68583" marR="68583" marT="34273" marB="34273" anchor="ctr" horzOverflow="overflow">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a:noFill/>
                    </a:lnTlToBr>
                    <a:lnBlToTr>
                      <a:noFill/>
                    </a:lnBlToTr>
                    <a:solidFill>
                      <a:srgbClr val="E4EFF9"/>
                    </a:solidFill>
                  </a:tcPr>
                </a:tc>
                <a:tc gridSpan="3">
                  <a:txBody>
                    <a:bodyPr/>
                    <a:lstStyle>
                      <a:lvl1pPr marL="0" algn="l" defTabSz="457200" rtl="0" eaLnBrk="1" latinLnBrk="0" hangingPunct="1">
                        <a:defRPr sz="1800" kern="1200">
                          <a:solidFill>
                            <a:schemeClr val="tx1"/>
                          </a:solidFill>
                          <a:latin typeface="FS Elliot Pro"/>
                        </a:defRPr>
                      </a:lvl1pPr>
                      <a:lvl2pPr marL="457200" algn="l" defTabSz="457200" rtl="0" eaLnBrk="1" latinLnBrk="0" hangingPunct="1">
                        <a:defRPr sz="1800" kern="1200">
                          <a:solidFill>
                            <a:schemeClr val="tx1"/>
                          </a:solidFill>
                          <a:latin typeface="FS Elliot Pro"/>
                        </a:defRPr>
                      </a:lvl2pPr>
                      <a:lvl3pPr marL="914400" algn="l" defTabSz="457200" rtl="0" eaLnBrk="1" latinLnBrk="0" hangingPunct="1">
                        <a:defRPr sz="1800" kern="1200">
                          <a:solidFill>
                            <a:schemeClr val="tx1"/>
                          </a:solidFill>
                          <a:latin typeface="FS Elliot Pro"/>
                        </a:defRPr>
                      </a:lvl3pPr>
                      <a:lvl4pPr marL="1371600" algn="l" defTabSz="457200" rtl="0" eaLnBrk="1" latinLnBrk="0" hangingPunct="1">
                        <a:defRPr sz="1800" kern="1200">
                          <a:solidFill>
                            <a:schemeClr val="tx1"/>
                          </a:solidFill>
                          <a:latin typeface="FS Elliot Pro"/>
                        </a:defRPr>
                      </a:lvl4pPr>
                      <a:lvl5pPr marL="1828800" algn="l" defTabSz="457200" rtl="0" eaLnBrk="1" latinLnBrk="0" hangingPunct="1">
                        <a:defRPr sz="1800" kern="1200">
                          <a:solidFill>
                            <a:schemeClr val="tx1"/>
                          </a:solidFill>
                          <a:latin typeface="FS Elliot Pro"/>
                        </a:defRPr>
                      </a:lvl5pPr>
                      <a:lvl6pPr marL="2286000" algn="l" defTabSz="457200" rtl="0" eaLnBrk="1" latinLnBrk="0" hangingPunct="1">
                        <a:defRPr sz="1800" kern="1200">
                          <a:solidFill>
                            <a:schemeClr val="tx1"/>
                          </a:solidFill>
                          <a:latin typeface="FS Elliot Pro"/>
                        </a:defRPr>
                      </a:lvl6pPr>
                      <a:lvl7pPr marL="2743200" algn="l" defTabSz="457200" rtl="0" eaLnBrk="1" latinLnBrk="0" hangingPunct="1">
                        <a:defRPr sz="1800" kern="1200">
                          <a:solidFill>
                            <a:schemeClr val="tx1"/>
                          </a:solidFill>
                          <a:latin typeface="FS Elliot Pro"/>
                        </a:defRPr>
                      </a:lvl7pPr>
                      <a:lvl8pPr marL="3200400" algn="l" defTabSz="457200" rtl="0" eaLnBrk="1" latinLnBrk="0" hangingPunct="1">
                        <a:defRPr sz="1800" kern="1200">
                          <a:solidFill>
                            <a:schemeClr val="tx1"/>
                          </a:solidFill>
                          <a:latin typeface="FS Elliot Pro"/>
                        </a:defRPr>
                      </a:lvl8pPr>
                      <a:lvl9pPr marL="3657600" algn="l" defTabSz="457200" rtl="0" eaLnBrk="1" latinLnBrk="0" hangingPunct="1">
                        <a:defRPr sz="1800" kern="1200">
                          <a:solidFill>
                            <a:schemeClr val="tx1"/>
                          </a:solidFill>
                          <a:latin typeface="FS Elliot Pro"/>
                        </a:defRPr>
                      </a:lvl9pPr>
                    </a:lstStyle>
                    <a:p>
                      <a:r>
                        <a:rPr lang="en-US" sz="1200" b="0" i="0" u="none" strike="noStrike" kern="1200" baseline="0" dirty="0">
                          <a:solidFill>
                            <a:schemeClr val="tx1">
                              <a:lumMod val="75000"/>
                            </a:schemeClr>
                          </a:solidFill>
                          <a:latin typeface="FS Elliot Pro Light" panose="02000503040000020004" pitchFamily="50" charset="0"/>
                          <a:cs typeface="Arial" panose="020B0604020202020204" pitchFamily="34" charset="0"/>
                        </a:rPr>
                        <a:t>When the founders sold their shares to the ESOP, term insurance was purchased to cover their ESOP loans.  However, they never explored strategies for addressing their repurchase liability.</a:t>
                      </a:r>
                    </a:p>
                  </a:txBody>
                  <a:tcPr marL="68580" marR="68580" marT="34290" marB="34290" anchor="ctr" horzOverflow="overflow">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41242">
                <a:tc>
                  <a:txBody>
                    <a:bodyPr/>
                    <a:lstStyle>
                      <a:lvl1pPr marL="0" algn="l" defTabSz="457200" rtl="0" eaLnBrk="1" latinLnBrk="0" hangingPunct="1">
                        <a:defRPr sz="1800" kern="1200">
                          <a:solidFill>
                            <a:schemeClr val="tx1"/>
                          </a:solidFill>
                          <a:latin typeface="FS Elliot Pro"/>
                        </a:defRPr>
                      </a:lvl1pPr>
                      <a:lvl2pPr marL="457200" algn="l" defTabSz="457200" rtl="0" eaLnBrk="1" latinLnBrk="0" hangingPunct="1">
                        <a:defRPr sz="1800" kern="1200">
                          <a:solidFill>
                            <a:schemeClr val="tx1"/>
                          </a:solidFill>
                          <a:latin typeface="FS Elliot Pro"/>
                        </a:defRPr>
                      </a:lvl2pPr>
                      <a:lvl3pPr marL="914400" algn="l" defTabSz="457200" rtl="0" eaLnBrk="1" latinLnBrk="0" hangingPunct="1">
                        <a:defRPr sz="1800" kern="1200">
                          <a:solidFill>
                            <a:schemeClr val="tx1"/>
                          </a:solidFill>
                          <a:latin typeface="FS Elliot Pro"/>
                        </a:defRPr>
                      </a:lvl3pPr>
                      <a:lvl4pPr marL="1371600" algn="l" defTabSz="457200" rtl="0" eaLnBrk="1" latinLnBrk="0" hangingPunct="1">
                        <a:defRPr sz="1800" kern="1200">
                          <a:solidFill>
                            <a:schemeClr val="tx1"/>
                          </a:solidFill>
                          <a:latin typeface="FS Elliot Pro"/>
                        </a:defRPr>
                      </a:lvl4pPr>
                      <a:lvl5pPr marL="1828800" algn="l" defTabSz="457200" rtl="0" eaLnBrk="1" latinLnBrk="0" hangingPunct="1">
                        <a:defRPr sz="1800" kern="1200">
                          <a:solidFill>
                            <a:schemeClr val="tx1"/>
                          </a:solidFill>
                          <a:latin typeface="FS Elliot Pro"/>
                        </a:defRPr>
                      </a:lvl5pPr>
                      <a:lvl6pPr marL="2286000" algn="l" defTabSz="457200" rtl="0" eaLnBrk="1" latinLnBrk="0" hangingPunct="1">
                        <a:defRPr sz="1800" kern="1200">
                          <a:solidFill>
                            <a:schemeClr val="tx1"/>
                          </a:solidFill>
                          <a:latin typeface="FS Elliot Pro"/>
                        </a:defRPr>
                      </a:lvl6pPr>
                      <a:lvl7pPr marL="2743200" algn="l" defTabSz="457200" rtl="0" eaLnBrk="1" latinLnBrk="0" hangingPunct="1">
                        <a:defRPr sz="1800" kern="1200">
                          <a:solidFill>
                            <a:schemeClr val="tx1"/>
                          </a:solidFill>
                          <a:latin typeface="FS Elliot Pro"/>
                        </a:defRPr>
                      </a:lvl7pPr>
                      <a:lvl8pPr marL="3200400" algn="l" defTabSz="457200" rtl="0" eaLnBrk="1" latinLnBrk="0" hangingPunct="1">
                        <a:defRPr sz="1800" kern="1200">
                          <a:solidFill>
                            <a:schemeClr val="tx1"/>
                          </a:solidFill>
                          <a:latin typeface="FS Elliot Pro"/>
                        </a:defRPr>
                      </a:lvl8pPr>
                      <a:lvl9pPr marL="3657600" algn="l" defTabSz="457200" rtl="0" eaLnBrk="1" latinLnBrk="0" hangingPunct="1">
                        <a:defRPr sz="1800" kern="1200">
                          <a:solidFill>
                            <a:schemeClr val="tx1"/>
                          </a:solidFill>
                          <a:latin typeface="FS Elliot Pro"/>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5467350" algn="l"/>
                        </a:tabLst>
                      </a:pPr>
                      <a:r>
                        <a:rPr kumimoji="0" lang="en-US" sz="1200" b="0" i="0" u="none" strike="noStrike" cap="none" normalizeH="0" baseline="0" dirty="0">
                          <a:ln>
                            <a:noFill/>
                          </a:ln>
                          <a:solidFill>
                            <a:srgbClr val="4D4E53"/>
                          </a:solidFill>
                          <a:effectLst/>
                          <a:latin typeface="FSElliotPro" panose="02000503040000020004" pitchFamily="50" charset="0"/>
                          <a:cs typeface="Arial" panose="020B0604020202020204" pitchFamily="34" charset="0"/>
                        </a:rPr>
                        <a:t>Solution</a:t>
                      </a:r>
                    </a:p>
                  </a:txBody>
                  <a:tcPr marL="68583" marR="68583" marT="34273" marB="34273" anchor="ctr" horzOverflow="overflow">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a:noFill/>
                    </a:lnTlToBr>
                    <a:lnBlToTr>
                      <a:noFill/>
                    </a:lnBlToTr>
                    <a:solidFill>
                      <a:srgbClr val="E4EFF9"/>
                    </a:solidFill>
                  </a:tcPr>
                </a:tc>
                <a:tc gridSpan="3">
                  <a:txBody>
                    <a:bodyPr/>
                    <a:lstStyle>
                      <a:lvl1pPr marL="0" algn="l" defTabSz="457200" rtl="0" eaLnBrk="1" latinLnBrk="0" hangingPunct="1">
                        <a:defRPr sz="1800" kern="1200">
                          <a:solidFill>
                            <a:schemeClr val="tx1"/>
                          </a:solidFill>
                          <a:latin typeface="FS Elliot Pro"/>
                        </a:defRPr>
                      </a:lvl1pPr>
                      <a:lvl2pPr marL="457200" algn="l" defTabSz="457200" rtl="0" eaLnBrk="1" latinLnBrk="0" hangingPunct="1">
                        <a:defRPr sz="1800" kern="1200">
                          <a:solidFill>
                            <a:schemeClr val="tx1"/>
                          </a:solidFill>
                          <a:latin typeface="FS Elliot Pro"/>
                        </a:defRPr>
                      </a:lvl2pPr>
                      <a:lvl3pPr marL="914400" algn="l" defTabSz="457200" rtl="0" eaLnBrk="1" latinLnBrk="0" hangingPunct="1">
                        <a:defRPr sz="1800" kern="1200">
                          <a:solidFill>
                            <a:schemeClr val="tx1"/>
                          </a:solidFill>
                          <a:latin typeface="FS Elliot Pro"/>
                        </a:defRPr>
                      </a:lvl3pPr>
                      <a:lvl4pPr marL="1371600" algn="l" defTabSz="457200" rtl="0" eaLnBrk="1" latinLnBrk="0" hangingPunct="1">
                        <a:defRPr sz="1800" kern="1200">
                          <a:solidFill>
                            <a:schemeClr val="tx1"/>
                          </a:solidFill>
                          <a:latin typeface="FS Elliot Pro"/>
                        </a:defRPr>
                      </a:lvl4pPr>
                      <a:lvl5pPr marL="1828800" algn="l" defTabSz="457200" rtl="0" eaLnBrk="1" latinLnBrk="0" hangingPunct="1">
                        <a:defRPr sz="1800" kern="1200">
                          <a:solidFill>
                            <a:schemeClr val="tx1"/>
                          </a:solidFill>
                          <a:latin typeface="FS Elliot Pro"/>
                        </a:defRPr>
                      </a:lvl5pPr>
                      <a:lvl6pPr marL="2286000" algn="l" defTabSz="457200" rtl="0" eaLnBrk="1" latinLnBrk="0" hangingPunct="1">
                        <a:defRPr sz="1800" kern="1200">
                          <a:solidFill>
                            <a:schemeClr val="tx1"/>
                          </a:solidFill>
                          <a:latin typeface="FS Elliot Pro"/>
                        </a:defRPr>
                      </a:lvl6pPr>
                      <a:lvl7pPr marL="2743200" algn="l" defTabSz="457200" rtl="0" eaLnBrk="1" latinLnBrk="0" hangingPunct="1">
                        <a:defRPr sz="1800" kern="1200">
                          <a:solidFill>
                            <a:schemeClr val="tx1"/>
                          </a:solidFill>
                          <a:latin typeface="FS Elliot Pro"/>
                        </a:defRPr>
                      </a:lvl7pPr>
                      <a:lvl8pPr marL="3200400" algn="l" defTabSz="457200" rtl="0" eaLnBrk="1" latinLnBrk="0" hangingPunct="1">
                        <a:defRPr sz="1800" kern="1200">
                          <a:solidFill>
                            <a:schemeClr val="tx1"/>
                          </a:solidFill>
                          <a:latin typeface="FS Elliot Pro"/>
                        </a:defRPr>
                      </a:lvl8pPr>
                      <a:lvl9pPr marL="3657600" algn="l" defTabSz="457200" rtl="0" eaLnBrk="1" latinLnBrk="0" hangingPunct="1">
                        <a:defRPr sz="1800" kern="1200">
                          <a:solidFill>
                            <a:schemeClr val="tx1"/>
                          </a:solidFill>
                          <a:latin typeface="FS Elliot Pro"/>
                        </a:defRPr>
                      </a:lvl9pPr>
                    </a:lstStyle>
                    <a:p>
                      <a:pPr marR="0" lvl="0" algn="l" defTabSz="457200" rtl="0" eaLnBrk="1" fontAlgn="t"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srgbClr val="333333"/>
                          </a:solidFill>
                          <a:effectLst/>
                          <a:uLnTx/>
                          <a:uFillTx/>
                          <a:latin typeface="FS Elliot Pro Light" panose="02000503040000020004" pitchFamily="50" charset="0"/>
                          <a:ea typeface="+mn-ea"/>
                          <a:cs typeface="+mn-cs"/>
                        </a:rPr>
                        <a:t>The financial professional worked with Principal to identify options. A Guaranteed Issue (GI) variable UL policy was selected as the funding option. </a:t>
                      </a:r>
                    </a:p>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FS Elliot Pro Light" panose="02000503040000020004" pitchFamily="50" charset="0"/>
                          <a:ea typeface="+mn-ea"/>
                          <a:cs typeface="+mn-cs"/>
                        </a:rPr>
                        <a:t>The company planned to make 10 annual payments, then take withdrawals and loans from the policies in years 11-20 to help fund ESOP repurchase liabilities.</a:t>
                      </a:r>
                    </a:p>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FS Elliot Pro Light" panose="02000503040000020004" pitchFamily="50" charset="0"/>
                          <a:ea typeface="+mn-ea"/>
                          <a:cs typeface="+mn-cs"/>
                        </a:rPr>
                        <a:t>The policies’ death benefits help protect the company in the event a key employee with a large balance passes away.</a:t>
                      </a:r>
                    </a:p>
                    <a:p>
                      <a:pPr marL="171450" marR="0" lvl="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33333"/>
                          </a:solidFill>
                          <a:effectLst/>
                          <a:uLnTx/>
                          <a:uFillTx/>
                          <a:latin typeface="FS Elliot Pro Light" panose="02000503040000020004" pitchFamily="50" charset="0"/>
                          <a:ea typeface="+mn-ea"/>
                          <a:cs typeface="+mn-cs"/>
                        </a:rPr>
                        <a:t>The remaining insurance will be held </a:t>
                      </a:r>
                      <a:r>
                        <a:rPr kumimoji="0" lang="en-US" sz="1200" b="0" i="0" u="none" strike="noStrike" kern="1200" cap="none" spc="0" normalizeH="0" baseline="0" noProof="0" dirty="0" err="1">
                          <a:ln>
                            <a:noFill/>
                          </a:ln>
                          <a:solidFill>
                            <a:srgbClr val="333333"/>
                          </a:solidFill>
                          <a:effectLst/>
                          <a:uLnTx/>
                          <a:uFillTx/>
                          <a:latin typeface="FS Elliot Pro Light" panose="02000503040000020004" pitchFamily="50" charset="0"/>
                          <a:ea typeface="+mn-ea"/>
                          <a:cs typeface="+mn-cs"/>
                        </a:rPr>
                        <a:t>til</a:t>
                      </a:r>
                      <a:r>
                        <a:rPr kumimoji="0" lang="en-US" sz="1200" b="0" i="0" u="none" strike="noStrike" kern="1200" cap="none" spc="0" normalizeH="0" baseline="0" noProof="0" dirty="0">
                          <a:ln>
                            <a:noFill/>
                          </a:ln>
                          <a:solidFill>
                            <a:srgbClr val="333333"/>
                          </a:solidFill>
                          <a:effectLst/>
                          <a:uLnTx/>
                          <a:uFillTx/>
                          <a:latin typeface="FS Elliot Pro Light" panose="02000503040000020004" pitchFamily="50" charset="0"/>
                          <a:ea typeface="+mn-ea"/>
                          <a:cs typeface="+mn-cs"/>
                        </a:rPr>
                        <a:t> death for partial cost recovery.</a:t>
                      </a:r>
                    </a:p>
                  </a:txBody>
                  <a:tcPr marL="68580" marR="68580" marT="34290" marB="34290" anchor="ctr" horzOverflow="overflow">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49958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5467350" algn="l"/>
                        </a:tabLst>
                        <a:defRPr/>
                      </a:pPr>
                      <a:r>
                        <a:rPr kumimoji="0" lang="en-US" sz="1200" b="0" i="0" u="none" strike="noStrike" cap="none" normalizeH="0" baseline="0" dirty="0">
                          <a:ln>
                            <a:noFill/>
                          </a:ln>
                          <a:solidFill>
                            <a:srgbClr val="4D4E53"/>
                          </a:solidFill>
                          <a:effectLst/>
                          <a:latin typeface="FSElliotPro" panose="02000503040000020004" pitchFamily="50" charset="0"/>
                          <a:cs typeface="Arial" panose="020B0604020202020204" pitchFamily="34" charset="0"/>
                        </a:rPr>
                        <a:t>Results</a:t>
                      </a:r>
                    </a:p>
                  </a:txBody>
                  <a:tcPr marL="68583" marR="68583" marT="34273" marB="34273" anchor="ctr" horzOverflow="overflow">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a:noFill/>
                    </a:lnTlToBr>
                    <a:lnBlToTr>
                      <a:noFill/>
                    </a:lnBlToTr>
                    <a:solidFill>
                      <a:srgbClr val="E4EFF9"/>
                    </a:solidFill>
                  </a:tcPr>
                </a:tc>
                <a:tc>
                  <a:txBody>
                    <a:bodyPr/>
                    <a:lstStyle/>
                    <a:p>
                      <a:pPr marL="0" indent="0" algn="l" rtl="0" eaLnBrk="1" fontAlgn="t" latinLnBrk="0" hangingPunct="1">
                        <a:spcBef>
                          <a:spcPts val="0"/>
                        </a:spcBef>
                        <a:spcAft>
                          <a:spcPts val="0"/>
                        </a:spcAft>
                      </a:pPr>
                      <a:r>
                        <a:rPr lang="en-US" sz="1200" b="0" i="0" u="none" strike="noStrike" kern="1200" baseline="0" dirty="0">
                          <a:solidFill>
                            <a:srgbClr val="000000"/>
                          </a:solidFill>
                          <a:effectLst/>
                          <a:latin typeface="FS Elliot Pro Light" panose="02000503040000020004" pitchFamily="50" charset="0"/>
                        </a:rPr>
                        <a:t>20 lives covered using GI life insurance </a:t>
                      </a:r>
                      <a:endParaRPr lang="en-US" sz="1200" b="0" i="0" u="none" strike="noStrike" dirty="0">
                        <a:effectLst/>
                        <a:latin typeface="FS Elliot Pro Light" panose="02000503040000020004" pitchFamily="50" charset="0"/>
                      </a:endParaRPr>
                    </a:p>
                    <a:p>
                      <a:pPr marL="0" marR="0" indent="0" algn="l" rtl="0" eaLnBrk="1" fontAlgn="auto" latinLnBrk="0" hangingPunct="1">
                        <a:spcBef>
                          <a:spcPts val="600"/>
                        </a:spcBef>
                        <a:spcAft>
                          <a:spcPts val="0"/>
                        </a:spcAft>
                      </a:pPr>
                      <a:r>
                        <a:rPr lang="en-US" sz="1200" b="1" i="0" u="none" strike="noStrike" kern="1200" baseline="0" dirty="0">
                          <a:solidFill>
                            <a:srgbClr val="000000"/>
                          </a:solidFill>
                          <a:effectLst/>
                          <a:latin typeface="FS Elliot Pro Light" panose="02000503040000020004" pitchFamily="50" charset="0"/>
                        </a:rPr>
                        <a:t>$500,000 total  premium</a:t>
                      </a:r>
                    </a:p>
                    <a:p>
                      <a:pPr marL="0" marR="0" indent="0" algn="l" rtl="0" eaLnBrk="1" fontAlgn="auto" latinLnBrk="0" hangingPunct="1">
                        <a:spcBef>
                          <a:spcPts val="600"/>
                        </a:spcBef>
                        <a:spcAft>
                          <a:spcPts val="0"/>
                        </a:spcAft>
                      </a:pPr>
                      <a:endParaRPr lang="en-US" sz="1200" b="1" i="0" u="none" strike="noStrike" kern="1200" baseline="0" dirty="0">
                        <a:solidFill>
                          <a:srgbClr val="000000"/>
                        </a:solidFill>
                        <a:effectLst/>
                        <a:latin typeface="FS Elliot Pro Light" panose="02000503040000020004" pitchFamily="50" charset="0"/>
                      </a:endParaRPr>
                    </a:p>
                    <a:p>
                      <a:pPr marL="0" marR="0" indent="0" algn="l" rtl="0" eaLnBrk="1" fontAlgn="auto" latinLnBrk="0" hangingPunct="1">
                        <a:spcBef>
                          <a:spcPts val="600"/>
                        </a:spcBef>
                        <a:spcAft>
                          <a:spcPts val="0"/>
                        </a:spcAft>
                      </a:pPr>
                      <a:endParaRPr lang="en-US" sz="1200" b="0" i="0" u="none" strike="noStrike" dirty="0">
                        <a:effectLst/>
                        <a:latin typeface="FS Elliot Pro Light" panose="02000503040000020004" pitchFamily="50" charset="0"/>
                      </a:endParaRPr>
                    </a:p>
                  </a:txBody>
                  <a:tcPr marL="68583" marR="68583" marT="34273" marB="34273" anchor="ctr" horzOverflow="overflow">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rtl="0" eaLnBrk="1" fontAlgn="auto" latinLnBrk="0" hangingPunct="1">
                        <a:spcBef>
                          <a:spcPts val="0"/>
                        </a:spcBef>
                        <a:spcAft>
                          <a:spcPts val="0"/>
                        </a:spcAft>
                      </a:pPr>
                      <a:r>
                        <a:rPr lang="en-US" sz="1200" b="0" i="0" u="none" strike="noStrike" kern="1200" baseline="0" dirty="0">
                          <a:solidFill>
                            <a:srgbClr val="000000"/>
                          </a:solidFill>
                          <a:effectLst/>
                          <a:latin typeface="FS Elliot Pro Light" panose="02000503040000020004" pitchFamily="50" charset="0"/>
                        </a:rPr>
                        <a:t>Business Market Administration</a:t>
                      </a:r>
                    </a:p>
                    <a:p>
                      <a:pPr marL="0" marR="0" indent="0" algn="l" rtl="0" eaLnBrk="1" fontAlgn="auto" latinLnBrk="0" hangingPunct="1">
                        <a:spcBef>
                          <a:spcPts val="0"/>
                        </a:spcBef>
                        <a:spcAft>
                          <a:spcPts val="0"/>
                        </a:spcAft>
                      </a:pPr>
                      <a:endParaRPr lang="en-US" sz="1200" b="0" i="0" u="none" strike="noStrike" dirty="0">
                        <a:effectLst/>
                        <a:latin typeface="FS Elliot Pro Light" panose="02000503040000020004" pitchFamily="50" charset="0"/>
                      </a:endParaRPr>
                    </a:p>
                    <a:p>
                      <a:pPr marL="0" marR="0" indent="0" algn="l" rtl="0" eaLnBrk="1" fontAlgn="auto" latinLnBrk="0" hangingPunct="1">
                        <a:spcBef>
                          <a:spcPts val="0"/>
                        </a:spcBef>
                        <a:spcAft>
                          <a:spcPts val="0"/>
                        </a:spcAft>
                      </a:pPr>
                      <a:r>
                        <a:rPr lang="en-US" sz="1200" b="0" i="0" u="none" strike="noStrike" kern="1200" dirty="0">
                          <a:solidFill>
                            <a:srgbClr val="000000"/>
                          </a:solidFill>
                          <a:effectLst/>
                          <a:latin typeface="FS Elliot Pro Light" panose="02000503040000020004" pitchFamily="50" charset="0"/>
                        </a:rPr>
                        <a:t>Client gets </a:t>
                      </a:r>
                      <a:r>
                        <a:rPr lang="en-US" sz="1200" b="1" i="0" u="none" strike="noStrike" kern="1200" dirty="0">
                          <a:solidFill>
                            <a:srgbClr val="000000"/>
                          </a:solidFill>
                          <a:effectLst/>
                          <a:latin typeface="FS Elliot Pro Light" panose="02000503040000020004" pitchFamily="50" charset="0"/>
                        </a:rPr>
                        <a:t>complimentary plan and policy administration</a:t>
                      </a:r>
                      <a:endParaRPr lang="en-US" sz="1200" b="0" i="0" u="none" strike="noStrike" kern="1200" baseline="0" dirty="0">
                        <a:solidFill>
                          <a:srgbClr val="000000"/>
                        </a:solidFill>
                        <a:effectLst/>
                        <a:latin typeface="FS Elliot Pro Light" panose="02000503040000020004" pitchFamily="50" charset="0"/>
                      </a:endParaRPr>
                    </a:p>
                  </a:txBody>
                  <a:tcPr marL="68583" marR="68583" marT="34273" marB="34273" anchor="ctr" horzOverflow="overflow">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rtl="0" eaLnBrk="1" fontAlgn="auto" latinLnBrk="0" hangingPunct="1">
                        <a:spcBef>
                          <a:spcPts val="0"/>
                        </a:spcBef>
                        <a:spcAft>
                          <a:spcPts val="0"/>
                        </a:spcAft>
                      </a:pPr>
                      <a:r>
                        <a:rPr lang="en-US" sz="1200" b="0" i="0" u="none" strike="noStrike" kern="1200" baseline="0" dirty="0">
                          <a:solidFill>
                            <a:srgbClr val="000000"/>
                          </a:solidFill>
                          <a:effectLst/>
                          <a:latin typeface="FS Elliot Pro Light" panose="02000503040000020004" pitchFamily="50" charset="0"/>
                          <a:cs typeface="Arial" panose="020B0604020202020204" pitchFamily="34" charset="0"/>
                        </a:rPr>
                        <a:t>New employees are easily added to the plan under the same GI offer as the original. </a:t>
                      </a:r>
                      <a:r>
                        <a:rPr lang="en-US" sz="1200" b="1" i="0" u="none" strike="noStrike" kern="1200" baseline="0" dirty="0">
                          <a:solidFill>
                            <a:srgbClr val="000000"/>
                          </a:solidFill>
                          <a:effectLst/>
                          <a:latin typeface="FS Elliot Pro Light" panose="02000503040000020004" pitchFamily="50" charset="0"/>
                          <a:cs typeface="Arial" panose="020B0604020202020204" pitchFamily="34" charset="0"/>
                        </a:rPr>
                        <a:t>New enrollments are fully commissionable,</a:t>
                      </a:r>
                      <a:r>
                        <a:rPr lang="en-US" sz="1200" b="0" i="0" u="none" strike="noStrike" kern="1200" baseline="0" dirty="0">
                          <a:solidFill>
                            <a:srgbClr val="000000"/>
                          </a:solidFill>
                          <a:effectLst/>
                          <a:latin typeface="FS Elliot Pro Light" panose="02000503040000020004" pitchFamily="50" charset="0"/>
                          <a:cs typeface="Arial" panose="020B0604020202020204" pitchFamily="34" charset="0"/>
                        </a:rPr>
                        <a:t> potentially providing an ongoing compensation stream. </a:t>
                      </a:r>
                      <a:endParaRPr lang="en-US" sz="1200" b="0" i="0" u="none" strike="noStrike" dirty="0">
                        <a:effectLst/>
                        <a:latin typeface="FS Elliot Pro Light" panose="02000503040000020004" pitchFamily="50" charset="0"/>
                      </a:endParaRPr>
                    </a:p>
                  </a:txBody>
                  <a:tcPr marL="68583" marR="68583" marT="34273" marB="34273" anchor="ctr" horzOverflow="overflow">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1FF87562-CBCA-4DD5-B3DE-5107574FFA5F}"/>
              </a:ext>
            </a:extLst>
          </p:cNvPr>
          <p:cNvSpPr txBox="1"/>
          <p:nvPr/>
        </p:nvSpPr>
        <p:spPr>
          <a:xfrm>
            <a:off x="105698" y="327855"/>
            <a:ext cx="2030088" cy="738664"/>
          </a:xfrm>
          <a:prstGeom prst="rect">
            <a:avLst/>
          </a:prstGeom>
          <a:noFill/>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500" dirty="0">
                <a:solidFill>
                  <a:schemeClr val="bg1"/>
                </a:solidFill>
              </a:rPr>
              <a:t>Success story:</a:t>
            </a:r>
          </a:p>
          <a:p>
            <a:pPr defTabSz="342900"/>
            <a:r>
              <a:rPr lang="en-US" sz="1350" dirty="0">
                <a:solidFill>
                  <a:schemeClr val="bg1"/>
                </a:solidFill>
                <a:latin typeface="FS Elliot Pro Light" charset="0"/>
                <a:ea typeface="FS Elliot Pro Light" charset="0"/>
                <a:cs typeface="FS Elliot Pro Light" charset="0"/>
              </a:rPr>
              <a:t>ESOP Repurchase liability funding</a:t>
            </a:r>
          </a:p>
        </p:txBody>
      </p:sp>
    </p:spTree>
    <p:extLst>
      <p:ext uri="{BB962C8B-B14F-4D97-AF65-F5344CB8AC3E}">
        <p14:creationId xmlns:p14="http://schemas.microsoft.com/office/powerpoint/2010/main" val="3396828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1869"/>
            <a:ext cx="8230790" cy="774975"/>
          </a:xfrm>
        </p:spPr>
        <p:txBody>
          <a:bodyPr/>
          <a:lstStyle/>
          <a:p>
            <a:pPr>
              <a:spcBef>
                <a:spcPts val="1200"/>
              </a:spcBef>
            </a:pPr>
            <a:r>
              <a:rPr lang="en-US" dirty="0"/>
              <a:t>Repurchase liability funding: customized proposal</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3">
            <a:extLst>
              <a:ext uri="{FF2B5EF4-FFF2-40B4-BE49-F238E27FC236}">
                <a16:creationId xmlns:a16="http://schemas.microsoft.com/office/drawing/2014/main" id="{D3534C87-CFEC-6908-1D50-FC4C031BBC8A}"/>
              </a:ext>
            </a:extLst>
          </p:cNvPr>
          <p:cNvSpPr txBox="1">
            <a:spLocks noChangeArrowheads="1"/>
          </p:cNvSpPr>
          <p:nvPr/>
        </p:nvSpPr>
        <p:spPr bwMode="auto">
          <a:xfrm>
            <a:off x="336587" y="1342952"/>
            <a:ext cx="278136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marL="0" indent="0">
              <a:lnSpc>
                <a:spcPct val="120000"/>
              </a:lnSpc>
              <a:spcAft>
                <a:spcPts val="150"/>
              </a:spcAft>
              <a:buClr>
                <a:schemeClr val="tx1">
                  <a:lumMod val="50000"/>
                </a:schemeClr>
              </a:buClr>
              <a:buNone/>
            </a:pPr>
            <a:r>
              <a:rPr lang="en-US" sz="2000" dirty="0">
                <a:solidFill>
                  <a:srgbClr val="000000"/>
                </a:solidFill>
                <a:latin typeface="FS Elliot Pro Light" panose="02000503040000020004" pitchFamily="50" charset="0"/>
              </a:rPr>
              <a:t>Submit a Request for Proposal (RFP) to get a customized proposal for your client. </a:t>
            </a:r>
          </a:p>
        </p:txBody>
      </p:sp>
      <p:pic>
        <p:nvPicPr>
          <p:cNvPr id="6" name="Picture 5">
            <a:extLst>
              <a:ext uri="{FF2B5EF4-FFF2-40B4-BE49-F238E27FC236}">
                <a16:creationId xmlns:a16="http://schemas.microsoft.com/office/drawing/2014/main" id="{BD63FED7-7C68-2227-ADFC-298286AB05F9}"/>
              </a:ext>
            </a:extLst>
          </p:cNvPr>
          <p:cNvPicPr>
            <a:picLocks noChangeAspect="1"/>
          </p:cNvPicPr>
          <p:nvPr/>
        </p:nvPicPr>
        <p:blipFill>
          <a:blip r:embed="rId3"/>
          <a:stretch>
            <a:fillRect/>
          </a:stretch>
        </p:blipFill>
        <p:spPr>
          <a:xfrm>
            <a:off x="4572000" y="1416571"/>
            <a:ext cx="2256415" cy="2913624"/>
          </a:xfrm>
          <a:prstGeom prst="rect">
            <a:avLst/>
          </a:prstGeom>
        </p:spPr>
      </p:pic>
    </p:spTree>
    <p:extLst>
      <p:ext uri="{BB962C8B-B14F-4D97-AF65-F5344CB8AC3E}">
        <p14:creationId xmlns:p14="http://schemas.microsoft.com/office/powerpoint/2010/main" val="64390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br>
              <a:rPr lang="en-US" sz="800" dirty="0"/>
            </a:br>
            <a:r>
              <a:rPr lang="en-US" dirty="0"/>
              <a:t>Why ESOP?</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3997"/>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7" name="Oval 6">
            <a:extLst>
              <a:ext uri="{FF2B5EF4-FFF2-40B4-BE49-F238E27FC236}">
                <a16:creationId xmlns:a16="http://schemas.microsoft.com/office/drawing/2014/main" id="{DF678F28-615A-4673-CCE5-98F60288B3AB}"/>
              </a:ext>
            </a:extLst>
          </p:cNvPr>
          <p:cNvSpPr>
            <a:spLocks noChangeAspect="1"/>
          </p:cNvSpPr>
          <p:nvPr/>
        </p:nvSpPr>
        <p:spPr>
          <a:xfrm rot="5400000">
            <a:off x="6009964" y="1809291"/>
            <a:ext cx="1800872" cy="1799356"/>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8" name="Content Placeholder 2">
            <a:extLst>
              <a:ext uri="{FF2B5EF4-FFF2-40B4-BE49-F238E27FC236}">
                <a16:creationId xmlns:a16="http://schemas.microsoft.com/office/drawing/2014/main" id="{FCC8421F-B7E6-82A4-53C9-F3B72A17610F}"/>
              </a:ext>
            </a:extLst>
          </p:cNvPr>
          <p:cNvSpPr txBox="1">
            <a:spLocks/>
          </p:cNvSpPr>
          <p:nvPr/>
        </p:nvSpPr>
        <p:spPr>
          <a:xfrm>
            <a:off x="6151486" y="2734365"/>
            <a:ext cx="1460672" cy="402198"/>
          </a:xfrm>
          <a:prstGeom prst="rect">
            <a:avLst/>
          </a:prstGeom>
        </p:spPr>
        <p:txBody>
          <a:bodyPr anchor="ctr">
            <a:normAutofit/>
          </a:bodyPr>
          <a:lstStyle>
            <a:defPPr>
              <a:defRPr lang="en-US"/>
            </a:defPPr>
            <a:lvl1pPr marL="0" indent="-227013" algn="l" defTabSz="342900" rtl="0" eaLnBrk="1" latinLnBrk="0" hangingPunct="1">
              <a:spcBef>
                <a:spcPct val="20000"/>
              </a:spcBef>
              <a:buClr>
                <a:schemeClr val="accent2">
                  <a:lumMod val="50000"/>
                </a:schemeClr>
              </a:buClr>
              <a:buFont typeface="Arial"/>
              <a:buChar char="•"/>
              <a:defRPr sz="1350" kern="1200">
                <a:solidFill>
                  <a:schemeClr val="tx1"/>
                </a:solidFill>
                <a:latin typeface="+mn-lt"/>
                <a:ea typeface="+mn-ea"/>
                <a:cs typeface="+mn-cs"/>
              </a:defRPr>
            </a:lvl1pPr>
            <a:lvl2pPr marL="342900" indent="-231775" algn="l" defTabSz="342900" rtl="0" eaLnBrk="1" latinLnBrk="0" hangingPunct="1">
              <a:spcBef>
                <a:spcPct val="20000"/>
              </a:spcBef>
              <a:buClr>
                <a:schemeClr val="accent2">
                  <a:lumMod val="50000"/>
                </a:schemeClr>
              </a:buClr>
              <a:buFont typeface="Arial"/>
              <a:buChar char="–"/>
              <a:defRPr sz="1350" kern="1200">
                <a:solidFill>
                  <a:schemeClr val="tx1"/>
                </a:solidFill>
                <a:latin typeface="+mn-lt"/>
                <a:ea typeface="+mn-ea"/>
                <a:cs typeface="+mn-cs"/>
              </a:defRPr>
            </a:lvl2pPr>
            <a:lvl3pPr marL="685800" indent="-228600" algn="l" defTabSz="342900" rtl="0" eaLnBrk="1" latinLnBrk="0" hangingPunct="1">
              <a:spcBef>
                <a:spcPct val="20000"/>
              </a:spcBef>
              <a:buFont typeface="Arial"/>
              <a:buChar char="•"/>
              <a:defRPr sz="1350" kern="1200">
                <a:solidFill>
                  <a:schemeClr val="tx1"/>
                </a:solidFill>
                <a:latin typeface="+mn-lt"/>
                <a:ea typeface="+mn-ea"/>
                <a:cs typeface="+mn-cs"/>
              </a:defRPr>
            </a:lvl3pPr>
            <a:lvl4pPr marL="1028700" indent="-22860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371600" indent="-22860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714500" indent="-22860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057400" indent="-22860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400300" indent="-22860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743200" indent="-22860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indent="0" algn="ctr">
              <a:buClr>
                <a:srgbClr val="787878"/>
              </a:buClr>
              <a:buFont typeface="Arial"/>
              <a:buNone/>
            </a:pPr>
            <a:r>
              <a:rPr lang="en-US" b="1">
                <a:solidFill>
                  <a:schemeClr val="bg1"/>
                </a:solidFill>
              </a:rPr>
              <a:t>Retirement</a:t>
            </a:r>
            <a:endParaRPr lang="en-US" b="1" dirty="0">
              <a:solidFill>
                <a:schemeClr val="bg1"/>
              </a:solidFill>
            </a:endParaRPr>
          </a:p>
        </p:txBody>
      </p:sp>
      <p:pic>
        <p:nvPicPr>
          <p:cNvPr id="10" name="Picture 9">
            <a:extLst>
              <a:ext uri="{FF2B5EF4-FFF2-40B4-BE49-F238E27FC236}">
                <a16:creationId xmlns:a16="http://schemas.microsoft.com/office/drawing/2014/main" id="{35F428D6-C5A5-F45D-5A10-2F28C5457BAC}"/>
              </a:ext>
            </a:extLst>
          </p:cNvPr>
          <p:cNvPicPr>
            <a:picLocks noChangeAspect="1"/>
          </p:cNvPicPr>
          <p:nvPr/>
        </p:nvPicPr>
        <p:blipFill>
          <a:blip r:embed="rId3"/>
          <a:stretch>
            <a:fillRect/>
          </a:stretch>
        </p:blipFill>
        <p:spPr>
          <a:xfrm>
            <a:off x="6624650" y="2179481"/>
            <a:ext cx="514350" cy="482204"/>
          </a:xfrm>
          <a:prstGeom prst="rect">
            <a:avLst/>
          </a:prstGeom>
        </p:spPr>
      </p:pic>
      <p:sp>
        <p:nvSpPr>
          <p:cNvPr id="12" name="Oval 11">
            <a:extLst>
              <a:ext uri="{FF2B5EF4-FFF2-40B4-BE49-F238E27FC236}">
                <a16:creationId xmlns:a16="http://schemas.microsoft.com/office/drawing/2014/main" id="{B56AEC38-7AAD-097A-BC0A-9B15416984BD}"/>
              </a:ext>
            </a:extLst>
          </p:cNvPr>
          <p:cNvSpPr>
            <a:spLocks noChangeAspect="1"/>
          </p:cNvSpPr>
          <p:nvPr/>
        </p:nvSpPr>
        <p:spPr>
          <a:xfrm rot="5400000">
            <a:off x="5965186" y="1748108"/>
            <a:ext cx="1800872" cy="1799356"/>
          </a:xfrm>
          <a:prstGeom prst="ellipse">
            <a:avLst/>
          </a:prstGeom>
          <a:noFill/>
          <a:ln w="15875">
            <a:solidFill>
              <a:srgbClr val="002855"/>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3" name="Oval 12">
            <a:extLst>
              <a:ext uri="{FF2B5EF4-FFF2-40B4-BE49-F238E27FC236}">
                <a16:creationId xmlns:a16="http://schemas.microsoft.com/office/drawing/2014/main" id="{D1EB512C-36D4-72DE-4C0B-02242CD76952}"/>
              </a:ext>
            </a:extLst>
          </p:cNvPr>
          <p:cNvSpPr/>
          <p:nvPr/>
        </p:nvSpPr>
        <p:spPr>
          <a:xfrm rot="5400000">
            <a:off x="1377339" y="1808680"/>
            <a:ext cx="1796102" cy="1805336"/>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4" name="Content Placeholder 2">
            <a:extLst>
              <a:ext uri="{FF2B5EF4-FFF2-40B4-BE49-F238E27FC236}">
                <a16:creationId xmlns:a16="http://schemas.microsoft.com/office/drawing/2014/main" id="{CAD918B5-A7E6-C699-4CA8-5DC4E82EA657}"/>
              </a:ext>
            </a:extLst>
          </p:cNvPr>
          <p:cNvSpPr txBox="1">
            <a:spLocks/>
          </p:cNvSpPr>
          <p:nvPr/>
        </p:nvSpPr>
        <p:spPr>
          <a:xfrm>
            <a:off x="1554779" y="2669122"/>
            <a:ext cx="1419189" cy="532683"/>
          </a:xfrm>
          <a:prstGeom prst="rect">
            <a:avLst/>
          </a:prstGeom>
        </p:spPr>
        <p:txBody>
          <a:bodyPr vert="horz" lIns="68580" tIns="34290" rIns="68580" bIns="34290" rtlCol="0" anchor="ct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gn="ctr">
              <a:buClr>
                <a:srgbClr val="787878"/>
              </a:buClr>
              <a:buNone/>
            </a:pPr>
            <a:r>
              <a:rPr lang="en-US" sz="1013" b="1" dirty="0">
                <a:solidFill>
                  <a:schemeClr val="bg1"/>
                </a:solidFill>
              </a:rPr>
              <a:t>Exit strategy</a:t>
            </a:r>
          </a:p>
        </p:txBody>
      </p:sp>
      <p:pic>
        <p:nvPicPr>
          <p:cNvPr id="16" name="Picture 15">
            <a:extLst>
              <a:ext uri="{FF2B5EF4-FFF2-40B4-BE49-F238E27FC236}">
                <a16:creationId xmlns:a16="http://schemas.microsoft.com/office/drawing/2014/main" id="{DA90F3E6-049F-331F-3E07-00CF1D21D7E6}"/>
              </a:ext>
            </a:extLst>
          </p:cNvPr>
          <p:cNvPicPr>
            <a:picLocks noChangeAspect="1"/>
          </p:cNvPicPr>
          <p:nvPr/>
        </p:nvPicPr>
        <p:blipFill>
          <a:blip r:embed="rId4"/>
          <a:stretch>
            <a:fillRect/>
          </a:stretch>
        </p:blipFill>
        <p:spPr>
          <a:xfrm>
            <a:off x="1980114" y="2187220"/>
            <a:ext cx="533400" cy="466725"/>
          </a:xfrm>
          <a:prstGeom prst="rect">
            <a:avLst/>
          </a:prstGeom>
        </p:spPr>
      </p:pic>
      <p:sp>
        <p:nvSpPr>
          <p:cNvPr id="17" name="Oval 16">
            <a:extLst>
              <a:ext uri="{FF2B5EF4-FFF2-40B4-BE49-F238E27FC236}">
                <a16:creationId xmlns:a16="http://schemas.microsoft.com/office/drawing/2014/main" id="{403DDDE5-2D6F-B3ED-ECE8-43F806FB88BF}"/>
              </a:ext>
            </a:extLst>
          </p:cNvPr>
          <p:cNvSpPr/>
          <p:nvPr/>
        </p:nvSpPr>
        <p:spPr>
          <a:xfrm rot="5400000">
            <a:off x="1332561" y="1747497"/>
            <a:ext cx="1796102" cy="1805336"/>
          </a:xfrm>
          <a:prstGeom prst="ellipse">
            <a:avLst/>
          </a:prstGeom>
          <a:noFill/>
          <a:ln w="15875">
            <a:solidFill>
              <a:srgbClr val="002855"/>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8" name="Oval 17">
            <a:extLst>
              <a:ext uri="{FF2B5EF4-FFF2-40B4-BE49-F238E27FC236}">
                <a16:creationId xmlns:a16="http://schemas.microsoft.com/office/drawing/2014/main" id="{86AAEB7F-32D3-CE43-6E4E-D065FFCB2DCC}"/>
              </a:ext>
            </a:extLst>
          </p:cNvPr>
          <p:cNvSpPr>
            <a:spLocks noChangeAspect="1"/>
          </p:cNvSpPr>
          <p:nvPr/>
        </p:nvSpPr>
        <p:spPr>
          <a:xfrm rot="5400000">
            <a:off x="3690863" y="1822150"/>
            <a:ext cx="1788005" cy="1786498"/>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9" name="Content Placeholder 2">
            <a:extLst>
              <a:ext uri="{FF2B5EF4-FFF2-40B4-BE49-F238E27FC236}">
                <a16:creationId xmlns:a16="http://schemas.microsoft.com/office/drawing/2014/main" id="{79A07043-9269-D855-75A2-1169D8A74646}"/>
              </a:ext>
            </a:extLst>
          </p:cNvPr>
          <p:cNvSpPr txBox="1">
            <a:spLocks/>
          </p:cNvSpPr>
          <p:nvPr/>
        </p:nvSpPr>
        <p:spPr>
          <a:xfrm>
            <a:off x="3740482" y="2685885"/>
            <a:ext cx="1605888" cy="499157"/>
          </a:xfrm>
          <a:prstGeom prst="rect">
            <a:avLst/>
          </a:prstGeom>
        </p:spPr>
        <p:txBody>
          <a:bodyPr vert="horz" lIns="68580" tIns="34290" rIns="68580" bIns="34290" rtlCol="0" anchor="ct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gn="ctr">
              <a:buClr>
                <a:srgbClr val="787878"/>
              </a:buClr>
              <a:buNone/>
            </a:pPr>
            <a:r>
              <a:rPr lang="en-US" sz="1013" b="1" dirty="0">
                <a:solidFill>
                  <a:schemeClr val="bg1"/>
                </a:solidFill>
              </a:rPr>
              <a:t>Diversification</a:t>
            </a:r>
          </a:p>
        </p:txBody>
      </p:sp>
      <p:pic>
        <p:nvPicPr>
          <p:cNvPr id="20" name="Picture 19">
            <a:extLst>
              <a:ext uri="{FF2B5EF4-FFF2-40B4-BE49-F238E27FC236}">
                <a16:creationId xmlns:a16="http://schemas.microsoft.com/office/drawing/2014/main" id="{685AD721-30A4-EEEB-0409-CAA243535F36}"/>
              </a:ext>
            </a:extLst>
          </p:cNvPr>
          <p:cNvPicPr>
            <a:picLocks noChangeAspect="1"/>
          </p:cNvPicPr>
          <p:nvPr/>
        </p:nvPicPr>
        <p:blipFill>
          <a:blip r:embed="rId5"/>
          <a:stretch>
            <a:fillRect/>
          </a:stretch>
        </p:blipFill>
        <p:spPr>
          <a:xfrm>
            <a:off x="4289591" y="2169571"/>
            <a:ext cx="533400" cy="502024"/>
          </a:xfrm>
          <a:prstGeom prst="rect">
            <a:avLst/>
          </a:prstGeom>
        </p:spPr>
      </p:pic>
      <p:sp>
        <p:nvSpPr>
          <p:cNvPr id="21" name="Oval 20">
            <a:extLst>
              <a:ext uri="{FF2B5EF4-FFF2-40B4-BE49-F238E27FC236}">
                <a16:creationId xmlns:a16="http://schemas.microsoft.com/office/drawing/2014/main" id="{646753E8-159F-616F-F54A-0BB887423DF6}"/>
              </a:ext>
            </a:extLst>
          </p:cNvPr>
          <p:cNvSpPr>
            <a:spLocks noChangeAspect="1"/>
          </p:cNvSpPr>
          <p:nvPr/>
        </p:nvSpPr>
        <p:spPr>
          <a:xfrm rot="5400000">
            <a:off x="3646085" y="1760967"/>
            <a:ext cx="1788005" cy="1786498"/>
          </a:xfrm>
          <a:prstGeom prst="ellipse">
            <a:avLst/>
          </a:prstGeom>
          <a:noFill/>
          <a:ln w="15875">
            <a:solidFill>
              <a:srgbClr val="002855"/>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Tree>
    <p:extLst>
      <p:ext uri="{BB962C8B-B14F-4D97-AF65-F5344CB8AC3E}">
        <p14:creationId xmlns:p14="http://schemas.microsoft.com/office/powerpoint/2010/main" val="1912514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2">
            <a:extLst>
              <a:ext uri="{FF2B5EF4-FFF2-40B4-BE49-F238E27FC236}">
                <a16:creationId xmlns:a16="http://schemas.microsoft.com/office/drawing/2014/main" id="{AA421BF6-682D-4ED7-8AB0-8D1474CBB293}"/>
              </a:ext>
            </a:extLst>
          </p:cNvPr>
          <p:cNvSpPr>
            <a:spLocks noGrp="1" noChangeArrowheads="1"/>
          </p:cNvSpPr>
          <p:nvPr>
            <p:ph type="ftr" sz="quarter" idx="10"/>
          </p:nvPr>
        </p:nvSpPr>
        <p:spPr bwMode="auto">
          <a:xfrm>
            <a:off x="461598" y="4358957"/>
            <a:ext cx="5388485" cy="6278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bodyPr>
          <a:lst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a:lstStyle>
          <a:p>
            <a:pPr fontAlgn="base">
              <a:spcBef>
                <a:spcPct val="0"/>
              </a:spcBef>
              <a:spcAft>
                <a:spcPct val="0"/>
              </a:spcAft>
              <a:defRPr/>
            </a:pPr>
            <a:endParaRPr lang="en-US" dirty="0">
              <a:latin typeface="+mj-lt"/>
            </a:endParaRPr>
          </a:p>
          <a:p>
            <a:pPr>
              <a:defRPr/>
            </a:pPr>
            <a:endParaRPr lang="en-US" dirty="0">
              <a:solidFill>
                <a:srgbClr val="23273F"/>
              </a:solidFill>
              <a:latin typeface="+mj-lt"/>
              <a:cs typeface="Arial" panose="020B0604020202020204" pitchFamily="34" charset="0"/>
            </a:endParaRPr>
          </a:p>
          <a:p>
            <a:pPr>
              <a:defRPr/>
            </a:pPr>
            <a:r>
              <a:rPr lang="en-US" dirty="0">
                <a:solidFill>
                  <a:srgbClr val="23273F"/>
                </a:solidFill>
                <a:latin typeface="+mj-lt"/>
                <a:cs typeface="Arial" panose="020B0604020202020204" pitchFamily="34" charset="0"/>
              </a:rPr>
              <a:t>For </a:t>
            </a:r>
            <a:r>
              <a:rPr lang="en-US" dirty="0">
                <a:solidFill>
                  <a:srgbClr val="4D4E53"/>
                </a:solidFill>
                <a:latin typeface="+mj-lt"/>
              </a:rPr>
              <a:t>financial professional</a:t>
            </a:r>
            <a:r>
              <a:rPr lang="en-US" dirty="0">
                <a:solidFill>
                  <a:srgbClr val="23273F"/>
                </a:solidFill>
                <a:latin typeface="+mj-lt"/>
                <a:cs typeface="Arial" panose="020B0604020202020204" pitchFamily="34" charset="0"/>
              </a:rPr>
              <a:t> use only. Not for distribution to the public.</a:t>
            </a:r>
          </a:p>
        </p:txBody>
      </p:sp>
      <p:sp>
        <p:nvSpPr>
          <p:cNvPr id="5" name="Rectangle 4">
            <a:extLst>
              <a:ext uri="{FF2B5EF4-FFF2-40B4-BE49-F238E27FC236}">
                <a16:creationId xmlns:a16="http://schemas.microsoft.com/office/drawing/2014/main" id="{E2F368AB-99F2-94E7-88B4-677877C8696D}"/>
              </a:ext>
            </a:extLst>
          </p:cNvPr>
          <p:cNvSpPr/>
          <p:nvPr/>
        </p:nvSpPr>
        <p:spPr>
          <a:xfrm>
            <a:off x="6593305" y="3916007"/>
            <a:ext cx="2089098" cy="461665"/>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200" dirty="0">
                <a:solidFill>
                  <a:schemeClr val="bg1"/>
                </a:solidFill>
                <a:latin typeface="FS Elliot Pro" panose="02000503040000020004" pitchFamily="50" charset="0"/>
              </a:rPr>
              <a:t>ESOP Planning with Life Insurance Guide (BB11945)</a:t>
            </a:r>
          </a:p>
        </p:txBody>
      </p:sp>
      <p:sp>
        <p:nvSpPr>
          <p:cNvPr id="10" name="TextBox 9">
            <a:extLst>
              <a:ext uri="{FF2B5EF4-FFF2-40B4-BE49-F238E27FC236}">
                <a16:creationId xmlns:a16="http://schemas.microsoft.com/office/drawing/2014/main" id="{9A6C7CAB-282D-5C33-2259-8421807C7D3C}"/>
              </a:ext>
            </a:extLst>
          </p:cNvPr>
          <p:cNvSpPr txBox="1"/>
          <p:nvPr/>
        </p:nvSpPr>
        <p:spPr>
          <a:xfrm>
            <a:off x="708660" y="1424625"/>
            <a:ext cx="3939540" cy="206056"/>
          </a:xfrm>
          <a:prstGeom prst="rect">
            <a:avLst/>
          </a:prstGeom>
        </p:spPr>
        <p:txBody>
          <a:bodyPr vert="horz" wrap="square" lIns="91440" tIns="45720" rIns="91440" bIns="45720" rtlCol="0">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2" name="TextBox 11">
            <a:extLst>
              <a:ext uri="{FF2B5EF4-FFF2-40B4-BE49-F238E27FC236}">
                <a16:creationId xmlns:a16="http://schemas.microsoft.com/office/drawing/2014/main" id="{CBAFCAC5-326D-A387-956B-51C018A96045}"/>
              </a:ext>
            </a:extLst>
          </p:cNvPr>
          <p:cNvSpPr txBox="1"/>
          <p:nvPr/>
        </p:nvSpPr>
        <p:spPr>
          <a:xfrm>
            <a:off x="352666" y="408961"/>
            <a:ext cx="4651529" cy="553998"/>
          </a:xfrm>
          <a:prstGeom prst="rect">
            <a:avLst/>
          </a:prstGeom>
          <a:noFill/>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000" dirty="0">
                <a:solidFill>
                  <a:srgbClr val="0067CF"/>
                </a:solidFill>
                <a:latin typeface="+mj-lt"/>
              </a:rPr>
              <a:t>Additional information</a:t>
            </a:r>
            <a:endParaRPr lang="en-US" sz="3000" dirty="0"/>
          </a:p>
        </p:txBody>
      </p:sp>
      <p:pic>
        <p:nvPicPr>
          <p:cNvPr id="2" name="Picture 1">
            <a:extLst>
              <a:ext uri="{FF2B5EF4-FFF2-40B4-BE49-F238E27FC236}">
                <a16:creationId xmlns:a16="http://schemas.microsoft.com/office/drawing/2014/main" id="{7E3A9DFC-EB09-B14B-474F-C7A81BB0C04B}"/>
              </a:ext>
            </a:extLst>
          </p:cNvPr>
          <p:cNvPicPr>
            <a:picLocks noChangeAspect="1"/>
          </p:cNvPicPr>
          <p:nvPr/>
        </p:nvPicPr>
        <p:blipFill>
          <a:blip r:embed="rId3"/>
          <a:stretch>
            <a:fillRect/>
          </a:stretch>
        </p:blipFill>
        <p:spPr>
          <a:xfrm>
            <a:off x="6206448" y="151715"/>
            <a:ext cx="2853011" cy="3681663"/>
          </a:xfrm>
          <a:prstGeom prst="rect">
            <a:avLst/>
          </a:prstGeom>
        </p:spPr>
      </p:pic>
      <p:sp>
        <p:nvSpPr>
          <p:cNvPr id="7" name="Rectangle 3">
            <a:extLst>
              <a:ext uri="{FF2B5EF4-FFF2-40B4-BE49-F238E27FC236}">
                <a16:creationId xmlns:a16="http://schemas.microsoft.com/office/drawing/2014/main" id="{D7D79D4F-8CB0-4FB0-A814-2CEAE74687BD}"/>
              </a:ext>
            </a:extLst>
          </p:cNvPr>
          <p:cNvSpPr txBox="1">
            <a:spLocks noChangeArrowheads="1"/>
          </p:cNvSpPr>
          <p:nvPr/>
        </p:nvSpPr>
        <p:spPr bwMode="auto">
          <a:xfrm>
            <a:off x="352665" y="1485681"/>
            <a:ext cx="3939540" cy="260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57149" indent="0">
              <a:spcAft>
                <a:spcPts val="200"/>
              </a:spcAft>
              <a:buNone/>
            </a:pPr>
            <a:r>
              <a:rPr lang="en-US" sz="2000" dirty="0">
                <a:solidFill>
                  <a:srgbClr val="23273F"/>
                </a:solidFill>
                <a:latin typeface="FS Elliot Pro Light" panose="02000503040000020004" pitchFamily="50" charset="0"/>
              </a:rPr>
              <a:t>The ESOP Planning with Life Insurance Guide can help you uncover these opportunities.</a:t>
            </a:r>
          </a:p>
        </p:txBody>
      </p:sp>
    </p:spTree>
    <p:extLst>
      <p:ext uri="{BB962C8B-B14F-4D97-AF65-F5344CB8AC3E}">
        <p14:creationId xmlns:p14="http://schemas.microsoft.com/office/powerpoint/2010/main" val="1576820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4" y="0"/>
            <a:ext cx="2782233" cy="3106399"/>
          </a:xfrm>
        </p:spPr>
        <p:txBody>
          <a:bodyPr/>
          <a:lstStyle/>
          <a:p>
            <a:br>
              <a:rPr lang="en-US" sz="2000" dirty="0">
                <a:latin typeface="FS Elliot Pro Light" panose="02000503040000020004" pitchFamily="2" charset="0"/>
                <a:cs typeface="Arial" panose="020B0604020202020204" pitchFamily="34" charset="0"/>
              </a:rPr>
            </a:br>
            <a:r>
              <a:rPr lang="en-US" sz="2800" dirty="0">
                <a:latin typeface="FS Elliot Pro" panose="02000503040000020004" pitchFamily="50" charset="0"/>
                <a:cs typeface="Arial" panose="020B0604020202020204" pitchFamily="34" charset="0"/>
              </a:rPr>
              <a:t>Focused on your client – today and tomorrow</a:t>
            </a:r>
            <a:br>
              <a:rPr lang="en-US" sz="2800" dirty="0">
                <a:latin typeface="FS Elliot Pro" panose="02000503040000020004" pitchFamily="50" charset="0"/>
                <a:cs typeface="Arial" panose="020B0604020202020204" pitchFamily="34" charset="0"/>
              </a:rPr>
            </a:br>
            <a:br>
              <a:rPr lang="en-US" dirty="0">
                <a:latin typeface="FS Elliot Pro" panose="02000503040000020004" pitchFamily="50" charset="0"/>
                <a:cs typeface="Arial" panose="020B0604020202020204" pitchFamily="34" charset="0"/>
              </a:rPr>
            </a:br>
            <a:r>
              <a:rPr lang="en-US" sz="1800" dirty="0">
                <a:latin typeface="FS Elliot Pro Light" panose="02000503040000020004" pitchFamily="50" charset="0"/>
              </a:rPr>
              <a:t>When implementing this strategy, it’s helpful to work with a provider with the knowledge and  experience to understand how to turn clients’ objectives into a successful strategy.</a:t>
            </a:r>
            <a:br>
              <a:rPr lang="en-US" sz="1800" baseline="30000" dirty="0">
                <a:latin typeface="FS Elliot Pro Light" panose="02000503040000020004" pitchFamily="50" charset="0"/>
              </a:rPr>
            </a:b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sp>
        <p:nvSpPr>
          <p:cNvPr id="8" name="TextBox 7">
            <a:extLst>
              <a:ext uri="{FF2B5EF4-FFF2-40B4-BE49-F238E27FC236}">
                <a16:creationId xmlns:a16="http://schemas.microsoft.com/office/drawing/2014/main" id="{9BD1D1CC-EFEE-B7B6-C53D-6512074DF973}"/>
              </a:ext>
            </a:extLst>
          </p:cNvPr>
          <p:cNvSpPr txBox="1"/>
          <p:nvPr/>
        </p:nvSpPr>
        <p:spPr>
          <a:xfrm>
            <a:off x="3457074" y="770021"/>
            <a:ext cx="1114926" cy="1884947"/>
          </a:xfrm>
          <a:prstGeom prst="rect">
            <a:avLst/>
          </a:prstGeom>
        </p:spPr>
        <p:txBody>
          <a:bodyPr vert="horz" wrap="squar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9" name="TextBox 8">
            <a:extLst>
              <a:ext uri="{FF2B5EF4-FFF2-40B4-BE49-F238E27FC236}">
                <a16:creationId xmlns:a16="http://schemas.microsoft.com/office/drawing/2014/main" id="{83710966-1A1B-4CD5-A2FF-3A958CFB174B}"/>
              </a:ext>
            </a:extLst>
          </p:cNvPr>
          <p:cNvSpPr txBox="1"/>
          <p:nvPr/>
        </p:nvSpPr>
        <p:spPr>
          <a:xfrm>
            <a:off x="3328737" y="1155032"/>
            <a:ext cx="1524000" cy="1748589"/>
          </a:xfrm>
          <a:prstGeom prst="rect">
            <a:avLst/>
          </a:prstGeom>
        </p:spPr>
        <p:txBody>
          <a:bodyPr vert="horz" wrap="squar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pic>
        <p:nvPicPr>
          <p:cNvPr id="3" name="Picture 2">
            <a:extLst>
              <a:ext uri="{FF2B5EF4-FFF2-40B4-BE49-F238E27FC236}">
                <a16:creationId xmlns:a16="http://schemas.microsoft.com/office/drawing/2014/main" id="{EE3BB966-2EEE-14CD-9086-66DB432CFD3A}"/>
              </a:ext>
            </a:extLst>
          </p:cNvPr>
          <p:cNvPicPr>
            <a:picLocks noChangeAspect="1"/>
          </p:cNvPicPr>
          <p:nvPr/>
        </p:nvPicPr>
        <p:blipFill>
          <a:blip r:embed="rId3"/>
          <a:stretch>
            <a:fillRect/>
          </a:stretch>
        </p:blipFill>
        <p:spPr>
          <a:xfrm>
            <a:off x="3245193" y="436881"/>
            <a:ext cx="5835711" cy="4094480"/>
          </a:xfrm>
          <a:prstGeom prst="rect">
            <a:avLst/>
          </a:prstGeom>
        </p:spPr>
      </p:pic>
    </p:spTree>
    <p:extLst>
      <p:ext uri="{BB962C8B-B14F-4D97-AF65-F5344CB8AC3E}">
        <p14:creationId xmlns:p14="http://schemas.microsoft.com/office/powerpoint/2010/main" val="3902685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4" y="255010"/>
            <a:ext cx="2628085" cy="3106399"/>
          </a:xfrm>
        </p:spPr>
        <p:txBody>
          <a:bodyPr/>
          <a:lstStyle/>
          <a:p>
            <a:br>
              <a:rPr lang="en-US" sz="1400" dirty="0">
                <a:latin typeface="FS Elliot Pro Light" panose="02000503040000020004" pitchFamily="2" charset="0"/>
                <a:cs typeface="Arial" panose="020B0604020202020204" pitchFamily="34" charset="0"/>
              </a:rPr>
            </a:br>
            <a:r>
              <a:rPr lang="en-US" sz="2000" dirty="0">
                <a:latin typeface="FS Elliot Pro" panose="02000503040000020004" pitchFamily="50" charset="0"/>
                <a:cs typeface="Arial" panose="020B0604020202020204" pitchFamily="34" charset="0"/>
              </a:rPr>
              <a:t>The Principal</a:t>
            </a:r>
            <a:r>
              <a:rPr lang="en-US" sz="2000" baseline="30000" dirty="0">
                <a:latin typeface="FS Elliot Pro" panose="02000503040000020004" pitchFamily="50" charset="0"/>
                <a:cs typeface="Arial" panose="020B0604020202020204" pitchFamily="34" charset="0"/>
              </a:rPr>
              <a:t>®</a:t>
            </a:r>
            <a:r>
              <a:rPr lang="en-US" sz="2000" dirty="0">
                <a:latin typeface="FS Elliot Pro" panose="02000503040000020004" pitchFamily="50" charset="0"/>
                <a:cs typeface="Arial" panose="020B0604020202020204" pitchFamily="34" charset="0"/>
              </a:rPr>
              <a:t> difference</a:t>
            </a:r>
            <a:br>
              <a:rPr lang="en-US" dirty="0">
                <a:latin typeface="FS Elliot Pro" panose="02000503040000020004" pitchFamily="50" charset="0"/>
                <a:cs typeface="Arial" panose="020B0604020202020204" pitchFamily="34" charset="0"/>
              </a:rPr>
            </a:br>
            <a:br>
              <a:rPr lang="en-US" dirty="0">
                <a:latin typeface="FS Elliot Pro" panose="02000503040000020004" pitchFamily="50" charset="0"/>
                <a:cs typeface="Arial" panose="020B0604020202020204" pitchFamily="34" charset="0"/>
              </a:rPr>
            </a:br>
            <a:r>
              <a:rPr lang="en-US" dirty="0">
                <a:latin typeface="FS Elliot Pro" panose="02000503040000020004" pitchFamily="50" charset="0"/>
                <a:cs typeface="Arial" panose="020B0604020202020204" pitchFamily="34" charset="0"/>
              </a:rPr>
              <a:t>Our experience and service make us a market leader.</a:t>
            </a:r>
            <a:br>
              <a:rPr lang="en-US" sz="1800" baseline="30000" dirty="0">
                <a:latin typeface="FS Elliot Pro Light" panose="02000503040000020004" pitchFamily="50" charset="0"/>
              </a:rPr>
            </a:b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pic>
        <p:nvPicPr>
          <p:cNvPr id="5" name="Picture 4">
            <a:extLst>
              <a:ext uri="{FF2B5EF4-FFF2-40B4-BE49-F238E27FC236}">
                <a16:creationId xmlns:a16="http://schemas.microsoft.com/office/drawing/2014/main" id="{351A0445-D40C-2ADE-A92D-06091B661AD2}"/>
              </a:ext>
            </a:extLst>
          </p:cNvPr>
          <p:cNvPicPr>
            <a:picLocks noChangeAspect="1"/>
          </p:cNvPicPr>
          <p:nvPr/>
        </p:nvPicPr>
        <p:blipFill>
          <a:blip r:embed="rId3"/>
          <a:stretch>
            <a:fillRect/>
          </a:stretch>
        </p:blipFill>
        <p:spPr>
          <a:xfrm>
            <a:off x="3593307" y="3361409"/>
            <a:ext cx="1556210" cy="1492256"/>
          </a:xfrm>
          <a:prstGeom prst="rect">
            <a:avLst/>
          </a:prstGeom>
        </p:spPr>
      </p:pic>
      <p:sp>
        <p:nvSpPr>
          <p:cNvPr id="10" name="Rectangle 3">
            <a:extLst>
              <a:ext uri="{FF2B5EF4-FFF2-40B4-BE49-F238E27FC236}">
                <a16:creationId xmlns:a16="http://schemas.microsoft.com/office/drawing/2014/main" id="{563F7BCB-5AE9-300E-8686-785340A47AE1}"/>
              </a:ext>
            </a:extLst>
          </p:cNvPr>
          <p:cNvSpPr txBox="1">
            <a:spLocks noChangeArrowheads="1"/>
          </p:cNvSpPr>
          <p:nvPr/>
        </p:nvSpPr>
        <p:spPr bwMode="auto">
          <a:xfrm>
            <a:off x="3260229" y="326946"/>
            <a:ext cx="534636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30188" algn="l">
              <a:spcBef>
                <a:spcPct val="20000"/>
              </a:spcBef>
              <a:buClr>
                <a:schemeClr val="bg2"/>
              </a:buClr>
              <a:buChar char="•"/>
              <a:defRPr sz="2400">
                <a:solidFill>
                  <a:schemeClr val="tx1"/>
                </a:solidFill>
                <a:latin typeface="Arial" pitchFamily="34" charset="0"/>
                <a:ea typeface="MS PGothic" pitchFamily="34" charset="-128"/>
              </a:defRPr>
            </a:lvl1pPr>
            <a:lvl2pPr marL="742950" indent="-285750" algn="l">
              <a:spcBef>
                <a:spcPct val="20000"/>
              </a:spcBef>
              <a:buClr>
                <a:schemeClr val="bg2"/>
              </a:buClr>
              <a:buChar char="–"/>
              <a:defRPr sz="2400">
                <a:solidFill>
                  <a:schemeClr val="tx1"/>
                </a:solidFill>
                <a:latin typeface="Arial" pitchFamily="34" charset="0"/>
                <a:ea typeface="MS PGothic" pitchFamily="34" charset="-128"/>
              </a:defRPr>
            </a:lvl2pPr>
            <a:lvl3pPr marL="1143000" indent="-228600" algn="l">
              <a:spcBef>
                <a:spcPct val="20000"/>
              </a:spcBef>
              <a:buClr>
                <a:schemeClr val="bg2"/>
              </a:buClr>
              <a:buChar char="•"/>
              <a:defRPr sz="2400">
                <a:solidFill>
                  <a:schemeClr val="tx1"/>
                </a:solidFill>
                <a:latin typeface="Arial" pitchFamily="34" charset="0"/>
                <a:ea typeface="MS PGothic" pitchFamily="34" charset="-128"/>
              </a:defRPr>
            </a:lvl3pPr>
            <a:lvl4pPr marL="1600200" indent="-228600" algn="l">
              <a:spcBef>
                <a:spcPct val="20000"/>
              </a:spcBef>
              <a:buClr>
                <a:schemeClr val="bg2"/>
              </a:buClr>
              <a:buChar char="–"/>
              <a:defRPr sz="2400">
                <a:solidFill>
                  <a:schemeClr val="tx1"/>
                </a:solidFill>
                <a:latin typeface="Arial" pitchFamily="34" charset="0"/>
                <a:ea typeface="MS PGothic" pitchFamily="34" charset="-128"/>
              </a:defRPr>
            </a:lvl4pPr>
            <a:lvl5pPr marL="2057400" indent="-228600" algn="l">
              <a:spcBef>
                <a:spcPct val="20000"/>
              </a:spcBef>
              <a:buClr>
                <a:schemeClr val="bg2"/>
              </a:buClr>
              <a:buChar char="»"/>
              <a:defRPr sz="24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lr>
                <a:schemeClr val="bg2"/>
              </a:buClr>
              <a:buChar char="»"/>
              <a:defRPr sz="2400">
                <a:solidFill>
                  <a:schemeClr val="tx1"/>
                </a:solidFill>
                <a:latin typeface="Arial" pitchFamily="34" charset="0"/>
                <a:ea typeface="MS PGothic" pitchFamily="34" charset="-128"/>
              </a:defRPr>
            </a:lvl9pPr>
          </a:lstStyle>
          <a:p>
            <a:pPr>
              <a:spcBef>
                <a:spcPct val="0"/>
              </a:spcBef>
              <a:spcAft>
                <a:spcPts val="600"/>
              </a:spcAft>
              <a:buClr>
                <a:srgbClr val="23273F"/>
              </a:buClr>
            </a:pPr>
            <a:r>
              <a:rPr lang="en-US" altLang="en-US" sz="2000" dirty="0">
                <a:solidFill>
                  <a:srgbClr val="23273F"/>
                </a:solidFill>
                <a:latin typeface="FS Elliot Pro Light" panose="02000503040000020004" pitchFamily="50" charset="0"/>
                <a:cs typeface="Arial" pitchFamily="34" charset="0"/>
              </a:rPr>
              <a:t>Profiling and approach tools</a:t>
            </a:r>
          </a:p>
          <a:p>
            <a:pPr eaLnBrk="1" hangingPunct="1">
              <a:spcBef>
                <a:spcPct val="0"/>
              </a:spcBef>
              <a:spcAft>
                <a:spcPts val="600"/>
              </a:spcAft>
              <a:buClr>
                <a:srgbClr val="23273F"/>
              </a:buClr>
            </a:pPr>
            <a:r>
              <a:rPr lang="en-US" altLang="en-US" sz="2000" dirty="0">
                <a:solidFill>
                  <a:srgbClr val="23273F"/>
                </a:solidFill>
                <a:latin typeface="FS Elliot Pro Light" panose="02000503040000020004" pitchFamily="50" charset="0"/>
                <a:cs typeface="Arial" pitchFamily="34" charset="0"/>
              </a:rPr>
              <a:t>Technical expertise from Business and Advanced Solutions </a:t>
            </a:r>
          </a:p>
          <a:p>
            <a:pPr eaLnBrk="1" hangingPunct="1">
              <a:spcBef>
                <a:spcPct val="0"/>
              </a:spcBef>
              <a:spcAft>
                <a:spcPts val="600"/>
              </a:spcAft>
              <a:buClr>
                <a:srgbClr val="23273F"/>
              </a:buClr>
            </a:pPr>
            <a:r>
              <a:rPr lang="en-US" altLang="en-US" sz="2000" dirty="0">
                <a:solidFill>
                  <a:srgbClr val="23273F"/>
                </a:solidFill>
                <a:latin typeface="FS Elliot Pro Light" panose="02000503040000020004" pitchFamily="50" charset="0"/>
                <a:cs typeface="Arial" pitchFamily="34" charset="0"/>
              </a:rPr>
              <a:t> Customized proposals/recommendations</a:t>
            </a:r>
          </a:p>
          <a:p>
            <a:pPr eaLnBrk="1" hangingPunct="1">
              <a:spcBef>
                <a:spcPct val="0"/>
              </a:spcBef>
              <a:spcAft>
                <a:spcPts val="600"/>
              </a:spcAft>
              <a:buClr>
                <a:srgbClr val="23273F"/>
              </a:buClr>
            </a:pPr>
            <a:r>
              <a:rPr lang="en-US" altLang="en-US" sz="2000" dirty="0">
                <a:solidFill>
                  <a:srgbClr val="23273F"/>
                </a:solidFill>
                <a:latin typeface="FS Elliot Pro Light" panose="02000503040000020004" pitchFamily="50" charset="0"/>
                <a:cs typeface="Arial" pitchFamily="34" charset="0"/>
              </a:rPr>
              <a:t> Business-focused products </a:t>
            </a:r>
          </a:p>
          <a:p>
            <a:pPr eaLnBrk="1" hangingPunct="1">
              <a:spcBef>
                <a:spcPct val="0"/>
              </a:spcBef>
              <a:spcAft>
                <a:spcPts val="600"/>
              </a:spcAft>
              <a:buClr>
                <a:srgbClr val="23273F"/>
              </a:buClr>
            </a:pPr>
            <a:r>
              <a:rPr lang="en-US" altLang="en-US" sz="2000" dirty="0">
                <a:solidFill>
                  <a:srgbClr val="23273F"/>
                </a:solidFill>
                <a:latin typeface="FS Elliot Pro Light" panose="02000503040000020004" pitchFamily="50" charset="0"/>
                <a:cs typeface="Arial" pitchFamily="34" charset="0"/>
              </a:rPr>
              <a:t> Unique underwriting programs</a:t>
            </a:r>
          </a:p>
          <a:p>
            <a:pPr eaLnBrk="1" hangingPunct="1">
              <a:spcBef>
                <a:spcPct val="0"/>
              </a:spcBef>
              <a:spcAft>
                <a:spcPts val="600"/>
              </a:spcAft>
              <a:buClr>
                <a:srgbClr val="23273F"/>
              </a:buClr>
            </a:pPr>
            <a:r>
              <a:rPr lang="en-US" altLang="en-US" sz="2000" dirty="0">
                <a:solidFill>
                  <a:srgbClr val="23273F"/>
                </a:solidFill>
                <a:latin typeface="FS Elliot Pro Light" panose="02000503040000020004" pitchFamily="50" charset="0"/>
                <a:cs typeface="Arial" pitchFamily="34" charset="0"/>
              </a:rPr>
              <a:t> Wholesale sales support</a:t>
            </a:r>
          </a:p>
          <a:p>
            <a:pPr eaLnBrk="1" hangingPunct="1">
              <a:spcBef>
                <a:spcPct val="0"/>
              </a:spcBef>
              <a:spcAft>
                <a:spcPts val="600"/>
              </a:spcAft>
              <a:buClr>
                <a:srgbClr val="23273F"/>
              </a:buClr>
            </a:pPr>
            <a:r>
              <a:rPr lang="en-US" altLang="en-US" sz="2000" dirty="0">
                <a:solidFill>
                  <a:srgbClr val="23273F"/>
                </a:solidFill>
                <a:latin typeface="FS Elliot Pro Light" panose="02000503040000020004" pitchFamily="50" charset="0"/>
                <a:cs typeface="Arial" pitchFamily="34" charset="0"/>
              </a:rPr>
              <a:t> Plan administrative services</a:t>
            </a:r>
          </a:p>
        </p:txBody>
      </p:sp>
      <p:sp>
        <p:nvSpPr>
          <p:cNvPr id="11" name="TextBox 10">
            <a:extLst>
              <a:ext uri="{FF2B5EF4-FFF2-40B4-BE49-F238E27FC236}">
                <a16:creationId xmlns:a16="http://schemas.microsoft.com/office/drawing/2014/main" id="{6766C286-3375-1325-1DF2-1E12F3F6D320}"/>
              </a:ext>
            </a:extLst>
          </p:cNvPr>
          <p:cNvSpPr txBox="1"/>
          <p:nvPr/>
        </p:nvSpPr>
        <p:spPr>
          <a:xfrm>
            <a:off x="5890375" y="3561347"/>
            <a:ext cx="2074530" cy="1110097"/>
          </a:xfrm>
          <a:prstGeom prst="rect">
            <a:avLst/>
          </a:prstGeom>
        </p:spPr>
        <p:txBody>
          <a:bodyPr vert="horz" wrap="square" lIns="91440" tIns="45720" rIns="91440" bIns="45720" rtlCol="0">
            <a:noAutofit/>
          </a:bodyPr>
          <a:lstStyle/>
          <a:p>
            <a:pPr>
              <a:lnSpc>
                <a:spcPct val="90000"/>
              </a:lnSpc>
              <a:spcBef>
                <a:spcPts val="0"/>
              </a:spcBef>
            </a:pPr>
            <a:r>
              <a:rPr lang="en-US" sz="3000" spc="-70" dirty="0">
                <a:solidFill>
                  <a:srgbClr val="464E7E"/>
                </a:solidFill>
                <a:latin typeface="+mj-lt"/>
                <a:cs typeface="FS Elliot Pro Light"/>
              </a:rPr>
              <a:t>#1</a:t>
            </a:r>
            <a:endParaRPr lang="en-US" sz="2000" spc="-70" dirty="0">
              <a:solidFill>
                <a:srgbClr val="464E7E"/>
              </a:solidFill>
              <a:latin typeface="+mj-lt"/>
              <a:cs typeface="FS Elliot Pro Light"/>
            </a:endParaRPr>
          </a:p>
          <a:p>
            <a:pPr>
              <a:lnSpc>
                <a:spcPct val="90000"/>
              </a:lnSpc>
              <a:spcBef>
                <a:spcPts val="0"/>
              </a:spcBef>
            </a:pPr>
            <a:r>
              <a:rPr lang="en-US" sz="1400" spc="-70" dirty="0">
                <a:solidFill>
                  <a:srgbClr val="0091DA"/>
                </a:solidFill>
                <a:latin typeface="+mj-lt"/>
                <a:cs typeface="FS Elliot Pro Light"/>
              </a:rPr>
              <a:t>Employee stock ownership plans</a:t>
            </a:r>
            <a:r>
              <a:rPr lang="en-US" sz="1400" spc="-70" baseline="30000" dirty="0">
                <a:solidFill>
                  <a:srgbClr val="0091DA"/>
                </a:solidFill>
                <a:latin typeface="+mj-lt"/>
                <a:cs typeface="FS Elliot Pro Light"/>
              </a:rPr>
              <a:t>2</a:t>
            </a:r>
            <a:r>
              <a:rPr lang="en-US" sz="1400" spc="-70" dirty="0">
                <a:solidFill>
                  <a:srgbClr val="0091DA"/>
                </a:solidFill>
                <a:latin typeface="+mj-lt"/>
                <a:cs typeface="FS Elliot Pro Light"/>
              </a:rPr>
              <a:t> </a:t>
            </a:r>
          </a:p>
        </p:txBody>
      </p:sp>
      <p:sp>
        <p:nvSpPr>
          <p:cNvPr id="14" name="TextBox 13">
            <a:extLst>
              <a:ext uri="{FF2B5EF4-FFF2-40B4-BE49-F238E27FC236}">
                <a16:creationId xmlns:a16="http://schemas.microsoft.com/office/drawing/2014/main" id="{C45A9BD3-2E26-3E2B-A3CC-AE41962B019F}"/>
              </a:ext>
            </a:extLst>
          </p:cNvPr>
          <p:cNvSpPr txBox="1"/>
          <p:nvPr/>
        </p:nvSpPr>
        <p:spPr>
          <a:xfrm>
            <a:off x="65578" y="3871753"/>
            <a:ext cx="2499822" cy="489284"/>
          </a:xfrm>
          <a:prstGeom prst="rect">
            <a:avLst/>
          </a:prstGeom>
        </p:spPr>
        <p:txBody>
          <a:bodyPr vert="horz" wrap="square" lIns="91440" tIns="45720" rIns="91440" bIns="45720" rtlCol="0">
            <a:noAutofit/>
          </a:bodyPr>
          <a:lstStyle/>
          <a:p>
            <a:pPr>
              <a:lnSpc>
                <a:spcPct val="90000"/>
              </a:lnSpc>
              <a:spcBef>
                <a:spcPts val="0"/>
              </a:spcBef>
            </a:pPr>
            <a:r>
              <a:rPr lang="en-US" sz="1000" spc="-70" baseline="30000" dirty="0">
                <a:solidFill>
                  <a:schemeClr val="bg1"/>
                </a:solidFill>
                <a:latin typeface="+mj-lt"/>
                <a:cs typeface="FS Elliot Pro Light"/>
              </a:rPr>
              <a:t>1</a:t>
            </a:r>
            <a:r>
              <a:rPr lang="en-US" sz="1000" spc="-70" dirty="0">
                <a:solidFill>
                  <a:schemeClr val="bg1"/>
                </a:solidFill>
                <a:latin typeface="+mj-lt"/>
                <a:cs typeface="FS Elliot Pro Light"/>
              </a:rPr>
              <a:t> 100 largest majority employee-owned companies, NCEO, November 2022.</a:t>
            </a:r>
          </a:p>
          <a:p>
            <a:pPr>
              <a:lnSpc>
                <a:spcPct val="90000"/>
              </a:lnSpc>
              <a:spcBef>
                <a:spcPts val="0"/>
              </a:spcBef>
            </a:pPr>
            <a:r>
              <a:rPr lang="en-US" sz="1000" spc="-70" baseline="30000" dirty="0">
                <a:solidFill>
                  <a:schemeClr val="bg1"/>
                </a:solidFill>
                <a:latin typeface="+mj-lt"/>
                <a:cs typeface="FS Elliot Pro Light"/>
              </a:rPr>
              <a:t>2</a:t>
            </a:r>
            <a:r>
              <a:rPr lang="en-US" sz="1000" spc="-70" dirty="0">
                <a:solidFill>
                  <a:schemeClr val="bg1"/>
                </a:solidFill>
                <a:latin typeface="+mj-lt"/>
                <a:cs typeface="FS Elliot Pro Light"/>
              </a:rPr>
              <a:t> Based n number of employee stock ownership plans, PLANSPONSOR Recordkeeping Survey, July 2022</a:t>
            </a:r>
            <a:r>
              <a:rPr lang="en-US" sz="1000" spc="-70" dirty="0">
                <a:solidFill>
                  <a:srgbClr val="0091DA"/>
                </a:solidFill>
                <a:latin typeface="+mj-lt"/>
                <a:cs typeface="FS Elliot Pro Light"/>
              </a:rPr>
              <a:t>.</a:t>
            </a:r>
          </a:p>
        </p:txBody>
      </p:sp>
    </p:spTree>
    <p:extLst>
      <p:ext uri="{BB962C8B-B14F-4D97-AF65-F5344CB8AC3E}">
        <p14:creationId xmlns:p14="http://schemas.microsoft.com/office/powerpoint/2010/main" val="2247544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E86B9E-5CB0-1B4D-92CB-1A46478AB89D}"/>
              </a:ext>
            </a:extLst>
          </p:cNvPr>
          <p:cNvSpPr txBox="1">
            <a:spLocks/>
          </p:cNvSpPr>
          <p:nvPr/>
        </p:nvSpPr>
        <p:spPr>
          <a:xfrm>
            <a:off x="457200" y="1093551"/>
            <a:ext cx="8229601" cy="2200903"/>
          </a:xfrm>
          <a:prstGeom prst="rect">
            <a:avLst/>
          </a:prstGeom>
        </p:spPr>
        <p:txBody>
          <a:bodyPr lIns="0" tIns="0" rIns="0" bIns="0" anchor="b">
            <a:noAutofit/>
          </a:bodyPr>
          <a:lstStyle>
            <a:lvl1pPr algn="l" defTabSz="914400" rtl="0" eaLnBrk="1" latinLnBrk="0" hangingPunct="1">
              <a:lnSpc>
                <a:spcPct val="100000"/>
              </a:lnSpc>
              <a:spcBef>
                <a:spcPct val="0"/>
              </a:spcBef>
              <a:buNone/>
              <a:defRPr sz="6000" b="0" i="0" kern="1200">
                <a:solidFill>
                  <a:schemeClr val="bg1"/>
                </a:solidFill>
                <a:latin typeface="FS Elliot Pro Light" panose="02000503040000020004" pitchFamily="2" charset="0"/>
                <a:ea typeface="+mj-ea"/>
                <a:cs typeface="+mj-cs"/>
              </a:defRPr>
            </a:lvl1pPr>
          </a:lstStyle>
          <a:p>
            <a:r>
              <a:rPr lang="en-US" sz="4500" dirty="0">
                <a:latin typeface="FS Elliot Pro" panose="02000503040000020004" pitchFamily="50" charset="0"/>
              </a:rPr>
              <a:t>Questions </a:t>
            </a:r>
          </a:p>
        </p:txBody>
      </p:sp>
      <p:cxnSp>
        <p:nvCxnSpPr>
          <p:cNvPr id="8" name="Straight Connector 7">
            <a:extLst>
              <a:ext uri="{FF2B5EF4-FFF2-40B4-BE49-F238E27FC236}">
                <a16:creationId xmlns:a16="http://schemas.microsoft.com/office/drawing/2014/main" id="{EC3AF7CD-AD7E-1344-82D1-68E336091591}"/>
              </a:ext>
            </a:extLst>
          </p:cNvPr>
          <p:cNvCxnSpPr/>
          <p:nvPr/>
        </p:nvCxnSpPr>
        <p:spPr>
          <a:xfrm>
            <a:off x="457199" y="3592287"/>
            <a:ext cx="51435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161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D7252-8166-7F44-9863-EA7BC572D3FF}"/>
              </a:ext>
            </a:extLst>
          </p:cNvPr>
          <p:cNvSpPr>
            <a:spLocks noGrp="1"/>
          </p:cNvSpPr>
          <p:nvPr>
            <p:ph type="title"/>
          </p:nvPr>
        </p:nvSpPr>
        <p:spPr>
          <a:xfrm>
            <a:off x="457200" y="1601307"/>
            <a:ext cx="8229600" cy="836903"/>
          </a:xfrm>
        </p:spPr>
        <p:txBody>
          <a:bodyPr/>
          <a:lstStyle/>
          <a:p>
            <a:r>
              <a:rPr lang="en-US" dirty="0">
                <a:latin typeface="FS Elliot Pro" pitchFamily="50" charset="0"/>
                <a:cs typeface="Arial" panose="020B0604020202020204" pitchFamily="34" charset="0"/>
              </a:rPr>
              <a:t>Let’s connect</a:t>
            </a:r>
            <a:endParaRPr lang="en-US" dirty="0"/>
          </a:p>
        </p:txBody>
      </p:sp>
      <p:sp>
        <p:nvSpPr>
          <p:cNvPr id="6" name="Footer Placeholder 4">
            <a:extLst>
              <a:ext uri="{FF2B5EF4-FFF2-40B4-BE49-F238E27FC236}">
                <a16:creationId xmlns:a16="http://schemas.microsoft.com/office/drawing/2014/main" id="{A64046EF-9123-49F2-BD34-FED1E03E9B0A}"/>
              </a:ext>
            </a:extLst>
          </p:cNvPr>
          <p:cNvSpPr txBox="1">
            <a:spLocks/>
          </p:cNvSpPr>
          <p:nvPr/>
        </p:nvSpPr>
        <p:spPr>
          <a:xfrm>
            <a:off x="386860" y="4778375"/>
            <a:ext cx="7096246"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r>
              <a:rPr lang="en-US" sz="12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t>
            </a:r>
          </a:p>
          <a:p>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4" name="Title 1">
            <a:extLst>
              <a:ext uri="{FF2B5EF4-FFF2-40B4-BE49-F238E27FC236}">
                <a16:creationId xmlns:a16="http://schemas.microsoft.com/office/drawing/2014/main" id="{7DC170A7-5825-46C7-A956-6D09AA5D04AB}"/>
              </a:ext>
            </a:extLst>
          </p:cNvPr>
          <p:cNvSpPr txBox="1">
            <a:spLocks/>
          </p:cNvSpPr>
          <p:nvPr/>
        </p:nvSpPr>
        <p:spPr>
          <a:xfrm>
            <a:off x="386860" y="2497152"/>
            <a:ext cx="5343237" cy="1024287"/>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1400" b="0" i="0" kern="1200" baseline="0">
                <a:solidFill>
                  <a:srgbClr val="FFFFFF"/>
                </a:solidFill>
                <a:latin typeface="FS Elliot Pro"/>
                <a:ea typeface="+mj-ea"/>
                <a:cs typeface="FS Elliot Pro"/>
              </a:defRPr>
            </a:lvl1pPr>
          </a:lstStyle>
          <a:p>
            <a:r>
              <a:rPr lang="en-US" sz="1600" dirty="0"/>
              <a:t>Contact your wholesaler or the Business and Advanced Solutions hotline at 833-803-8345.</a:t>
            </a:r>
          </a:p>
          <a:p>
            <a:endParaRPr lang="en-US" sz="1600" dirty="0"/>
          </a:p>
          <a:p>
            <a:r>
              <a:rPr lang="en-US" sz="1600" dirty="0"/>
              <a:t>Visit us at advisors.principal.com.</a:t>
            </a:r>
          </a:p>
        </p:txBody>
      </p:sp>
      <p:cxnSp>
        <p:nvCxnSpPr>
          <p:cNvPr id="5" name="Straight Connector 4">
            <a:extLst>
              <a:ext uri="{FF2B5EF4-FFF2-40B4-BE49-F238E27FC236}">
                <a16:creationId xmlns:a16="http://schemas.microsoft.com/office/drawing/2014/main" id="{027C9489-D6C2-457B-941D-A5C19E9D73E7}"/>
              </a:ext>
            </a:extLst>
          </p:cNvPr>
          <p:cNvCxnSpPr/>
          <p:nvPr/>
        </p:nvCxnSpPr>
        <p:spPr>
          <a:xfrm>
            <a:off x="570222" y="1506543"/>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679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EBEF983A-2B1F-D345-9DD5-646B3402727B}"/>
              </a:ext>
            </a:extLst>
          </p:cNvPr>
          <p:cNvSpPr txBox="1">
            <a:spLocks/>
          </p:cNvSpPr>
          <p:nvPr/>
        </p:nvSpPr>
        <p:spPr>
          <a:xfrm>
            <a:off x="383310" y="4650853"/>
            <a:ext cx="7781926" cy="244998"/>
          </a:xfrm>
          <a:prstGeom prst="rect">
            <a:avLst/>
          </a:prstGeom>
        </p:spPr>
        <p:txBody>
          <a:bodyPr vert="horz" lIns="91440" tIns="45720" rIns="91440" bIns="4572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spc="100" dirty="0">
                <a:ln w="0" cmpd="sng">
                  <a:noFill/>
                </a:ln>
                <a:solidFill>
                  <a:schemeClr val="bg1"/>
                </a:solidFill>
                <a:latin typeface="FS Elliot Pro" pitchFamily="50" charset="0"/>
                <a:cs typeface="Arial" panose="020B0604020202020204" pitchFamily="34" charset="0"/>
              </a:rPr>
              <a:t>BB12300-02 | 01/2024 | 3239635-122023 | </a:t>
            </a:r>
            <a:r>
              <a:rPr lang="en-US" sz="800" dirty="0">
                <a:ln w="0" cmpd="sng">
                  <a:noFill/>
                </a:ln>
                <a:solidFill>
                  <a:schemeClr val="bg1"/>
                </a:solidFill>
                <a:latin typeface="FS Elliot Pro" pitchFamily="50" charset="0"/>
              </a:rPr>
              <a:t>© 2023 Principal Financial Services, Inc.</a:t>
            </a:r>
          </a:p>
          <a:p>
            <a:endParaRPr lang="en-US" sz="12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endParaRPr>
          </a:p>
        </p:txBody>
      </p:sp>
      <p:sp>
        <p:nvSpPr>
          <p:cNvPr id="5" name="Rectangle 4">
            <a:extLst>
              <a:ext uri="{FF2B5EF4-FFF2-40B4-BE49-F238E27FC236}">
                <a16:creationId xmlns:a16="http://schemas.microsoft.com/office/drawing/2014/main" id="{10686247-CA8B-564B-8213-1EA0A06061B5}"/>
              </a:ext>
            </a:extLst>
          </p:cNvPr>
          <p:cNvSpPr/>
          <p:nvPr/>
        </p:nvSpPr>
        <p:spPr>
          <a:xfrm>
            <a:off x="383310" y="1525309"/>
            <a:ext cx="8229600" cy="2862322"/>
          </a:xfrm>
          <a:prstGeom prst="rect">
            <a:avLst/>
          </a:prstGeom>
        </p:spPr>
        <p:txBody>
          <a:bodyPr wrap="square">
            <a:spAutoFit/>
          </a:bodyPr>
          <a:lstStyle/>
          <a:p>
            <a:r>
              <a:rPr lang="en-US" sz="1000" b="0" i="0" u="none" strike="noStrike" dirty="0">
                <a:solidFill>
                  <a:schemeClr val="bg1"/>
                </a:solidFill>
                <a:effectLst/>
                <a:latin typeface="FS Elliot Pro" panose="02000503040000020004" pitchFamily="50" charset="0"/>
              </a:rPr>
              <a:t>Insurance products issued by Principal National Life Insurance Company (except in NY) and Principal Life Insurance Company®. Plan administrative services offered by Principal Life. Principal Funds, Inc. is distributed by Principal Funds Distributor, Inc. Securities offered through Principal Securities, Inc., Member SIPC, and/or independent broker/dealers. Referenced companies are members of the Principal Financial Group®, Des Moines, IA 50392.</a:t>
            </a:r>
            <a:br>
              <a:rPr lang="en-US" sz="1800" dirty="0">
                <a:solidFill>
                  <a:srgbClr val="000000"/>
                </a:solidFill>
                <a:effectLst/>
                <a:latin typeface="Segoe UI" panose="020B0502040204020203" pitchFamily="34" charset="0"/>
                <a:ea typeface="Times New Roman" panose="02020603050405020304" pitchFamily="18" charset="0"/>
              </a:rPr>
            </a:br>
            <a:endParaRPr lang="en-US" sz="1000" dirty="0">
              <a:latin typeface="FS Elliot Pro" pitchFamily="50" charset="0"/>
              <a:cs typeface="Arial" panose="020B0604020202020204" pitchFamily="34" charset="0"/>
            </a:endParaRPr>
          </a:p>
          <a:p>
            <a:pPr>
              <a:spcAft>
                <a:spcPts val="1200"/>
              </a:spcAft>
            </a:pPr>
            <a:r>
              <a:rPr lang="en-US" sz="1000" dirty="0">
                <a:ln w="0" cmpd="sng">
                  <a:noFill/>
                </a:ln>
                <a:solidFill>
                  <a:schemeClr val="bg1"/>
                </a:solidFill>
                <a:latin typeface="FS Elliot Pro"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r>
              <a:rPr lang="en-US" sz="1000" baseline="30000" dirty="0">
                <a:ln w="0" cmpd="sng">
                  <a:noFill/>
                </a:ln>
                <a:solidFill>
                  <a:schemeClr val="bg1"/>
                </a:solidFill>
                <a:latin typeface="FS Elliot Pro" pitchFamily="50" charset="0"/>
                <a:cs typeface="Arial" panose="020B0604020202020204" pitchFamily="34" charset="0"/>
              </a:rPr>
              <a:t>®</a:t>
            </a:r>
            <a:r>
              <a:rPr lang="en-US" sz="1000" dirty="0">
                <a:ln w="0" cmpd="sng">
                  <a:noFill/>
                </a:ln>
                <a:solidFill>
                  <a:schemeClr val="bg1"/>
                </a:solidFill>
                <a:latin typeface="FS Elliot Pro" pitchFamily="50" charset="0"/>
                <a:cs typeface="Arial" panose="020B0604020202020204" pitchFamily="34" charset="0"/>
              </a:rPr>
              <a:t>.</a:t>
            </a:r>
          </a:p>
          <a:p>
            <a:pPr>
              <a:spcAft>
                <a:spcPts val="1200"/>
              </a:spcAft>
            </a:pPr>
            <a:r>
              <a:rPr lang="en-US" sz="1000" dirty="0">
                <a:ln w="0" cmpd="sng">
                  <a:noFill/>
                </a:ln>
                <a:solidFill>
                  <a:schemeClr val="bg1"/>
                </a:solidFill>
                <a:latin typeface="FS Elliot Pro" pitchFamily="50" charset="0"/>
                <a:cs typeface="Arial" panose="020B0604020202020204" pitchFamily="34" charset="0"/>
              </a:rPr>
              <a:t>Not FDIC or NCUA insured. May lose value . Not a deposit. No bank or credit union guarantee. Not insured by any Federal government agency. </a:t>
            </a:r>
          </a:p>
          <a:p>
            <a:pPr>
              <a:spcAft>
                <a:spcPts val="1200"/>
              </a:spcAft>
            </a:pPr>
            <a:r>
              <a:rPr lang="en-US" sz="1000" dirty="0">
                <a:solidFill>
                  <a:schemeClr val="bg1"/>
                </a:solidFill>
                <a:effectLst/>
                <a:latin typeface="FS Elliot Pro" panose="02000503040000020004" pitchFamily="50" charset="0"/>
                <a:ea typeface="Times New Roman" panose="02020603050405020304" pitchFamily="18" charset="0"/>
              </a:rPr>
              <a:t>Principal</a:t>
            </a:r>
            <a:r>
              <a:rPr lang="en-US" sz="1000" baseline="30000" dirty="0">
                <a:solidFill>
                  <a:schemeClr val="bg1"/>
                </a:solidFill>
                <a:effectLst/>
                <a:latin typeface="FS Elliot Pro" panose="02000503040000020004" pitchFamily="50" charset="0"/>
                <a:ea typeface="Times New Roman" panose="02020603050405020304" pitchFamily="18" charset="0"/>
              </a:rPr>
              <a:t>®</a:t>
            </a:r>
            <a:r>
              <a:rPr lang="en-US" sz="1000" dirty="0">
                <a:solidFill>
                  <a:schemeClr val="bg1"/>
                </a:solidFill>
                <a:effectLst/>
                <a:latin typeface="FS Elliot Pro" panose="02000503040000020004" pitchFamily="50" charset="0"/>
                <a:ea typeface="Times New Roman" panose="02020603050405020304" pitchFamily="18" charset="0"/>
              </a:rPr>
              <a:t>, Principal Financial Group</a:t>
            </a:r>
            <a:r>
              <a:rPr lang="en-US" sz="1000" baseline="30000" dirty="0">
                <a:solidFill>
                  <a:schemeClr val="bg1"/>
                </a:solidFill>
                <a:effectLst/>
                <a:latin typeface="FS Elliot Pro" panose="02000503040000020004" pitchFamily="50" charset="0"/>
                <a:ea typeface="Times New Roman" panose="02020603050405020304" pitchFamily="18" charset="0"/>
              </a:rPr>
              <a:t>®</a:t>
            </a:r>
            <a:r>
              <a:rPr lang="en-US" sz="1000" dirty="0">
                <a:solidFill>
                  <a:schemeClr val="bg1"/>
                </a:solidFill>
                <a:effectLst/>
                <a:latin typeface="FS Elliot Pro" panose="02000503040000020004" pitchFamily="50" charset="0"/>
                <a:ea typeface="Times New Roman" panose="02020603050405020304" pitchFamily="18" charset="0"/>
              </a:rPr>
              <a:t> and the Principal logo design are registered trademarks of Principal Financial Services, Inc., a Principal Financial Group company, in the United States and are trademarks and service marks of Principal Financial Services, Inc., in various countries around the world. </a:t>
            </a:r>
            <a:endParaRPr lang="en-US" sz="1000" dirty="0">
              <a:solidFill>
                <a:schemeClr val="bg1"/>
              </a:solidFill>
              <a:effectLst/>
              <a:latin typeface="FS Elliot Pro" panose="02000503040000020004" pitchFamily="50" charset="0"/>
              <a:ea typeface="Calibri" panose="020F0502020204030204" pitchFamily="34" charset="0"/>
            </a:endParaRPr>
          </a:p>
          <a:p>
            <a:pPr>
              <a:spcAft>
                <a:spcPts val="1200"/>
              </a:spcAft>
            </a:pPr>
            <a:r>
              <a:rPr lang="en-US" sz="1000" dirty="0">
                <a:ln w="0" cmpd="sng">
                  <a:noFill/>
                </a:ln>
                <a:solidFill>
                  <a:schemeClr val="bg1"/>
                </a:solidFill>
                <a:latin typeface="FS Elliot Pro" pitchFamily="50" charset="0"/>
                <a:cs typeface="Arial" panose="020B0604020202020204" pitchFamily="34" charset="0"/>
              </a:rPr>
              <a:t>For financial professional use only. Not for distribution to the public. </a:t>
            </a:r>
          </a:p>
          <a:p>
            <a:pPr marL="0" marR="0" lvl="0" indent="0" defTabSz="914400" eaLnBrk="1" fontAlgn="auto" latinLnBrk="0" hangingPunct="1">
              <a:spcBef>
                <a:spcPts val="0"/>
              </a:spcBef>
              <a:spcAft>
                <a:spcPts val="800"/>
              </a:spcAft>
              <a:buClrTx/>
              <a:buSzTx/>
              <a:buFontTx/>
              <a:buNone/>
              <a:tabLst/>
              <a:defRPr/>
            </a:pPr>
            <a:endParaRPr lang="en-US" sz="1000" dirty="0">
              <a:solidFill>
                <a:schemeClr val="bg1"/>
              </a:solidFill>
              <a:latin typeface="FSElliotPro" panose="02000503040000020004" pitchFamily="50" charset="0"/>
              <a:cs typeface="Arial" panose="020B0604020202020204" pitchFamily="34" charset="0"/>
            </a:endParaRPr>
          </a:p>
        </p:txBody>
      </p:sp>
    </p:spTree>
    <p:extLst>
      <p:ext uri="{BB962C8B-B14F-4D97-AF65-F5344CB8AC3E}">
        <p14:creationId xmlns:p14="http://schemas.microsoft.com/office/powerpoint/2010/main" val="176303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5" y="472056"/>
            <a:ext cx="2378096" cy="3106399"/>
          </a:xfrm>
        </p:spPr>
        <p:txBody>
          <a:bodyPr/>
          <a:lstStyle/>
          <a:p>
            <a:br>
              <a:rPr lang="en-US" sz="2000" dirty="0">
                <a:latin typeface="FS Elliot Pro Light" panose="02000503040000020004" pitchFamily="2" charset="0"/>
                <a:cs typeface="Arial" panose="020B0604020202020204" pitchFamily="34" charset="0"/>
              </a:rPr>
            </a:br>
            <a:r>
              <a:rPr lang="en-US" dirty="0">
                <a:latin typeface="FS Elliot Pro" panose="02000503040000020004" pitchFamily="50" charset="0"/>
                <a:cs typeface="Arial" panose="020B0604020202020204" pitchFamily="34" charset="0"/>
              </a:rPr>
              <a:t>What does an ESOP owner look like?</a:t>
            </a:r>
            <a:br>
              <a:rPr lang="en-US" dirty="0">
                <a:latin typeface="FS Elliot Pro" panose="02000503040000020004" pitchFamily="50" charset="0"/>
                <a:cs typeface="Arial" panose="020B0604020202020204" pitchFamily="34" charset="0"/>
              </a:rPr>
            </a:br>
            <a:br>
              <a:rPr lang="en-US" dirty="0">
                <a:latin typeface="FS Elliot Pro" panose="02000503040000020004" pitchFamily="50" charset="0"/>
                <a:cs typeface="Arial" panose="020B0604020202020204" pitchFamily="34" charset="0"/>
              </a:rPr>
            </a:br>
            <a:br>
              <a:rPr lang="en-US" sz="1800" baseline="30000" dirty="0">
                <a:latin typeface="FS Elliot Pro Light" panose="02000503040000020004" pitchFamily="50" charset="0"/>
              </a:rPr>
            </a:b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sp>
        <p:nvSpPr>
          <p:cNvPr id="9" name="TextBox 8">
            <a:extLst>
              <a:ext uri="{FF2B5EF4-FFF2-40B4-BE49-F238E27FC236}">
                <a16:creationId xmlns:a16="http://schemas.microsoft.com/office/drawing/2014/main" id="{83710966-1A1B-4CD5-A2FF-3A958CFB174B}"/>
              </a:ext>
            </a:extLst>
          </p:cNvPr>
          <p:cNvSpPr txBox="1"/>
          <p:nvPr/>
        </p:nvSpPr>
        <p:spPr>
          <a:xfrm>
            <a:off x="3328737" y="1155032"/>
            <a:ext cx="1524000" cy="1748589"/>
          </a:xfrm>
          <a:prstGeom prst="rect">
            <a:avLst/>
          </a:prstGeom>
        </p:spPr>
        <p:txBody>
          <a:bodyPr vert="horz" wrap="squar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2" name="Content Placeholder 6">
            <a:extLst>
              <a:ext uri="{FF2B5EF4-FFF2-40B4-BE49-F238E27FC236}">
                <a16:creationId xmlns:a16="http://schemas.microsoft.com/office/drawing/2014/main" id="{D240EF69-A573-F05D-2D76-986BAA7D0743}"/>
              </a:ext>
            </a:extLst>
          </p:cNvPr>
          <p:cNvSpPr>
            <a:spLocks noGrp="1"/>
          </p:cNvSpPr>
          <p:nvPr>
            <p:ph idx="1"/>
          </p:nvPr>
        </p:nvSpPr>
        <p:spPr>
          <a:xfrm>
            <a:off x="3367450" y="1009099"/>
            <a:ext cx="5364320" cy="2216414"/>
          </a:xfrm>
        </p:spPr>
        <p:txBody>
          <a:bodyPr vert="horz" lIns="0" tIns="0" rIns="0" bIns="0" rtlCol="0">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spcBef>
                <a:spcPts val="0"/>
              </a:spcBef>
              <a:spcAft>
                <a:spcPts val="2550"/>
              </a:spcAft>
              <a:buClr>
                <a:srgbClr val="4D4E53"/>
              </a:buClr>
              <a:buNone/>
            </a:pPr>
            <a:r>
              <a:rPr lang="en-US" sz="2000" dirty="0">
                <a:solidFill>
                  <a:srgbClr val="162B48"/>
                </a:solidFill>
                <a:latin typeface="FS Elliot Pro Light" panose="02000503040000020004" pitchFamily="50" charset="0"/>
              </a:rPr>
              <a:t>Owner planning for succession</a:t>
            </a:r>
          </a:p>
          <a:p>
            <a:pPr marL="0" indent="0">
              <a:spcBef>
                <a:spcPts val="0"/>
              </a:spcBef>
              <a:spcAft>
                <a:spcPts val="2550"/>
              </a:spcAft>
              <a:buClr>
                <a:srgbClr val="4D4E53"/>
              </a:buClr>
              <a:buNone/>
            </a:pPr>
            <a:r>
              <a:rPr lang="en-US" sz="2000" dirty="0">
                <a:solidFill>
                  <a:srgbClr val="162B48"/>
                </a:solidFill>
                <a:latin typeface="FS Elliot Pro Light" panose="02000503040000020004" pitchFamily="50" charset="0"/>
              </a:rPr>
              <a:t>Seeks diversification on nearing retirement</a:t>
            </a:r>
          </a:p>
          <a:p>
            <a:pPr marL="0" indent="0">
              <a:lnSpc>
                <a:spcPct val="110000"/>
              </a:lnSpc>
              <a:spcBef>
                <a:spcPts val="0"/>
              </a:spcBef>
              <a:spcAft>
                <a:spcPts val="450"/>
              </a:spcAft>
              <a:buClr>
                <a:srgbClr val="787878"/>
              </a:buClr>
              <a:buNone/>
            </a:pPr>
            <a:r>
              <a:rPr lang="en-US" sz="2000" dirty="0">
                <a:solidFill>
                  <a:srgbClr val="000000"/>
                </a:solidFill>
                <a:latin typeface="FS Elliot Pro Light" panose="02000503040000020004" pitchFamily="50" charset="0"/>
              </a:rPr>
              <a:t>For many situations</a:t>
            </a:r>
            <a:endParaRPr lang="en-US" sz="1800" dirty="0">
              <a:solidFill>
                <a:srgbClr val="000000"/>
              </a:solidFill>
              <a:latin typeface="FS Elliot Pro Light" panose="02000503040000020004" pitchFamily="50" charset="0"/>
            </a:endParaRPr>
          </a:p>
          <a:p>
            <a:pPr marL="137160" lvl="1" indent="-137160">
              <a:lnSpc>
                <a:spcPct val="110000"/>
              </a:lnSpc>
              <a:spcBef>
                <a:spcPts val="0"/>
              </a:spcBef>
              <a:buFont typeface="Arial"/>
              <a:buChar char="•"/>
            </a:pPr>
            <a:r>
              <a:rPr lang="en-US" sz="2000" dirty="0">
                <a:solidFill>
                  <a:srgbClr val="000000"/>
                </a:solidFill>
                <a:latin typeface="FS Elliot Pro Light" panose="02000503040000020004" pitchFamily="50" charset="0"/>
              </a:rPr>
              <a:t>Young owner</a:t>
            </a:r>
          </a:p>
          <a:p>
            <a:pPr marL="137160" lvl="1" indent="-137160">
              <a:lnSpc>
                <a:spcPct val="110000"/>
              </a:lnSpc>
              <a:spcBef>
                <a:spcPts val="0"/>
              </a:spcBef>
              <a:buFont typeface="Arial"/>
              <a:buChar char="•"/>
            </a:pPr>
            <a:r>
              <a:rPr lang="en-US" sz="2000" dirty="0">
                <a:solidFill>
                  <a:srgbClr val="000000"/>
                </a:solidFill>
                <a:latin typeface="FS Elliot Pro Light" panose="02000503040000020004" pitchFamily="50" charset="0"/>
              </a:rPr>
              <a:t>Family business</a:t>
            </a:r>
          </a:p>
          <a:p>
            <a:pPr marL="137160" lvl="1" indent="-137160">
              <a:lnSpc>
                <a:spcPct val="110000"/>
              </a:lnSpc>
              <a:spcBef>
                <a:spcPts val="0"/>
              </a:spcBef>
              <a:buFont typeface="Arial"/>
              <a:buChar char="•"/>
            </a:pPr>
            <a:r>
              <a:rPr lang="en-US" sz="2000" dirty="0">
                <a:solidFill>
                  <a:srgbClr val="000000"/>
                </a:solidFill>
                <a:latin typeface="FS Elliot Pro Light" panose="02000503040000020004" pitchFamily="50" charset="0"/>
              </a:rPr>
              <a:t>Multiple owners</a:t>
            </a:r>
          </a:p>
          <a:p>
            <a:pPr marL="0" indent="0">
              <a:spcBef>
                <a:spcPts val="0"/>
              </a:spcBef>
              <a:spcAft>
                <a:spcPts val="2550"/>
              </a:spcAft>
              <a:buClr>
                <a:srgbClr val="4D4E53"/>
              </a:buClr>
              <a:buNone/>
            </a:pPr>
            <a:endParaRPr lang="en-US" sz="2000" dirty="0">
              <a:solidFill>
                <a:srgbClr val="000000"/>
              </a:solidFill>
            </a:endParaRPr>
          </a:p>
        </p:txBody>
      </p:sp>
      <p:grpSp>
        <p:nvGrpSpPr>
          <p:cNvPr id="5" name="Group 4">
            <a:extLst>
              <a:ext uri="{FF2B5EF4-FFF2-40B4-BE49-F238E27FC236}">
                <a16:creationId xmlns:a16="http://schemas.microsoft.com/office/drawing/2014/main" id="{785DFD55-FEFC-5E29-687C-3503F4D41B7A}"/>
              </a:ext>
            </a:extLst>
          </p:cNvPr>
          <p:cNvGrpSpPr/>
          <p:nvPr/>
        </p:nvGrpSpPr>
        <p:grpSpPr>
          <a:xfrm>
            <a:off x="3433668" y="1401171"/>
            <a:ext cx="5020458" cy="704948"/>
            <a:chOff x="909638" y="2465325"/>
            <a:chExt cx="5557402" cy="752750"/>
          </a:xfrm>
        </p:grpSpPr>
        <p:cxnSp>
          <p:nvCxnSpPr>
            <p:cNvPr id="6" name="Straight Connector 5">
              <a:extLst>
                <a:ext uri="{FF2B5EF4-FFF2-40B4-BE49-F238E27FC236}">
                  <a16:creationId xmlns:a16="http://schemas.microsoft.com/office/drawing/2014/main" id="{F85C883A-BC66-387D-6C94-AB5FCDA15F6B}"/>
                </a:ext>
              </a:extLst>
            </p:cNvPr>
            <p:cNvCxnSpPr/>
            <p:nvPr/>
          </p:nvCxnSpPr>
          <p:spPr>
            <a:xfrm>
              <a:off x="909638" y="2465325"/>
              <a:ext cx="5557402" cy="0"/>
            </a:xfrm>
            <a:prstGeom prst="line">
              <a:avLst/>
            </a:prstGeom>
            <a:ln w="15875" cap="rnd">
              <a:solidFill>
                <a:srgbClr val="BDE4FC"/>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98F1815-643D-C6A6-8952-C333728AAE7F}"/>
                </a:ext>
              </a:extLst>
            </p:cNvPr>
            <p:cNvCxnSpPr/>
            <p:nvPr/>
          </p:nvCxnSpPr>
          <p:spPr>
            <a:xfrm>
              <a:off x="909638" y="3218075"/>
              <a:ext cx="5557402" cy="0"/>
            </a:xfrm>
            <a:prstGeom prst="line">
              <a:avLst/>
            </a:prstGeom>
            <a:ln w="15875" cap="rnd">
              <a:solidFill>
                <a:srgbClr val="BDE4FC"/>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5998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br>
              <a:rPr lang="en-US" sz="800" dirty="0"/>
            </a:br>
            <a:r>
              <a:rPr lang="en-US" dirty="0"/>
              <a:t>What companies are good candidates?</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7696"/>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8" name="Content Placeholder 2">
            <a:extLst>
              <a:ext uri="{FF2B5EF4-FFF2-40B4-BE49-F238E27FC236}">
                <a16:creationId xmlns:a16="http://schemas.microsoft.com/office/drawing/2014/main" id="{FCC8421F-B7E6-82A4-53C9-F3B72A17610F}"/>
              </a:ext>
            </a:extLst>
          </p:cNvPr>
          <p:cNvSpPr txBox="1">
            <a:spLocks/>
          </p:cNvSpPr>
          <p:nvPr/>
        </p:nvSpPr>
        <p:spPr>
          <a:xfrm>
            <a:off x="6151486" y="2734365"/>
            <a:ext cx="1460672" cy="402198"/>
          </a:xfrm>
          <a:prstGeom prst="rect">
            <a:avLst/>
          </a:prstGeom>
        </p:spPr>
        <p:txBody>
          <a:bodyPr anchor="ctr">
            <a:normAutofit/>
          </a:bodyPr>
          <a:lstStyle>
            <a:defPPr>
              <a:defRPr lang="en-US"/>
            </a:defPPr>
            <a:lvl1pPr marL="0" indent="-227013" algn="l" defTabSz="342900" rtl="0" eaLnBrk="1" latinLnBrk="0" hangingPunct="1">
              <a:spcBef>
                <a:spcPct val="20000"/>
              </a:spcBef>
              <a:buClr>
                <a:schemeClr val="accent2">
                  <a:lumMod val="50000"/>
                </a:schemeClr>
              </a:buClr>
              <a:buFont typeface="Arial"/>
              <a:buChar char="•"/>
              <a:defRPr sz="1350" kern="1200">
                <a:solidFill>
                  <a:schemeClr val="tx1"/>
                </a:solidFill>
                <a:latin typeface="+mn-lt"/>
                <a:ea typeface="+mn-ea"/>
                <a:cs typeface="+mn-cs"/>
              </a:defRPr>
            </a:lvl1pPr>
            <a:lvl2pPr marL="342900" indent="-231775" algn="l" defTabSz="342900" rtl="0" eaLnBrk="1" latinLnBrk="0" hangingPunct="1">
              <a:spcBef>
                <a:spcPct val="20000"/>
              </a:spcBef>
              <a:buClr>
                <a:schemeClr val="accent2">
                  <a:lumMod val="50000"/>
                </a:schemeClr>
              </a:buClr>
              <a:buFont typeface="Arial"/>
              <a:buChar char="–"/>
              <a:defRPr sz="1350" kern="1200">
                <a:solidFill>
                  <a:schemeClr val="tx1"/>
                </a:solidFill>
                <a:latin typeface="+mn-lt"/>
                <a:ea typeface="+mn-ea"/>
                <a:cs typeface="+mn-cs"/>
              </a:defRPr>
            </a:lvl2pPr>
            <a:lvl3pPr marL="685800" indent="-228600" algn="l" defTabSz="342900" rtl="0" eaLnBrk="1" latinLnBrk="0" hangingPunct="1">
              <a:spcBef>
                <a:spcPct val="20000"/>
              </a:spcBef>
              <a:buFont typeface="Arial"/>
              <a:buChar char="•"/>
              <a:defRPr sz="1350" kern="1200">
                <a:solidFill>
                  <a:schemeClr val="tx1"/>
                </a:solidFill>
                <a:latin typeface="+mn-lt"/>
                <a:ea typeface="+mn-ea"/>
                <a:cs typeface="+mn-cs"/>
              </a:defRPr>
            </a:lvl3pPr>
            <a:lvl4pPr marL="1028700" indent="-22860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371600" indent="-22860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714500" indent="-22860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057400" indent="-22860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400300" indent="-22860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743200" indent="-22860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indent="0" algn="ctr">
              <a:buClr>
                <a:srgbClr val="787878"/>
              </a:buClr>
              <a:buFont typeface="Arial"/>
              <a:buNone/>
            </a:pPr>
            <a:r>
              <a:rPr lang="en-US" b="1">
                <a:solidFill>
                  <a:schemeClr val="bg1"/>
                </a:solidFill>
              </a:rPr>
              <a:t>Retirement</a:t>
            </a:r>
            <a:endParaRPr lang="en-US" b="1" dirty="0">
              <a:solidFill>
                <a:schemeClr val="bg1"/>
              </a:solidFill>
            </a:endParaRPr>
          </a:p>
        </p:txBody>
      </p:sp>
      <p:sp>
        <p:nvSpPr>
          <p:cNvPr id="14" name="Content Placeholder 2">
            <a:extLst>
              <a:ext uri="{FF2B5EF4-FFF2-40B4-BE49-F238E27FC236}">
                <a16:creationId xmlns:a16="http://schemas.microsoft.com/office/drawing/2014/main" id="{CAD918B5-A7E6-C699-4CA8-5DC4E82EA657}"/>
              </a:ext>
            </a:extLst>
          </p:cNvPr>
          <p:cNvSpPr txBox="1">
            <a:spLocks/>
          </p:cNvSpPr>
          <p:nvPr/>
        </p:nvSpPr>
        <p:spPr>
          <a:xfrm>
            <a:off x="1554779" y="2669122"/>
            <a:ext cx="1419189" cy="532683"/>
          </a:xfrm>
          <a:prstGeom prst="rect">
            <a:avLst/>
          </a:prstGeom>
        </p:spPr>
        <p:txBody>
          <a:bodyPr vert="horz" lIns="68580" tIns="34290" rIns="68580" bIns="34290" rtlCol="0" anchor="ct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gn="ctr">
              <a:buClr>
                <a:srgbClr val="787878"/>
              </a:buClr>
              <a:buNone/>
            </a:pPr>
            <a:r>
              <a:rPr lang="en-US" sz="1013" b="1" dirty="0">
                <a:solidFill>
                  <a:schemeClr val="bg1"/>
                </a:solidFill>
              </a:rPr>
              <a:t>Exit strategy</a:t>
            </a:r>
          </a:p>
        </p:txBody>
      </p:sp>
      <p:sp>
        <p:nvSpPr>
          <p:cNvPr id="19" name="Content Placeholder 2">
            <a:extLst>
              <a:ext uri="{FF2B5EF4-FFF2-40B4-BE49-F238E27FC236}">
                <a16:creationId xmlns:a16="http://schemas.microsoft.com/office/drawing/2014/main" id="{79A07043-9269-D855-75A2-1169D8A74646}"/>
              </a:ext>
            </a:extLst>
          </p:cNvPr>
          <p:cNvSpPr txBox="1">
            <a:spLocks/>
          </p:cNvSpPr>
          <p:nvPr/>
        </p:nvSpPr>
        <p:spPr>
          <a:xfrm>
            <a:off x="3740482" y="2685885"/>
            <a:ext cx="1605888" cy="499157"/>
          </a:xfrm>
          <a:prstGeom prst="rect">
            <a:avLst/>
          </a:prstGeom>
        </p:spPr>
        <p:txBody>
          <a:bodyPr vert="horz" lIns="68580" tIns="34290" rIns="68580" bIns="34290" rtlCol="0" anchor="ct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gn="ctr">
              <a:buClr>
                <a:srgbClr val="787878"/>
              </a:buClr>
              <a:buNone/>
            </a:pPr>
            <a:r>
              <a:rPr lang="en-US" sz="1013" b="1" dirty="0">
                <a:solidFill>
                  <a:schemeClr val="bg1"/>
                </a:solidFill>
              </a:rPr>
              <a:t>Diversification</a:t>
            </a:r>
          </a:p>
        </p:txBody>
      </p:sp>
      <p:sp>
        <p:nvSpPr>
          <p:cNvPr id="3" name="Rectangle 2">
            <a:extLst>
              <a:ext uri="{FF2B5EF4-FFF2-40B4-BE49-F238E27FC236}">
                <a16:creationId xmlns:a16="http://schemas.microsoft.com/office/drawing/2014/main" id="{C834E7B8-93E7-6584-569E-B4D2780D7482}"/>
              </a:ext>
            </a:extLst>
          </p:cNvPr>
          <p:cNvSpPr/>
          <p:nvPr/>
        </p:nvSpPr>
        <p:spPr>
          <a:xfrm>
            <a:off x="724674" y="1364788"/>
            <a:ext cx="7836765" cy="799036"/>
          </a:xfrm>
          <a:prstGeom prst="rect">
            <a:avLst/>
          </a:prstGeom>
        </p:spPr>
        <p:txBody>
          <a:bodyPr wrap="square" anchor="t">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1800" b="1" dirty="0">
                <a:solidFill>
                  <a:srgbClr val="000000"/>
                </a:solidFill>
                <a:latin typeface="FS Elliot Pro Light" panose="02000503040000020004" pitchFamily="50" charset="0"/>
              </a:rPr>
              <a:t>Companies of all shapes and sizes. About 6,500 firms in the U.S. have nearly 14 million employee-owners today.*</a:t>
            </a:r>
          </a:p>
        </p:txBody>
      </p:sp>
      <p:sp>
        <p:nvSpPr>
          <p:cNvPr id="4" name="AutoShape 6">
            <a:extLst>
              <a:ext uri="{FF2B5EF4-FFF2-40B4-BE49-F238E27FC236}">
                <a16:creationId xmlns:a16="http://schemas.microsoft.com/office/drawing/2014/main" id="{6CA34EF7-976D-BB7B-0A3A-6D11E0B268F4}"/>
              </a:ext>
            </a:extLst>
          </p:cNvPr>
          <p:cNvSpPr>
            <a:spLocks noChangeArrowheads="1"/>
          </p:cNvSpPr>
          <p:nvPr/>
        </p:nvSpPr>
        <p:spPr bwMode="auto">
          <a:xfrm>
            <a:off x="844336" y="2432411"/>
            <a:ext cx="2185730" cy="1133141"/>
          </a:xfrm>
          <a:prstGeom prst="roundRect">
            <a:avLst>
              <a:gd name="adj" fmla="val 0"/>
            </a:avLst>
          </a:prstGeom>
          <a:solidFill>
            <a:srgbClr val="BDE4FC"/>
          </a:solidFill>
          <a:ln>
            <a:noFill/>
          </a:ln>
        </p:spPr>
        <p:txBody>
          <a:bodyPr wrap="none"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r>
              <a:rPr lang="en-US" sz="1013" b="1" baseline="30000" dirty="0">
                <a:solidFill>
                  <a:srgbClr val="DA5410"/>
                </a:solidFill>
                <a:latin typeface="Arial"/>
                <a:ea typeface="ＭＳ Ｐゴシック" charset="0"/>
                <a:cs typeface="ＭＳ Ｐゴシック" charset="0"/>
              </a:rPr>
              <a:t> </a:t>
            </a:r>
          </a:p>
        </p:txBody>
      </p:sp>
      <p:sp>
        <p:nvSpPr>
          <p:cNvPr id="6" name="AutoShape 6">
            <a:extLst>
              <a:ext uri="{FF2B5EF4-FFF2-40B4-BE49-F238E27FC236}">
                <a16:creationId xmlns:a16="http://schemas.microsoft.com/office/drawing/2014/main" id="{0EE4BD7A-AD4F-F990-A2DC-C2146DCF0902}"/>
              </a:ext>
            </a:extLst>
          </p:cNvPr>
          <p:cNvSpPr>
            <a:spLocks noChangeArrowheads="1"/>
          </p:cNvSpPr>
          <p:nvPr/>
        </p:nvSpPr>
        <p:spPr bwMode="auto">
          <a:xfrm>
            <a:off x="6092611" y="2432411"/>
            <a:ext cx="2185730" cy="1133141"/>
          </a:xfrm>
          <a:prstGeom prst="roundRect">
            <a:avLst>
              <a:gd name="adj" fmla="val 0"/>
            </a:avLst>
          </a:prstGeom>
          <a:solidFill>
            <a:srgbClr val="BDE4FC"/>
          </a:solidFill>
          <a:ln>
            <a:noFill/>
          </a:ln>
        </p:spPr>
        <p:txBody>
          <a:bodyPr wrap="none"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r>
              <a:rPr lang="en-US" sz="1013" b="1" baseline="30000" dirty="0">
                <a:solidFill>
                  <a:srgbClr val="DA5410"/>
                </a:solidFill>
                <a:latin typeface="Arial"/>
                <a:ea typeface="ＭＳ Ｐゴシック" charset="0"/>
                <a:cs typeface="ＭＳ Ｐゴシック" charset="0"/>
              </a:rPr>
              <a:t> </a:t>
            </a:r>
          </a:p>
        </p:txBody>
      </p:sp>
      <p:sp>
        <p:nvSpPr>
          <p:cNvPr id="22" name="AutoShape 6">
            <a:extLst>
              <a:ext uri="{FF2B5EF4-FFF2-40B4-BE49-F238E27FC236}">
                <a16:creationId xmlns:a16="http://schemas.microsoft.com/office/drawing/2014/main" id="{E54CAFB4-C471-7F39-DCCB-1CA1D031128F}"/>
              </a:ext>
            </a:extLst>
          </p:cNvPr>
          <p:cNvSpPr>
            <a:spLocks noChangeArrowheads="1"/>
          </p:cNvSpPr>
          <p:nvPr/>
        </p:nvSpPr>
        <p:spPr bwMode="auto">
          <a:xfrm>
            <a:off x="3482761" y="2432411"/>
            <a:ext cx="2185730" cy="1133141"/>
          </a:xfrm>
          <a:prstGeom prst="roundRect">
            <a:avLst>
              <a:gd name="adj" fmla="val 0"/>
            </a:avLst>
          </a:prstGeom>
          <a:solidFill>
            <a:srgbClr val="BDE4FC"/>
          </a:solidFill>
          <a:ln>
            <a:noFill/>
          </a:ln>
        </p:spPr>
        <p:txBody>
          <a:bodyPr wrap="none"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r>
              <a:rPr lang="en-US" sz="1013" b="1" baseline="30000" dirty="0">
                <a:solidFill>
                  <a:srgbClr val="DA5410"/>
                </a:solidFill>
                <a:latin typeface="Arial"/>
                <a:ea typeface="ＭＳ Ｐゴシック" charset="0"/>
                <a:cs typeface="ＭＳ Ｐゴシック" charset="0"/>
              </a:rPr>
              <a:t> </a:t>
            </a:r>
          </a:p>
        </p:txBody>
      </p:sp>
      <p:sp>
        <p:nvSpPr>
          <p:cNvPr id="23" name="Rectangle 10">
            <a:extLst>
              <a:ext uri="{FF2B5EF4-FFF2-40B4-BE49-F238E27FC236}">
                <a16:creationId xmlns:a16="http://schemas.microsoft.com/office/drawing/2014/main" id="{58B6F124-D36A-96E5-F5BE-0CF6357BECEF}"/>
              </a:ext>
            </a:extLst>
          </p:cNvPr>
          <p:cNvSpPr txBox="1">
            <a:spLocks noChangeArrowheads="1"/>
          </p:cNvSpPr>
          <p:nvPr/>
        </p:nvSpPr>
        <p:spPr bwMode="auto">
          <a:xfrm>
            <a:off x="1129858" y="2558857"/>
            <a:ext cx="1660460" cy="82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Bef>
                <a:spcPct val="20000"/>
              </a:spcBef>
              <a:spcAft>
                <a:spcPct val="50000"/>
              </a:spcAft>
              <a:buClr>
                <a:srgbClr val="CF7600"/>
              </a:buClr>
              <a:defRPr/>
            </a:pPr>
            <a:r>
              <a:rPr lang="en-US" sz="1500" b="1" dirty="0">
                <a:solidFill>
                  <a:srgbClr val="002855"/>
                </a:solidFill>
                <a:latin typeface="+mn-lt"/>
                <a:cs typeface="Arial" pitchFamily="34" charset="0"/>
              </a:rPr>
              <a:t>Closely held corporation (Chapter C or S)</a:t>
            </a:r>
          </a:p>
        </p:txBody>
      </p:sp>
      <p:sp>
        <p:nvSpPr>
          <p:cNvPr id="24" name="Rectangle 10">
            <a:extLst>
              <a:ext uri="{FF2B5EF4-FFF2-40B4-BE49-F238E27FC236}">
                <a16:creationId xmlns:a16="http://schemas.microsoft.com/office/drawing/2014/main" id="{36D1BE4A-E8BE-C289-4799-8A72C442BC9F}"/>
              </a:ext>
            </a:extLst>
          </p:cNvPr>
          <p:cNvSpPr txBox="1">
            <a:spLocks noChangeArrowheads="1"/>
          </p:cNvSpPr>
          <p:nvPr/>
        </p:nvSpPr>
        <p:spPr bwMode="auto">
          <a:xfrm>
            <a:off x="3685075" y="2556484"/>
            <a:ext cx="1716701" cy="82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Bef>
                <a:spcPct val="20000"/>
              </a:spcBef>
              <a:spcAft>
                <a:spcPct val="50000"/>
              </a:spcAft>
              <a:buClr>
                <a:srgbClr val="CF7600"/>
              </a:buClr>
              <a:defRPr/>
            </a:pPr>
            <a:r>
              <a:rPr lang="en-US" sz="1500" b="1" dirty="0">
                <a:solidFill>
                  <a:srgbClr val="002855"/>
                </a:solidFill>
                <a:latin typeface="+mn-lt"/>
                <a:cs typeface="Arial" pitchFamily="34" charset="0"/>
              </a:rPr>
              <a:t>History of profitability and strong cash flows</a:t>
            </a:r>
          </a:p>
        </p:txBody>
      </p:sp>
      <p:sp>
        <p:nvSpPr>
          <p:cNvPr id="25" name="Rectangle 10">
            <a:extLst>
              <a:ext uri="{FF2B5EF4-FFF2-40B4-BE49-F238E27FC236}">
                <a16:creationId xmlns:a16="http://schemas.microsoft.com/office/drawing/2014/main" id="{ED77AE30-BD6B-D000-A8C6-B5DDB87CED25}"/>
              </a:ext>
            </a:extLst>
          </p:cNvPr>
          <p:cNvSpPr txBox="1">
            <a:spLocks noChangeArrowheads="1"/>
          </p:cNvSpPr>
          <p:nvPr/>
        </p:nvSpPr>
        <p:spPr bwMode="auto">
          <a:xfrm>
            <a:off x="6228583" y="2658449"/>
            <a:ext cx="1886717" cy="62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Bef>
                <a:spcPct val="20000"/>
              </a:spcBef>
              <a:spcAft>
                <a:spcPct val="50000"/>
              </a:spcAft>
              <a:buClr>
                <a:srgbClr val="CF7600"/>
              </a:buClr>
              <a:defRPr/>
            </a:pPr>
            <a:r>
              <a:rPr lang="en-US" sz="1500" b="1" dirty="0">
                <a:solidFill>
                  <a:srgbClr val="002855"/>
                </a:solidFill>
                <a:latin typeface="+mn-lt"/>
                <a:cs typeface="Arial" pitchFamily="34" charset="0"/>
              </a:rPr>
              <a:t>Employee-centered culture</a:t>
            </a:r>
          </a:p>
        </p:txBody>
      </p:sp>
      <p:sp>
        <p:nvSpPr>
          <p:cNvPr id="26" name="AutoShape 6">
            <a:extLst>
              <a:ext uri="{FF2B5EF4-FFF2-40B4-BE49-F238E27FC236}">
                <a16:creationId xmlns:a16="http://schemas.microsoft.com/office/drawing/2014/main" id="{42274D45-F2BC-3B5E-B75C-7ED71A44ECAE}"/>
              </a:ext>
            </a:extLst>
          </p:cNvPr>
          <p:cNvSpPr>
            <a:spLocks noChangeArrowheads="1"/>
          </p:cNvSpPr>
          <p:nvPr/>
        </p:nvSpPr>
        <p:spPr bwMode="auto">
          <a:xfrm>
            <a:off x="787186" y="2375261"/>
            <a:ext cx="2185730" cy="1133141"/>
          </a:xfrm>
          <a:prstGeom prst="roundRect">
            <a:avLst>
              <a:gd name="adj" fmla="val 0"/>
            </a:avLst>
          </a:prstGeom>
          <a:noFill/>
          <a:ln w="15875">
            <a:solidFill>
              <a:srgbClr val="002855"/>
            </a:solidFill>
          </a:ln>
        </p:spPr>
        <p:txBody>
          <a:bodyPr wrap="none"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r>
              <a:rPr lang="en-US" sz="1013" b="1" baseline="30000" dirty="0">
                <a:solidFill>
                  <a:srgbClr val="DA5410"/>
                </a:solidFill>
                <a:latin typeface="Arial"/>
                <a:ea typeface="ＭＳ Ｐゴシック" charset="0"/>
                <a:cs typeface="ＭＳ Ｐゴシック" charset="0"/>
              </a:rPr>
              <a:t> </a:t>
            </a:r>
          </a:p>
        </p:txBody>
      </p:sp>
      <p:sp>
        <p:nvSpPr>
          <p:cNvPr id="27" name="AutoShape 6">
            <a:extLst>
              <a:ext uri="{FF2B5EF4-FFF2-40B4-BE49-F238E27FC236}">
                <a16:creationId xmlns:a16="http://schemas.microsoft.com/office/drawing/2014/main" id="{67A74418-3060-0DB6-0CF9-171AF24DCB20}"/>
              </a:ext>
            </a:extLst>
          </p:cNvPr>
          <p:cNvSpPr>
            <a:spLocks noChangeArrowheads="1"/>
          </p:cNvSpPr>
          <p:nvPr/>
        </p:nvSpPr>
        <p:spPr bwMode="auto">
          <a:xfrm>
            <a:off x="6035461" y="2375261"/>
            <a:ext cx="2185730" cy="1133141"/>
          </a:xfrm>
          <a:prstGeom prst="roundRect">
            <a:avLst>
              <a:gd name="adj" fmla="val 0"/>
            </a:avLst>
          </a:prstGeom>
          <a:noFill/>
          <a:ln w="15875">
            <a:solidFill>
              <a:srgbClr val="002855"/>
            </a:solidFill>
          </a:ln>
        </p:spPr>
        <p:txBody>
          <a:bodyPr wrap="none"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r>
              <a:rPr lang="en-US" sz="1013" b="1" baseline="30000" dirty="0">
                <a:solidFill>
                  <a:srgbClr val="DA5410"/>
                </a:solidFill>
                <a:latin typeface="Arial"/>
                <a:ea typeface="ＭＳ Ｐゴシック" charset="0"/>
                <a:cs typeface="ＭＳ Ｐゴシック" charset="0"/>
              </a:rPr>
              <a:t> </a:t>
            </a:r>
          </a:p>
        </p:txBody>
      </p:sp>
      <p:sp>
        <p:nvSpPr>
          <p:cNvPr id="28" name="AutoShape 6">
            <a:extLst>
              <a:ext uri="{FF2B5EF4-FFF2-40B4-BE49-F238E27FC236}">
                <a16:creationId xmlns:a16="http://schemas.microsoft.com/office/drawing/2014/main" id="{4A00497C-CCDA-54CE-73D4-6A5CF3841382}"/>
              </a:ext>
            </a:extLst>
          </p:cNvPr>
          <p:cNvSpPr>
            <a:spLocks noChangeArrowheads="1"/>
          </p:cNvSpPr>
          <p:nvPr/>
        </p:nvSpPr>
        <p:spPr bwMode="auto">
          <a:xfrm>
            <a:off x="3425611" y="2375261"/>
            <a:ext cx="2185730" cy="1133141"/>
          </a:xfrm>
          <a:prstGeom prst="roundRect">
            <a:avLst>
              <a:gd name="adj" fmla="val 0"/>
            </a:avLst>
          </a:prstGeom>
          <a:noFill/>
          <a:ln w="15875">
            <a:solidFill>
              <a:srgbClr val="002855"/>
            </a:solidFill>
          </a:ln>
        </p:spPr>
        <p:txBody>
          <a:bodyPr wrap="none"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r>
              <a:rPr lang="en-US" sz="1013" b="1" baseline="30000" dirty="0">
                <a:solidFill>
                  <a:srgbClr val="DA5410"/>
                </a:solidFill>
                <a:latin typeface="Arial"/>
                <a:ea typeface="ＭＳ Ｐゴシック" charset="0"/>
                <a:cs typeface="ＭＳ Ｐゴシック" charset="0"/>
              </a:rPr>
              <a:t> </a:t>
            </a:r>
          </a:p>
        </p:txBody>
      </p:sp>
      <p:sp>
        <p:nvSpPr>
          <p:cNvPr id="29" name="Text Box 15">
            <a:extLst>
              <a:ext uri="{FF2B5EF4-FFF2-40B4-BE49-F238E27FC236}">
                <a16:creationId xmlns:a16="http://schemas.microsoft.com/office/drawing/2014/main" id="{61AE3655-650B-C1A2-7160-B6C2D04AC3A8}"/>
              </a:ext>
            </a:extLst>
          </p:cNvPr>
          <p:cNvSpPr txBox="1">
            <a:spLocks noChangeArrowheads="1"/>
          </p:cNvSpPr>
          <p:nvPr/>
        </p:nvSpPr>
        <p:spPr bwMode="auto">
          <a:xfrm>
            <a:off x="638334" y="4285031"/>
            <a:ext cx="68580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450"/>
              </a:spcAft>
            </a:pPr>
            <a:r>
              <a:rPr lang="en-US" sz="825" dirty="0">
                <a:solidFill>
                  <a:srgbClr val="162B48"/>
                </a:solidFill>
                <a:latin typeface="FS Elliot Pro" panose="02000503040000020004" pitchFamily="50" charset="0"/>
              </a:rPr>
              <a:t>*The National Center for ESOP Ownership, Dec. 31, 2021.</a:t>
            </a:r>
            <a:endParaRPr lang="en-US" altLang="en-US" sz="825" dirty="0">
              <a:solidFill>
                <a:srgbClr val="4D4E53"/>
              </a:solidFill>
              <a:highlight>
                <a:srgbClr val="FFFF00"/>
              </a:highlight>
              <a:latin typeface="FS Elliot Pro"/>
            </a:endParaRPr>
          </a:p>
        </p:txBody>
      </p:sp>
    </p:spTree>
    <p:extLst>
      <p:ext uri="{BB962C8B-B14F-4D97-AF65-F5344CB8AC3E}">
        <p14:creationId xmlns:p14="http://schemas.microsoft.com/office/powerpoint/2010/main" val="230776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br>
              <a:rPr lang="en-US" sz="800" dirty="0"/>
            </a:br>
            <a:r>
              <a:rPr lang="en-US" dirty="0"/>
              <a:t>How does it work?</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7696"/>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8" name="Content Placeholder 2">
            <a:extLst>
              <a:ext uri="{FF2B5EF4-FFF2-40B4-BE49-F238E27FC236}">
                <a16:creationId xmlns:a16="http://schemas.microsoft.com/office/drawing/2014/main" id="{FCC8421F-B7E6-82A4-53C9-F3B72A17610F}"/>
              </a:ext>
            </a:extLst>
          </p:cNvPr>
          <p:cNvSpPr txBox="1">
            <a:spLocks/>
          </p:cNvSpPr>
          <p:nvPr/>
        </p:nvSpPr>
        <p:spPr>
          <a:xfrm>
            <a:off x="6151486" y="2734365"/>
            <a:ext cx="1460672" cy="402198"/>
          </a:xfrm>
          <a:prstGeom prst="rect">
            <a:avLst/>
          </a:prstGeom>
        </p:spPr>
        <p:txBody>
          <a:bodyPr anchor="ctr">
            <a:normAutofit/>
          </a:bodyPr>
          <a:lstStyle>
            <a:defPPr>
              <a:defRPr lang="en-US"/>
            </a:defPPr>
            <a:lvl1pPr marL="0" indent="-227013" algn="l" defTabSz="342900" rtl="0" eaLnBrk="1" latinLnBrk="0" hangingPunct="1">
              <a:spcBef>
                <a:spcPct val="20000"/>
              </a:spcBef>
              <a:buClr>
                <a:schemeClr val="accent2">
                  <a:lumMod val="50000"/>
                </a:schemeClr>
              </a:buClr>
              <a:buFont typeface="Arial"/>
              <a:buChar char="•"/>
              <a:defRPr sz="1350" kern="1200">
                <a:solidFill>
                  <a:schemeClr val="tx1"/>
                </a:solidFill>
                <a:latin typeface="+mn-lt"/>
                <a:ea typeface="+mn-ea"/>
                <a:cs typeface="+mn-cs"/>
              </a:defRPr>
            </a:lvl1pPr>
            <a:lvl2pPr marL="342900" indent="-231775" algn="l" defTabSz="342900" rtl="0" eaLnBrk="1" latinLnBrk="0" hangingPunct="1">
              <a:spcBef>
                <a:spcPct val="20000"/>
              </a:spcBef>
              <a:buClr>
                <a:schemeClr val="accent2">
                  <a:lumMod val="50000"/>
                </a:schemeClr>
              </a:buClr>
              <a:buFont typeface="Arial"/>
              <a:buChar char="–"/>
              <a:defRPr sz="1350" kern="1200">
                <a:solidFill>
                  <a:schemeClr val="tx1"/>
                </a:solidFill>
                <a:latin typeface="+mn-lt"/>
                <a:ea typeface="+mn-ea"/>
                <a:cs typeface="+mn-cs"/>
              </a:defRPr>
            </a:lvl2pPr>
            <a:lvl3pPr marL="685800" indent="-228600" algn="l" defTabSz="342900" rtl="0" eaLnBrk="1" latinLnBrk="0" hangingPunct="1">
              <a:spcBef>
                <a:spcPct val="20000"/>
              </a:spcBef>
              <a:buFont typeface="Arial"/>
              <a:buChar char="•"/>
              <a:defRPr sz="1350" kern="1200">
                <a:solidFill>
                  <a:schemeClr val="tx1"/>
                </a:solidFill>
                <a:latin typeface="+mn-lt"/>
                <a:ea typeface="+mn-ea"/>
                <a:cs typeface="+mn-cs"/>
              </a:defRPr>
            </a:lvl3pPr>
            <a:lvl4pPr marL="1028700" indent="-22860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371600" indent="-22860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714500" indent="-22860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057400" indent="-22860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400300" indent="-22860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743200" indent="-22860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indent="0" algn="ctr">
              <a:buClr>
                <a:srgbClr val="787878"/>
              </a:buClr>
              <a:buFont typeface="Arial"/>
              <a:buNone/>
            </a:pPr>
            <a:r>
              <a:rPr lang="en-US" b="1">
                <a:solidFill>
                  <a:schemeClr val="bg1"/>
                </a:solidFill>
              </a:rPr>
              <a:t>Retirement</a:t>
            </a:r>
            <a:endParaRPr lang="en-US" b="1" dirty="0">
              <a:solidFill>
                <a:schemeClr val="bg1"/>
              </a:solidFill>
            </a:endParaRPr>
          </a:p>
        </p:txBody>
      </p:sp>
      <p:sp>
        <p:nvSpPr>
          <p:cNvPr id="14" name="Content Placeholder 2">
            <a:extLst>
              <a:ext uri="{FF2B5EF4-FFF2-40B4-BE49-F238E27FC236}">
                <a16:creationId xmlns:a16="http://schemas.microsoft.com/office/drawing/2014/main" id="{CAD918B5-A7E6-C699-4CA8-5DC4E82EA657}"/>
              </a:ext>
            </a:extLst>
          </p:cNvPr>
          <p:cNvSpPr txBox="1">
            <a:spLocks/>
          </p:cNvSpPr>
          <p:nvPr/>
        </p:nvSpPr>
        <p:spPr>
          <a:xfrm>
            <a:off x="1554779" y="2669122"/>
            <a:ext cx="1419189" cy="532683"/>
          </a:xfrm>
          <a:prstGeom prst="rect">
            <a:avLst/>
          </a:prstGeom>
        </p:spPr>
        <p:txBody>
          <a:bodyPr vert="horz" lIns="68580" tIns="34290" rIns="68580" bIns="34290" rtlCol="0" anchor="ct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gn="ctr">
              <a:buClr>
                <a:srgbClr val="787878"/>
              </a:buClr>
              <a:buNone/>
            </a:pPr>
            <a:r>
              <a:rPr lang="en-US" sz="1013" b="1" dirty="0">
                <a:solidFill>
                  <a:schemeClr val="bg1"/>
                </a:solidFill>
              </a:rPr>
              <a:t>Exit strategy</a:t>
            </a:r>
          </a:p>
        </p:txBody>
      </p:sp>
      <p:sp>
        <p:nvSpPr>
          <p:cNvPr id="19" name="Content Placeholder 2">
            <a:extLst>
              <a:ext uri="{FF2B5EF4-FFF2-40B4-BE49-F238E27FC236}">
                <a16:creationId xmlns:a16="http://schemas.microsoft.com/office/drawing/2014/main" id="{79A07043-9269-D855-75A2-1169D8A74646}"/>
              </a:ext>
            </a:extLst>
          </p:cNvPr>
          <p:cNvSpPr txBox="1">
            <a:spLocks/>
          </p:cNvSpPr>
          <p:nvPr/>
        </p:nvSpPr>
        <p:spPr>
          <a:xfrm>
            <a:off x="3740482" y="2685885"/>
            <a:ext cx="1605888" cy="499157"/>
          </a:xfrm>
          <a:prstGeom prst="rect">
            <a:avLst/>
          </a:prstGeom>
        </p:spPr>
        <p:txBody>
          <a:bodyPr vert="horz" lIns="68580" tIns="34290" rIns="68580" bIns="34290" rtlCol="0" anchor="ct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gn="ctr">
              <a:buClr>
                <a:srgbClr val="787878"/>
              </a:buClr>
              <a:buNone/>
            </a:pPr>
            <a:r>
              <a:rPr lang="en-US" sz="1013" b="1" dirty="0">
                <a:solidFill>
                  <a:schemeClr val="bg1"/>
                </a:solidFill>
              </a:rPr>
              <a:t>Diversification</a:t>
            </a:r>
          </a:p>
        </p:txBody>
      </p:sp>
      <p:sp>
        <p:nvSpPr>
          <p:cNvPr id="7" name="Oval 6">
            <a:extLst>
              <a:ext uri="{FF2B5EF4-FFF2-40B4-BE49-F238E27FC236}">
                <a16:creationId xmlns:a16="http://schemas.microsoft.com/office/drawing/2014/main" id="{83CF093A-C5E6-22AB-B7AE-C7DBCE01DA2E}"/>
              </a:ext>
            </a:extLst>
          </p:cNvPr>
          <p:cNvSpPr>
            <a:spLocks noChangeAspect="1"/>
          </p:cNvSpPr>
          <p:nvPr/>
        </p:nvSpPr>
        <p:spPr>
          <a:xfrm rot="5400000">
            <a:off x="7430099" y="2385452"/>
            <a:ext cx="857973" cy="857250"/>
          </a:xfrm>
          <a:prstGeom prst="ellipse">
            <a:avLst/>
          </a:prstGeom>
          <a:solidFill>
            <a:srgbClr val="BEE5FD"/>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0" name="Oval 9">
            <a:extLst>
              <a:ext uri="{FF2B5EF4-FFF2-40B4-BE49-F238E27FC236}">
                <a16:creationId xmlns:a16="http://schemas.microsoft.com/office/drawing/2014/main" id="{B70B488A-BFCE-3054-2C59-B0AED7AA5C1D}"/>
              </a:ext>
            </a:extLst>
          </p:cNvPr>
          <p:cNvSpPr>
            <a:spLocks noChangeAspect="1"/>
          </p:cNvSpPr>
          <p:nvPr/>
        </p:nvSpPr>
        <p:spPr>
          <a:xfrm rot="5400000">
            <a:off x="891070" y="2383579"/>
            <a:ext cx="853494" cy="852779"/>
          </a:xfrm>
          <a:prstGeom prst="ellipse">
            <a:avLst/>
          </a:prstGeom>
          <a:solidFill>
            <a:srgbClr val="BEE5FD"/>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2" name="AutoShape 6">
            <a:extLst>
              <a:ext uri="{FF2B5EF4-FFF2-40B4-BE49-F238E27FC236}">
                <a16:creationId xmlns:a16="http://schemas.microsoft.com/office/drawing/2014/main" id="{ECF2AEB8-9A33-F116-0C9A-132D69439EA7}"/>
              </a:ext>
            </a:extLst>
          </p:cNvPr>
          <p:cNvSpPr>
            <a:spLocks noChangeArrowheads="1"/>
          </p:cNvSpPr>
          <p:nvPr/>
        </p:nvSpPr>
        <p:spPr bwMode="auto">
          <a:xfrm>
            <a:off x="5982518" y="3635090"/>
            <a:ext cx="2269350" cy="594949"/>
          </a:xfrm>
          <a:prstGeom prst="roundRect">
            <a:avLst>
              <a:gd name="adj" fmla="val 0"/>
            </a:avLst>
          </a:prstGeom>
          <a:noFill/>
          <a:ln w="19050" cap="rnd">
            <a:solidFill>
              <a:srgbClr val="BEE5FD"/>
            </a:solidFill>
            <a:prstDash val="solid"/>
          </a:ln>
        </p:spPr>
        <p:txBody>
          <a:bodyPr wrap="none"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defRPr/>
            </a:pPr>
            <a:endParaRPr lang="en-US" sz="1013" b="1" baseline="30000" dirty="0">
              <a:solidFill>
                <a:srgbClr val="DA5410"/>
              </a:solidFill>
              <a:latin typeface="Arial"/>
              <a:ea typeface="ＭＳ Ｐゴシック" charset="0"/>
              <a:cs typeface="ＭＳ Ｐゴシック" charset="0"/>
            </a:endParaRPr>
          </a:p>
        </p:txBody>
      </p:sp>
      <p:sp>
        <p:nvSpPr>
          <p:cNvPr id="13" name="TextBox 28">
            <a:extLst>
              <a:ext uri="{FF2B5EF4-FFF2-40B4-BE49-F238E27FC236}">
                <a16:creationId xmlns:a16="http://schemas.microsoft.com/office/drawing/2014/main" id="{E7225220-F131-B862-5B59-30847E831D14}"/>
              </a:ext>
            </a:extLst>
          </p:cNvPr>
          <p:cNvSpPr txBox="1">
            <a:spLocks noChangeArrowheads="1"/>
          </p:cNvSpPr>
          <p:nvPr/>
        </p:nvSpPr>
        <p:spPr bwMode="auto">
          <a:xfrm>
            <a:off x="670473" y="1361932"/>
            <a:ext cx="12887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eaLnBrk="1" hangingPunct="1"/>
            <a:r>
              <a:rPr lang="en-US" sz="1200" b="1" dirty="0">
                <a:solidFill>
                  <a:srgbClr val="162B48"/>
                </a:solidFill>
                <a:latin typeface="+mn-lt"/>
              </a:rPr>
              <a:t>Employees</a:t>
            </a:r>
          </a:p>
        </p:txBody>
      </p:sp>
      <p:sp>
        <p:nvSpPr>
          <p:cNvPr id="16" name="TextBox 29">
            <a:extLst>
              <a:ext uri="{FF2B5EF4-FFF2-40B4-BE49-F238E27FC236}">
                <a16:creationId xmlns:a16="http://schemas.microsoft.com/office/drawing/2014/main" id="{89C4F932-CC9E-C42E-5DD6-15EEBDD26DB0}"/>
              </a:ext>
            </a:extLst>
          </p:cNvPr>
          <p:cNvSpPr txBox="1">
            <a:spLocks noChangeArrowheads="1"/>
          </p:cNvSpPr>
          <p:nvPr/>
        </p:nvSpPr>
        <p:spPr bwMode="auto">
          <a:xfrm>
            <a:off x="630146" y="3987271"/>
            <a:ext cx="13957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eaLnBrk="1" hangingPunct="1"/>
            <a:r>
              <a:rPr lang="en-US" sz="1200" b="1" dirty="0">
                <a:solidFill>
                  <a:srgbClr val="162B48"/>
                </a:solidFill>
                <a:latin typeface="+mn-lt"/>
              </a:rPr>
              <a:t>Shareholders</a:t>
            </a:r>
          </a:p>
        </p:txBody>
      </p:sp>
      <p:sp>
        <p:nvSpPr>
          <p:cNvPr id="17" name="TextBox 30">
            <a:extLst>
              <a:ext uri="{FF2B5EF4-FFF2-40B4-BE49-F238E27FC236}">
                <a16:creationId xmlns:a16="http://schemas.microsoft.com/office/drawing/2014/main" id="{7589F914-9C1C-6928-D4A2-EE86FC75F931}"/>
              </a:ext>
            </a:extLst>
          </p:cNvPr>
          <p:cNvSpPr txBox="1">
            <a:spLocks noChangeArrowheads="1"/>
          </p:cNvSpPr>
          <p:nvPr/>
        </p:nvSpPr>
        <p:spPr bwMode="auto">
          <a:xfrm>
            <a:off x="1360295" y="1729897"/>
            <a:ext cx="1502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eaLnBrk="1" hangingPunct="1"/>
            <a:r>
              <a:rPr lang="en-US" sz="1200" dirty="0">
                <a:solidFill>
                  <a:srgbClr val="162B48"/>
                </a:solidFill>
                <a:latin typeface="+mn-lt"/>
              </a:rPr>
              <a:t>Stock/Allocations</a:t>
            </a:r>
          </a:p>
        </p:txBody>
      </p:sp>
      <p:sp>
        <p:nvSpPr>
          <p:cNvPr id="18" name="TextBox 31">
            <a:extLst>
              <a:ext uri="{FF2B5EF4-FFF2-40B4-BE49-F238E27FC236}">
                <a16:creationId xmlns:a16="http://schemas.microsoft.com/office/drawing/2014/main" id="{107FD4EF-75C0-5131-F8AC-7CF402353BCC}"/>
              </a:ext>
            </a:extLst>
          </p:cNvPr>
          <p:cNvSpPr txBox="1">
            <a:spLocks noChangeArrowheads="1"/>
          </p:cNvSpPr>
          <p:nvPr/>
        </p:nvSpPr>
        <p:spPr bwMode="auto">
          <a:xfrm>
            <a:off x="1683882" y="2223844"/>
            <a:ext cx="2758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eaLnBrk="1" hangingPunct="1"/>
            <a:r>
              <a:rPr lang="en-US" sz="1200" dirty="0">
                <a:solidFill>
                  <a:srgbClr val="162B48"/>
                </a:solidFill>
                <a:latin typeface="+mn-lt"/>
              </a:rPr>
              <a:t>Cash contributions/distributions</a:t>
            </a:r>
          </a:p>
        </p:txBody>
      </p:sp>
      <p:sp>
        <p:nvSpPr>
          <p:cNvPr id="20" name="TextBox 32">
            <a:extLst>
              <a:ext uri="{FF2B5EF4-FFF2-40B4-BE49-F238E27FC236}">
                <a16:creationId xmlns:a16="http://schemas.microsoft.com/office/drawing/2014/main" id="{16E5BF97-3189-E2A8-9F87-16C361961522}"/>
              </a:ext>
            </a:extLst>
          </p:cNvPr>
          <p:cNvSpPr txBox="1">
            <a:spLocks noChangeArrowheads="1"/>
          </p:cNvSpPr>
          <p:nvPr/>
        </p:nvSpPr>
        <p:spPr bwMode="auto">
          <a:xfrm>
            <a:off x="2499514" y="2555351"/>
            <a:ext cx="11271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eaLnBrk="1" hangingPunct="1"/>
            <a:r>
              <a:rPr lang="en-US" sz="1200" dirty="0">
                <a:solidFill>
                  <a:srgbClr val="162B48"/>
                </a:solidFill>
                <a:latin typeface="+mn-lt"/>
              </a:rPr>
              <a:t>ESOP loan</a:t>
            </a:r>
          </a:p>
        </p:txBody>
      </p:sp>
      <p:sp>
        <p:nvSpPr>
          <p:cNvPr id="21" name="TextBox 33">
            <a:extLst>
              <a:ext uri="{FF2B5EF4-FFF2-40B4-BE49-F238E27FC236}">
                <a16:creationId xmlns:a16="http://schemas.microsoft.com/office/drawing/2014/main" id="{2B7497A5-E8E1-2A31-151E-EEF2F90CFDC6}"/>
              </a:ext>
            </a:extLst>
          </p:cNvPr>
          <p:cNvSpPr txBox="1">
            <a:spLocks noChangeArrowheads="1"/>
          </p:cNvSpPr>
          <p:nvPr/>
        </p:nvSpPr>
        <p:spPr bwMode="auto">
          <a:xfrm>
            <a:off x="2232153" y="3072906"/>
            <a:ext cx="16618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eaLnBrk="1" hangingPunct="1"/>
            <a:r>
              <a:rPr lang="en-US" sz="1200" dirty="0">
                <a:solidFill>
                  <a:srgbClr val="162B48"/>
                </a:solidFill>
                <a:latin typeface="+mn-lt"/>
              </a:rPr>
              <a:t>ESOP loan payments</a:t>
            </a:r>
          </a:p>
        </p:txBody>
      </p:sp>
      <p:sp>
        <p:nvSpPr>
          <p:cNvPr id="30" name="TextBox 34">
            <a:extLst>
              <a:ext uri="{FF2B5EF4-FFF2-40B4-BE49-F238E27FC236}">
                <a16:creationId xmlns:a16="http://schemas.microsoft.com/office/drawing/2014/main" id="{209F852A-349A-0E0C-E365-3806B49E6A50}"/>
              </a:ext>
            </a:extLst>
          </p:cNvPr>
          <p:cNvSpPr txBox="1">
            <a:spLocks noChangeArrowheads="1"/>
          </p:cNvSpPr>
          <p:nvPr/>
        </p:nvSpPr>
        <p:spPr bwMode="auto">
          <a:xfrm>
            <a:off x="1353223" y="3535097"/>
            <a:ext cx="125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eaLnBrk="1" hangingPunct="1"/>
            <a:r>
              <a:rPr lang="en-US" sz="1200" dirty="0">
                <a:solidFill>
                  <a:srgbClr val="162B48"/>
                </a:solidFill>
                <a:latin typeface="+mn-lt"/>
              </a:rPr>
              <a:t>Stock for cash</a:t>
            </a:r>
          </a:p>
        </p:txBody>
      </p:sp>
      <p:sp>
        <p:nvSpPr>
          <p:cNvPr id="31" name="TextBox 35">
            <a:extLst>
              <a:ext uri="{FF2B5EF4-FFF2-40B4-BE49-F238E27FC236}">
                <a16:creationId xmlns:a16="http://schemas.microsoft.com/office/drawing/2014/main" id="{D0E6788F-427E-4EC2-2048-42BA5A6E2326}"/>
              </a:ext>
            </a:extLst>
          </p:cNvPr>
          <p:cNvSpPr txBox="1">
            <a:spLocks noChangeArrowheads="1"/>
          </p:cNvSpPr>
          <p:nvPr/>
        </p:nvSpPr>
        <p:spPr bwMode="auto">
          <a:xfrm>
            <a:off x="5666064" y="2371459"/>
            <a:ext cx="12677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eaLnBrk="1" hangingPunct="1"/>
            <a:r>
              <a:rPr lang="en-US" sz="1200" dirty="0">
                <a:solidFill>
                  <a:srgbClr val="162B48"/>
                </a:solidFill>
                <a:latin typeface="+mn-lt"/>
              </a:rPr>
              <a:t>Company loan</a:t>
            </a:r>
          </a:p>
        </p:txBody>
      </p:sp>
      <p:sp>
        <p:nvSpPr>
          <p:cNvPr id="32" name="TextBox 36">
            <a:extLst>
              <a:ext uri="{FF2B5EF4-FFF2-40B4-BE49-F238E27FC236}">
                <a16:creationId xmlns:a16="http://schemas.microsoft.com/office/drawing/2014/main" id="{06AB8B32-49A4-AC96-8E57-2746F8E0DC0E}"/>
              </a:ext>
            </a:extLst>
          </p:cNvPr>
          <p:cNvSpPr txBox="1">
            <a:spLocks noChangeArrowheads="1"/>
          </p:cNvSpPr>
          <p:nvPr/>
        </p:nvSpPr>
        <p:spPr bwMode="auto">
          <a:xfrm>
            <a:off x="5238365" y="2965560"/>
            <a:ext cx="21231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eaLnBrk="1" hangingPunct="1"/>
            <a:r>
              <a:rPr lang="en-US" sz="1200" dirty="0">
                <a:solidFill>
                  <a:srgbClr val="162B48"/>
                </a:solidFill>
                <a:latin typeface="+mn-lt"/>
              </a:rPr>
              <a:t>Company loan payments</a:t>
            </a:r>
          </a:p>
        </p:txBody>
      </p:sp>
      <p:sp>
        <p:nvSpPr>
          <p:cNvPr id="33" name="TextBox 37">
            <a:extLst>
              <a:ext uri="{FF2B5EF4-FFF2-40B4-BE49-F238E27FC236}">
                <a16:creationId xmlns:a16="http://schemas.microsoft.com/office/drawing/2014/main" id="{A03D9366-26AA-08F9-B10A-E6A706C543E2}"/>
              </a:ext>
            </a:extLst>
          </p:cNvPr>
          <p:cNvSpPr txBox="1">
            <a:spLocks noChangeArrowheads="1"/>
          </p:cNvSpPr>
          <p:nvPr/>
        </p:nvSpPr>
        <p:spPr bwMode="auto">
          <a:xfrm>
            <a:off x="6594286" y="3712583"/>
            <a:ext cx="199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eaLnBrk="1" hangingPunct="1"/>
            <a:r>
              <a:rPr lang="en-US" sz="1200" dirty="0">
                <a:solidFill>
                  <a:srgbClr val="162B48"/>
                </a:solidFill>
                <a:latin typeface="+mn-lt"/>
              </a:rPr>
              <a:t>Initial transaction</a:t>
            </a:r>
          </a:p>
        </p:txBody>
      </p:sp>
      <p:sp>
        <p:nvSpPr>
          <p:cNvPr id="34" name="TextBox 38">
            <a:extLst>
              <a:ext uri="{FF2B5EF4-FFF2-40B4-BE49-F238E27FC236}">
                <a16:creationId xmlns:a16="http://schemas.microsoft.com/office/drawing/2014/main" id="{2E2C52D6-4B41-7BF2-0EF2-3312D079E5B0}"/>
              </a:ext>
            </a:extLst>
          </p:cNvPr>
          <p:cNvSpPr txBox="1">
            <a:spLocks noChangeArrowheads="1"/>
          </p:cNvSpPr>
          <p:nvPr/>
        </p:nvSpPr>
        <p:spPr bwMode="auto">
          <a:xfrm>
            <a:off x="6591907" y="3910654"/>
            <a:ext cx="18400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eaLnBrk="1" hangingPunct="1"/>
            <a:r>
              <a:rPr lang="en-US" sz="1200" dirty="0">
                <a:solidFill>
                  <a:srgbClr val="162B48"/>
                </a:solidFill>
                <a:latin typeface="+mn-lt"/>
              </a:rPr>
              <a:t>Annual transactions</a:t>
            </a:r>
          </a:p>
        </p:txBody>
      </p:sp>
      <p:cxnSp>
        <p:nvCxnSpPr>
          <p:cNvPr id="35" name="Straight Arrow Connector 46">
            <a:extLst>
              <a:ext uri="{FF2B5EF4-FFF2-40B4-BE49-F238E27FC236}">
                <a16:creationId xmlns:a16="http://schemas.microsoft.com/office/drawing/2014/main" id="{3583B05A-2494-D0AD-C654-66D57F9C39DA}"/>
              </a:ext>
            </a:extLst>
          </p:cNvPr>
          <p:cNvCxnSpPr>
            <a:cxnSpLocks noChangeShapeType="1"/>
          </p:cNvCxnSpPr>
          <p:nvPr/>
        </p:nvCxnSpPr>
        <p:spPr bwMode="auto">
          <a:xfrm>
            <a:off x="6174669" y="4041622"/>
            <a:ext cx="361798" cy="0"/>
          </a:xfrm>
          <a:prstGeom prst="straightConnector1">
            <a:avLst/>
          </a:prstGeom>
          <a:noFill/>
          <a:ln w="28575" cap="rnd">
            <a:solidFill>
              <a:srgbClr val="002855"/>
            </a:solidFill>
            <a:prstDash val="sysDot"/>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36" name="Straight Arrow Connector 47">
            <a:extLst>
              <a:ext uri="{FF2B5EF4-FFF2-40B4-BE49-F238E27FC236}">
                <a16:creationId xmlns:a16="http://schemas.microsoft.com/office/drawing/2014/main" id="{2C7AC092-BA18-5829-3A88-451257674C69}"/>
              </a:ext>
            </a:extLst>
          </p:cNvPr>
          <p:cNvCxnSpPr>
            <a:cxnSpLocks noChangeShapeType="1"/>
          </p:cNvCxnSpPr>
          <p:nvPr/>
        </p:nvCxnSpPr>
        <p:spPr bwMode="auto">
          <a:xfrm>
            <a:off x="6174002" y="3844742"/>
            <a:ext cx="358772" cy="0"/>
          </a:xfrm>
          <a:prstGeom prst="straightConnector1">
            <a:avLst/>
          </a:prstGeom>
          <a:noFill/>
          <a:ln w="25400">
            <a:solidFill>
              <a:srgbClr val="0076CF"/>
            </a:solidFill>
            <a:round/>
            <a:headEn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37" name="Rectangle 1">
            <a:extLst>
              <a:ext uri="{FF2B5EF4-FFF2-40B4-BE49-F238E27FC236}">
                <a16:creationId xmlns:a16="http://schemas.microsoft.com/office/drawing/2014/main" id="{080D0DD2-1D7C-BD31-4711-50FAD4DE7CB3}"/>
              </a:ext>
            </a:extLst>
          </p:cNvPr>
          <p:cNvSpPr>
            <a:spLocks noChangeArrowheads="1"/>
          </p:cNvSpPr>
          <p:nvPr/>
        </p:nvSpPr>
        <p:spPr bwMode="auto">
          <a:xfrm>
            <a:off x="4362643" y="3454108"/>
            <a:ext cx="9524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200" b="1" spc="-30" dirty="0">
                <a:solidFill>
                  <a:srgbClr val="162B48"/>
                </a:solidFill>
                <a:ea typeface="MS PGothic" pitchFamily="34" charset="-128"/>
                <a:cs typeface="Arial" pitchFamily="34" charset="0"/>
              </a:rPr>
              <a:t>Company</a:t>
            </a:r>
          </a:p>
        </p:txBody>
      </p:sp>
      <p:sp>
        <p:nvSpPr>
          <p:cNvPr id="38" name="Rectangle 35">
            <a:extLst>
              <a:ext uri="{FF2B5EF4-FFF2-40B4-BE49-F238E27FC236}">
                <a16:creationId xmlns:a16="http://schemas.microsoft.com/office/drawing/2014/main" id="{3F13BC43-5862-B0AF-50C4-8B981F17C986}"/>
              </a:ext>
            </a:extLst>
          </p:cNvPr>
          <p:cNvSpPr>
            <a:spLocks noChangeArrowheads="1"/>
          </p:cNvSpPr>
          <p:nvPr/>
        </p:nvSpPr>
        <p:spPr bwMode="auto">
          <a:xfrm>
            <a:off x="7437728" y="2646785"/>
            <a:ext cx="785565"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013" b="1" dirty="0">
                <a:solidFill>
                  <a:srgbClr val="0076CF"/>
                </a:solidFill>
                <a:latin typeface="FS Elliot Pro" panose="02000503040000020004" pitchFamily="2" charset="0"/>
                <a:ea typeface="MS PGothic" pitchFamily="34" charset="-128"/>
                <a:cs typeface="Arial" pitchFamily="34" charset="0"/>
              </a:rPr>
              <a:t>Bank</a:t>
            </a:r>
          </a:p>
        </p:txBody>
      </p:sp>
      <p:sp>
        <p:nvSpPr>
          <p:cNvPr id="39" name="Rectangle 38">
            <a:extLst>
              <a:ext uri="{FF2B5EF4-FFF2-40B4-BE49-F238E27FC236}">
                <a16:creationId xmlns:a16="http://schemas.microsoft.com/office/drawing/2014/main" id="{E5F9DA87-922C-F359-8E1A-F85E689DAB3F}"/>
              </a:ext>
            </a:extLst>
          </p:cNvPr>
          <p:cNvSpPr>
            <a:spLocks noChangeArrowheads="1"/>
          </p:cNvSpPr>
          <p:nvPr/>
        </p:nvSpPr>
        <p:spPr bwMode="auto">
          <a:xfrm>
            <a:off x="768514" y="2643503"/>
            <a:ext cx="1035542"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013" b="1" dirty="0">
                <a:solidFill>
                  <a:srgbClr val="0076CF"/>
                </a:solidFill>
                <a:latin typeface="FS Elliot Pro" panose="02000503040000020004" pitchFamily="2" charset="0"/>
                <a:ea typeface="MS PGothic" pitchFamily="34" charset="-128"/>
                <a:cs typeface="Arial" pitchFamily="34" charset="0"/>
              </a:rPr>
              <a:t>ESOP</a:t>
            </a:r>
          </a:p>
        </p:txBody>
      </p:sp>
      <p:cxnSp>
        <p:nvCxnSpPr>
          <p:cNvPr id="40" name="Straight Arrow Connector 46">
            <a:extLst>
              <a:ext uri="{FF2B5EF4-FFF2-40B4-BE49-F238E27FC236}">
                <a16:creationId xmlns:a16="http://schemas.microsoft.com/office/drawing/2014/main" id="{57C29130-A253-7231-D250-69837AEA74A7}"/>
              </a:ext>
            </a:extLst>
          </p:cNvPr>
          <p:cNvCxnSpPr>
            <a:cxnSpLocks noChangeShapeType="1"/>
          </p:cNvCxnSpPr>
          <p:nvPr/>
        </p:nvCxnSpPr>
        <p:spPr bwMode="auto">
          <a:xfrm flipV="1">
            <a:off x="1309318" y="1630118"/>
            <a:ext cx="0" cy="713987"/>
          </a:xfrm>
          <a:prstGeom prst="straightConnector1">
            <a:avLst/>
          </a:prstGeom>
          <a:noFill/>
          <a:ln w="28575" cap="rnd">
            <a:solidFill>
              <a:srgbClr val="002855"/>
            </a:solidFill>
            <a:prstDash val="sysDot"/>
            <a:round/>
            <a:headEnd w="lg" len="me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41" name="Straight Arrow Connector 46">
            <a:extLst>
              <a:ext uri="{FF2B5EF4-FFF2-40B4-BE49-F238E27FC236}">
                <a16:creationId xmlns:a16="http://schemas.microsoft.com/office/drawing/2014/main" id="{E1AC4657-85E0-2252-5751-09F975C0B444}"/>
              </a:ext>
            </a:extLst>
          </p:cNvPr>
          <p:cNvCxnSpPr>
            <a:cxnSpLocks noChangeShapeType="1"/>
          </p:cNvCxnSpPr>
          <p:nvPr/>
        </p:nvCxnSpPr>
        <p:spPr bwMode="auto">
          <a:xfrm>
            <a:off x="5282943" y="2918606"/>
            <a:ext cx="2053354" cy="0"/>
          </a:xfrm>
          <a:prstGeom prst="straightConnector1">
            <a:avLst/>
          </a:prstGeom>
          <a:noFill/>
          <a:ln w="28575" cap="rnd">
            <a:solidFill>
              <a:srgbClr val="002855"/>
            </a:solidFill>
            <a:prstDash val="sysDot"/>
            <a:round/>
            <a:headEnd w="lg" len="me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42" name="Straight Arrow Connector 47">
            <a:extLst>
              <a:ext uri="{FF2B5EF4-FFF2-40B4-BE49-F238E27FC236}">
                <a16:creationId xmlns:a16="http://schemas.microsoft.com/office/drawing/2014/main" id="{DBC57B3D-447C-9685-F7E6-FA8014C95E79}"/>
              </a:ext>
            </a:extLst>
          </p:cNvPr>
          <p:cNvCxnSpPr>
            <a:cxnSpLocks noChangeShapeType="1"/>
          </p:cNvCxnSpPr>
          <p:nvPr/>
        </p:nvCxnSpPr>
        <p:spPr bwMode="auto">
          <a:xfrm flipH="1">
            <a:off x="5249943" y="2684885"/>
            <a:ext cx="2053354" cy="0"/>
          </a:xfrm>
          <a:prstGeom prst="straightConnector1">
            <a:avLst/>
          </a:prstGeom>
          <a:noFill/>
          <a:ln w="25400">
            <a:solidFill>
              <a:srgbClr val="0076CF"/>
            </a:solidFill>
            <a:round/>
            <a:headEnd w="lg" len="me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43" name="Straight Arrow Connector 46">
            <a:extLst>
              <a:ext uri="{FF2B5EF4-FFF2-40B4-BE49-F238E27FC236}">
                <a16:creationId xmlns:a16="http://schemas.microsoft.com/office/drawing/2014/main" id="{8FACA15E-B9C3-E599-7D24-A59CF033372B}"/>
              </a:ext>
            </a:extLst>
          </p:cNvPr>
          <p:cNvCxnSpPr>
            <a:cxnSpLocks noChangeShapeType="1"/>
          </p:cNvCxnSpPr>
          <p:nvPr/>
        </p:nvCxnSpPr>
        <p:spPr bwMode="auto">
          <a:xfrm flipH="1">
            <a:off x="1798628" y="2544071"/>
            <a:ext cx="2581922" cy="0"/>
          </a:xfrm>
          <a:prstGeom prst="straightConnector1">
            <a:avLst/>
          </a:prstGeom>
          <a:noFill/>
          <a:ln w="28575" cap="rnd">
            <a:solidFill>
              <a:srgbClr val="002855"/>
            </a:solidFill>
            <a:prstDash val="sysDot"/>
            <a:round/>
            <a:headEnd w="lg" len="me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44" name="Straight Arrow Connector 46">
            <a:extLst>
              <a:ext uri="{FF2B5EF4-FFF2-40B4-BE49-F238E27FC236}">
                <a16:creationId xmlns:a16="http://schemas.microsoft.com/office/drawing/2014/main" id="{0EA4282A-4C12-652C-196E-31C1EB97626A}"/>
              </a:ext>
            </a:extLst>
          </p:cNvPr>
          <p:cNvCxnSpPr>
            <a:cxnSpLocks noChangeShapeType="1"/>
          </p:cNvCxnSpPr>
          <p:nvPr/>
        </p:nvCxnSpPr>
        <p:spPr bwMode="auto">
          <a:xfrm rot="10800000" flipH="1">
            <a:off x="1840585" y="3018418"/>
            <a:ext cx="2582935" cy="0"/>
          </a:xfrm>
          <a:prstGeom prst="straightConnector1">
            <a:avLst/>
          </a:prstGeom>
          <a:noFill/>
          <a:ln w="28575" cap="rnd">
            <a:solidFill>
              <a:srgbClr val="002855"/>
            </a:solidFill>
            <a:prstDash val="sysDot"/>
            <a:round/>
            <a:headEnd w="lg" len="me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45" name="Straight Arrow Connector 47">
            <a:extLst>
              <a:ext uri="{FF2B5EF4-FFF2-40B4-BE49-F238E27FC236}">
                <a16:creationId xmlns:a16="http://schemas.microsoft.com/office/drawing/2014/main" id="{7E5F917C-502A-01D2-3BC3-6CCE121B6637}"/>
              </a:ext>
            </a:extLst>
          </p:cNvPr>
          <p:cNvCxnSpPr>
            <a:cxnSpLocks noChangeShapeType="1"/>
          </p:cNvCxnSpPr>
          <p:nvPr/>
        </p:nvCxnSpPr>
        <p:spPr bwMode="auto">
          <a:xfrm flipH="1">
            <a:off x="1807704" y="2809267"/>
            <a:ext cx="2582935" cy="0"/>
          </a:xfrm>
          <a:prstGeom prst="straightConnector1">
            <a:avLst/>
          </a:prstGeom>
          <a:noFill/>
          <a:ln w="25400">
            <a:solidFill>
              <a:srgbClr val="0076CF"/>
            </a:solidFill>
            <a:round/>
            <a:headEnd w="lg" len="me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cxnSp>
        <p:nvCxnSpPr>
          <p:cNvPr id="46" name="Straight Arrow Connector 47">
            <a:extLst>
              <a:ext uri="{FF2B5EF4-FFF2-40B4-BE49-F238E27FC236}">
                <a16:creationId xmlns:a16="http://schemas.microsoft.com/office/drawing/2014/main" id="{923C47B8-F46A-4281-83AB-9EA6BEFA241E}"/>
              </a:ext>
            </a:extLst>
          </p:cNvPr>
          <p:cNvCxnSpPr>
            <a:cxnSpLocks noChangeShapeType="1"/>
          </p:cNvCxnSpPr>
          <p:nvPr/>
        </p:nvCxnSpPr>
        <p:spPr bwMode="auto">
          <a:xfrm flipV="1">
            <a:off x="1319787" y="3273591"/>
            <a:ext cx="0" cy="715228"/>
          </a:xfrm>
          <a:prstGeom prst="straightConnector1">
            <a:avLst/>
          </a:prstGeom>
          <a:noFill/>
          <a:ln w="25400">
            <a:solidFill>
              <a:srgbClr val="0076CF"/>
            </a:solidFill>
            <a:round/>
            <a:headEnd type="arrow" w="lg" len="me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47" name="Picture 46">
            <a:extLst>
              <a:ext uri="{FF2B5EF4-FFF2-40B4-BE49-F238E27FC236}">
                <a16:creationId xmlns:a16="http://schemas.microsoft.com/office/drawing/2014/main" id="{308EB7FF-269D-E9CF-F119-9A01EEDD767B}"/>
              </a:ext>
            </a:extLst>
          </p:cNvPr>
          <p:cNvPicPr>
            <a:picLocks noChangeAspect="1"/>
          </p:cNvPicPr>
          <p:nvPr/>
        </p:nvPicPr>
        <p:blipFill>
          <a:blip r:embed="rId3"/>
          <a:stretch>
            <a:fillRect/>
          </a:stretch>
        </p:blipFill>
        <p:spPr>
          <a:xfrm>
            <a:off x="4504003" y="2344006"/>
            <a:ext cx="665456" cy="915002"/>
          </a:xfrm>
          <a:prstGeom prst="rect">
            <a:avLst/>
          </a:prstGeom>
        </p:spPr>
      </p:pic>
      <p:sp>
        <p:nvSpPr>
          <p:cNvPr id="48" name="Oval 47">
            <a:extLst>
              <a:ext uri="{FF2B5EF4-FFF2-40B4-BE49-F238E27FC236}">
                <a16:creationId xmlns:a16="http://schemas.microsoft.com/office/drawing/2014/main" id="{7092BBBC-9D4A-5532-E890-FED3E6808CA0}"/>
              </a:ext>
            </a:extLst>
          </p:cNvPr>
          <p:cNvSpPr>
            <a:spLocks noChangeAspect="1"/>
          </p:cNvSpPr>
          <p:nvPr/>
        </p:nvSpPr>
        <p:spPr>
          <a:xfrm rot="5400000">
            <a:off x="7394256" y="2346236"/>
            <a:ext cx="857973" cy="857250"/>
          </a:xfrm>
          <a:prstGeom prst="ellipse">
            <a:avLst/>
          </a:prstGeom>
          <a:noFill/>
          <a:ln w="25400">
            <a:solidFill>
              <a:srgbClr val="0091DA"/>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49" name="Oval 48">
            <a:extLst>
              <a:ext uri="{FF2B5EF4-FFF2-40B4-BE49-F238E27FC236}">
                <a16:creationId xmlns:a16="http://schemas.microsoft.com/office/drawing/2014/main" id="{50B1FDA5-98EC-B35F-C903-EEAFD57B4EA3}"/>
              </a:ext>
            </a:extLst>
          </p:cNvPr>
          <p:cNvSpPr>
            <a:spLocks noChangeAspect="1"/>
          </p:cNvSpPr>
          <p:nvPr/>
        </p:nvSpPr>
        <p:spPr>
          <a:xfrm rot="5400000">
            <a:off x="855227" y="2344363"/>
            <a:ext cx="853494" cy="852779"/>
          </a:xfrm>
          <a:prstGeom prst="ellipse">
            <a:avLst/>
          </a:prstGeom>
          <a:noFill/>
          <a:ln w="25400">
            <a:solidFill>
              <a:srgbClr val="0091DA"/>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Tree>
    <p:extLst>
      <p:ext uri="{BB962C8B-B14F-4D97-AF65-F5344CB8AC3E}">
        <p14:creationId xmlns:p14="http://schemas.microsoft.com/office/powerpoint/2010/main" val="154134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605" y="219268"/>
            <a:ext cx="8230790" cy="774975"/>
          </a:xfrm>
        </p:spPr>
        <p:txBody>
          <a:bodyPr/>
          <a:lstStyle/>
          <a:p>
            <a:pPr>
              <a:spcBef>
                <a:spcPts val="1200"/>
              </a:spcBef>
            </a:pPr>
            <a:br>
              <a:rPr lang="en-US" sz="800" dirty="0"/>
            </a:br>
            <a:r>
              <a:rPr lang="en-US" dirty="0"/>
              <a:t>ESOP exit strategy advantages</a:t>
            </a:r>
            <a:endParaRPr lang="en-US" dirty="0">
              <a:solidFill>
                <a:srgbClr val="0067CF"/>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none" rtlCol="0">
            <a:spAutoFit/>
          </a:body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237696"/>
            <a:ext cx="9144000" cy="338850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8" name="Content Placeholder 2">
            <a:extLst>
              <a:ext uri="{FF2B5EF4-FFF2-40B4-BE49-F238E27FC236}">
                <a16:creationId xmlns:a16="http://schemas.microsoft.com/office/drawing/2014/main" id="{FCC8421F-B7E6-82A4-53C9-F3B72A17610F}"/>
              </a:ext>
            </a:extLst>
          </p:cNvPr>
          <p:cNvSpPr txBox="1">
            <a:spLocks/>
          </p:cNvSpPr>
          <p:nvPr/>
        </p:nvSpPr>
        <p:spPr>
          <a:xfrm>
            <a:off x="6151486" y="2734365"/>
            <a:ext cx="1460672" cy="402198"/>
          </a:xfrm>
          <a:prstGeom prst="rect">
            <a:avLst/>
          </a:prstGeom>
        </p:spPr>
        <p:txBody>
          <a:bodyPr anchor="ctr">
            <a:normAutofit/>
          </a:bodyPr>
          <a:lstStyle>
            <a:defPPr>
              <a:defRPr lang="en-US"/>
            </a:defPPr>
            <a:lvl1pPr marL="0" indent="-227013" algn="l" defTabSz="342900" rtl="0" eaLnBrk="1" latinLnBrk="0" hangingPunct="1">
              <a:spcBef>
                <a:spcPct val="20000"/>
              </a:spcBef>
              <a:buClr>
                <a:schemeClr val="accent2">
                  <a:lumMod val="50000"/>
                </a:schemeClr>
              </a:buClr>
              <a:buFont typeface="Arial"/>
              <a:buChar char="•"/>
              <a:defRPr sz="1350" kern="1200">
                <a:solidFill>
                  <a:schemeClr val="tx1"/>
                </a:solidFill>
                <a:latin typeface="+mn-lt"/>
                <a:ea typeface="+mn-ea"/>
                <a:cs typeface="+mn-cs"/>
              </a:defRPr>
            </a:lvl1pPr>
            <a:lvl2pPr marL="342900" indent="-231775" algn="l" defTabSz="342900" rtl="0" eaLnBrk="1" latinLnBrk="0" hangingPunct="1">
              <a:spcBef>
                <a:spcPct val="20000"/>
              </a:spcBef>
              <a:buClr>
                <a:schemeClr val="accent2">
                  <a:lumMod val="50000"/>
                </a:schemeClr>
              </a:buClr>
              <a:buFont typeface="Arial"/>
              <a:buChar char="–"/>
              <a:defRPr sz="1350" kern="1200">
                <a:solidFill>
                  <a:schemeClr val="tx1"/>
                </a:solidFill>
                <a:latin typeface="+mn-lt"/>
                <a:ea typeface="+mn-ea"/>
                <a:cs typeface="+mn-cs"/>
              </a:defRPr>
            </a:lvl2pPr>
            <a:lvl3pPr marL="685800" indent="-228600" algn="l" defTabSz="342900" rtl="0" eaLnBrk="1" latinLnBrk="0" hangingPunct="1">
              <a:spcBef>
                <a:spcPct val="20000"/>
              </a:spcBef>
              <a:buFont typeface="Arial"/>
              <a:buChar char="•"/>
              <a:defRPr sz="1350" kern="1200">
                <a:solidFill>
                  <a:schemeClr val="tx1"/>
                </a:solidFill>
                <a:latin typeface="+mn-lt"/>
                <a:ea typeface="+mn-ea"/>
                <a:cs typeface="+mn-cs"/>
              </a:defRPr>
            </a:lvl3pPr>
            <a:lvl4pPr marL="1028700" indent="-22860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371600" indent="-22860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714500" indent="-22860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057400" indent="-22860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400300" indent="-22860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743200" indent="-22860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indent="0" algn="ctr">
              <a:buClr>
                <a:srgbClr val="787878"/>
              </a:buClr>
              <a:buFont typeface="Arial"/>
              <a:buNone/>
            </a:pPr>
            <a:r>
              <a:rPr lang="en-US" b="1">
                <a:solidFill>
                  <a:schemeClr val="bg1"/>
                </a:solidFill>
              </a:rPr>
              <a:t>Retirement</a:t>
            </a:r>
            <a:endParaRPr lang="en-US" b="1" dirty="0">
              <a:solidFill>
                <a:schemeClr val="bg1"/>
              </a:solidFill>
            </a:endParaRPr>
          </a:p>
        </p:txBody>
      </p:sp>
      <p:sp>
        <p:nvSpPr>
          <p:cNvPr id="14" name="Content Placeholder 2">
            <a:extLst>
              <a:ext uri="{FF2B5EF4-FFF2-40B4-BE49-F238E27FC236}">
                <a16:creationId xmlns:a16="http://schemas.microsoft.com/office/drawing/2014/main" id="{CAD918B5-A7E6-C699-4CA8-5DC4E82EA657}"/>
              </a:ext>
            </a:extLst>
          </p:cNvPr>
          <p:cNvSpPr txBox="1">
            <a:spLocks/>
          </p:cNvSpPr>
          <p:nvPr/>
        </p:nvSpPr>
        <p:spPr>
          <a:xfrm>
            <a:off x="1554779" y="2669122"/>
            <a:ext cx="1419189" cy="532683"/>
          </a:xfrm>
          <a:prstGeom prst="rect">
            <a:avLst/>
          </a:prstGeom>
        </p:spPr>
        <p:txBody>
          <a:bodyPr vert="horz" lIns="68580" tIns="34290" rIns="68580" bIns="34290" rtlCol="0" anchor="ct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gn="ctr">
              <a:buClr>
                <a:srgbClr val="787878"/>
              </a:buClr>
              <a:buNone/>
            </a:pPr>
            <a:r>
              <a:rPr lang="en-US" sz="1013" b="1" dirty="0">
                <a:solidFill>
                  <a:schemeClr val="bg1"/>
                </a:solidFill>
              </a:rPr>
              <a:t>Exit strategy</a:t>
            </a:r>
          </a:p>
        </p:txBody>
      </p:sp>
      <p:sp>
        <p:nvSpPr>
          <p:cNvPr id="19" name="Content Placeholder 2">
            <a:extLst>
              <a:ext uri="{FF2B5EF4-FFF2-40B4-BE49-F238E27FC236}">
                <a16:creationId xmlns:a16="http://schemas.microsoft.com/office/drawing/2014/main" id="{79A07043-9269-D855-75A2-1169D8A74646}"/>
              </a:ext>
            </a:extLst>
          </p:cNvPr>
          <p:cNvSpPr txBox="1">
            <a:spLocks/>
          </p:cNvSpPr>
          <p:nvPr/>
        </p:nvSpPr>
        <p:spPr>
          <a:xfrm>
            <a:off x="3740482" y="2685885"/>
            <a:ext cx="1605888" cy="499157"/>
          </a:xfrm>
          <a:prstGeom prst="rect">
            <a:avLst/>
          </a:prstGeom>
        </p:spPr>
        <p:txBody>
          <a:bodyPr vert="horz" lIns="68580" tIns="34290" rIns="68580" bIns="34290" rtlCol="0" anchor="ctr">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indent="0" algn="ctr">
              <a:buClr>
                <a:srgbClr val="787878"/>
              </a:buClr>
              <a:buNone/>
            </a:pPr>
            <a:r>
              <a:rPr lang="en-US" sz="1013" b="1" dirty="0">
                <a:solidFill>
                  <a:schemeClr val="bg1"/>
                </a:solidFill>
              </a:rPr>
              <a:t>Diversification</a:t>
            </a:r>
          </a:p>
        </p:txBody>
      </p:sp>
      <p:graphicFrame>
        <p:nvGraphicFramePr>
          <p:cNvPr id="3" name="Group 122">
            <a:extLst>
              <a:ext uri="{FF2B5EF4-FFF2-40B4-BE49-F238E27FC236}">
                <a16:creationId xmlns:a16="http://schemas.microsoft.com/office/drawing/2014/main" id="{EE5A41BE-9321-B5F9-8229-019DC204E384}"/>
              </a:ext>
            </a:extLst>
          </p:cNvPr>
          <p:cNvGraphicFramePr>
            <a:graphicFrameLocks/>
          </p:cNvGraphicFramePr>
          <p:nvPr>
            <p:extLst>
              <p:ext uri="{D42A27DB-BD31-4B8C-83A1-F6EECF244321}">
                <p14:modId xmlns:p14="http://schemas.microsoft.com/office/powerpoint/2010/main" val="1076077634"/>
              </p:ext>
            </p:extLst>
          </p:nvPr>
        </p:nvGraphicFramePr>
        <p:xfrm>
          <a:off x="660338" y="1353109"/>
          <a:ext cx="7624076" cy="3157680"/>
        </p:xfrm>
        <a:graphic>
          <a:graphicData uri="http://schemas.openxmlformats.org/drawingml/2006/table">
            <a:tbl>
              <a:tblPr/>
              <a:tblGrid>
                <a:gridCol w="2357525">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647825">
                  <a:extLst>
                    <a:ext uri="{9D8B030D-6E8A-4147-A177-3AD203B41FA5}">
                      <a16:colId xmlns:a16="http://schemas.microsoft.com/office/drawing/2014/main" val="20002"/>
                    </a:ext>
                  </a:extLst>
                </a:gridCol>
                <a:gridCol w="1438275">
                  <a:extLst>
                    <a:ext uri="{9D8B030D-6E8A-4147-A177-3AD203B41FA5}">
                      <a16:colId xmlns:a16="http://schemas.microsoft.com/office/drawing/2014/main" val="20003"/>
                    </a:ext>
                  </a:extLst>
                </a:gridCol>
                <a:gridCol w="1132701">
                  <a:extLst>
                    <a:ext uri="{9D8B030D-6E8A-4147-A177-3AD203B41FA5}">
                      <a16:colId xmlns:a16="http://schemas.microsoft.com/office/drawing/2014/main" val="20004"/>
                    </a:ext>
                  </a:extLst>
                </a:gridCol>
              </a:tblGrid>
              <a:tr h="1005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464E7E"/>
                        </a:solidFill>
                        <a:effectLst/>
                        <a:latin typeface="+mn-lt"/>
                        <a:cs typeface="Arial"/>
                      </a:endParaRPr>
                    </a:p>
                  </a:txBody>
                  <a:tcPr marL="0" marR="0" marT="137160" marB="137160" anchor="ctr" anchorCtr="1" horzOverflow="overflow">
                    <a:lnL cap="flat">
                      <a:noFill/>
                    </a:lnL>
                    <a:lnR>
                      <a:noFill/>
                    </a:ln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0091DA"/>
                        </a:solidFill>
                        <a:effectLst/>
                        <a:latin typeface="+mn-lt"/>
                        <a:cs typeface="Arial"/>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rgbClr val="0091DA"/>
                          </a:solidFill>
                          <a:effectLst/>
                          <a:latin typeface="+mn-lt"/>
                          <a:cs typeface="Arial"/>
                        </a:rPr>
                        <a:t>Liquidity</a:t>
                      </a:r>
                    </a:p>
                  </a:txBody>
                  <a:tcPr marL="0" marR="0" marT="137160" marB="137160" anchor="b" anchorCtr="1" horzOverflow="overflow">
                    <a:lnL cap="flat">
                      <a:noFill/>
                    </a:lnL>
                    <a:lnR>
                      <a:noFill/>
                    </a:ln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0091DA"/>
                        </a:solidFill>
                        <a:effectLst/>
                        <a:latin typeface="+mn-lt"/>
                        <a:cs typeface="Arial"/>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rgbClr val="0091DA"/>
                          </a:solidFill>
                          <a:effectLst/>
                          <a:latin typeface="+mn-lt"/>
                          <a:cs typeface="Arial"/>
                        </a:rPr>
                        <a:t>Ongoing owner involvement</a:t>
                      </a:r>
                    </a:p>
                  </a:txBody>
                  <a:tcPr marL="0" marR="0" marT="137160" marB="137160" anchor="b" anchorCtr="1" horzOverflow="overflow">
                    <a:lnL cap="flat">
                      <a:noFill/>
                    </a:lnL>
                    <a:lnR>
                      <a:noFill/>
                    </a:ln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rgbClr val="0091DA"/>
                          </a:solidFill>
                          <a:effectLst/>
                          <a:latin typeface="+mn-lt"/>
                          <a:cs typeface="Arial"/>
                        </a:rPr>
                        <a:t>Employee </a:t>
                      </a:r>
                      <a:br>
                        <a:rPr kumimoji="0" lang="en-US" sz="1500" b="1" i="0" u="none" strike="noStrike" cap="none" normalizeH="0" baseline="0" dirty="0">
                          <a:ln>
                            <a:noFill/>
                          </a:ln>
                          <a:solidFill>
                            <a:srgbClr val="0091DA"/>
                          </a:solidFill>
                          <a:effectLst/>
                          <a:latin typeface="+mn-lt"/>
                          <a:cs typeface="Arial"/>
                        </a:rPr>
                      </a:br>
                      <a:r>
                        <a:rPr kumimoji="0" lang="en-US" sz="1500" b="1" i="0" u="none" strike="noStrike" cap="none" normalizeH="0" baseline="0" dirty="0">
                          <a:ln>
                            <a:noFill/>
                          </a:ln>
                          <a:solidFill>
                            <a:srgbClr val="0091DA"/>
                          </a:solidFill>
                          <a:effectLst/>
                          <a:latin typeface="+mn-lt"/>
                          <a:cs typeface="Arial"/>
                        </a:rPr>
                        <a:t>engagement</a:t>
                      </a:r>
                    </a:p>
                  </a:txBody>
                  <a:tcPr marL="0" marR="0" marT="137160" marB="137160" anchor="b" anchorCtr="1" horzOverflow="overflow">
                    <a:lnL>
                      <a:noFill/>
                    </a:lnL>
                    <a:lnR>
                      <a:noFill/>
                    </a:ln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rgbClr val="0091DA"/>
                          </a:solidFill>
                          <a:effectLst/>
                          <a:latin typeface="+mn-lt"/>
                          <a:cs typeface="Arial"/>
                        </a:rPr>
                        <a:t>Tax</a:t>
                      </a:r>
                      <a:br>
                        <a:rPr kumimoji="0" lang="en-US" sz="1500" b="1" i="0" u="none" strike="noStrike" cap="none" normalizeH="0" baseline="0" dirty="0">
                          <a:ln>
                            <a:noFill/>
                          </a:ln>
                          <a:solidFill>
                            <a:srgbClr val="0091DA"/>
                          </a:solidFill>
                          <a:effectLst/>
                          <a:latin typeface="+mn-lt"/>
                          <a:cs typeface="Arial"/>
                        </a:rPr>
                      </a:br>
                      <a:r>
                        <a:rPr kumimoji="0" lang="en-US" sz="1500" b="1" i="0" u="none" strike="noStrike" cap="none" normalizeH="0" baseline="0" dirty="0">
                          <a:ln>
                            <a:noFill/>
                          </a:ln>
                          <a:solidFill>
                            <a:srgbClr val="0091DA"/>
                          </a:solidFill>
                          <a:effectLst/>
                          <a:latin typeface="+mn-lt"/>
                          <a:cs typeface="Arial"/>
                        </a:rPr>
                        <a:t>benefits</a:t>
                      </a:r>
                    </a:p>
                  </a:txBody>
                  <a:tcPr marL="0" marR="0" marT="137160" marB="137160" anchor="b" anchorCtr="1" horzOverflow="overflow">
                    <a:lnL>
                      <a:noFill/>
                    </a:lnL>
                    <a:lnR cap="flat">
                      <a:noFill/>
                    </a:ln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292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500" b="1" i="0" u="none" strike="noStrike" cap="none" normalizeH="0" baseline="0" dirty="0">
                          <a:ln>
                            <a:noFill/>
                          </a:ln>
                          <a:solidFill>
                            <a:srgbClr val="002855"/>
                          </a:solidFill>
                          <a:effectLst/>
                          <a:latin typeface="+mn-lt"/>
                          <a:cs typeface="Arial"/>
                        </a:rPr>
                        <a:t>Third party</a:t>
                      </a:r>
                    </a:p>
                  </a:txBody>
                  <a:tcPr marL="0" marR="0" marT="137160" marB="137160" anchor="ctr" horzOverflow="overflow">
                    <a:lnL cap="flat">
                      <a:noFill/>
                    </a:lnL>
                    <a:lnR>
                      <a:noFill/>
                    </a:lnR>
                    <a:lnT w="28575" cap="flat" cmpd="sng" algn="ctr">
                      <a:solidFill>
                        <a:srgbClr val="4D4E5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cap="flat">
                      <a:noFill/>
                    </a:lnL>
                    <a:lnR>
                      <a:noFill/>
                    </a:lnR>
                    <a:lnT w="28575" cap="flat" cmpd="sng" algn="ctr">
                      <a:solidFill>
                        <a:srgbClr val="4D4E5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cap="flat">
                      <a:noFill/>
                    </a:lnL>
                    <a:lnR>
                      <a:noFill/>
                    </a:lnR>
                    <a:lnT w="28575" cap="flat" cmpd="sng" algn="ctr">
                      <a:solidFill>
                        <a:srgbClr val="4D4E5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a:p>
                  </a:txBody>
                  <a:tcPr marL="0" marR="0" marT="137160" marB="137160" anchor="ctr" horzOverflow="overflow">
                    <a:lnL>
                      <a:noFill/>
                    </a:lnL>
                    <a:lnR>
                      <a:noFill/>
                    </a:lnR>
                    <a:lnT w="28575" cap="flat" cmpd="sng" algn="ctr">
                      <a:solidFill>
                        <a:srgbClr val="4D4E5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a:noFill/>
                    </a:lnL>
                    <a:lnR cap="flat">
                      <a:noFill/>
                    </a:lnR>
                    <a:lnT w="28575" cap="flat" cmpd="sng" algn="ctr">
                      <a:solidFill>
                        <a:srgbClr val="4D4E53"/>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8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rgbClr val="002855"/>
                          </a:solidFill>
                          <a:effectLst/>
                          <a:latin typeface="+mn-lt"/>
                          <a:cs typeface="Arial"/>
                        </a:rPr>
                        <a:t>Family member</a:t>
                      </a:r>
                    </a:p>
                  </a:txBody>
                  <a:tcPr marL="0" marR="0" marT="137160" marB="13716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a:p>
                  </a:txBody>
                  <a:tcPr marL="0" marR="0" marT="137160" marB="13716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77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a:ln>
                            <a:noFill/>
                          </a:ln>
                          <a:solidFill>
                            <a:srgbClr val="002855"/>
                          </a:solidFill>
                          <a:effectLst/>
                          <a:latin typeface="+mn-lt"/>
                          <a:cs typeface="Arial"/>
                        </a:rPr>
                        <a:t>ESOP</a:t>
                      </a:r>
                    </a:p>
                  </a:txBody>
                  <a:tcPr marL="0" marR="0" marT="137160" marB="13716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500" b="1" i="0" u="none" strike="noStrike" cap="none" normalizeH="0" baseline="0" dirty="0">
                        <a:ln>
                          <a:noFill/>
                        </a:ln>
                        <a:solidFill>
                          <a:srgbClr val="002855"/>
                        </a:solidFill>
                        <a:effectLst/>
                        <a:latin typeface="+mn-lt"/>
                        <a:cs typeface="Arial"/>
                      </a:endParaRPr>
                    </a:p>
                  </a:txBody>
                  <a:tcPr marL="0" marR="0" marT="137160" marB="13716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cap="flat">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lang="en-US" sz="1500" dirty="0"/>
                    </a:p>
                  </a:txBody>
                  <a:tcPr marL="0" marR="0" marT="137160" marB="13716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Oval 3">
            <a:extLst>
              <a:ext uri="{FF2B5EF4-FFF2-40B4-BE49-F238E27FC236}">
                <a16:creationId xmlns:a16="http://schemas.microsoft.com/office/drawing/2014/main" id="{9B6A3895-006E-1816-EDF2-90296D5D19FF}"/>
              </a:ext>
            </a:extLst>
          </p:cNvPr>
          <p:cNvSpPr>
            <a:spLocks noChangeAspect="1"/>
          </p:cNvSpPr>
          <p:nvPr/>
        </p:nvSpPr>
        <p:spPr>
          <a:xfrm rot="5400000" flipH="1" flipV="1">
            <a:off x="3344583" y="2571805"/>
            <a:ext cx="131462" cy="131351"/>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6" name="Oval 5">
            <a:extLst>
              <a:ext uri="{FF2B5EF4-FFF2-40B4-BE49-F238E27FC236}">
                <a16:creationId xmlns:a16="http://schemas.microsoft.com/office/drawing/2014/main" id="{6246A3F2-478D-44C1-54AE-BDED2BF700C9}"/>
              </a:ext>
            </a:extLst>
          </p:cNvPr>
          <p:cNvSpPr>
            <a:spLocks noChangeAspect="1"/>
          </p:cNvSpPr>
          <p:nvPr/>
        </p:nvSpPr>
        <p:spPr>
          <a:xfrm rot="5400000" flipH="1" flipV="1">
            <a:off x="3338030" y="3119366"/>
            <a:ext cx="131462" cy="131351"/>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22" name="Oval 21">
            <a:extLst>
              <a:ext uri="{FF2B5EF4-FFF2-40B4-BE49-F238E27FC236}">
                <a16:creationId xmlns:a16="http://schemas.microsoft.com/office/drawing/2014/main" id="{AA7EFE3A-D067-C038-F03A-CC118E7FE6E9}"/>
              </a:ext>
            </a:extLst>
          </p:cNvPr>
          <p:cNvSpPr>
            <a:spLocks noChangeAspect="1"/>
          </p:cNvSpPr>
          <p:nvPr/>
        </p:nvSpPr>
        <p:spPr>
          <a:xfrm rot="5400000" flipH="1" flipV="1">
            <a:off x="3338030" y="3666926"/>
            <a:ext cx="131462" cy="131351"/>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23" name="Oval 22">
            <a:extLst>
              <a:ext uri="{FF2B5EF4-FFF2-40B4-BE49-F238E27FC236}">
                <a16:creationId xmlns:a16="http://schemas.microsoft.com/office/drawing/2014/main" id="{AF7AA9A2-D502-1E16-7C92-CE9254C669DD}"/>
              </a:ext>
            </a:extLst>
          </p:cNvPr>
          <p:cNvSpPr>
            <a:spLocks noChangeAspect="1"/>
          </p:cNvSpPr>
          <p:nvPr/>
        </p:nvSpPr>
        <p:spPr>
          <a:xfrm rot="5400000" flipH="1" flipV="1">
            <a:off x="4813605" y="2589411"/>
            <a:ext cx="131462" cy="131351"/>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24" name="Oval 23">
            <a:extLst>
              <a:ext uri="{FF2B5EF4-FFF2-40B4-BE49-F238E27FC236}">
                <a16:creationId xmlns:a16="http://schemas.microsoft.com/office/drawing/2014/main" id="{F545178B-A6E9-CAB9-D3F5-6E20FF1B9ABF}"/>
              </a:ext>
            </a:extLst>
          </p:cNvPr>
          <p:cNvSpPr>
            <a:spLocks noChangeAspect="1"/>
          </p:cNvSpPr>
          <p:nvPr/>
        </p:nvSpPr>
        <p:spPr>
          <a:xfrm rot="5400000" flipH="1" flipV="1">
            <a:off x="4813606" y="3119367"/>
            <a:ext cx="131462" cy="131351"/>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25" name="Oval 24">
            <a:extLst>
              <a:ext uri="{FF2B5EF4-FFF2-40B4-BE49-F238E27FC236}">
                <a16:creationId xmlns:a16="http://schemas.microsoft.com/office/drawing/2014/main" id="{7C7B7972-5AC0-C979-C97A-F6D88468EDC7}"/>
              </a:ext>
            </a:extLst>
          </p:cNvPr>
          <p:cNvSpPr>
            <a:spLocks noChangeAspect="1"/>
          </p:cNvSpPr>
          <p:nvPr/>
        </p:nvSpPr>
        <p:spPr>
          <a:xfrm rot="5400000" flipH="1" flipV="1">
            <a:off x="4813606" y="3666927"/>
            <a:ext cx="131462" cy="131351"/>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26" name="Oval 25">
            <a:extLst>
              <a:ext uri="{FF2B5EF4-FFF2-40B4-BE49-F238E27FC236}">
                <a16:creationId xmlns:a16="http://schemas.microsoft.com/office/drawing/2014/main" id="{942F7F30-C5CD-358F-7846-78D1B7D6F9AE}"/>
              </a:ext>
            </a:extLst>
          </p:cNvPr>
          <p:cNvSpPr>
            <a:spLocks noChangeAspect="1"/>
          </p:cNvSpPr>
          <p:nvPr/>
        </p:nvSpPr>
        <p:spPr>
          <a:xfrm rot="5400000" flipH="1" flipV="1">
            <a:off x="6463039" y="3645074"/>
            <a:ext cx="131462" cy="131351"/>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27" name="Oval 26">
            <a:extLst>
              <a:ext uri="{FF2B5EF4-FFF2-40B4-BE49-F238E27FC236}">
                <a16:creationId xmlns:a16="http://schemas.microsoft.com/office/drawing/2014/main" id="{57888EF2-36F4-350D-C3BA-A3255B78D74B}"/>
              </a:ext>
            </a:extLst>
          </p:cNvPr>
          <p:cNvSpPr>
            <a:spLocks noChangeAspect="1"/>
          </p:cNvSpPr>
          <p:nvPr/>
        </p:nvSpPr>
        <p:spPr>
          <a:xfrm rot="5400000" flipH="1" flipV="1">
            <a:off x="7753081" y="3666927"/>
            <a:ext cx="131462" cy="131351"/>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28" name="Text Box 15">
            <a:extLst>
              <a:ext uri="{FF2B5EF4-FFF2-40B4-BE49-F238E27FC236}">
                <a16:creationId xmlns:a16="http://schemas.microsoft.com/office/drawing/2014/main" id="{41BF1BAE-A6D8-F5D5-8C53-F80E70307203}"/>
              </a:ext>
            </a:extLst>
          </p:cNvPr>
          <p:cNvSpPr txBox="1">
            <a:spLocks noChangeArrowheads="1"/>
          </p:cNvSpPr>
          <p:nvPr/>
        </p:nvSpPr>
        <p:spPr bwMode="auto">
          <a:xfrm>
            <a:off x="660338" y="4284936"/>
            <a:ext cx="68580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450"/>
              </a:spcAft>
            </a:pPr>
            <a:r>
              <a:rPr lang="en-US" sz="825" b="1" dirty="0">
                <a:solidFill>
                  <a:srgbClr val="162B48"/>
                </a:solidFill>
                <a:latin typeface="FS Elliot Pro" panose="02000503040000020004" pitchFamily="50" charset="0"/>
              </a:rPr>
              <a:t>Note: </a:t>
            </a:r>
            <a:r>
              <a:rPr lang="en-US" sz="825" dirty="0">
                <a:solidFill>
                  <a:srgbClr val="162B48"/>
                </a:solidFill>
                <a:latin typeface="FS Elliot Pro" panose="02000503040000020004" pitchFamily="50" charset="0"/>
              </a:rPr>
              <a:t>Consult a tax professional as state and local tax may differ.</a:t>
            </a:r>
            <a:endParaRPr lang="en-US" altLang="en-US" sz="825" dirty="0">
              <a:solidFill>
                <a:srgbClr val="4D4E53"/>
              </a:solidFill>
              <a:latin typeface="FS Elliot Pro"/>
            </a:endParaRPr>
          </a:p>
        </p:txBody>
      </p:sp>
    </p:spTree>
    <p:extLst>
      <p:ext uri="{BB962C8B-B14F-4D97-AF65-F5344CB8AC3E}">
        <p14:creationId xmlns:p14="http://schemas.microsoft.com/office/powerpoint/2010/main" val="960756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5" y="472056"/>
            <a:ext cx="2378096" cy="3106399"/>
          </a:xfrm>
        </p:spPr>
        <p:txBody>
          <a:bodyPr/>
          <a:lstStyle/>
          <a:p>
            <a:br>
              <a:rPr lang="en-US" sz="2000" dirty="0">
                <a:latin typeface="FS Elliot Pro Light" panose="02000503040000020004" pitchFamily="2" charset="0"/>
                <a:cs typeface="Arial" panose="020B0604020202020204" pitchFamily="34" charset="0"/>
              </a:rPr>
            </a:br>
            <a:r>
              <a:rPr lang="en-US" dirty="0">
                <a:latin typeface="FS Elliot Pro" panose="02000503040000020004" pitchFamily="50" charset="0"/>
                <a:cs typeface="Arial" panose="020B0604020202020204" pitchFamily="34" charset="0"/>
              </a:rPr>
              <a:t>Primary ESOP advantages</a:t>
            </a:r>
            <a:br>
              <a:rPr lang="en-US" dirty="0">
                <a:latin typeface="FS Elliot Pro" panose="02000503040000020004" pitchFamily="50" charset="0"/>
                <a:cs typeface="Arial" panose="020B0604020202020204" pitchFamily="34" charset="0"/>
              </a:rPr>
            </a:br>
            <a:br>
              <a:rPr lang="en-US" dirty="0">
                <a:latin typeface="FS Elliot Pro" panose="02000503040000020004" pitchFamily="50" charset="0"/>
                <a:cs typeface="Arial" panose="020B0604020202020204" pitchFamily="34" charset="0"/>
              </a:rPr>
            </a:br>
            <a:br>
              <a:rPr lang="en-US" sz="1800" baseline="30000" dirty="0">
                <a:latin typeface="FS Elliot Pro Light" panose="02000503040000020004" pitchFamily="50" charset="0"/>
              </a:rPr>
            </a:br>
            <a:br>
              <a:rPr lang="en-US" sz="1800" dirty="0">
                <a:latin typeface="FS Elliot Pro Light" panose="02000503040000020004" pitchFamily="50" charset="0"/>
                <a:cs typeface="Arial" panose="020B0604020202020204" pitchFamily="34" charset="0"/>
              </a:rPr>
            </a:br>
            <a:endParaRPr lang="en-US" sz="1800" dirty="0">
              <a:latin typeface="FS Elliot Pro Light"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4"/>
            <a:ext cx="2378096"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FSElliotPro" panose="02000503040000020004" pitchFamily="50" charset="0"/>
                <a:cs typeface="Arial" panose="020B0604020202020204" pitchFamily="34" charset="0"/>
              </a:rPr>
              <a:t>For financial professional use only. Not for distribution to the public.</a:t>
            </a:r>
            <a:endParaRPr lang="en-US" dirty="0">
              <a:latin typeface="FSElliotPro" panose="02000503040000020004" pitchFamily="50" charset="0"/>
            </a:endParaRPr>
          </a:p>
        </p:txBody>
      </p:sp>
      <p:sp>
        <p:nvSpPr>
          <p:cNvPr id="9" name="TextBox 8">
            <a:extLst>
              <a:ext uri="{FF2B5EF4-FFF2-40B4-BE49-F238E27FC236}">
                <a16:creationId xmlns:a16="http://schemas.microsoft.com/office/drawing/2014/main" id="{83710966-1A1B-4CD5-A2FF-3A958CFB174B}"/>
              </a:ext>
            </a:extLst>
          </p:cNvPr>
          <p:cNvSpPr txBox="1"/>
          <p:nvPr/>
        </p:nvSpPr>
        <p:spPr>
          <a:xfrm>
            <a:off x="3328737" y="1155032"/>
            <a:ext cx="1524000" cy="1748589"/>
          </a:xfrm>
          <a:prstGeom prst="rect">
            <a:avLst/>
          </a:prstGeom>
        </p:spPr>
        <p:txBody>
          <a:bodyPr vert="horz" wrap="square" lIns="91440" tIns="45720" rIns="91440" bIns="45720" rtlCol="0">
            <a:noAutofit/>
          </a:bodyPr>
          <a:lstStyle/>
          <a:p>
            <a:pPr>
              <a:lnSpc>
                <a:spcPct val="90000"/>
              </a:lnSpc>
              <a:spcBef>
                <a:spcPts val="0"/>
              </a:spcBef>
            </a:pPr>
            <a:endParaRPr lang="en-US" sz="3000" spc="-70" dirty="0">
              <a:solidFill>
                <a:srgbClr val="0091DA"/>
              </a:solidFill>
              <a:latin typeface="+mj-lt"/>
              <a:cs typeface="FS Elliot Pro Light"/>
            </a:endParaRPr>
          </a:p>
        </p:txBody>
      </p:sp>
      <p:sp>
        <p:nvSpPr>
          <p:cNvPr id="10" name="Oval 9">
            <a:extLst>
              <a:ext uri="{FF2B5EF4-FFF2-40B4-BE49-F238E27FC236}">
                <a16:creationId xmlns:a16="http://schemas.microsoft.com/office/drawing/2014/main" id="{DD9857AE-1763-B82B-F492-AB7620293F1D}"/>
              </a:ext>
            </a:extLst>
          </p:cNvPr>
          <p:cNvSpPr>
            <a:spLocks noChangeAspect="1"/>
          </p:cNvSpPr>
          <p:nvPr/>
        </p:nvSpPr>
        <p:spPr>
          <a:xfrm rot="5400000">
            <a:off x="3271716" y="1715807"/>
            <a:ext cx="2161854" cy="2160032"/>
          </a:xfrm>
          <a:prstGeom prst="ellipse">
            <a:avLst/>
          </a:prstGeom>
          <a:solidFill>
            <a:srgbClr val="BDE4FC"/>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1" name="Oval 10">
            <a:extLst>
              <a:ext uri="{FF2B5EF4-FFF2-40B4-BE49-F238E27FC236}">
                <a16:creationId xmlns:a16="http://schemas.microsoft.com/office/drawing/2014/main" id="{12772226-90F2-F656-B6D4-5E20F8EC6D3D}"/>
              </a:ext>
            </a:extLst>
          </p:cNvPr>
          <p:cNvSpPr>
            <a:spLocks noChangeAspect="1"/>
          </p:cNvSpPr>
          <p:nvPr/>
        </p:nvSpPr>
        <p:spPr>
          <a:xfrm rot="5400000">
            <a:off x="6709245" y="1715807"/>
            <a:ext cx="2161854" cy="2160032"/>
          </a:xfrm>
          <a:prstGeom prst="ellipse">
            <a:avLst/>
          </a:prstGeom>
          <a:solidFill>
            <a:srgbClr val="BDE4FC"/>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2" name="Rectangle 11">
            <a:extLst>
              <a:ext uri="{FF2B5EF4-FFF2-40B4-BE49-F238E27FC236}">
                <a16:creationId xmlns:a16="http://schemas.microsoft.com/office/drawing/2014/main" id="{3033ECFD-8C58-5FE8-242A-C7757CF9BAEC}"/>
              </a:ext>
            </a:extLst>
          </p:cNvPr>
          <p:cNvSpPr/>
          <p:nvPr/>
        </p:nvSpPr>
        <p:spPr>
          <a:xfrm>
            <a:off x="5780680" y="2397241"/>
            <a:ext cx="591749" cy="923330"/>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5400" b="1" dirty="0">
                <a:solidFill>
                  <a:srgbClr val="23273F"/>
                </a:solidFill>
                <a:latin typeface="FS Elliot Pro" panose="02000503040000020004" pitchFamily="2" charset="0"/>
                <a:cs typeface="FS Elliot Pro Light"/>
              </a:rPr>
              <a:t>&amp;</a:t>
            </a:r>
          </a:p>
        </p:txBody>
      </p:sp>
      <p:sp>
        <p:nvSpPr>
          <p:cNvPr id="13" name="Rectangle 12">
            <a:extLst>
              <a:ext uri="{FF2B5EF4-FFF2-40B4-BE49-F238E27FC236}">
                <a16:creationId xmlns:a16="http://schemas.microsoft.com/office/drawing/2014/main" id="{97817B7B-49A1-2D4D-0762-352F9FECA54F}"/>
              </a:ext>
            </a:extLst>
          </p:cNvPr>
          <p:cNvSpPr/>
          <p:nvPr/>
        </p:nvSpPr>
        <p:spPr>
          <a:xfrm>
            <a:off x="6697289" y="2551346"/>
            <a:ext cx="2169458" cy="461665"/>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lvl="0" algn="ctr">
              <a:spcBef>
                <a:spcPct val="20000"/>
              </a:spcBef>
              <a:buClr>
                <a:srgbClr val="787878"/>
              </a:buClr>
            </a:pPr>
            <a:r>
              <a:rPr lang="en-US" sz="2400" b="1" dirty="0">
                <a:solidFill>
                  <a:srgbClr val="002855"/>
                </a:solidFill>
                <a:latin typeface="FS Elliot Pro"/>
                <a:cs typeface="FS Elliot Pro"/>
              </a:rPr>
              <a:t>Legacy</a:t>
            </a:r>
          </a:p>
        </p:txBody>
      </p:sp>
      <p:sp>
        <p:nvSpPr>
          <p:cNvPr id="14" name="Rectangle 13">
            <a:extLst>
              <a:ext uri="{FF2B5EF4-FFF2-40B4-BE49-F238E27FC236}">
                <a16:creationId xmlns:a16="http://schemas.microsoft.com/office/drawing/2014/main" id="{563C6E18-97B7-4408-5772-F243AF71AFA9}"/>
              </a:ext>
            </a:extLst>
          </p:cNvPr>
          <p:cNvSpPr/>
          <p:nvPr/>
        </p:nvSpPr>
        <p:spPr>
          <a:xfrm>
            <a:off x="3261566" y="2539805"/>
            <a:ext cx="2160032" cy="461665"/>
          </a:xfrm>
          <a:prstGeom prst="rect">
            <a:avLst/>
          </a:prstGeom>
        </p:spPr>
        <p:txBody>
          <a:bodyPr wrap="square" anchor="ctr">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lvl="0" algn="ctr">
              <a:spcBef>
                <a:spcPct val="20000"/>
              </a:spcBef>
              <a:buClr>
                <a:srgbClr val="787878"/>
              </a:buClr>
            </a:pPr>
            <a:r>
              <a:rPr lang="en-US" sz="2400" b="1" dirty="0">
                <a:solidFill>
                  <a:srgbClr val="002855"/>
                </a:solidFill>
                <a:latin typeface="FS Elliot Pro"/>
                <a:cs typeface="FS Elliot Pro"/>
              </a:rPr>
              <a:t>Liquidity</a:t>
            </a:r>
          </a:p>
        </p:txBody>
      </p:sp>
      <p:sp>
        <p:nvSpPr>
          <p:cNvPr id="15" name="Oval 14">
            <a:extLst>
              <a:ext uri="{FF2B5EF4-FFF2-40B4-BE49-F238E27FC236}">
                <a16:creationId xmlns:a16="http://schemas.microsoft.com/office/drawing/2014/main" id="{867B0702-88CB-9E0D-9F08-FC60594229C1}"/>
              </a:ext>
            </a:extLst>
          </p:cNvPr>
          <p:cNvSpPr>
            <a:spLocks noChangeAspect="1"/>
          </p:cNvSpPr>
          <p:nvPr/>
        </p:nvSpPr>
        <p:spPr>
          <a:xfrm rot="5400000">
            <a:off x="3214605" y="1662806"/>
            <a:ext cx="2161854" cy="2160032"/>
          </a:xfrm>
          <a:prstGeom prst="ellipse">
            <a:avLst/>
          </a:prstGeom>
          <a:noFill/>
          <a:ln w="19050">
            <a:solidFill>
              <a:srgbClr val="002855"/>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
        <p:nvSpPr>
          <p:cNvPr id="16" name="Oval 15">
            <a:extLst>
              <a:ext uri="{FF2B5EF4-FFF2-40B4-BE49-F238E27FC236}">
                <a16:creationId xmlns:a16="http://schemas.microsoft.com/office/drawing/2014/main" id="{5D58A96B-2B84-DAAD-E4FD-B31D527E277F}"/>
              </a:ext>
            </a:extLst>
          </p:cNvPr>
          <p:cNvSpPr>
            <a:spLocks noChangeAspect="1"/>
          </p:cNvSpPr>
          <p:nvPr/>
        </p:nvSpPr>
        <p:spPr>
          <a:xfrm rot="5400000">
            <a:off x="6652134" y="1662806"/>
            <a:ext cx="2161854" cy="2160032"/>
          </a:xfrm>
          <a:prstGeom prst="ellipse">
            <a:avLst/>
          </a:prstGeom>
          <a:noFill/>
          <a:ln w="19050">
            <a:solidFill>
              <a:srgbClr val="002855"/>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defTabSz="612487">
              <a:defRPr/>
            </a:pPr>
            <a:endParaRPr lang="en-US" sz="1200" dirty="0">
              <a:solidFill>
                <a:prstClr val="white"/>
              </a:solidFill>
            </a:endParaRPr>
          </a:p>
        </p:txBody>
      </p:sp>
    </p:spTree>
    <p:extLst>
      <p:ext uri="{BB962C8B-B14F-4D97-AF65-F5344CB8AC3E}">
        <p14:creationId xmlns:p14="http://schemas.microsoft.com/office/powerpoint/2010/main" val="219055732"/>
      </p:ext>
    </p:extLst>
  </p:cSld>
  <p:clrMapOvr>
    <a:masterClrMapping/>
  </p:clrMapOvr>
</p:sld>
</file>

<file path=ppt/theme/theme1.xml><?xml version="1.0" encoding="utf-8"?>
<a:theme xmlns:a="http://schemas.openxmlformats.org/drawingml/2006/main" name="PFG Gradient Bknd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FG Gradient Bknd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FG Gradient Bknd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FG Gradient Bknd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rnd">
          <a:noFill/>
          <a:prstDash val="sysDot"/>
          <a:rou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a:lnSpc>
            <a:spcPct val="90000"/>
          </a:lnSpc>
          <a:spcBef>
            <a:spcPts val="0"/>
          </a:spcBef>
          <a:defRPr sz="3000" spc="-70" dirty="0">
            <a:solidFill>
              <a:srgbClr val="0091DA"/>
            </a:solidFill>
            <a:latin typeface="+mj-lt"/>
            <a:cs typeface="FS Elliot Pro Light"/>
          </a:defRPr>
        </a:defPPr>
      </a:lstStyle>
    </a:txDef>
  </a:objectDefaults>
  <a:extraClrSchemeLst/>
</a:theme>
</file>

<file path=ppt/theme/theme6.xml><?xml version="1.0" encoding="utf-8"?>
<a:theme xmlns:a="http://schemas.openxmlformats.org/drawingml/2006/main" name="Office Theme">
  <a:themeElements>
    <a:clrScheme name="Principal">
      <a:dk1>
        <a:srgbClr val="8C8D8E"/>
      </a:dk1>
      <a:lt1>
        <a:sysClr val="window" lastClr="FFFFFF"/>
      </a:lt1>
      <a:dk2>
        <a:srgbClr val="464E7E"/>
      </a:dk2>
      <a:lt2>
        <a:srgbClr val="0091DA"/>
      </a:lt2>
      <a:accent1>
        <a:srgbClr val="00C4D9"/>
      </a:accent1>
      <a:accent2>
        <a:srgbClr val="00C19F"/>
      </a:accent2>
      <a:accent3>
        <a:srgbClr val="F2AF32"/>
      </a:accent3>
      <a:accent4>
        <a:srgbClr val="FF9231"/>
      </a:accent4>
      <a:accent5>
        <a:srgbClr val="162B48"/>
      </a:accent5>
      <a:accent6>
        <a:srgbClr val="0076CF"/>
      </a:accent6>
      <a:hlink>
        <a:srgbClr val="00C4D9"/>
      </a:hlink>
      <a:folHlink>
        <a:srgbClr val="162B48"/>
      </a:folHlink>
    </a:clrScheme>
    <a:fontScheme name="Principal">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1 xmlns="00a0abf1-db4d-40c2-9ab0-8f11fd44dbb4" xsi:nil="true"/>
    <lcf76f155ced4ddcb4097134ff3c332f xmlns="64b52936-4d1a-4788-a027-08c67a991459">
      <Terms xmlns="http://schemas.microsoft.com/office/infopath/2007/PartnerControls"/>
    </lcf76f155ced4ddcb4097134ff3c332f>
    <TaxCatchAll xmlns="b321ad9c-65f3-4b5a-ad5c-8eb431ac3f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4E03423D1FB149815474C190CFF08A" ma:contentTypeVersion="22" ma:contentTypeDescription="Create a new document." ma:contentTypeScope="" ma:versionID="12988a4d3d288f73d2bdedb51652da40">
  <xsd:schema xmlns:xsd="http://www.w3.org/2001/XMLSchema" xmlns:xs="http://www.w3.org/2001/XMLSchema" xmlns:p="http://schemas.microsoft.com/office/2006/metadata/properties" xmlns:ns2="64b52936-4d1a-4788-a027-08c67a991459" xmlns:ns3="00a0abf1-db4d-40c2-9ab0-8f11fd44dbb4" xmlns:ns4="b321ad9c-65f3-4b5a-ad5c-8eb431ac3fd0" targetNamespace="http://schemas.microsoft.com/office/2006/metadata/properties" ma:root="true" ma:fieldsID="ef1344c7efd37ddfe3c2a8f8f2c1f8ee" ns2:_="" ns3:_="" ns4:_="">
    <xsd:import namespace="64b52936-4d1a-4788-a027-08c67a991459"/>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3:Notes1" minOccurs="0"/>
                <xsd:element ref="ns2:MediaServiceDateTaken" minOccurs="0"/>
                <xsd:element ref="ns2:MediaLengthInSeconds" minOccurs="0"/>
                <xsd:element ref="ns4: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52936-4d1a-4788-a027-08c67a991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Notes1" ma:index="18"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B630B9-3D9B-46F8-A4AC-DFDA2C104362}">
  <ds:schemaRefs>
    <ds:schemaRef ds:uri="http://schemas.microsoft.com/office/2006/metadata/properties"/>
    <ds:schemaRef ds:uri="http://schemas.microsoft.com/office/infopath/2007/PartnerControls"/>
    <ds:schemaRef ds:uri="00a0abf1-db4d-40c2-9ab0-8f11fd44dbb4"/>
    <ds:schemaRef ds:uri="64b52936-4d1a-4788-a027-08c67a991459"/>
    <ds:schemaRef ds:uri="b321ad9c-65f3-4b5a-ad5c-8eb431ac3fd0"/>
  </ds:schemaRefs>
</ds:datastoreItem>
</file>

<file path=customXml/itemProps2.xml><?xml version="1.0" encoding="utf-8"?>
<ds:datastoreItem xmlns:ds="http://schemas.openxmlformats.org/officeDocument/2006/customXml" ds:itemID="{69E71AF9-B162-442F-93FA-5157485AB88E}">
  <ds:schemaRefs>
    <ds:schemaRef ds:uri="http://schemas.microsoft.com/sharepoint/v3/contenttype/forms"/>
  </ds:schemaRefs>
</ds:datastoreItem>
</file>

<file path=customXml/itemProps3.xml><?xml version="1.0" encoding="utf-8"?>
<ds:datastoreItem xmlns:ds="http://schemas.openxmlformats.org/officeDocument/2006/customXml" ds:itemID="{4F3FF23A-F823-4BFB-B5F4-164E664BA843}"/>
</file>

<file path=docProps/app.xml><?xml version="1.0" encoding="utf-8"?>
<Properties xmlns="http://schemas.openxmlformats.org/officeDocument/2006/extended-properties" xmlns:vt="http://schemas.openxmlformats.org/officeDocument/2006/docPropsVTypes">
  <TotalTime>842</TotalTime>
  <Words>6228</Words>
  <Application>Microsoft Office PowerPoint</Application>
  <PresentationFormat>On-screen Show (16:9)</PresentationFormat>
  <Paragraphs>569</Paragraphs>
  <Slides>45</Slides>
  <Notes>45</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45</vt:i4>
      </vt:variant>
    </vt:vector>
  </HeadingPairs>
  <TitlesOfParts>
    <vt:vector size="63" baseType="lpstr">
      <vt:lpstr>.PingFang SC Regular</vt:lpstr>
      <vt:lpstr>Arial</vt:lpstr>
      <vt:lpstr>Calibri</vt:lpstr>
      <vt:lpstr>Courier New</vt:lpstr>
      <vt:lpstr>FS Elliot Pro</vt:lpstr>
      <vt:lpstr>FS Elliot Pro Light</vt:lpstr>
      <vt:lpstr>FSElliotPro</vt:lpstr>
      <vt:lpstr>Segoe UI</vt:lpstr>
      <vt:lpstr>STIXGeneral-Regular</vt:lpstr>
      <vt:lpstr>Symbol</vt:lpstr>
      <vt:lpstr>Times</vt:lpstr>
      <vt:lpstr>Wingdings</vt:lpstr>
      <vt:lpstr>PFG Gradient Bknd  1</vt:lpstr>
      <vt:lpstr>1_PFG Gradient Bknd  1</vt:lpstr>
      <vt:lpstr>2_PFG Gradient Bknd  1</vt:lpstr>
      <vt:lpstr>3_PFG Gradient Bknd  1</vt:lpstr>
      <vt:lpstr>Office Theme</vt:lpstr>
      <vt:lpstr>Office Theme</vt:lpstr>
      <vt:lpstr>PowerPoint Presentation</vt:lpstr>
      <vt:lpstr> What’s an ESOP?    </vt:lpstr>
      <vt:lpstr> What makes an ESOP different?    </vt:lpstr>
      <vt:lpstr> Why ESOP?</vt:lpstr>
      <vt:lpstr> What does an ESOP owner look like?    </vt:lpstr>
      <vt:lpstr> What companies are good candidates?</vt:lpstr>
      <vt:lpstr> How does it work?</vt:lpstr>
      <vt:lpstr> ESOP exit strategy advantages</vt:lpstr>
      <vt:lpstr> Primary ESOP advantages    </vt:lpstr>
      <vt:lpstr> Tax benefits for company and owners</vt:lpstr>
      <vt:lpstr>PowerPoint Presentation</vt:lpstr>
      <vt:lpstr> Meet ABCD Company</vt:lpstr>
      <vt:lpstr>PowerPoint Presentation</vt:lpstr>
      <vt:lpstr> The ESOP benefits    </vt:lpstr>
      <vt:lpstr> Your ESOP advantage</vt:lpstr>
      <vt:lpstr>ESOP Client Assessment Tool  What type of company is a good fit?  Answer 4 simple questions to see if an ESOP might be right for your client.   </vt:lpstr>
      <vt:lpstr> Resources for you  Find everything you need to start the conversation with clients at principal.com/esop benefits   </vt:lpstr>
      <vt:lpstr>PowerPoint Presentation</vt:lpstr>
      <vt:lpstr> What type of planning should be considered?</vt:lpstr>
      <vt:lpstr> Planning opportunities: loan protection</vt:lpstr>
      <vt:lpstr>Planning opportunities: key person protection</vt:lpstr>
      <vt:lpstr>Planning opportunities: recruit, retain, reward, and retire your key employees.</vt:lpstr>
      <vt:lpstr>Recruiting and rewarding difference-makers</vt:lpstr>
      <vt:lpstr> Planning opportunities: buy-sell planning</vt:lpstr>
      <vt:lpstr>Planning opportunities: buy-sell planning</vt:lpstr>
      <vt:lpstr>Planning opportunities: income tax planning</vt:lpstr>
      <vt:lpstr>Planning opportunities: estate tax planning</vt:lpstr>
      <vt:lpstr>PowerPoint Presentation</vt:lpstr>
      <vt:lpstr>What is a Repurchase liability?</vt:lpstr>
      <vt:lpstr>How much is the liability?</vt:lpstr>
      <vt:lpstr>ESOP liability funding</vt:lpstr>
      <vt:lpstr> Strategies for addressing the liability </vt:lpstr>
      <vt:lpstr>Developing a sinking fund</vt:lpstr>
      <vt:lpstr>Corporate owned life insurance (COLI)</vt:lpstr>
      <vt:lpstr>Why life insurance?</vt:lpstr>
      <vt:lpstr>Why life insurance, cont.?</vt:lpstr>
      <vt:lpstr>Design considerations</vt:lpstr>
      <vt:lpstr>Life insurance helps protect the ESOP</vt:lpstr>
      <vt:lpstr>Repurchase liability funding: customized proposal</vt:lpstr>
      <vt:lpstr>PowerPoint Presentation</vt:lpstr>
      <vt:lpstr> Focused on your client – today and tomorrow  When implementing this strategy, it’s helpful to work with a provider with the knowledge and  experience to understand how to turn clients’ objectives into a successful strategy.  </vt:lpstr>
      <vt:lpstr> The Principal® difference  Our experience and service make us a market leader.  </vt:lpstr>
      <vt:lpstr>PowerPoint Presentation</vt:lpstr>
      <vt:lpstr>Let’s connect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- 16x9 format</dc:title>
  <dc:creator>Steve Pattee</dc:creator>
  <cp:lastModifiedBy>Hammond, Steve</cp:lastModifiedBy>
  <cp:revision>3</cp:revision>
  <cp:lastPrinted>2019-03-05T14:52:54Z</cp:lastPrinted>
  <dcterms:created xsi:type="dcterms:W3CDTF">2016-01-11T21:19:21Z</dcterms:created>
  <dcterms:modified xsi:type="dcterms:W3CDTF">2024-01-19T15:54:50Z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0x010100E84E03423D1FB149815474C190CFF08A</vt:lpwstr>
  </property>
  <property fmtid="{D5CDD505-2E9C-101B-9397-08002B2CF9AE}" pid="3" name="_dlc_policyId">
    <vt:lpwstr/>
  </property>
  <property fmtid="{D5CDD505-2E9C-101B-9397-08002B2CF9AE}" pid="4" name="ItemRetentionFormula">
    <vt:lpwstr/>
  </property>
  <property fmtid="{D5CDD505-2E9C-101B-9397-08002B2CF9AE}" pid="5" name="Order">
    <vt:r8>50200</vt:r8>
  </property>
  <property fmtid="{D5CDD505-2E9C-101B-9397-08002B2CF9AE}" pid="6" name="MSIP_Label_3b4f6feb-bc60-48e1-9a65-8f26ae8b4956_Enabled">
    <vt:lpwstr>True</vt:lpwstr>
  </property>
  <property fmtid="{D5CDD505-2E9C-101B-9397-08002B2CF9AE}" pid="7" name="MSIP_Label_3b4f6feb-bc60-48e1-9a65-8f26ae8b4956_SiteId">
    <vt:lpwstr>3bea478c-1684-4a8c-8e85-045ec54ba430</vt:lpwstr>
  </property>
  <property fmtid="{D5CDD505-2E9C-101B-9397-08002B2CF9AE}" pid="8" name="MSIP_Label_3b4f6feb-bc60-48e1-9a65-8f26ae8b4956_Owner">
    <vt:lpwstr>Manroe.Drew@principal.com</vt:lpwstr>
  </property>
  <property fmtid="{D5CDD505-2E9C-101B-9397-08002B2CF9AE}" pid="9" name="MSIP_Label_3b4f6feb-bc60-48e1-9a65-8f26ae8b4956_SetDate">
    <vt:lpwstr>2019-03-08T21:16:31.6237689Z</vt:lpwstr>
  </property>
  <property fmtid="{D5CDD505-2E9C-101B-9397-08002B2CF9AE}" pid="10" name="MSIP_Label_3b4f6feb-bc60-48e1-9a65-8f26ae8b4956_Name">
    <vt:lpwstr>Public</vt:lpwstr>
  </property>
  <property fmtid="{D5CDD505-2E9C-101B-9397-08002B2CF9AE}" pid="11" name="MSIP_Label_3b4f6feb-bc60-48e1-9a65-8f26ae8b4956_Application">
    <vt:lpwstr>Microsoft Azure Information Protection</vt:lpwstr>
  </property>
  <property fmtid="{D5CDD505-2E9C-101B-9397-08002B2CF9AE}" pid="12" name="MSIP_Label_3b4f6feb-bc60-48e1-9a65-8f26ae8b4956_Extended_MSFT_Method">
    <vt:lpwstr>Manual</vt:lpwstr>
  </property>
  <property fmtid="{D5CDD505-2E9C-101B-9397-08002B2CF9AE}" pid="13" name="MSIP_Label_af49516a-7525-4936-8880-b1dc1e580865_Enabled">
    <vt:lpwstr>True</vt:lpwstr>
  </property>
  <property fmtid="{D5CDD505-2E9C-101B-9397-08002B2CF9AE}" pid="14" name="MSIP_Label_af49516a-7525-4936-8880-b1dc1e580865_SiteId">
    <vt:lpwstr>3bea478c-1684-4a8c-8e85-045ec54ba430</vt:lpwstr>
  </property>
  <property fmtid="{D5CDD505-2E9C-101B-9397-08002B2CF9AE}" pid="15" name="MSIP_Label_af49516a-7525-4936-8880-b1dc1e580865_Owner">
    <vt:lpwstr>Manroe.Drew@principal.com</vt:lpwstr>
  </property>
  <property fmtid="{D5CDD505-2E9C-101B-9397-08002B2CF9AE}" pid="16" name="MSIP_Label_af49516a-7525-4936-8880-b1dc1e580865_SetDate">
    <vt:lpwstr>2019-03-08T21:16:31.6237689Z</vt:lpwstr>
  </property>
  <property fmtid="{D5CDD505-2E9C-101B-9397-08002B2CF9AE}" pid="17" name="MSIP_Label_af49516a-7525-4936-8880-b1dc1e580865_Name">
    <vt:lpwstr>Non-visible label</vt:lpwstr>
  </property>
  <property fmtid="{D5CDD505-2E9C-101B-9397-08002B2CF9AE}" pid="18" name="MSIP_Label_af49516a-7525-4936-8880-b1dc1e580865_Application">
    <vt:lpwstr>Microsoft Azure Information Protection</vt:lpwstr>
  </property>
  <property fmtid="{D5CDD505-2E9C-101B-9397-08002B2CF9AE}" pid="19" name="MSIP_Label_af49516a-7525-4936-8880-b1dc1e580865_Parent">
    <vt:lpwstr>3b4f6feb-bc60-48e1-9a65-8f26ae8b4956</vt:lpwstr>
  </property>
  <property fmtid="{D5CDD505-2E9C-101B-9397-08002B2CF9AE}" pid="20" name="MSIP_Label_af49516a-7525-4936-8880-b1dc1e580865_Extended_MSFT_Method">
    <vt:lpwstr>Manual</vt:lpwstr>
  </property>
  <property fmtid="{D5CDD505-2E9C-101B-9397-08002B2CF9AE}" pid="21" name="Sensitivity">
    <vt:lpwstr>Public Non-visible label</vt:lpwstr>
  </property>
  <property fmtid="{D5CDD505-2E9C-101B-9397-08002B2CF9AE}" pid="22" name="MediaServiceImageTags">
    <vt:lpwstr/>
  </property>
</Properties>
</file>