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4"/>
  </p:sldMasterIdLst>
  <p:notesMasterIdLst>
    <p:notesMasterId r:id="rId31"/>
  </p:notesMasterIdLst>
  <p:handoutMasterIdLst>
    <p:handoutMasterId r:id="rId32"/>
  </p:handoutMasterIdLst>
  <p:sldIdLst>
    <p:sldId id="259" r:id="rId5"/>
    <p:sldId id="258" r:id="rId6"/>
    <p:sldId id="1138" r:id="rId7"/>
    <p:sldId id="373" r:id="rId8"/>
    <p:sldId id="351" r:id="rId9"/>
    <p:sldId id="360" r:id="rId10"/>
    <p:sldId id="349" r:id="rId11"/>
    <p:sldId id="367" r:id="rId12"/>
    <p:sldId id="369" r:id="rId13"/>
    <p:sldId id="1056" r:id="rId14"/>
    <p:sldId id="1120" r:id="rId15"/>
    <p:sldId id="356" r:id="rId16"/>
    <p:sldId id="1055" r:id="rId17"/>
    <p:sldId id="371" r:id="rId18"/>
    <p:sldId id="1057" r:id="rId19"/>
    <p:sldId id="1124" r:id="rId20"/>
    <p:sldId id="357" r:id="rId21"/>
    <p:sldId id="1119" r:id="rId22"/>
    <p:sldId id="1126" r:id="rId23"/>
    <p:sldId id="286" r:id="rId24"/>
    <p:sldId id="1139" r:id="rId25"/>
    <p:sldId id="290" r:id="rId26"/>
    <p:sldId id="1133" r:id="rId27"/>
    <p:sldId id="265" r:id="rId28"/>
    <p:sldId id="1135" r:id="rId29"/>
    <p:sldId id="113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orient="horz" pos="112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5E4E32-CBB9-986A-DF03-C8EF09E6FFD0}" name="Polich, Jodi" initials="PJ" userId="S::Polich.Jodi@principal.com::44ddbb23-f218-4f84-8303-c3d9b3c7e236" providerId="AD"/>
  <p188:author id="{63F12FD9-A243-FFAC-D5A7-2EE1C94C7067}" name="Baratta, Diana" initials="BD" userId="S::Baratta.Diana@principal.com::767ff16a-5a78-4a78-9814-4821a0a81a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eeman, Sarah" initials="FS" lastIdx="6" clrIdx="0">
    <p:extLst>
      <p:ext uri="{19B8F6BF-5375-455C-9EA6-DF929625EA0E}">
        <p15:presenceInfo xmlns:p15="http://schemas.microsoft.com/office/powerpoint/2012/main" userId="S::Freeman.Sarah@principal.com::dcc247e8-b682-4fb7-afab-c978f0bc383b" providerId="AD"/>
      </p:ext>
    </p:extLst>
  </p:cmAuthor>
  <p:cmAuthor id="2" name="Polich, Jodi" initials="PJ" lastIdx="16" clrIdx="1">
    <p:extLst>
      <p:ext uri="{19B8F6BF-5375-455C-9EA6-DF929625EA0E}">
        <p15:presenceInfo xmlns:p15="http://schemas.microsoft.com/office/powerpoint/2012/main" userId="S::Polich.Jodi@principal.com::44ddbb23-f218-4f84-8303-c3d9b3c7e236" providerId="AD"/>
      </p:ext>
    </p:extLst>
  </p:cmAuthor>
  <p:cmAuthor id="3" name="Carter, Edward" initials="CE" lastIdx="6" clrIdx="2">
    <p:extLst>
      <p:ext uri="{19B8F6BF-5375-455C-9EA6-DF929625EA0E}">
        <p15:presenceInfo xmlns:p15="http://schemas.microsoft.com/office/powerpoint/2012/main" userId="S::Carter.Edward@principal.com::b67cf90d-0e36-4c77-88a5-3cb14dd75b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C4D9"/>
    <a:srgbClr val="0091DA"/>
    <a:srgbClr val="0076CF"/>
    <a:srgbClr val="55FFF5"/>
    <a:srgbClr val="9E8BFF"/>
    <a:srgbClr val="BDE4FC"/>
    <a:srgbClr val="333333"/>
    <a:srgbClr val="002855"/>
    <a:srgbClr val="DCF9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6D1AD0-A4C2-4B13-871A-306EFC1AA73C}" v="1" dt="2023-02-07T15:41:38.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390" autoAdjust="0"/>
  </p:normalViewPr>
  <p:slideViewPr>
    <p:cSldViewPr snapToGrid="0" snapToObjects="1" showGuides="1">
      <p:cViewPr varScale="1">
        <p:scale>
          <a:sx n="88" d="100"/>
          <a:sy n="88" d="100"/>
        </p:scale>
        <p:origin x="1416" y="90"/>
      </p:cViewPr>
      <p:guideLst>
        <p:guide orient="horz" pos="2112"/>
        <p:guide orient="horz" pos="1128"/>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lich, Jodi" userId="44ddbb23-f218-4f84-8303-c3d9b3c7e236" providerId="ADAL" clId="{1B41C507-A04B-419D-BBAB-630E62EE6914}"/>
    <pc:docChg chg="modSld">
      <pc:chgData name="Polich, Jodi" userId="44ddbb23-f218-4f84-8303-c3d9b3c7e236" providerId="ADAL" clId="{1B41C507-A04B-419D-BBAB-630E62EE6914}" dt="2023-02-07T15:55:58.868" v="24" actId="20577"/>
      <pc:docMkLst>
        <pc:docMk/>
      </pc:docMkLst>
      <pc:sldChg chg="modNotesTx">
        <pc:chgData name="Polich, Jodi" userId="44ddbb23-f218-4f84-8303-c3d9b3c7e236" providerId="ADAL" clId="{1B41C507-A04B-419D-BBAB-630E62EE6914}" dt="2023-02-07T15:55:10.953" v="15" actId="20577"/>
        <pc:sldMkLst>
          <pc:docMk/>
          <pc:sldMk cId="1764456819" sldId="259"/>
        </pc:sldMkLst>
      </pc:sldChg>
      <pc:sldChg chg="modSp mod">
        <pc:chgData name="Polich, Jodi" userId="44ddbb23-f218-4f84-8303-c3d9b3c7e236" providerId="ADAL" clId="{1B41C507-A04B-419D-BBAB-630E62EE6914}" dt="2023-02-07T15:54:44.721" v="0" actId="27107"/>
        <pc:sldMkLst>
          <pc:docMk/>
          <pc:sldMk cId="2267902786" sldId="265"/>
        </pc:sldMkLst>
        <pc:spChg chg="mod">
          <ac:chgData name="Polich, Jodi" userId="44ddbb23-f218-4f84-8303-c3d9b3c7e236" providerId="ADAL" clId="{1B41C507-A04B-419D-BBAB-630E62EE6914}" dt="2023-02-07T15:54:44.721" v="0" actId="27107"/>
          <ac:spMkLst>
            <pc:docMk/>
            <pc:sldMk cId="2267902786" sldId="265"/>
            <ac:spMk id="15" creationId="{B86251FB-654C-F040-BB84-E7C7EFB4A8F0}"/>
          </ac:spMkLst>
        </pc:spChg>
      </pc:sldChg>
      <pc:sldChg chg="modSp mod">
        <pc:chgData name="Polich, Jodi" userId="44ddbb23-f218-4f84-8303-c3d9b3c7e236" providerId="ADAL" clId="{1B41C507-A04B-419D-BBAB-630E62EE6914}" dt="2023-02-07T15:55:58.868" v="24" actId="20577"/>
        <pc:sldMkLst>
          <pc:docMk/>
          <pc:sldMk cId="2276230330" sldId="290"/>
        </pc:sldMkLst>
        <pc:spChg chg="mod">
          <ac:chgData name="Polich, Jodi" userId="44ddbb23-f218-4f84-8303-c3d9b3c7e236" providerId="ADAL" clId="{1B41C507-A04B-419D-BBAB-630E62EE6914}" dt="2023-02-07T15:55:58.868" v="24" actId="20577"/>
          <ac:spMkLst>
            <pc:docMk/>
            <pc:sldMk cId="2276230330" sldId="290"/>
            <ac:spMk id="2" creationId="{26E55A56-DAF0-4470-889F-8206377DF598}"/>
          </ac:spMkLst>
        </pc:spChg>
        <pc:spChg chg="mod">
          <ac:chgData name="Polich, Jodi" userId="44ddbb23-f218-4f84-8303-c3d9b3c7e236" providerId="ADAL" clId="{1B41C507-A04B-419D-BBAB-630E62EE6914}" dt="2023-02-07T15:55:55.518" v="22" actId="20577"/>
          <ac:spMkLst>
            <pc:docMk/>
            <pc:sldMk cId="2276230330" sldId="290"/>
            <ac:spMk id="19" creationId="{5CF92EB4-865B-C742-B485-72F6B1DA9DF9}"/>
          </ac:spMkLst>
        </pc:spChg>
      </pc:sldChg>
      <pc:sldChg chg="modSp mod">
        <pc:chgData name="Polich, Jodi" userId="44ddbb23-f218-4f84-8303-c3d9b3c7e236" providerId="ADAL" clId="{1B41C507-A04B-419D-BBAB-630E62EE6914}" dt="2023-02-07T15:55:38.319" v="20" actId="20577"/>
        <pc:sldMkLst>
          <pc:docMk/>
          <pc:sldMk cId="3446732221" sldId="371"/>
        </pc:sldMkLst>
        <pc:spChg chg="mod">
          <ac:chgData name="Polich, Jodi" userId="44ddbb23-f218-4f84-8303-c3d9b3c7e236" providerId="ADAL" clId="{1B41C507-A04B-419D-BBAB-630E62EE6914}" dt="2023-02-07T15:55:33.004" v="17" actId="20577"/>
          <ac:spMkLst>
            <pc:docMk/>
            <pc:sldMk cId="3446732221" sldId="371"/>
            <ac:spMk id="3" creationId="{00000000-0000-0000-0000-000000000000}"/>
          </ac:spMkLst>
        </pc:spChg>
        <pc:spChg chg="mod">
          <ac:chgData name="Polich, Jodi" userId="44ddbb23-f218-4f84-8303-c3d9b3c7e236" providerId="ADAL" clId="{1B41C507-A04B-419D-BBAB-630E62EE6914}" dt="2023-02-07T15:55:38.319" v="20" actId="20577"/>
          <ac:spMkLst>
            <pc:docMk/>
            <pc:sldMk cId="3446732221" sldId="371"/>
            <ac:spMk id="10" creationId="{97063664-4EB9-4698-AAA0-EB56C6B75452}"/>
          </ac:spMkLst>
        </pc:spChg>
      </pc:sldChg>
    </pc:docChg>
  </pc:docChgLst>
  <pc:docChgLst>
    <pc:chgData name="Polich, Jodi" userId="44ddbb23-f218-4f84-8303-c3d9b3c7e236" providerId="ADAL" clId="{4D10633B-BCA5-467F-933B-8FE75390A85A}"/>
    <pc:docChg chg="custSel modMainMaster">
      <pc:chgData name="Polich, Jodi" userId="44ddbb23-f218-4f84-8303-c3d9b3c7e236" providerId="ADAL" clId="{4D10633B-BCA5-467F-933B-8FE75390A85A}" dt="2023-01-06T20:05:38.125" v="1"/>
      <pc:docMkLst>
        <pc:docMk/>
      </pc:docMkLst>
      <pc:sldMasterChg chg="delSp mod">
        <pc:chgData name="Polich, Jodi" userId="44ddbb23-f218-4f84-8303-c3d9b3c7e236" providerId="ADAL" clId="{4D10633B-BCA5-467F-933B-8FE75390A85A}" dt="2023-01-06T20:05:38.125" v="1"/>
        <pc:sldMasterMkLst>
          <pc:docMk/>
          <pc:sldMasterMk cId="2959612762" sldId="2147483730"/>
        </pc:sldMasterMkLst>
        <pc:spChg chg="del">
          <ac:chgData name="Polich, Jodi" userId="44ddbb23-f218-4f84-8303-c3d9b3c7e236" providerId="ADAL" clId="{4D10633B-BCA5-467F-933B-8FE75390A85A}" dt="2023-01-06T20:05:38.125" v="1"/>
          <ac:spMkLst>
            <pc:docMk/>
            <pc:sldMasterMk cId="2959612762" sldId="2147483730"/>
            <ac:spMk id="4" creationId="{1215B53E-B17D-CDE5-F9BB-850A3E439B79}"/>
          </ac:spMkLst>
        </pc:spChg>
      </pc:sldMasterChg>
    </pc:docChg>
  </pc:docChgLst>
  <pc:docChgLst>
    <pc:chgData name="Polich, Jodi" userId="44ddbb23-f218-4f84-8303-c3d9b3c7e236" providerId="ADAL" clId="{B86D1AD0-A4C2-4B13-871A-306EFC1AA73C}"/>
    <pc:docChg chg="modSld">
      <pc:chgData name="Polich, Jodi" userId="44ddbb23-f218-4f84-8303-c3d9b3c7e236" providerId="ADAL" clId="{B86D1AD0-A4C2-4B13-871A-306EFC1AA73C}" dt="2023-02-07T15:42:03.706" v="25" actId="20577"/>
      <pc:docMkLst>
        <pc:docMk/>
      </pc:docMkLst>
      <pc:sldChg chg="addSp modSp modNotesTx">
        <pc:chgData name="Polich, Jodi" userId="44ddbb23-f218-4f84-8303-c3d9b3c7e236" providerId="ADAL" clId="{B86D1AD0-A4C2-4B13-871A-306EFC1AA73C}" dt="2023-02-07T15:42:03.706" v="25" actId="20577"/>
        <pc:sldMkLst>
          <pc:docMk/>
          <pc:sldMk cId="1644593553" sldId="258"/>
        </pc:sldMkLst>
        <pc:spChg chg="add mod">
          <ac:chgData name="Polich, Jodi" userId="44ddbb23-f218-4f84-8303-c3d9b3c7e236" providerId="ADAL" clId="{B86D1AD0-A4C2-4B13-871A-306EFC1AA73C}" dt="2023-02-07T15:41:38.856" v="24"/>
          <ac:spMkLst>
            <pc:docMk/>
            <pc:sldMk cId="1644593553" sldId="258"/>
            <ac:spMk id="2" creationId="{355EC106-8C39-EC20-3B3E-091AC1DF610C}"/>
          </ac:spMkLst>
        </pc:spChg>
      </pc:sldChg>
      <pc:sldChg chg="modNotesTx">
        <pc:chgData name="Polich, Jodi" userId="44ddbb23-f218-4f84-8303-c3d9b3c7e236" providerId="ADAL" clId="{B86D1AD0-A4C2-4B13-871A-306EFC1AA73C}" dt="2023-02-07T15:40:19.282" v="2"/>
        <pc:sldMkLst>
          <pc:docMk/>
          <pc:sldMk cId="1764456819" sldId="259"/>
        </pc:sldMkLst>
      </pc:sldChg>
      <pc:sldChg chg="modSp mod modNotesTx">
        <pc:chgData name="Polich, Jodi" userId="44ddbb23-f218-4f84-8303-c3d9b3c7e236" providerId="ADAL" clId="{B86D1AD0-A4C2-4B13-871A-306EFC1AA73C}" dt="2023-02-07T15:41:07.739" v="23" actId="20577"/>
        <pc:sldMkLst>
          <pc:docMk/>
          <pc:sldMk cId="1930163356" sldId="1135"/>
        </pc:sldMkLst>
        <pc:spChg chg="mod">
          <ac:chgData name="Polich, Jodi" userId="44ddbb23-f218-4f84-8303-c3d9b3c7e236" providerId="ADAL" clId="{B86D1AD0-A4C2-4B13-871A-306EFC1AA73C}" dt="2023-02-07T15:41:07.739" v="23" actId="20577"/>
          <ac:spMkLst>
            <pc:docMk/>
            <pc:sldMk cId="1930163356" sldId="1135"/>
            <ac:spMk id="30" creationId="{C7F99B12-6DBE-FA42-87E6-16B17169702C}"/>
          </ac:spMkLst>
        </pc:spChg>
      </pc:sldChg>
    </pc:docChg>
  </pc:docChgLst>
  <pc:docChgLst>
    <pc:chgData name="Hammond, Steve" userId="24a34c73-d4aa-4f8d-a38e-85841e691715" providerId="ADAL" clId="{BDB42871-0D34-4CAB-B83A-2542626682B2}"/>
    <pc:docChg chg="custSel addSld delSld modSld sldOrd">
      <pc:chgData name="Hammond, Steve" userId="24a34c73-d4aa-4f8d-a38e-85841e691715" providerId="ADAL" clId="{BDB42871-0D34-4CAB-B83A-2542626682B2}" dt="2022-12-22T23:19:48.247" v="1303" actId="20577"/>
      <pc:docMkLst>
        <pc:docMk/>
      </pc:docMkLst>
      <pc:sldChg chg="modSp mod">
        <pc:chgData name="Hammond, Steve" userId="24a34c73-d4aa-4f8d-a38e-85841e691715" providerId="ADAL" clId="{BDB42871-0D34-4CAB-B83A-2542626682B2}" dt="2022-12-22T23:19:48.247" v="1303" actId="20577"/>
        <pc:sldMkLst>
          <pc:docMk/>
          <pc:sldMk cId="2267902786" sldId="265"/>
        </pc:sldMkLst>
        <pc:spChg chg="mod">
          <ac:chgData name="Hammond, Steve" userId="24a34c73-d4aa-4f8d-a38e-85841e691715" providerId="ADAL" clId="{BDB42871-0D34-4CAB-B83A-2542626682B2}" dt="2022-12-22T23:19:48.247" v="1303" actId="20577"/>
          <ac:spMkLst>
            <pc:docMk/>
            <pc:sldMk cId="2267902786" sldId="265"/>
            <ac:spMk id="6" creationId="{88390BCC-C757-DF41-B370-51581E3EAC09}"/>
          </ac:spMkLst>
        </pc:spChg>
      </pc:sldChg>
      <pc:sldChg chg="modSp mod">
        <pc:chgData name="Hammond, Steve" userId="24a34c73-d4aa-4f8d-a38e-85841e691715" providerId="ADAL" clId="{BDB42871-0D34-4CAB-B83A-2542626682B2}" dt="2022-12-22T23:15:25.760" v="1263" actId="6549"/>
        <pc:sldMkLst>
          <pc:docMk/>
          <pc:sldMk cId="2276230330" sldId="290"/>
        </pc:sldMkLst>
        <pc:spChg chg="mod">
          <ac:chgData name="Hammond, Steve" userId="24a34c73-d4aa-4f8d-a38e-85841e691715" providerId="ADAL" clId="{BDB42871-0D34-4CAB-B83A-2542626682B2}" dt="2022-12-22T23:15:25.760" v="1263" actId="6549"/>
          <ac:spMkLst>
            <pc:docMk/>
            <pc:sldMk cId="2276230330" sldId="290"/>
            <ac:spMk id="20" creationId="{888F732A-E48E-A34A-A949-B88D77F13DC3}"/>
          </ac:spMkLst>
        </pc:spChg>
      </pc:sldChg>
      <pc:sldChg chg="ord">
        <pc:chgData name="Hammond, Steve" userId="24a34c73-d4aa-4f8d-a38e-85841e691715" providerId="ADAL" clId="{BDB42871-0D34-4CAB-B83A-2542626682B2}" dt="2022-12-22T21:57:39.151" v="323"/>
        <pc:sldMkLst>
          <pc:docMk/>
          <pc:sldMk cId="2150648061" sldId="356"/>
        </pc:sldMkLst>
      </pc:sldChg>
      <pc:sldChg chg="ord">
        <pc:chgData name="Hammond, Steve" userId="24a34c73-d4aa-4f8d-a38e-85841e691715" providerId="ADAL" clId="{BDB42871-0D34-4CAB-B83A-2542626682B2}" dt="2022-12-22T22:00:20.087" v="325"/>
        <pc:sldMkLst>
          <pc:docMk/>
          <pc:sldMk cId="4135430219" sldId="357"/>
        </pc:sldMkLst>
      </pc:sldChg>
      <pc:sldChg chg="ord">
        <pc:chgData name="Hammond, Steve" userId="24a34c73-d4aa-4f8d-a38e-85841e691715" providerId="ADAL" clId="{BDB42871-0D34-4CAB-B83A-2542626682B2}" dt="2022-12-22T23:07:30.432" v="942"/>
        <pc:sldMkLst>
          <pc:docMk/>
          <pc:sldMk cId="1213030560" sldId="365"/>
        </pc:sldMkLst>
      </pc:sldChg>
      <pc:sldChg chg="ord">
        <pc:chgData name="Hammond, Steve" userId="24a34c73-d4aa-4f8d-a38e-85841e691715" providerId="ADAL" clId="{BDB42871-0D34-4CAB-B83A-2542626682B2}" dt="2022-12-22T21:54:42.636" v="252"/>
        <pc:sldMkLst>
          <pc:docMk/>
          <pc:sldMk cId="3446732221" sldId="371"/>
        </pc:sldMkLst>
      </pc:sldChg>
      <pc:sldChg chg="modSp mod">
        <pc:chgData name="Hammond, Steve" userId="24a34c73-d4aa-4f8d-a38e-85841e691715" providerId="ADAL" clId="{BDB42871-0D34-4CAB-B83A-2542626682B2}" dt="2022-12-22T21:55:44.862" v="321" actId="6549"/>
        <pc:sldMkLst>
          <pc:docMk/>
          <pc:sldMk cId="1378270769" sldId="1055"/>
        </pc:sldMkLst>
        <pc:spChg chg="mod">
          <ac:chgData name="Hammond, Steve" userId="24a34c73-d4aa-4f8d-a38e-85841e691715" providerId="ADAL" clId="{BDB42871-0D34-4CAB-B83A-2542626682B2}" dt="2022-12-22T21:55:44.862" v="321" actId="6549"/>
          <ac:spMkLst>
            <pc:docMk/>
            <pc:sldMk cId="1378270769" sldId="1055"/>
            <ac:spMk id="3" creationId="{73EA4E48-CC6D-4E79-8C9A-9ADFD20E0167}"/>
          </ac:spMkLst>
        </pc:spChg>
      </pc:sldChg>
      <pc:sldChg chg="modSp mod modNotesTx">
        <pc:chgData name="Hammond, Steve" userId="24a34c73-d4aa-4f8d-a38e-85841e691715" providerId="ADAL" clId="{BDB42871-0D34-4CAB-B83A-2542626682B2}" dt="2022-12-22T23:13:59.925" v="1134" actId="6549"/>
        <pc:sldMkLst>
          <pc:docMk/>
          <pc:sldMk cId="2253936768" sldId="1056"/>
        </pc:sldMkLst>
        <pc:spChg chg="mod">
          <ac:chgData name="Hammond, Steve" userId="24a34c73-d4aa-4f8d-a38e-85841e691715" providerId="ADAL" clId="{BDB42871-0D34-4CAB-B83A-2542626682B2}" dt="2022-12-22T23:13:59.925" v="1134" actId="6549"/>
          <ac:spMkLst>
            <pc:docMk/>
            <pc:sldMk cId="2253936768" sldId="1056"/>
            <ac:spMk id="5" creationId="{DC930EC8-0136-5444-A13E-E106311A028A}"/>
          </ac:spMkLst>
        </pc:spChg>
      </pc:sldChg>
      <pc:sldChg chg="modSp mod">
        <pc:chgData name="Hammond, Steve" userId="24a34c73-d4aa-4f8d-a38e-85841e691715" providerId="ADAL" clId="{BDB42871-0D34-4CAB-B83A-2542626682B2}" dt="2022-12-22T22:06:23.802" v="441" actId="6549"/>
        <pc:sldMkLst>
          <pc:docMk/>
          <pc:sldMk cId="2554545099" sldId="1057"/>
        </pc:sldMkLst>
        <pc:spChg chg="mod">
          <ac:chgData name="Hammond, Steve" userId="24a34c73-d4aa-4f8d-a38e-85841e691715" providerId="ADAL" clId="{BDB42871-0D34-4CAB-B83A-2542626682B2}" dt="2022-12-22T22:06:23.802" v="441" actId="6549"/>
          <ac:spMkLst>
            <pc:docMk/>
            <pc:sldMk cId="2554545099" sldId="1057"/>
            <ac:spMk id="6" creationId="{88390BCC-C757-DF41-B370-51581E3EAC09}"/>
          </ac:spMkLst>
        </pc:spChg>
      </pc:sldChg>
      <pc:sldChg chg="modSp mod ord">
        <pc:chgData name="Hammond, Steve" userId="24a34c73-d4aa-4f8d-a38e-85841e691715" providerId="ADAL" clId="{BDB42871-0D34-4CAB-B83A-2542626682B2}" dt="2022-12-22T23:05:15.767" v="933"/>
        <pc:sldMkLst>
          <pc:docMk/>
          <pc:sldMk cId="1220899443" sldId="1119"/>
        </pc:sldMkLst>
        <pc:spChg chg="mod">
          <ac:chgData name="Hammond, Steve" userId="24a34c73-d4aa-4f8d-a38e-85841e691715" providerId="ADAL" clId="{BDB42871-0D34-4CAB-B83A-2542626682B2}" dt="2022-12-22T22:12:55.894" v="585" actId="6549"/>
          <ac:spMkLst>
            <pc:docMk/>
            <pc:sldMk cId="1220899443" sldId="1119"/>
            <ac:spMk id="4" creationId="{0A4F349C-1AB3-473F-BD95-25F5201760F3}"/>
          </ac:spMkLst>
        </pc:spChg>
        <pc:graphicFrameChg chg="mod modGraphic">
          <ac:chgData name="Hammond, Steve" userId="24a34c73-d4aa-4f8d-a38e-85841e691715" providerId="ADAL" clId="{BDB42871-0D34-4CAB-B83A-2542626682B2}" dt="2022-12-22T23:05:15.767" v="933"/>
          <ac:graphicFrameMkLst>
            <pc:docMk/>
            <pc:sldMk cId="1220899443" sldId="1119"/>
            <ac:graphicFrameMk id="5" creationId="{AE8A0615-661E-48CA-82AC-AAD3F527F052}"/>
          </ac:graphicFrameMkLst>
        </pc:graphicFrameChg>
      </pc:sldChg>
      <pc:sldChg chg="modSp mod ord">
        <pc:chgData name="Hammond, Steve" userId="24a34c73-d4aa-4f8d-a38e-85841e691715" providerId="ADAL" clId="{BDB42871-0D34-4CAB-B83A-2542626682B2}" dt="2022-12-22T23:14:43.685" v="1242" actId="6549"/>
        <pc:sldMkLst>
          <pc:docMk/>
          <pc:sldMk cId="2333608033" sldId="1120"/>
        </pc:sldMkLst>
        <pc:spChg chg="mod">
          <ac:chgData name="Hammond, Steve" userId="24a34c73-d4aa-4f8d-a38e-85841e691715" providerId="ADAL" clId="{BDB42871-0D34-4CAB-B83A-2542626682B2}" dt="2022-12-22T22:02:22.510" v="339" actId="1076"/>
          <ac:spMkLst>
            <pc:docMk/>
            <pc:sldMk cId="2333608033" sldId="1120"/>
            <ac:spMk id="3" creationId="{15264EA0-880F-FB38-B29F-9771069AA20A}"/>
          </ac:spMkLst>
        </pc:spChg>
        <pc:spChg chg="mod">
          <ac:chgData name="Hammond, Steve" userId="24a34c73-d4aa-4f8d-a38e-85841e691715" providerId="ADAL" clId="{BDB42871-0D34-4CAB-B83A-2542626682B2}" dt="2022-12-22T23:14:43.685" v="1242" actId="6549"/>
          <ac:spMkLst>
            <pc:docMk/>
            <pc:sldMk cId="2333608033" sldId="1120"/>
            <ac:spMk id="6" creationId="{88390BCC-C757-DF41-B370-51581E3EAC09}"/>
          </ac:spMkLst>
        </pc:spChg>
      </pc:sldChg>
      <pc:sldChg chg="ord">
        <pc:chgData name="Hammond, Steve" userId="24a34c73-d4aa-4f8d-a38e-85841e691715" providerId="ADAL" clId="{BDB42871-0D34-4CAB-B83A-2542626682B2}" dt="2022-12-22T23:08:26.285" v="948"/>
        <pc:sldMkLst>
          <pc:docMk/>
          <pc:sldMk cId="1000903544" sldId="1124"/>
        </pc:sldMkLst>
      </pc:sldChg>
      <pc:sldChg chg="modSp mod ord">
        <pc:chgData name="Hammond, Steve" userId="24a34c73-d4aa-4f8d-a38e-85841e691715" providerId="ADAL" clId="{BDB42871-0D34-4CAB-B83A-2542626682B2}" dt="2022-12-22T23:05:46.801" v="934"/>
        <pc:sldMkLst>
          <pc:docMk/>
          <pc:sldMk cId="842744350" sldId="1126"/>
        </pc:sldMkLst>
        <pc:spChg chg="mod">
          <ac:chgData name="Hammond, Steve" userId="24a34c73-d4aa-4f8d-a38e-85841e691715" providerId="ADAL" clId="{BDB42871-0D34-4CAB-B83A-2542626682B2}" dt="2022-12-22T22:23:27.082" v="823" actId="6549"/>
          <ac:spMkLst>
            <pc:docMk/>
            <pc:sldMk cId="842744350" sldId="1126"/>
            <ac:spMk id="4" creationId="{E3318197-5F74-4D6B-91CA-8C9AA07C17D9}"/>
          </ac:spMkLst>
        </pc:spChg>
        <pc:graphicFrameChg chg="mod modGraphic">
          <ac:chgData name="Hammond, Steve" userId="24a34c73-d4aa-4f8d-a38e-85841e691715" providerId="ADAL" clId="{BDB42871-0D34-4CAB-B83A-2542626682B2}" dt="2022-12-22T23:05:46.801" v="934"/>
          <ac:graphicFrameMkLst>
            <pc:docMk/>
            <pc:sldMk cId="842744350" sldId="1126"/>
            <ac:graphicFrameMk id="5" creationId="{AE8A0615-661E-48CA-82AC-AAD3F527F052}"/>
          </ac:graphicFrameMkLst>
        </pc:graphicFrameChg>
      </pc:sldChg>
      <pc:sldChg chg="modSp mod">
        <pc:chgData name="Hammond, Steve" userId="24a34c73-d4aa-4f8d-a38e-85841e691715" providerId="ADAL" clId="{BDB42871-0D34-4CAB-B83A-2542626682B2}" dt="2022-12-22T23:19:32.835" v="1286" actId="1076"/>
        <pc:sldMkLst>
          <pc:docMk/>
          <pc:sldMk cId="155202643" sldId="1133"/>
        </pc:sldMkLst>
        <pc:spChg chg="mod">
          <ac:chgData name="Hammond, Steve" userId="24a34c73-d4aa-4f8d-a38e-85841e691715" providerId="ADAL" clId="{BDB42871-0D34-4CAB-B83A-2542626682B2}" dt="2022-12-22T23:19:32.835" v="1286" actId="1076"/>
          <ac:spMkLst>
            <pc:docMk/>
            <pc:sldMk cId="155202643" sldId="1133"/>
            <ac:spMk id="3" creationId="{15264EA0-880F-FB38-B29F-9771069AA20A}"/>
          </ac:spMkLst>
        </pc:spChg>
        <pc:spChg chg="mod">
          <ac:chgData name="Hammond, Steve" userId="24a34c73-d4aa-4f8d-a38e-85841e691715" providerId="ADAL" clId="{BDB42871-0D34-4CAB-B83A-2542626682B2}" dt="2022-12-22T23:19:28.297" v="1285" actId="6549"/>
          <ac:spMkLst>
            <pc:docMk/>
            <pc:sldMk cId="155202643" sldId="1133"/>
            <ac:spMk id="6" creationId="{88390BCC-C757-DF41-B370-51581E3EAC09}"/>
          </ac:spMkLst>
        </pc:spChg>
      </pc:sldChg>
      <pc:sldChg chg="del modNotesTx">
        <pc:chgData name="Hammond, Steve" userId="24a34c73-d4aa-4f8d-a38e-85841e691715" providerId="ADAL" clId="{BDB42871-0D34-4CAB-B83A-2542626682B2}" dt="2022-12-22T23:12:18.258" v="1016" actId="47"/>
        <pc:sldMkLst>
          <pc:docMk/>
          <pc:sldMk cId="3846363458" sldId="1137"/>
        </pc:sldMkLst>
      </pc:sldChg>
      <pc:sldChg chg="modSp add mod ord">
        <pc:chgData name="Hammond, Steve" userId="24a34c73-d4aa-4f8d-a38e-85841e691715" providerId="ADAL" clId="{BDB42871-0D34-4CAB-B83A-2542626682B2}" dt="2022-12-22T23:12:14.801" v="1015" actId="6549"/>
        <pc:sldMkLst>
          <pc:docMk/>
          <pc:sldMk cId="992029260" sldId="1139"/>
        </pc:sldMkLst>
        <pc:spChg chg="mod">
          <ac:chgData name="Hammond, Steve" userId="24a34c73-d4aa-4f8d-a38e-85841e691715" providerId="ADAL" clId="{BDB42871-0D34-4CAB-B83A-2542626682B2}" dt="2022-12-22T23:12:14.801" v="1015" actId="6549"/>
          <ac:spMkLst>
            <pc:docMk/>
            <pc:sldMk cId="992029260" sldId="1139"/>
            <ac:spMk id="5" creationId="{DC930EC8-0136-5444-A13E-E106311A028A}"/>
          </ac:spMkLst>
        </pc:spChg>
      </pc:sldChg>
    </pc:docChg>
  </pc:docChgLst>
  <pc:docChgLst>
    <pc:chgData name="Polich, Jodi" userId="44ddbb23-f218-4f84-8303-c3d9b3c7e236" providerId="ADAL" clId="{79AD5FF5-DECD-4931-BEE0-3AEF794CC600}"/>
    <pc:docChg chg="undo custSel delSld modSld">
      <pc:chgData name="Polich, Jodi" userId="44ddbb23-f218-4f84-8303-c3d9b3c7e236" providerId="ADAL" clId="{79AD5FF5-DECD-4931-BEE0-3AEF794CC600}" dt="2023-01-17T19:38:07.179" v="531"/>
      <pc:docMkLst>
        <pc:docMk/>
      </pc:docMkLst>
      <pc:sldChg chg="modNotesTx">
        <pc:chgData name="Polich, Jodi" userId="44ddbb23-f218-4f84-8303-c3d9b3c7e236" providerId="ADAL" clId="{79AD5FF5-DECD-4931-BEE0-3AEF794CC600}" dt="2023-01-17T19:36:43.572" v="507"/>
        <pc:sldMkLst>
          <pc:docMk/>
          <pc:sldMk cId="1644593553" sldId="258"/>
        </pc:sldMkLst>
      </pc:sldChg>
      <pc:sldChg chg="modNotesTx">
        <pc:chgData name="Polich, Jodi" userId="44ddbb23-f218-4f84-8303-c3d9b3c7e236" providerId="ADAL" clId="{79AD5FF5-DECD-4931-BEE0-3AEF794CC600}" dt="2023-01-17T19:36:37.752" v="506" actId="20577"/>
        <pc:sldMkLst>
          <pc:docMk/>
          <pc:sldMk cId="1764456819" sldId="259"/>
        </pc:sldMkLst>
      </pc:sldChg>
      <pc:sldChg chg="modNotesTx">
        <pc:chgData name="Polich, Jodi" userId="44ddbb23-f218-4f84-8303-c3d9b3c7e236" providerId="ADAL" clId="{79AD5FF5-DECD-4931-BEE0-3AEF794CC600}" dt="2023-01-17T19:38:04.840" v="530"/>
        <pc:sldMkLst>
          <pc:docMk/>
          <pc:sldMk cId="2267902786" sldId="265"/>
        </pc:sldMkLst>
      </pc:sldChg>
      <pc:sldChg chg="modNotesTx">
        <pc:chgData name="Polich, Jodi" userId="44ddbb23-f218-4f84-8303-c3d9b3c7e236" providerId="ADAL" clId="{79AD5FF5-DECD-4931-BEE0-3AEF794CC600}" dt="2023-01-17T19:37:57.288" v="526"/>
        <pc:sldMkLst>
          <pc:docMk/>
          <pc:sldMk cId="723171138" sldId="286"/>
        </pc:sldMkLst>
      </pc:sldChg>
      <pc:sldChg chg="modNotesTx">
        <pc:chgData name="Polich, Jodi" userId="44ddbb23-f218-4f84-8303-c3d9b3c7e236" providerId="ADAL" clId="{79AD5FF5-DECD-4931-BEE0-3AEF794CC600}" dt="2023-01-17T19:38:01.475" v="528"/>
        <pc:sldMkLst>
          <pc:docMk/>
          <pc:sldMk cId="2276230330" sldId="290"/>
        </pc:sldMkLst>
      </pc:sldChg>
      <pc:sldChg chg="addSp delSp modSp mod addCm delCm modNotesTx">
        <pc:chgData name="Polich, Jodi" userId="44ddbb23-f218-4f84-8303-c3d9b3c7e236" providerId="ADAL" clId="{79AD5FF5-DECD-4931-BEE0-3AEF794CC600}" dt="2023-01-17T19:36:57.916" v="512"/>
        <pc:sldMkLst>
          <pc:docMk/>
          <pc:sldMk cId="4094126261" sldId="349"/>
        </pc:sldMkLst>
        <pc:spChg chg="mod">
          <ac:chgData name="Polich, Jodi" userId="44ddbb23-f218-4f84-8303-c3d9b3c7e236" providerId="ADAL" clId="{79AD5FF5-DECD-4931-BEE0-3AEF794CC600}" dt="2023-01-17T19:30:38.669" v="350" actId="1038"/>
          <ac:spMkLst>
            <pc:docMk/>
            <pc:sldMk cId="4094126261" sldId="349"/>
            <ac:spMk id="3" creationId="{00000000-0000-0000-0000-000000000000}"/>
          </ac:spMkLst>
        </pc:spChg>
        <pc:spChg chg="add del mod">
          <ac:chgData name="Polich, Jodi" userId="44ddbb23-f218-4f84-8303-c3d9b3c7e236" providerId="ADAL" clId="{79AD5FF5-DECD-4931-BEE0-3AEF794CC600}" dt="2023-01-17T19:22:48.902" v="84" actId="478"/>
          <ac:spMkLst>
            <pc:docMk/>
            <pc:sldMk cId="4094126261" sldId="349"/>
            <ac:spMk id="7" creationId="{62E90B97-9B23-4BA9-AE2D-896E73A55861}"/>
          </ac:spMkLst>
        </pc:spChg>
        <pc:spChg chg="add mod">
          <ac:chgData name="Polich, Jodi" userId="44ddbb23-f218-4f84-8303-c3d9b3c7e236" providerId="ADAL" clId="{79AD5FF5-DECD-4931-BEE0-3AEF794CC600}" dt="2023-01-17T19:30:48.545" v="352" actId="1076"/>
          <ac:spMkLst>
            <pc:docMk/>
            <pc:sldMk cId="4094126261" sldId="349"/>
            <ac:spMk id="8" creationId="{6599E6D2-018F-4C78-9632-05450C238FEA}"/>
          </ac:spMkLst>
        </pc:spChg>
        <pc:spChg chg="mod">
          <ac:chgData name="Polich, Jodi" userId="44ddbb23-f218-4f84-8303-c3d9b3c7e236" providerId="ADAL" clId="{79AD5FF5-DECD-4931-BEE0-3AEF794CC600}" dt="2023-01-17T19:30:38.669" v="350" actId="1038"/>
          <ac:spMkLst>
            <pc:docMk/>
            <pc:sldMk cId="4094126261" sldId="349"/>
            <ac:spMk id="16" creationId="{00000000-0000-0000-0000-000000000000}"/>
          </ac:spMkLst>
        </pc:spChg>
        <pc:picChg chg="mod">
          <ac:chgData name="Polich, Jodi" userId="44ddbb23-f218-4f84-8303-c3d9b3c7e236" providerId="ADAL" clId="{79AD5FF5-DECD-4931-BEE0-3AEF794CC600}" dt="2023-01-17T19:30:38.669" v="350" actId="1038"/>
          <ac:picMkLst>
            <pc:docMk/>
            <pc:sldMk cId="4094126261" sldId="349"/>
            <ac:picMk id="4" creationId="{514CA3EA-1862-BC92-14AA-4176FE600246}"/>
          </ac:picMkLst>
        </pc:picChg>
        <pc:picChg chg="mod">
          <ac:chgData name="Polich, Jodi" userId="44ddbb23-f218-4f84-8303-c3d9b3c7e236" providerId="ADAL" clId="{79AD5FF5-DECD-4931-BEE0-3AEF794CC600}" dt="2023-01-17T19:30:38.669" v="350" actId="1038"/>
          <ac:picMkLst>
            <pc:docMk/>
            <pc:sldMk cId="4094126261" sldId="349"/>
            <ac:picMk id="6" creationId="{7266B9F2-1804-3E07-0157-47C654D2B516}"/>
          </ac:picMkLst>
        </pc:picChg>
      </pc:sldChg>
      <pc:sldChg chg="addSp delSp modSp mod addCm delCm modCm modNotesTx">
        <pc:chgData name="Polich, Jodi" userId="44ddbb23-f218-4f84-8303-c3d9b3c7e236" providerId="ADAL" clId="{79AD5FF5-DECD-4931-BEE0-3AEF794CC600}" dt="2023-01-17T19:36:53.347" v="510"/>
        <pc:sldMkLst>
          <pc:docMk/>
          <pc:sldMk cId="1184737380" sldId="351"/>
        </pc:sldMkLst>
        <pc:spChg chg="mod">
          <ac:chgData name="Polich, Jodi" userId="44ddbb23-f218-4f84-8303-c3d9b3c7e236" providerId="ADAL" clId="{79AD5FF5-DECD-4931-BEE0-3AEF794CC600}" dt="2023-01-17T19:14:40.673" v="37" actId="20577"/>
          <ac:spMkLst>
            <pc:docMk/>
            <pc:sldMk cId="1184737380" sldId="351"/>
            <ac:spMk id="3" creationId="{00000000-0000-0000-0000-000000000000}"/>
          </ac:spMkLst>
        </pc:spChg>
        <pc:spChg chg="del">
          <ac:chgData name="Polich, Jodi" userId="44ddbb23-f218-4f84-8303-c3d9b3c7e236" providerId="ADAL" clId="{79AD5FF5-DECD-4931-BEE0-3AEF794CC600}" dt="2023-01-17T19:12:42.684" v="25" actId="21"/>
          <ac:spMkLst>
            <pc:docMk/>
            <pc:sldMk cId="1184737380" sldId="351"/>
            <ac:spMk id="6" creationId="{BE237E4A-A831-483B-AA60-C73943CFCECA}"/>
          </ac:spMkLst>
        </pc:spChg>
        <pc:spChg chg="add del mod">
          <ac:chgData name="Polich, Jodi" userId="44ddbb23-f218-4f84-8303-c3d9b3c7e236" providerId="ADAL" clId="{79AD5FF5-DECD-4931-BEE0-3AEF794CC600}" dt="2023-01-17T19:12:42.684" v="25" actId="21"/>
          <ac:spMkLst>
            <pc:docMk/>
            <pc:sldMk cId="1184737380" sldId="351"/>
            <ac:spMk id="8" creationId="{B2C998F9-FB3A-4029-86D3-D7D872983ED4}"/>
          </ac:spMkLst>
        </pc:spChg>
        <pc:spChg chg="add del mod">
          <ac:chgData name="Polich, Jodi" userId="44ddbb23-f218-4f84-8303-c3d9b3c7e236" providerId="ADAL" clId="{79AD5FF5-DECD-4931-BEE0-3AEF794CC600}" dt="2023-01-17T19:12:42.684" v="25" actId="21"/>
          <ac:spMkLst>
            <pc:docMk/>
            <pc:sldMk cId="1184737380" sldId="351"/>
            <ac:spMk id="9" creationId="{E36539FB-7EDF-4A3F-88AA-26CD2CCB489C}"/>
          </ac:spMkLst>
        </pc:spChg>
        <pc:spChg chg="add del mod">
          <ac:chgData name="Polich, Jodi" userId="44ddbb23-f218-4f84-8303-c3d9b3c7e236" providerId="ADAL" clId="{79AD5FF5-DECD-4931-BEE0-3AEF794CC600}" dt="2023-01-17T19:12:42.684" v="25" actId="21"/>
          <ac:spMkLst>
            <pc:docMk/>
            <pc:sldMk cId="1184737380" sldId="351"/>
            <ac:spMk id="10" creationId="{0EDBB109-E6E3-4740-B3CC-2ABC1A30D35E}"/>
          </ac:spMkLst>
        </pc:spChg>
        <pc:spChg chg="add del mod">
          <ac:chgData name="Polich, Jodi" userId="44ddbb23-f218-4f84-8303-c3d9b3c7e236" providerId="ADAL" clId="{79AD5FF5-DECD-4931-BEE0-3AEF794CC600}" dt="2023-01-17T19:12:42.684" v="25" actId="21"/>
          <ac:spMkLst>
            <pc:docMk/>
            <pc:sldMk cId="1184737380" sldId="351"/>
            <ac:spMk id="11" creationId="{46FA5807-7A7D-47B0-AE56-02FED72F412F}"/>
          </ac:spMkLst>
        </pc:spChg>
        <pc:spChg chg="add del mod">
          <ac:chgData name="Polich, Jodi" userId="44ddbb23-f218-4f84-8303-c3d9b3c7e236" providerId="ADAL" clId="{79AD5FF5-DECD-4931-BEE0-3AEF794CC600}" dt="2023-01-17T19:12:42.684" v="25" actId="21"/>
          <ac:spMkLst>
            <pc:docMk/>
            <pc:sldMk cId="1184737380" sldId="351"/>
            <ac:spMk id="12" creationId="{01FEA1E4-D613-4FCC-908D-5BBCCD6E49F5}"/>
          </ac:spMkLst>
        </pc:spChg>
        <pc:spChg chg="add del mod">
          <ac:chgData name="Polich, Jodi" userId="44ddbb23-f218-4f84-8303-c3d9b3c7e236" providerId="ADAL" clId="{79AD5FF5-DECD-4931-BEE0-3AEF794CC600}" dt="2023-01-17T19:12:42.684" v="25" actId="21"/>
          <ac:spMkLst>
            <pc:docMk/>
            <pc:sldMk cId="1184737380" sldId="351"/>
            <ac:spMk id="13" creationId="{236F4E73-FBD6-4D09-B52C-4B3094DAC983}"/>
          </ac:spMkLst>
        </pc:spChg>
        <pc:spChg chg="del">
          <ac:chgData name="Polich, Jodi" userId="44ddbb23-f218-4f84-8303-c3d9b3c7e236" providerId="ADAL" clId="{79AD5FF5-DECD-4931-BEE0-3AEF794CC600}" dt="2023-01-17T19:12:20.371" v="23" actId="478"/>
          <ac:spMkLst>
            <pc:docMk/>
            <pc:sldMk cId="1184737380" sldId="351"/>
            <ac:spMk id="15" creationId="{99773700-2F09-FE4F-88B8-0A4F4F34D849}"/>
          </ac:spMkLst>
        </pc:spChg>
        <pc:spChg chg="del mod">
          <ac:chgData name="Polich, Jodi" userId="44ddbb23-f218-4f84-8303-c3d9b3c7e236" providerId="ADAL" clId="{79AD5FF5-DECD-4931-BEE0-3AEF794CC600}" dt="2023-01-17T19:12:35.242" v="24" actId="478"/>
          <ac:spMkLst>
            <pc:docMk/>
            <pc:sldMk cId="1184737380" sldId="351"/>
            <ac:spMk id="16" creationId="{35465C99-114C-044C-B248-8190CF6578BA}"/>
          </ac:spMkLst>
        </pc:spChg>
        <pc:spChg chg="add mod">
          <ac:chgData name="Polich, Jodi" userId="44ddbb23-f218-4f84-8303-c3d9b3c7e236" providerId="ADAL" clId="{79AD5FF5-DECD-4931-BEE0-3AEF794CC600}" dt="2023-01-17T19:12:44.313" v="26"/>
          <ac:spMkLst>
            <pc:docMk/>
            <pc:sldMk cId="1184737380" sldId="351"/>
            <ac:spMk id="18" creationId="{77BAE67A-DF23-4561-AD53-764800D9028C}"/>
          </ac:spMkLst>
        </pc:spChg>
        <pc:spChg chg="add mod">
          <ac:chgData name="Polich, Jodi" userId="44ddbb23-f218-4f84-8303-c3d9b3c7e236" providerId="ADAL" clId="{79AD5FF5-DECD-4931-BEE0-3AEF794CC600}" dt="2023-01-17T19:12:44.313" v="26"/>
          <ac:spMkLst>
            <pc:docMk/>
            <pc:sldMk cId="1184737380" sldId="351"/>
            <ac:spMk id="19" creationId="{7BF9BB39-7136-45BE-A3A0-174E434F4402}"/>
          </ac:spMkLst>
        </pc:spChg>
        <pc:spChg chg="add mod">
          <ac:chgData name="Polich, Jodi" userId="44ddbb23-f218-4f84-8303-c3d9b3c7e236" providerId="ADAL" clId="{79AD5FF5-DECD-4931-BEE0-3AEF794CC600}" dt="2023-01-17T19:12:44.313" v="26"/>
          <ac:spMkLst>
            <pc:docMk/>
            <pc:sldMk cId="1184737380" sldId="351"/>
            <ac:spMk id="20" creationId="{BD86DD50-6F44-4BF7-8E77-B79E8ACD76A9}"/>
          </ac:spMkLst>
        </pc:spChg>
        <pc:spChg chg="add mod">
          <ac:chgData name="Polich, Jodi" userId="44ddbb23-f218-4f84-8303-c3d9b3c7e236" providerId="ADAL" clId="{79AD5FF5-DECD-4931-BEE0-3AEF794CC600}" dt="2023-01-17T19:12:44.313" v="26"/>
          <ac:spMkLst>
            <pc:docMk/>
            <pc:sldMk cId="1184737380" sldId="351"/>
            <ac:spMk id="21" creationId="{80BCC1B0-C615-4463-82C9-F9DDAACB4BC4}"/>
          </ac:spMkLst>
        </pc:spChg>
        <pc:spChg chg="add mod">
          <ac:chgData name="Polich, Jodi" userId="44ddbb23-f218-4f84-8303-c3d9b3c7e236" providerId="ADAL" clId="{79AD5FF5-DECD-4931-BEE0-3AEF794CC600}" dt="2023-01-17T19:12:44.313" v="26"/>
          <ac:spMkLst>
            <pc:docMk/>
            <pc:sldMk cId="1184737380" sldId="351"/>
            <ac:spMk id="22" creationId="{F4DB7CD7-2D3A-4386-A575-433D546A27C2}"/>
          </ac:spMkLst>
        </pc:spChg>
        <pc:spChg chg="add mod">
          <ac:chgData name="Polich, Jodi" userId="44ddbb23-f218-4f84-8303-c3d9b3c7e236" providerId="ADAL" clId="{79AD5FF5-DECD-4931-BEE0-3AEF794CC600}" dt="2023-01-17T19:12:44.313" v="26"/>
          <ac:spMkLst>
            <pc:docMk/>
            <pc:sldMk cId="1184737380" sldId="351"/>
            <ac:spMk id="23" creationId="{293CFCD9-7000-4A53-AD8B-4216976263C0}"/>
          </ac:spMkLst>
        </pc:spChg>
        <pc:spChg chg="add mod">
          <ac:chgData name="Polich, Jodi" userId="44ddbb23-f218-4f84-8303-c3d9b3c7e236" providerId="ADAL" clId="{79AD5FF5-DECD-4931-BEE0-3AEF794CC600}" dt="2023-01-17T19:12:44.313" v="26"/>
          <ac:spMkLst>
            <pc:docMk/>
            <pc:sldMk cId="1184737380" sldId="351"/>
            <ac:spMk id="24" creationId="{2F9C0B34-0777-4FDC-BCA3-E4F36490DCD5}"/>
          </ac:spMkLst>
        </pc:spChg>
        <pc:spChg chg="add del">
          <ac:chgData name="Polich, Jodi" userId="44ddbb23-f218-4f84-8303-c3d9b3c7e236" providerId="ADAL" clId="{79AD5FF5-DECD-4931-BEE0-3AEF794CC600}" dt="2023-01-17T19:13:28.276" v="29" actId="22"/>
          <ac:spMkLst>
            <pc:docMk/>
            <pc:sldMk cId="1184737380" sldId="351"/>
            <ac:spMk id="25" creationId="{03007ED1-6351-476B-8318-F076D1E431A1}"/>
          </ac:spMkLst>
        </pc:spChg>
        <pc:spChg chg="add mod">
          <ac:chgData name="Polich, Jodi" userId="44ddbb23-f218-4f84-8303-c3d9b3c7e236" providerId="ADAL" clId="{79AD5FF5-DECD-4931-BEE0-3AEF794CC600}" dt="2023-01-17T19:14:22.163" v="35" actId="1076"/>
          <ac:spMkLst>
            <pc:docMk/>
            <pc:sldMk cId="1184737380" sldId="351"/>
            <ac:spMk id="26" creationId="{8AB36131-66B2-4FEA-A793-D522ECA797BC}"/>
          </ac:spMkLst>
        </pc:spChg>
        <pc:picChg chg="del">
          <ac:chgData name="Polich, Jodi" userId="44ddbb23-f218-4f84-8303-c3d9b3c7e236" providerId="ADAL" clId="{79AD5FF5-DECD-4931-BEE0-3AEF794CC600}" dt="2023-01-17T16:05:06.187" v="20" actId="478"/>
          <ac:picMkLst>
            <pc:docMk/>
            <pc:sldMk cId="1184737380" sldId="351"/>
            <ac:picMk id="5" creationId="{14B2A458-1B78-32CF-75BC-E83A5BA12651}"/>
          </ac:picMkLst>
        </pc:picChg>
        <pc:picChg chg="del">
          <ac:chgData name="Polich, Jodi" userId="44ddbb23-f218-4f84-8303-c3d9b3c7e236" providerId="ADAL" clId="{79AD5FF5-DECD-4931-BEE0-3AEF794CC600}" dt="2023-01-17T19:12:42.684" v="25" actId="21"/>
          <ac:picMkLst>
            <pc:docMk/>
            <pc:sldMk cId="1184737380" sldId="351"/>
            <ac:picMk id="14" creationId="{23BF7F35-C400-CF4B-B6FD-E60B2F182FA4}"/>
          </ac:picMkLst>
        </pc:picChg>
        <pc:picChg chg="add del mod">
          <ac:chgData name="Polich, Jodi" userId="44ddbb23-f218-4f84-8303-c3d9b3c7e236" providerId="ADAL" clId="{79AD5FF5-DECD-4931-BEE0-3AEF794CC600}" dt="2023-01-17T19:12:49.783" v="27" actId="478"/>
          <ac:picMkLst>
            <pc:docMk/>
            <pc:sldMk cId="1184737380" sldId="351"/>
            <ac:picMk id="17" creationId="{2D565C55-D324-4823-947A-E77B0BCBD44C}"/>
          </ac:picMkLst>
        </pc:picChg>
      </pc:sldChg>
      <pc:sldChg chg="modNotesTx">
        <pc:chgData name="Polich, Jodi" userId="44ddbb23-f218-4f84-8303-c3d9b3c7e236" providerId="ADAL" clId="{79AD5FF5-DECD-4931-BEE0-3AEF794CC600}" dt="2023-01-17T19:37:07.204" v="517"/>
        <pc:sldMkLst>
          <pc:docMk/>
          <pc:sldMk cId="2150648061" sldId="356"/>
        </pc:sldMkLst>
      </pc:sldChg>
      <pc:sldChg chg="addCm delCm modNotesTx">
        <pc:chgData name="Polich, Jodi" userId="44ddbb23-f218-4f84-8303-c3d9b3c7e236" providerId="ADAL" clId="{79AD5FF5-DECD-4931-BEE0-3AEF794CC600}" dt="2023-01-17T19:37:45.596" v="523"/>
        <pc:sldMkLst>
          <pc:docMk/>
          <pc:sldMk cId="4135430219" sldId="357"/>
        </pc:sldMkLst>
      </pc:sldChg>
      <pc:sldChg chg="modSp mod addCm delCm modNotesTx">
        <pc:chgData name="Polich, Jodi" userId="44ddbb23-f218-4f84-8303-c3d9b3c7e236" providerId="ADAL" clId="{79AD5FF5-DECD-4931-BEE0-3AEF794CC600}" dt="2023-01-17T19:36:56.399" v="511"/>
        <pc:sldMkLst>
          <pc:docMk/>
          <pc:sldMk cId="3908936465" sldId="360"/>
        </pc:sldMkLst>
        <pc:spChg chg="mod">
          <ac:chgData name="Polich, Jodi" userId="44ddbb23-f218-4f84-8303-c3d9b3c7e236" providerId="ADAL" clId="{79AD5FF5-DECD-4931-BEE0-3AEF794CC600}" dt="2023-01-17T19:30:06.627" v="235" actId="1038"/>
          <ac:spMkLst>
            <pc:docMk/>
            <pc:sldMk cId="3908936465" sldId="360"/>
            <ac:spMk id="3" creationId="{00000000-0000-0000-0000-000000000000}"/>
          </ac:spMkLst>
        </pc:spChg>
        <pc:spChg chg="mod">
          <ac:chgData name="Polich, Jodi" userId="44ddbb23-f218-4f84-8303-c3d9b3c7e236" providerId="ADAL" clId="{79AD5FF5-DECD-4931-BEE0-3AEF794CC600}" dt="2023-01-17T19:30:16.549" v="296" actId="1038"/>
          <ac:spMkLst>
            <pc:docMk/>
            <pc:sldMk cId="3908936465" sldId="360"/>
            <ac:spMk id="18" creationId="{00000000-0000-0000-0000-000000000000}"/>
          </ac:spMkLst>
        </pc:spChg>
        <pc:picChg chg="mod">
          <ac:chgData name="Polich, Jodi" userId="44ddbb23-f218-4f84-8303-c3d9b3c7e236" providerId="ADAL" clId="{79AD5FF5-DECD-4931-BEE0-3AEF794CC600}" dt="2023-01-17T19:30:06.627" v="235" actId="1038"/>
          <ac:picMkLst>
            <pc:docMk/>
            <pc:sldMk cId="3908936465" sldId="360"/>
            <ac:picMk id="5" creationId="{8117B8AC-8218-663A-10F0-2755C0ABD508}"/>
          </ac:picMkLst>
        </pc:picChg>
      </pc:sldChg>
      <pc:sldChg chg="del addCm">
        <pc:chgData name="Polich, Jodi" userId="44ddbb23-f218-4f84-8303-c3d9b3c7e236" providerId="ADAL" clId="{79AD5FF5-DECD-4931-BEE0-3AEF794CC600}" dt="2023-01-17T16:04:51.095" v="19" actId="47"/>
        <pc:sldMkLst>
          <pc:docMk/>
          <pc:sldMk cId="1213030560" sldId="365"/>
        </pc:sldMkLst>
      </pc:sldChg>
      <pc:sldChg chg="modSp mod addCm delCm modNotesTx">
        <pc:chgData name="Polich, Jodi" userId="44ddbb23-f218-4f84-8303-c3d9b3c7e236" providerId="ADAL" clId="{79AD5FF5-DECD-4931-BEE0-3AEF794CC600}" dt="2023-01-17T19:36:59.068" v="513"/>
        <pc:sldMkLst>
          <pc:docMk/>
          <pc:sldMk cId="1576003953" sldId="367"/>
        </pc:sldMkLst>
        <pc:spChg chg="mod">
          <ac:chgData name="Polich, Jodi" userId="44ddbb23-f218-4f84-8303-c3d9b3c7e236" providerId="ADAL" clId="{79AD5FF5-DECD-4931-BEE0-3AEF794CC600}" dt="2023-01-17T19:31:01.336" v="396" actId="1037"/>
          <ac:spMkLst>
            <pc:docMk/>
            <pc:sldMk cId="1576003953" sldId="367"/>
            <ac:spMk id="3" creationId="{00000000-0000-0000-0000-000000000000}"/>
          </ac:spMkLst>
        </pc:spChg>
        <pc:spChg chg="mod">
          <ac:chgData name="Polich, Jodi" userId="44ddbb23-f218-4f84-8303-c3d9b3c7e236" providerId="ADAL" clId="{79AD5FF5-DECD-4931-BEE0-3AEF794CC600}" dt="2023-01-17T19:31:01.336" v="396" actId="1037"/>
          <ac:spMkLst>
            <pc:docMk/>
            <pc:sldMk cId="1576003953" sldId="367"/>
            <ac:spMk id="8" creationId="{E608291E-D047-6D46-829A-B7985605EF44}"/>
          </ac:spMkLst>
        </pc:spChg>
        <pc:spChg chg="mod">
          <ac:chgData name="Polich, Jodi" userId="44ddbb23-f218-4f84-8303-c3d9b3c7e236" providerId="ADAL" clId="{79AD5FF5-DECD-4931-BEE0-3AEF794CC600}" dt="2023-01-17T19:31:01.336" v="396" actId="1037"/>
          <ac:spMkLst>
            <pc:docMk/>
            <pc:sldMk cId="1576003953" sldId="367"/>
            <ac:spMk id="13" creationId="{C1FC89C2-76A1-1A4C-ACAD-4402A98E6EDF}"/>
          </ac:spMkLst>
        </pc:spChg>
        <pc:spChg chg="mod">
          <ac:chgData name="Polich, Jodi" userId="44ddbb23-f218-4f84-8303-c3d9b3c7e236" providerId="ADAL" clId="{79AD5FF5-DECD-4931-BEE0-3AEF794CC600}" dt="2023-01-17T19:31:01.336" v="396" actId="1037"/>
          <ac:spMkLst>
            <pc:docMk/>
            <pc:sldMk cId="1576003953" sldId="367"/>
            <ac:spMk id="14" creationId="{0F5B9627-0A96-5742-A34C-73D786252739}"/>
          </ac:spMkLst>
        </pc:spChg>
        <pc:spChg chg="mod">
          <ac:chgData name="Polich, Jodi" userId="44ddbb23-f218-4f84-8303-c3d9b3c7e236" providerId="ADAL" clId="{79AD5FF5-DECD-4931-BEE0-3AEF794CC600}" dt="2023-01-17T19:31:01.336" v="396" actId="1037"/>
          <ac:spMkLst>
            <pc:docMk/>
            <pc:sldMk cId="1576003953" sldId="367"/>
            <ac:spMk id="15" creationId="{93925C31-3F95-5940-B2CA-019A3836C48A}"/>
          </ac:spMkLst>
        </pc:spChg>
        <pc:spChg chg="mod">
          <ac:chgData name="Polich, Jodi" userId="44ddbb23-f218-4f84-8303-c3d9b3c7e236" providerId="ADAL" clId="{79AD5FF5-DECD-4931-BEE0-3AEF794CC600}" dt="2023-01-17T19:31:01.336" v="396" actId="1037"/>
          <ac:spMkLst>
            <pc:docMk/>
            <pc:sldMk cId="1576003953" sldId="367"/>
            <ac:spMk id="17" creationId="{1FD95572-2013-C14F-9E22-79C0D6E99C7D}"/>
          </ac:spMkLst>
        </pc:spChg>
        <pc:spChg chg="mod">
          <ac:chgData name="Polich, Jodi" userId="44ddbb23-f218-4f84-8303-c3d9b3c7e236" providerId="ADAL" clId="{79AD5FF5-DECD-4931-BEE0-3AEF794CC600}" dt="2023-01-17T19:31:01.336" v="396" actId="1037"/>
          <ac:spMkLst>
            <pc:docMk/>
            <pc:sldMk cId="1576003953" sldId="367"/>
            <ac:spMk id="18" creationId="{E30145DF-3392-FB41-8003-4F74498721E6}"/>
          </ac:spMkLst>
        </pc:spChg>
        <pc:picChg chg="mod">
          <ac:chgData name="Polich, Jodi" userId="44ddbb23-f218-4f84-8303-c3d9b3c7e236" providerId="ADAL" clId="{79AD5FF5-DECD-4931-BEE0-3AEF794CC600}" dt="2023-01-17T19:31:01.336" v="396" actId="1037"/>
          <ac:picMkLst>
            <pc:docMk/>
            <pc:sldMk cId="1576003953" sldId="367"/>
            <ac:picMk id="4" creationId="{1216C709-F75F-07BA-D24E-90E79815BD2B}"/>
          </ac:picMkLst>
        </pc:picChg>
        <pc:picChg chg="mod">
          <ac:chgData name="Polich, Jodi" userId="44ddbb23-f218-4f84-8303-c3d9b3c7e236" providerId="ADAL" clId="{79AD5FF5-DECD-4931-BEE0-3AEF794CC600}" dt="2023-01-17T19:31:01.336" v="396" actId="1037"/>
          <ac:picMkLst>
            <pc:docMk/>
            <pc:sldMk cId="1576003953" sldId="367"/>
            <ac:picMk id="12" creationId="{9841D1A4-D3D2-2425-5438-29CB19F6266A}"/>
          </ac:picMkLst>
        </pc:picChg>
        <pc:picChg chg="mod">
          <ac:chgData name="Polich, Jodi" userId="44ddbb23-f218-4f84-8303-c3d9b3c7e236" providerId="ADAL" clId="{79AD5FF5-DECD-4931-BEE0-3AEF794CC600}" dt="2023-01-17T19:31:01.336" v="396" actId="1037"/>
          <ac:picMkLst>
            <pc:docMk/>
            <pc:sldMk cId="1576003953" sldId="367"/>
            <ac:picMk id="19" creationId="{C92E52C8-4B03-580D-D7DB-E4865BAE0FF9}"/>
          </ac:picMkLst>
        </pc:picChg>
      </pc:sldChg>
      <pc:sldChg chg="modSp mod addCm delCm modNotesTx">
        <pc:chgData name="Polich, Jodi" userId="44ddbb23-f218-4f84-8303-c3d9b3c7e236" providerId="ADAL" clId="{79AD5FF5-DECD-4931-BEE0-3AEF794CC600}" dt="2023-01-17T19:37:01.108" v="514"/>
        <pc:sldMkLst>
          <pc:docMk/>
          <pc:sldMk cId="2912948783" sldId="369"/>
        </pc:sldMkLst>
        <pc:spChg chg="mod">
          <ac:chgData name="Polich, Jodi" userId="44ddbb23-f218-4f84-8303-c3d9b3c7e236" providerId="ADAL" clId="{79AD5FF5-DECD-4931-BEE0-3AEF794CC600}" dt="2023-01-17T19:31:10.102" v="437" actId="1038"/>
          <ac:spMkLst>
            <pc:docMk/>
            <pc:sldMk cId="2912948783" sldId="369"/>
            <ac:spMk id="3" creationId="{00000000-0000-0000-0000-000000000000}"/>
          </ac:spMkLst>
        </pc:spChg>
        <pc:spChg chg="mod">
          <ac:chgData name="Polich, Jodi" userId="44ddbb23-f218-4f84-8303-c3d9b3c7e236" providerId="ADAL" clId="{79AD5FF5-DECD-4931-BEE0-3AEF794CC600}" dt="2023-01-17T19:31:10.102" v="437" actId="1038"/>
          <ac:spMkLst>
            <pc:docMk/>
            <pc:sldMk cId="2912948783" sldId="369"/>
            <ac:spMk id="10" creationId="{A015DC27-E077-4852-BB95-3C16A8F67C57}"/>
          </ac:spMkLst>
        </pc:spChg>
        <pc:spChg chg="mod">
          <ac:chgData name="Polich, Jodi" userId="44ddbb23-f218-4f84-8303-c3d9b3c7e236" providerId="ADAL" clId="{79AD5FF5-DECD-4931-BEE0-3AEF794CC600}" dt="2023-01-17T19:31:10.102" v="437" actId="1038"/>
          <ac:spMkLst>
            <pc:docMk/>
            <pc:sldMk cId="2912948783" sldId="369"/>
            <ac:spMk id="11" creationId="{D9D1FA1C-5443-45EB-A0C6-4AB46462F05A}"/>
          </ac:spMkLst>
        </pc:spChg>
        <pc:spChg chg="mod">
          <ac:chgData name="Polich, Jodi" userId="44ddbb23-f218-4f84-8303-c3d9b3c7e236" providerId="ADAL" clId="{79AD5FF5-DECD-4931-BEE0-3AEF794CC600}" dt="2023-01-17T19:31:10.102" v="437" actId="1038"/>
          <ac:spMkLst>
            <pc:docMk/>
            <pc:sldMk cId="2912948783" sldId="369"/>
            <ac:spMk id="12" creationId="{BEB8A170-C6AB-47F9-B199-DA16E3A11B66}"/>
          </ac:spMkLst>
        </pc:spChg>
        <pc:spChg chg="mod">
          <ac:chgData name="Polich, Jodi" userId="44ddbb23-f218-4f84-8303-c3d9b3c7e236" providerId="ADAL" clId="{79AD5FF5-DECD-4931-BEE0-3AEF794CC600}" dt="2023-01-17T19:31:10.102" v="437" actId="1038"/>
          <ac:spMkLst>
            <pc:docMk/>
            <pc:sldMk cId="2912948783" sldId="369"/>
            <ac:spMk id="13" creationId="{D422C70F-FA17-4A80-88BD-74683CBAF369}"/>
          </ac:spMkLst>
        </pc:spChg>
        <pc:spChg chg="mod">
          <ac:chgData name="Polich, Jodi" userId="44ddbb23-f218-4f84-8303-c3d9b3c7e236" providerId="ADAL" clId="{79AD5FF5-DECD-4931-BEE0-3AEF794CC600}" dt="2023-01-17T19:31:10.102" v="437" actId="1038"/>
          <ac:spMkLst>
            <pc:docMk/>
            <pc:sldMk cId="2912948783" sldId="369"/>
            <ac:spMk id="14" creationId="{A09120E0-00DA-4119-8BA9-AA9B57A4CC4E}"/>
          </ac:spMkLst>
        </pc:spChg>
        <pc:spChg chg="mod">
          <ac:chgData name="Polich, Jodi" userId="44ddbb23-f218-4f84-8303-c3d9b3c7e236" providerId="ADAL" clId="{79AD5FF5-DECD-4931-BEE0-3AEF794CC600}" dt="2023-01-17T19:31:10.102" v="437" actId="1038"/>
          <ac:spMkLst>
            <pc:docMk/>
            <pc:sldMk cId="2912948783" sldId="369"/>
            <ac:spMk id="15" creationId="{CFD8C63A-5214-46BC-813B-B8BBB63A308C}"/>
          </ac:spMkLst>
        </pc:spChg>
        <pc:spChg chg="mod">
          <ac:chgData name="Polich, Jodi" userId="44ddbb23-f218-4f84-8303-c3d9b3c7e236" providerId="ADAL" clId="{79AD5FF5-DECD-4931-BEE0-3AEF794CC600}" dt="2023-01-17T19:31:10.102" v="437" actId="1038"/>
          <ac:spMkLst>
            <pc:docMk/>
            <pc:sldMk cId="2912948783" sldId="369"/>
            <ac:spMk id="16" creationId="{5D34C564-C93D-4FCB-8E2C-D62524529FE2}"/>
          </ac:spMkLst>
        </pc:spChg>
        <pc:spChg chg="mod">
          <ac:chgData name="Polich, Jodi" userId="44ddbb23-f218-4f84-8303-c3d9b3c7e236" providerId="ADAL" clId="{79AD5FF5-DECD-4931-BEE0-3AEF794CC600}" dt="2023-01-17T19:31:10.102" v="437" actId="1038"/>
          <ac:spMkLst>
            <pc:docMk/>
            <pc:sldMk cId="2912948783" sldId="369"/>
            <ac:spMk id="17" creationId="{7D6CBA83-9AFB-4D4B-BDF7-454B21A7BB4C}"/>
          </ac:spMkLst>
        </pc:spChg>
        <pc:picChg chg="mod">
          <ac:chgData name="Polich, Jodi" userId="44ddbb23-f218-4f84-8303-c3d9b3c7e236" providerId="ADAL" clId="{79AD5FF5-DECD-4931-BEE0-3AEF794CC600}" dt="2023-01-17T19:31:10.102" v="437" actId="1038"/>
          <ac:picMkLst>
            <pc:docMk/>
            <pc:sldMk cId="2912948783" sldId="369"/>
            <ac:picMk id="4" creationId="{B12D9B85-D3B6-DB99-06CE-BF6100878BF4}"/>
          </ac:picMkLst>
        </pc:picChg>
        <pc:picChg chg="mod">
          <ac:chgData name="Polich, Jodi" userId="44ddbb23-f218-4f84-8303-c3d9b3c7e236" providerId="ADAL" clId="{79AD5FF5-DECD-4931-BEE0-3AEF794CC600}" dt="2023-01-17T19:31:10.102" v="437" actId="1038"/>
          <ac:picMkLst>
            <pc:docMk/>
            <pc:sldMk cId="2912948783" sldId="369"/>
            <ac:picMk id="20" creationId="{45EE23E3-5A5B-25F5-1DF5-7C8C2593909C}"/>
          </ac:picMkLst>
        </pc:picChg>
        <pc:picChg chg="mod">
          <ac:chgData name="Polich, Jodi" userId="44ddbb23-f218-4f84-8303-c3d9b3c7e236" providerId="ADAL" clId="{79AD5FF5-DECD-4931-BEE0-3AEF794CC600}" dt="2023-01-17T19:31:10.102" v="437" actId="1038"/>
          <ac:picMkLst>
            <pc:docMk/>
            <pc:sldMk cId="2912948783" sldId="369"/>
            <ac:picMk id="22" creationId="{73B16896-FD06-F9A3-CBC4-E03D17A77DEC}"/>
          </ac:picMkLst>
        </pc:picChg>
        <pc:picChg chg="mod">
          <ac:chgData name="Polich, Jodi" userId="44ddbb23-f218-4f84-8303-c3d9b3c7e236" providerId="ADAL" clId="{79AD5FF5-DECD-4931-BEE0-3AEF794CC600}" dt="2023-01-17T19:31:10.102" v="437" actId="1038"/>
          <ac:picMkLst>
            <pc:docMk/>
            <pc:sldMk cId="2912948783" sldId="369"/>
            <ac:picMk id="24" creationId="{84DF1760-1873-3669-2F68-5E37467CA476}"/>
          </ac:picMkLst>
        </pc:picChg>
      </pc:sldChg>
      <pc:sldChg chg="modSp mod addCm delCm modNotesTx">
        <pc:chgData name="Polich, Jodi" userId="44ddbb23-f218-4f84-8303-c3d9b3c7e236" providerId="ADAL" clId="{79AD5FF5-DECD-4931-BEE0-3AEF794CC600}" dt="2023-01-17T19:37:14.821" v="520"/>
        <pc:sldMkLst>
          <pc:docMk/>
          <pc:sldMk cId="3446732221" sldId="371"/>
        </pc:sldMkLst>
        <pc:spChg chg="mod">
          <ac:chgData name="Polich, Jodi" userId="44ddbb23-f218-4f84-8303-c3d9b3c7e236" providerId="ADAL" clId="{79AD5FF5-DECD-4931-BEE0-3AEF794CC600}" dt="2023-01-17T19:31:24.468" v="489" actId="1035"/>
          <ac:spMkLst>
            <pc:docMk/>
            <pc:sldMk cId="3446732221" sldId="371"/>
            <ac:spMk id="3" creationId="{00000000-0000-0000-0000-000000000000}"/>
          </ac:spMkLst>
        </pc:spChg>
        <pc:spChg chg="mod">
          <ac:chgData name="Polich, Jodi" userId="44ddbb23-f218-4f84-8303-c3d9b3c7e236" providerId="ADAL" clId="{79AD5FF5-DECD-4931-BEE0-3AEF794CC600}" dt="2023-01-17T19:31:24.468" v="489" actId="1035"/>
          <ac:spMkLst>
            <pc:docMk/>
            <pc:sldMk cId="3446732221" sldId="371"/>
            <ac:spMk id="10" creationId="{97063664-4EB9-4698-AAA0-EB56C6B75452}"/>
          </ac:spMkLst>
        </pc:spChg>
        <pc:picChg chg="mod">
          <ac:chgData name="Polich, Jodi" userId="44ddbb23-f218-4f84-8303-c3d9b3c7e236" providerId="ADAL" clId="{79AD5FF5-DECD-4931-BEE0-3AEF794CC600}" dt="2023-01-17T19:31:24.468" v="489" actId="1035"/>
          <ac:picMkLst>
            <pc:docMk/>
            <pc:sldMk cId="3446732221" sldId="371"/>
            <ac:picMk id="4" creationId="{F368A442-D285-913F-BF92-CB1B25EAB073}"/>
          </ac:picMkLst>
        </pc:picChg>
      </pc:sldChg>
      <pc:sldChg chg="addSp delSp modSp mod modClrScheme addCm delCm chgLayout modNotesTx">
        <pc:chgData name="Polich, Jodi" userId="44ddbb23-f218-4f84-8303-c3d9b3c7e236" providerId="ADAL" clId="{79AD5FF5-DECD-4931-BEE0-3AEF794CC600}" dt="2023-01-17T19:36:51.084" v="509"/>
        <pc:sldMkLst>
          <pc:docMk/>
          <pc:sldMk cId="2175937864" sldId="373"/>
        </pc:sldMkLst>
        <pc:spChg chg="add del mod ord">
          <ac:chgData name="Polich, Jodi" userId="44ddbb23-f218-4f84-8303-c3d9b3c7e236" providerId="ADAL" clId="{79AD5FF5-DECD-4931-BEE0-3AEF794CC600}" dt="2023-01-17T19:19:22.651" v="40" actId="700"/>
          <ac:spMkLst>
            <pc:docMk/>
            <pc:sldMk cId="2175937864" sldId="373"/>
            <ac:spMk id="2" creationId="{8BCE3FEB-22AD-4D7A-A042-C27DCA8A0E12}"/>
          </ac:spMkLst>
        </pc:spChg>
        <pc:spChg chg="mod">
          <ac:chgData name="Polich, Jodi" userId="44ddbb23-f218-4f84-8303-c3d9b3c7e236" providerId="ADAL" clId="{79AD5FF5-DECD-4931-BEE0-3AEF794CC600}" dt="2023-01-17T19:16:01.991" v="38" actId="1076"/>
          <ac:spMkLst>
            <pc:docMk/>
            <pc:sldMk cId="2175937864" sldId="373"/>
            <ac:spMk id="3" creationId="{00000000-0000-0000-0000-000000000000}"/>
          </ac:spMkLst>
        </pc:spChg>
        <pc:spChg chg="mod">
          <ac:chgData name="Polich, Jodi" userId="44ddbb23-f218-4f84-8303-c3d9b3c7e236" providerId="ADAL" clId="{79AD5FF5-DECD-4931-BEE0-3AEF794CC600}" dt="2023-01-17T19:16:01.991" v="38" actId="1076"/>
          <ac:spMkLst>
            <pc:docMk/>
            <pc:sldMk cId="2175937864" sldId="373"/>
            <ac:spMk id="4" creationId="{00000000-0000-0000-0000-000000000000}"/>
          </ac:spMkLst>
        </pc:spChg>
        <pc:spChg chg="add del mod ord">
          <ac:chgData name="Polich, Jodi" userId="44ddbb23-f218-4f84-8303-c3d9b3c7e236" providerId="ADAL" clId="{79AD5FF5-DECD-4931-BEE0-3AEF794CC600}" dt="2023-01-17T19:19:22.651" v="40" actId="700"/>
          <ac:spMkLst>
            <pc:docMk/>
            <pc:sldMk cId="2175937864" sldId="373"/>
            <ac:spMk id="6" creationId="{17DCA8C7-6DDC-4B9E-AD7A-6500432EE553}"/>
          </ac:spMkLst>
        </pc:spChg>
        <pc:spChg chg="add del mod ord">
          <ac:chgData name="Polich, Jodi" userId="44ddbb23-f218-4f84-8303-c3d9b3c7e236" providerId="ADAL" clId="{79AD5FF5-DECD-4931-BEE0-3AEF794CC600}" dt="2023-01-17T19:19:22.651" v="40" actId="700"/>
          <ac:spMkLst>
            <pc:docMk/>
            <pc:sldMk cId="2175937864" sldId="373"/>
            <ac:spMk id="8" creationId="{9F815DD9-9309-4544-B74F-3B1925206967}"/>
          </ac:spMkLst>
        </pc:spChg>
        <pc:spChg chg="mod">
          <ac:chgData name="Polich, Jodi" userId="44ddbb23-f218-4f84-8303-c3d9b3c7e236" providerId="ADAL" clId="{79AD5FF5-DECD-4931-BEE0-3AEF794CC600}" dt="2023-01-17T19:16:01.991" v="38" actId="1076"/>
          <ac:spMkLst>
            <pc:docMk/>
            <pc:sldMk cId="2175937864" sldId="373"/>
            <ac:spMk id="9" creationId="{00000000-0000-0000-0000-000000000000}"/>
          </ac:spMkLst>
        </pc:spChg>
        <pc:spChg chg="mod">
          <ac:chgData name="Polich, Jodi" userId="44ddbb23-f218-4f84-8303-c3d9b3c7e236" providerId="ADAL" clId="{79AD5FF5-DECD-4931-BEE0-3AEF794CC600}" dt="2023-01-17T19:16:01.991" v="38" actId="1076"/>
          <ac:spMkLst>
            <pc:docMk/>
            <pc:sldMk cId="2175937864" sldId="373"/>
            <ac:spMk id="10" creationId="{00000000-0000-0000-0000-000000000000}"/>
          </ac:spMkLst>
        </pc:spChg>
        <pc:spChg chg="add del mod ord">
          <ac:chgData name="Polich, Jodi" userId="44ddbb23-f218-4f84-8303-c3d9b3c7e236" providerId="ADAL" clId="{79AD5FF5-DECD-4931-BEE0-3AEF794CC600}" dt="2023-01-17T19:19:22.651" v="40" actId="700"/>
          <ac:spMkLst>
            <pc:docMk/>
            <pc:sldMk cId="2175937864" sldId="373"/>
            <ac:spMk id="12" creationId="{83A19BA8-008B-46BB-8998-2CE95C075B20}"/>
          </ac:spMkLst>
        </pc:spChg>
        <pc:spChg chg="mod">
          <ac:chgData name="Polich, Jodi" userId="44ddbb23-f218-4f84-8303-c3d9b3c7e236" providerId="ADAL" clId="{79AD5FF5-DECD-4931-BEE0-3AEF794CC600}" dt="2023-01-17T19:16:01.991" v="38" actId="1076"/>
          <ac:spMkLst>
            <pc:docMk/>
            <pc:sldMk cId="2175937864" sldId="373"/>
            <ac:spMk id="22" creationId="{00000000-0000-0000-0000-000000000000}"/>
          </ac:spMkLst>
        </pc:spChg>
        <pc:spChg chg="mod">
          <ac:chgData name="Polich, Jodi" userId="44ddbb23-f218-4f84-8303-c3d9b3c7e236" providerId="ADAL" clId="{79AD5FF5-DECD-4931-BEE0-3AEF794CC600}" dt="2023-01-17T19:16:01.991" v="38" actId="1076"/>
          <ac:spMkLst>
            <pc:docMk/>
            <pc:sldMk cId="2175937864" sldId="373"/>
            <ac:spMk id="23" creationId="{00000000-0000-0000-0000-000000000000}"/>
          </ac:spMkLst>
        </pc:spChg>
        <pc:spChg chg="mod">
          <ac:chgData name="Polich, Jodi" userId="44ddbb23-f218-4f84-8303-c3d9b3c7e236" providerId="ADAL" clId="{79AD5FF5-DECD-4931-BEE0-3AEF794CC600}" dt="2023-01-17T19:16:01.991" v="38" actId="1076"/>
          <ac:spMkLst>
            <pc:docMk/>
            <pc:sldMk cId="2175937864" sldId="373"/>
            <ac:spMk id="25" creationId="{00000000-0000-0000-0000-000000000000}"/>
          </ac:spMkLst>
        </pc:spChg>
        <pc:spChg chg="mod">
          <ac:chgData name="Polich, Jodi" userId="44ddbb23-f218-4f84-8303-c3d9b3c7e236" providerId="ADAL" clId="{79AD5FF5-DECD-4931-BEE0-3AEF794CC600}" dt="2023-01-17T19:16:01.991" v="38" actId="1076"/>
          <ac:spMkLst>
            <pc:docMk/>
            <pc:sldMk cId="2175937864" sldId="373"/>
            <ac:spMk id="26" creationId="{00000000-0000-0000-0000-000000000000}"/>
          </ac:spMkLst>
        </pc:spChg>
        <pc:spChg chg="mod">
          <ac:chgData name="Polich, Jodi" userId="44ddbb23-f218-4f84-8303-c3d9b3c7e236" providerId="ADAL" clId="{79AD5FF5-DECD-4931-BEE0-3AEF794CC600}" dt="2023-01-17T19:16:01.991" v="38" actId="1076"/>
          <ac:spMkLst>
            <pc:docMk/>
            <pc:sldMk cId="2175937864" sldId="373"/>
            <ac:spMk id="27" creationId="{00000000-0000-0000-0000-000000000000}"/>
          </ac:spMkLst>
        </pc:spChg>
        <pc:spChg chg="mod">
          <ac:chgData name="Polich, Jodi" userId="44ddbb23-f218-4f84-8303-c3d9b3c7e236" providerId="ADAL" clId="{79AD5FF5-DECD-4931-BEE0-3AEF794CC600}" dt="2023-01-17T19:16:01.991" v="38" actId="1076"/>
          <ac:spMkLst>
            <pc:docMk/>
            <pc:sldMk cId="2175937864" sldId="373"/>
            <ac:spMk id="31" creationId="{C6DA3CCF-9C5D-4241-8B06-0C17A941A828}"/>
          </ac:spMkLst>
        </pc:spChg>
        <pc:picChg chg="mod">
          <ac:chgData name="Polich, Jodi" userId="44ddbb23-f218-4f84-8303-c3d9b3c7e236" providerId="ADAL" clId="{79AD5FF5-DECD-4931-BEE0-3AEF794CC600}" dt="2023-01-17T19:16:01.991" v="38" actId="1076"/>
          <ac:picMkLst>
            <pc:docMk/>
            <pc:sldMk cId="2175937864" sldId="373"/>
            <ac:picMk id="5" creationId="{F54393B2-6C45-6BF6-C53C-52A200A51D49}"/>
          </ac:picMkLst>
        </pc:picChg>
        <pc:picChg chg="mod">
          <ac:chgData name="Polich, Jodi" userId="44ddbb23-f218-4f84-8303-c3d9b3c7e236" providerId="ADAL" clId="{79AD5FF5-DECD-4931-BEE0-3AEF794CC600}" dt="2023-01-17T19:16:01.991" v="38" actId="1076"/>
          <ac:picMkLst>
            <pc:docMk/>
            <pc:sldMk cId="2175937864" sldId="373"/>
            <ac:picMk id="7" creationId="{52CC8031-5F7B-5E93-414D-1D15C3174A19}"/>
          </ac:picMkLst>
        </pc:picChg>
        <pc:picChg chg="mod">
          <ac:chgData name="Polich, Jodi" userId="44ddbb23-f218-4f84-8303-c3d9b3c7e236" providerId="ADAL" clId="{79AD5FF5-DECD-4931-BEE0-3AEF794CC600}" dt="2023-01-17T19:16:01.991" v="38" actId="1076"/>
          <ac:picMkLst>
            <pc:docMk/>
            <pc:sldMk cId="2175937864" sldId="373"/>
            <ac:picMk id="11" creationId="{6531C412-E28C-1993-5510-33E52ABBC0B0}"/>
          </ac:picMkLst>
        </pc:picChg>
        <pc:cxnChg chg="mod">
          <ac:chgData name="Polich, Jodi" userId="44ddbb23-f218-4f84-8303-c3d9b3c7e236" providerId="ADAL" clId="{79AD5FF5-DECD-4931-BEE0-3AEF794CC600}" dt="2023-01-17T19:16:01.991" v="38" actId="1076"/>
          <ac:cxnSpMkLst>
            <pc:docMk/>
            <pc:sldMk cId="2175937864" sldId="373"/>
            <ac:cxnSpMk id="16" creationId="{00000000-0000-0000-0000-000000000000}"/>
          </ac:cxnSpMkLst>
        </pc:cxnChg>
        <pc:cxnChg chg="mod">
          <ac:chgData name="Polich, Jodi" userId="44ddbb23-f218-4f84-8303-c3d9b3c7e236" providerId="ADAL" clId="{79AD5FF5-DECD-4931-BEE0-3AEF794CC600}" dt="2023-01-17T19:16:01.991" v="38" actId="1076"/>
          <ac:cxnSpMkLst>
            <pc:docMk/>
            <pc:sldMk cId="2175937864" sldId="373"/>
            <ac:cxnSpMk id="17" creationId="{00000000-0000-0000-0000-000000000000}"/>
          </ac:cxnSpMkLst>
        </pc:cxnChg>
      </pc:sldChg>
      <pc:sldChg chg="modNotesTx">
        <pc:chgData name="Polich, Jodi" userId="44ddbb23-f218-4f84-8303-c3d9b3c7e236" providerId="ADAL" clId="{79AD5FF5-DECD-4931-BEE0-3AEF794CC600}" dt="2023-01-17T19:37:11.960" v="519" actId="20577"/>
        <pc:sldMkLst>
          <pc:docMk/>
          <pc:sldMk cId="1378270769" sldId="1055"/>
        </pc:sldMkLst>
      </pc:sldChg>
      <pc:sldChg chg="modNotesTx">
        <pc:chgData name="Polich, Jodi" userId="44ddbb23-f218-4f84-8303-c3d9b3c7e236" providerId="ADAL" clId="{79AD5FF5-DECD-4931-BEE0-3AEF794CC600}" dt="2023-01-17T19:37:03.614" v="515"/>
        <pc:sldMkLst>
          <pc:docMk/>
          <pc:sldMk cId="2253936768" sldId="1056"/>
        </pc:sldMkLst>
      </pc:sldChg>
      <pc:sldChg chg="modSp mod modNotesTx">
        <pc:chgData name="Polich, Jodi" userId="44ddbb23-f218-4f84-8303-c3d9b3c7e236" providerId="ADAL" clId="{79AD5FF5-DECD-4931-BEE0-3AEF794CC600}" dt="2023-01-17T19:37:16.251" v="521"/>
        <pc:sldMkLst>
          <pc:docMk/>
          <pc:sldMk cId="2554545099" sldId="1057"/>
        </pc:sldMkLst>
        <pc:spChg chg="mod">
          <ac:chgData name="Polich, Jodi" userId="44ddbb23-f218-4f84-8303-c3d9b3c7e236" providerId="ADAL" clId="{79AD5FF5-DECD-4931-BEE0-3AEF794CC600}" dt="2023-01-17T15:45:41.063" v="6" actId="20577"/>
          <ac:spMkLst>
            <pc:docMk/>
            <pc:sldMk cId="2554545099" sldId="1057"/>
            <ac:spMk id="6" creationId="{88390BCC-C757-DF41-B370-51581E3EAC09}"/>
          </ac:spMkLst>
        </pc:spChg>
      </pc:sldChg>
      <pc:sldChg chg="addSp delSp mod addCm delCm">
        <pc:chgData name="Polich, Jodi" userId="44ddbb23-f218-4f84-8303-c3d9b3c7e236" providerId="ADAL" clId="{79AD5FF5-DECD-4931-BEE0-3AEF794CC600}" dt="2023-01-17T19:37:50.686" v="525" actId="22"/>
        <pc:sldMkLst>
          <pc:docMk/>
          <pc:sldMk cId="1220899443" sldId="1119"/>
        </pc:sldMkLst>
        <pc:spChg chg="add del">
          <ac:chgData name="Polich, Jodi" userId="44ddbb23-f218-4f84-8303-c3d9b3c7e236" providerId="ADAL" clId="{79AD5FF5-DECD-4931-BEE0-3AEF794CC600}" dt="2023-01-17T19:37:50.686" v="525" actId="22"/>
          <ac:spMkLst>
            <pc:docMk/>
            <pc:sldMk cId="1220899443" sldId="1119"/>
            <ac:spMk id="9" creationId="{47CFF149-1E97-48B0-B99D-5D7CE113519A}"/>
          </ac:spMkLst>
        </pc:spChg>
      </pc:sldChg>
      <pc:sldChg chg="modNotesTx">
        <pc:chgData name="Polich, Jodi" userId="44ddbb23-f218-4f84-8303-c3d9b3c7e236" providerId="ADAL" clId="{79AD5FF5-DECD-4931-BEE0-3AEF794CC600}" dt="2023-01-17T19:37:05.612" v="516"/>
        <pc:sldMkLst>
          <pc:docMk/>
          <pc:sldMk cId="2333608033" sldId="1120"/>
        </pc:sldMkLst>
      </pc:sldChg>
      <pc:sldChg chg="modNotesTx">
        <pc:chgData name="Polich, Jodi" userId="44ddbb23-f218-4f84-8303-c3d9b3c7e236" providerId="ADAL" clId="{79AD5FF5-DECD-4931-BEE0-3AEF794CC600}" dt="2023-01-17T19:37:36.827" v="522" actId="6549"/>
        <pc:sldMkLst>
          <pc:docMk/>
          <pc:sldMk cId="1000903544" sldId="1124"/>
        </pc:sldMkLst>
      </pc:sldChg>
      <pc:sldChg chg="del addCm">
        <pc:chgData name="Polich, Jodi" userId="44ddbb23-f218-4f84-8303-c3d9b3c7e236" providerId="ADAL" clId="{79AD5FF5-DECD-4931-BEE0-3AEF794CC600}" dt="2023-01-17T16:04:39.399" v="18" actId="47"/>
        <pc:sldMkLst>
          <pc:docMk/>
          <pc:sldMk cId="3290751430" sldId="1125"/>
        </pc:sldMkLst>
      </pc:sldChg>
      <pc:sldChg chg="modNotesTx">
        <pc:chgData name="Polich, Jodi" userId="44ddbb23-f218-4f84-8303-c3d9b3c7e236" providerId="ADAL" clId="{79AD5FF5-DECD-4931-BEE0-3AEF794CC600}" dt="2023-01-17T19:38:03.303" v="529"/>
        <pc:sldMkLst>
          <pc:docMk/>
          <pc:sldMk cId="155202643" sldId="1133"/>
        </pc:sldMkLst>
      </pc:sldChg>
      <pc:sldChg chg="modSp mod">
        <pc:chgData name="Polich, Jodi" userId="44ddbb23-f218-4f84-8303-c3d9b3c7e236" providerId="ADAL" clId="{79AD5FF5-DECD-4931-BEE0-3AEF794CC600}" dt="2023-01-17T19:28:27.297" v="193" actId="20577"/>
        <pc:sldMkLst>
          <pc:docMk/>
          <pc:sldMk cId="1930163356" sldId="1135"/>
        </pc:sldMkLst>
        <pc:spChg chg="mod">
          <ac:chgData name="Polich, Jodi" userId="44ddbb23-f218-4f84-8303-c3d9b3c7e236" providerId="ADAL" clId="{79AD5FF5-DECD-4931-BEE0-3AEF794CC600}" dt="2023-01-17T19:28:27.297" v="193" actId="20577"/>
          <ac:spMkLst>
            <pc:docMk/>
            <pc:sldMk cId="1930163356" sldId="1135"/>
            <ac:spMk id="30" creationId="{C7F99B12-6DBE-FA42-87E6-16B17169702C}"/>
          </ac:spMkLst>
        </pc:spChg>
      </pc:sldChg>
      <pc:sldChg chg="modNotesTx">
        <pc:chgData name="Polich, Jodi" userId="44ddbb23-f218-4f84-8303-c3d9b3c7e236" providerId="ADAL" clId="{79AD5FF5-DECD-4931-BEE0-3AEF794CC600}" dt="2023-01-17T19:38:07.179" v="531"/>
        <pc:sldMkLst>
          <pc:docMk/>
          <pc:sldMk cId="3183107499" sldId="1136"/>
        </pc:sldMkLst>
      </pc:sldChg>
      <pc:sldChg chg="modNotesTx">
        <pc:chgData name="Polich, Jodi" userId="44ddbb23-f218-4f84-8303-c3d9b3c7e236" providerId="ADAL" clId="{79AD5FF5-DECD-4931-BEE0-3AEF794CC600}" dt="2023-01-17T19:36:46.220" v="508"/>
        <pc:sldMkLst>
          <pc:docMk/>
          <pc:sldMk cId="30865541" sldId="1138"/>
        </pc:sldMkLst>
      </pc:sldChg>
      <pc:sldChg chg="modNotesTx">
        <pc:chgData name="Polich, Jodi" userId="44ddbb23-f218-4f84-8303-c3d9b3c7e236" providerId="ADAL" clId="{79AD5FF5-DECD-4931-BEE0-3AEF794CC600}" dt="2023-01-17T19:37:59.123" v="527"/>
        <pc:sldMkLst>
          <pc:docMk/>
          <pc:sldMk cId="992029260" sldId="11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E7A514-4B31-754F-83A0-1BF6DEB7AE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D133CE-EE09-5D4F-B0BA-2481E514F5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754EA6-C368-BE48-A376-FFC88CD26F78}" type="datetimeFigureOut">
              <a:rPr lang="en-US" smtClean="0"/>
              <a:t>02/07/2023</a:t>
            </a:fld>
            <a:endParaRPr lang="en-US"/>
          </a:p>
        </p:txBody>
      </p:sp>
      <p:sp>
        <p:nvSpPr>
          <p:cNvPr id="4" name="Footer Placeholder 3">
            <a:extLst>
              <a:ext uri="{FF2B5EF4-FFF2-40B4-BE49-F238E27FC236}">
                <a16:creationId xmlns:a16="http://schemas.microsoft.com/office/drawing/2014/main" id="{A1A7625B-CF4B-4F4D-9A26-4196FD85AE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5C7D62-97F1-9A41-BD4B-F2D15CA101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F8BBEB-112A-3D4E-901C-94DDF122471B}" type="slidenum">
              <a:rPr lang="en-US" smtClean="0"/>
              <a:t>‹#›</a:t>
            </a:fld>
            <a:endParaRPr lang="en-US"/>
          </a:p>
        </p:txBody>
      </p:sp>
    </p:spTree>
    <p:extLst>
      <p:ext uri="{BB962C8B-B14F-4D97-AF65-F5344CB8AC3E}">
        <p14:creationId xmlns:p14="http://schemas.microsoft.com/office/powerpoint/2010/main" val="1698259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706F9-BA0D-B249-91FB-56985A0E5B6A}" type="datetimeFigureOut">
              <a:rPr lang="en-US" smtClean="0"/>
              <a:t>02/07/2023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D98F7-5D96-8644-BBA6-72A94972AAFF}" type="slidenum">
              <a:rPr lang="en-US" smtClean="0"/>
              <a:t>‹#›</a:t>
            </a:fld>
            <a:endParaRPr lang="en-US"/>
          </a:p>
        </p:txBody>
      </p:sp>
    </p:spTree>
    <p:extLst>
      <p:ext uri="{BB962C8B-B14F-4D97-AF65-F5344CB8AC3E}">
        <p14:creationId xmlns:p14="http://schemas.microsoft.com/office/powerpoint/2010/main" val="235240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a:t>
            </a:fld>
            <a:endParaRPr lang="en-US"/>
          </a:p>
        </p:txBody>
      </p:sp>
    </p:spTree>
    <p:extLst>
      <p:ext uri="{BB962C8B-B14F-4D97-AF65-F5344CB8AC3E}">
        <p14:creationId xmlns:p14="http://schemas.microsoft.com/office/powerpoint/2010/main" val="3438110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10</a:t>
            </a:fld>
            <a:endParaRPr lang="en-US"/>
          </a:p>
        </p:txBody>
      </p:sp>
    </p:spTree>
    <p:extLst>
      <p:ext uri="{BB962C8B-B14F-4D97-AF65-F5344CB8AC3E}">
        <p14:creationId xmlns:p14="http://schemas.microsoft.com/office/powerpoint/2010/main" val="279905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11</a:t>
            </a:fld>
            <a:endParaRPr lang="en-US"/>
          </a:p>
        </p:txBody>
      </p:sp>
    </p:spTree>
    <p:extLst>
      <p:ext uri="{BB962C8B-B14F-4D97-AF65-F5344CB8AC3E}">
        <p14:creationId xmlns:p14="http://schemas.microsoft.com/office/powerpoint/2010/main" val="11338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12</a:t>
            </a:fld>
            <a:endParaRPr lang="en-US"/>
          </a:p>
        </p:txBody>
      </p:sp>
    </p:spTree>
    <p:extLst>
      <p:ext uri="{BB962C8B-B14F-4D97-AF65-F5344CB8AC3E}">
        <p14:creationId xmlns:p14="http://schemas.microsoft.com/office/powerpoint/2010/main" val="3152075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p:txBody>
      </p:sp>
      <p:sp>
        <p:nvSpPr>
          <p:cNvPr id="4" name="Slide Number Placeholder 3"/>
          <p:cNvSpPr>
            <a:spLocks noGrp="1"/>
          </p:cNvSpPr>
          <p:nvPr>
            <p:ph type="sldNum" sz="quarter" idx="5"/>
          </p:nvPr>
        </p:nvSpPr>
        <p:spPr/>
        <p:txBody>
          <a:bodyPr/>
          <a:lstStyle/>
          <a:p>
            <a:fld id="{E24C2B2C-38E7-6645-8EC2-7A497A515162}" type="slidenum">
              <a:rPr lang="en-US" smtClean="0"/>
              <a:t>13</a:t>
            </a:fld>
            <a:endParaRPr lang="en-US" dirty="0"/>
          </a:p>
        </p:txBody>
      </p:sp>
    </p:spTree>
    <p:extLst>
      <p:ext uri="{BB962C8B-B14F-4D97-AF65-F5344CB8AC3E}">
        <p14:creationId xmlns:p14="http://schemas.microsoft.com/office/powerpoint/2010/main" val="4068176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14</a:t>
            </a:fld>
            <a:endParaRPr lang="en-US"/>
          </a:p>
        </p:txBody>
      </p:sp>
    </p:spTree>
    <p:extLst>
      <p:ext uri="{BB962C8B-B14F-4D97-AF65-F5344CB8AC3E}">
        <p14:creationId xmlns:p14="http://schemas.microsoft.com/office/powerpoint/2010/main" val="358590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15</a:t>
            </a:fld>
            <a:endParaRPr lang="en-US"/>
          </a:p>
        </p:txBody>
      </p:sp>
    </p:spTree>
    <p:extLst>
      <p:ext uri="{BB962C8B-B14F-4D97-AF65-F5344CB8AC3E}">
        <p14:creationId xmlns:p14="http://schemas.microsoft.com/office/powerpoint/2010/main" val="193344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Show employers how group LTD (</a:t>
            </a:r>
            <a:r>
              <a:rPr lang="en-US" b="1" dirty="0"/>
              <a:t>taxable</a:t>
            </a:r>
            <a:r>
              <a:rPr lang="en-US" dirty="0"/>
              <a:t>) and individual disability insurance work hand-in-hand to cover more of their employees’ income if they become too sick or hurt to work. </a:t>
            </a:r>
          </a:p>
        </p:txBody>
      </p:sp>
      <p:sp>
        <p:nvSpPr>
          <p:cNvPr id="4" name="Slide Number Placeholder 3"/>
          <p:cNvSpPr>
            <a:spLocks noGrp="1"/>
          </p:cNvSpPr>
          <p:nvPr>
            <p:ph type="sldNum" sz="quarter" idx="5"/>
          </p:nvPr>
        </p:nvSpPr>
        <p:spPr/>
        <p:txBody>
          <a:bodyPr/>
          <a:lstStyle/>
          <a:p>
            <a:fld id="{E24C2B2C-38E7-6645-8EC2-7A497A515162}" type="slidenum">
              <a:rPr lang="en-US" smtClean="0"/>
              <a:t>16</a:t>
            </a:fld>
            <a:endParaRPr lang="en-US" dirty="0"/>
          </a:p>
        </p:txBody>
      </p:sp>
    </p:spTree>
    <p:extLst>
      <p:ext uri="{BB962C8B-B14F-4D97-AF65-F5344CB8AC3E}">
        <p14:creationId xmlns:p14="http://schemas.microsoft.com/office/powerpoint/2010/main" val="527068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17</a:t>
            </a:fld>
            <a:endParaRPr lang="en-US"/>
          </a:p>
        </p:txBody>
      </p:sp>
    </p:spTree>
    <p:extLst>
      <p:ext uri="{BB962C8B-B14F-4D97-AF65-F5344CB8AC3E}">
        <p14:creationId xmlns:p14="http://schemas.microsoft.com/office/powerpoint/2010/main" val="2482086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5"/>
          </p:nvPr>
        </p:nvSpPr>
        <p:spPr/>
        <p:txBody>
          <a:bodyPr/>
          <a:lstStyle/>
          <a:p>
            <a:fld id="{E24C2B2C-38E7-6645-8EC2-7A497A515162}" type="slidenum">
              <a:rPr lang="en-US" smtClean="0"/>
              <a:t>18</a:t>
            </a:fld>
            <a:endParaRPr lang="en-US" dirty="0"/>
          </a:p>
        </p:txBody>
      </p:sp>
    </p:spTree>
    <p:extLst>
      <p:ext uri="{BB962C8B-B14F-4D97-AF65-F5344CB8AC3E}">
        <p14:creationId xmlns:p14="http://schemas.microsoft.com/office/powerpoint/2010/main" val="762080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5"/>
          </p:nvPr>
        </p:nvSpPr>
        <p:spPr/>
        <p:txBody>
          <a:bodyPr/>
          <a:lstStyle/>
          <a:p>
            <a:fld id="{E24C2B2C-38E7-6645-8EC2-7A497A515162}" type="slidenum">
              <a:rPr lang="en-US" smtClean="0"/>
              <a:t>19</a:t>
            </a:fld>
            <a:endParaRPr lang="en-US" dirty="0"/>
          </a:p>
        </p:txBody>
      </p:sp>
    </p:spTree>
    <p:extLst>
      <p:ext uri="{BB962C8B-B14F-4D97-AF65-F5344CB8AC3E}">
        <p14:creationId xmlns:p14="http://schemas.microsoft.com/office/powerpoint/2010/main" val="3591156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a:t>
            </a:fld>
            <a:endParaRPr lang="en-US"/>
          </a:p>
        </p:txBody>
      </p:sp>
    </p:spTree>
    <p:extLst>
      <p:ext uri="{BB962C8B-B14F-4D97-AF65-F5344CB8AC3E}">
        <p14:creationId xmlns:p14="http://schemas.microsoft.com/office/powerpoint/2010/main" val="709426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20</a:t>
            </a:fld>
            <a:endParaRPr lang="en-US"/>
          </a:p>
        </p:txBody>
      </p:sp>
    </p:spTree>
    <p:extLst>
      <p:ext uri="{BB962C8B-B14F-4D97-AF65-F5344CB8AC3E}">
        <p14:creationId xmlns:p14="http://schemas.microsoft.com/office/powerpoint/2010/main" val="655163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21</a:t>
            </a:fld>
            <a:endParaRPr lang="en-US"/>
          </a:p>
        </p:txBody>
      </p:sp>
    </p:spTree>
    <p:extLst>
      <p:ext uri="{BB962C8B-B14F-4D97-AF65-F5344CB8AC3E}">
        <p14:creationId xmlns:p14="http://schemas.microsoft.com/office/powerpoint/2010/main" val="2514597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22</a:t>
            </a:fld>
            <a:endParaRPr lang="en-US"/>
          </a:p>
        </p:txBody>
      </p:sp>
    </p:spTree>
    <p:extLst>
      <p:ext uri="{BB962C8B-B14F-4D97-AF65-F5344CB8AC3E}">
        <p14:creationId xmlns:p14="http://schemas.microsoft.com/office/powerpoint/2010/main" val="294185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23</a:t>
            </a:fld>
            <a:endParaRPr lang="en-US"/>
          </a:p>
        </p:txBody>
      </p:sp>
    </p:spTree>
    <p:extLst>
      <p:ext uri="{BB962C8B-B14F-4D97-AF65-F5344CB8AC3E}">
        <p14:creationId xmlns:p14="http://schemas.microsoft.com/office/powerpoint/2010/main" val="1661637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24</a:t>
            </a:fld>
            <a:endParaRPr lang="en-US"/>
          </a:p>
        </p:txBody>
      </p:sp>
    </p:spTree>
    <p:extLst>
      <p:ext uri="{BB962C8B-B14F-4D97-AF65-F5344CB8AC3E}">
        <p14:creationId xmlns:p14="http://schemas.microsoft.com/office/powerpoint/2010/main" val="2653865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dirty="0">
                <a:solidFill>
                  <a:srgbClr val="000000"/>
                </a:solidFill>
                <a:latin typeface="Segoe UI" panose="020B0502040204020203" pitchFamily="34" charset="0"/>
              </a:rPr>
              <a:t>2683670-022023</a:t>
            </a:r>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25</a:t>
            </a:fld>
            <a:endParaRPr lang="en-US" dirty="0"/>
          </a:p>
        </p:txBody>
      </p:sp>
    </p:spTree>
    <p:extLst>
      <p:ext uri="{BB962C8B-B14F-4D97-AF65-F5344CB8AC3E}">
        <p14:creationId xmlns:p14="http://schemas.microsoft.com/office/powerpoint/2010/main" val="1276672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26</a:t>
            </a:fld>
            <a:endParaRPr lang="en-US"/>
          </a:p>
        </p:txBody>
      </p:sp>
    </p:spTree>
    <p:extLst>
      <p:ext uri="{BB962C8B-B14F-4D97-AF65-F5344CB8AC3E}">
        <p14:creationId xmlns:p14="http://schemas.microsoft.com/office/powerpoint/2010/main" val="3933328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3</a:t>
            </a:fld>
            <a:endParaRPr lang="en-US"/>
          </a:p>
        </p:txBody>
      </p:sp>
    </p:spTree>
    <p:extLst>
      <p:ext uri="{BB962C8B-B14F-4D97-AF65-F5344CB8AC3E}">
        <p14:creationId xmlns:p14="http://schemas.microsoft.com/office/powerpoint/2010/main" val="176012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4</a:t>
            </a:fld>
            <a:endParaRPr lang="en-US"/>
          </a:p>
        </p:txBody>
      </p:sp>
    </p:spTree>
    <p:extLst>
      <p:ext uri="{BB962C8B-B14F-4D97-AF65-F5344CB8AC3E}">
        <p14:creationId xmlns:p14="http://schemas.microsoft.com/office/powerpoint/2010/main" val="204944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5</a:t>
            </a:fld>
            <a:endParaRPr lang="en-US"/>
          </a:p>
        </p:txBody>
      </p:sp>
    </p:spTree>
    <p:extLst>
      <p:ext uri="{BB962C8B-B14F-4D97-AF65-F5344CB8AC3E}">
        <p14:creationId xmlns:p14="http://schemas.microsoft.com/office/powerpoint/2010/main" val="279621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6</a:t>
            </a:fld>
            <a:endParaRPr lang="en-US"/>
          </a:p>
        </p:txBody>
      </p:sp>
    </p:spTree>
    <p:extLst>
      <p:ext uri="{BB962C8B-B14F-4D97-AF65-F5344CB8AC3E}">
        <p14:creationId xmlns:p14="http://schemas.microsoft.com/office/powerpoint/2010/main" val="363405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7</a:t>
            </a:fld>
            <a:endParaRPr lang="en-US"/>
          </a:p>
        </p:txBody>
      </p:sp>
    </p:spTree>
    <p:extLst>
      <p:ext uri="{BB962C8B-B14F-4D97-AF65-F5344CB8AC3E}">
        <p14:creationId xmlns:p14="http://schemas.microsoft.com/office/powerpoint/2010/main" val="4231065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8</a:t>
            </a:fld>
            <a:endParaRPr lang="en-US"/>
          </a:p>
        </p:txBody>
      </p:sp>
    </p:spTree>
    <p:extLst>
      <p:ext uri="{BB962C8B-B14F-4D97-AF65-F5344CB8AC3E}">
        <p14:creationId xmlns:p14="http://schemas.microsoft.com/office/powerpoint/2010/main" val="2191852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9</a:t>
            </a:fld>
            <a:endParaRPr lang="en-US"/>
          </a:p>
        </p:txBody>
      </p:sp>
    </p:spTree>
    <p:extLst>
      <p:ext uri="{BB962C8B-B14F-4D97-AF65-F5344CB8AC3E}">
        <p14:creationId xmlns:p14="http://schemas.microsoft.com/office/powerpoint/2010/main" val="1671517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12192000" cy="6858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52" y="499218"/>
            <a:ext cx="1600200" cy="459632"/>
          </a:xfrm>
          <a:prstGeom prst="rect">
            <a:avLst/>
          </a:prstGeom>
        </p:spPr>
      </p:pic>
      <p:sp>
        <p:nvSpPr>
          <p:cNvPr id="13" name="Title 9">
            <a:extLst>
              <a:ext uri="{FF2B5EF4-FFF2-40B4-BE49-F238E27FC236}">
                <a16:creationId xmlns:a16="http://schemas.microsoft.com/office/drawing/2014/main" id="{A0F55347-793E-994F-A860-388685180F6F}"/>
              </a:ext>
            </a:extLst>
          </p:cNvPr>
          <p:cNvSpPr>
            <a:spLocks noGrp="1"/>
          </p:cNvSpPr>
          <p:nvPr>
            <p:ph type="title"/>
          </p:nvPr>
        </p:nvSpPr>
        <p:spPr>
          <a:xfrm>
            <a:off x="577701" y="3679825"/>
            <a:ext cx="10972800" cy="457200"/>
          </a:xfrm>
        </p:spPr>
        <p:txBody>
          <a:bodyPr/>
          <a:lstStyle>
            <a:lvl1pPr marL="0" algn="l" defTabSz="914400" rtl="0" eaLnBrk="1" latinLnBrk="0" hangingPunct="1">
              <a:lnSpc>
                <a:spcPct val="100000"/>
              </a:lnSpc>
              <a:spcBef>
                <a:spcPct val="0"/>
              </a:spcBef>
              <a:buNone/>
              <a:defRPr lang="en-US" sz="6000" b="0" i="0" kern="1200" dirty="0">
                <a:solidFill>
                  <a:schemeClr val="bg1"/>
                </a:solidFill>
                <a:latin typeface="FS Elliot Pro Light" panose="02000503040000020004" pitchFamily="2" charset="0"/>
                <a:ea typeface="+mj-ea"/>
                <a:cs typeface="+mj-cs"/>
              </a:defRPr>
            </a:lvl1pPr>
          </a:lstStyle>
          <a:p>
            <a:r>
              <a:rPr lang="en-US"/>
              <a:t>Click to edit Master title style</a:t>
            </a:r>
            <a:endParaRPr lang="en-US" dirty="0"/>
          </a:p>
        </p:txBody>
      </p:sp>
      <p:sp>
        <p:nvSpPr>
          <p:cNvPr id="22" name="Text Placeholder 20">
            <a:extLst>
              <a:ext uri="{FF2B5EF4-FFF2-40B4-BE49-F238E27FC236}">
                <a16:creationId xmlns:a16="http://schemas.microsoft.com/office/drawing/2014/main" id="{F056900D-AB2D-D945-A21C-3529479F4457}"/>
              </a:ext>
            </a:extLst>
          </p:cNvPr>
          <p:cNvSpPr>
            <a:spLocks noGrp="1"/>
          </p:cNvSpPr>
          <p:nvPr>
            <p:ph type="body" sz="quarter" idx="10" hasCustomPrompt="1"/>
          </p:nvPr>
        </p:nvSpPr>
        <p:spPr>
          <a:xfrm>
            <a:off x="619539" y="5248600"/>
            <a:ext cx="10930962" cy="222218"/>
          </a:xfrm>
        </p:spPr>
        <p:txBody>
          <a:bodyPr/>
          <a:lstStyle>
            <a:lvl1pPr marL="0" indent="0">
              <a:buNone/>
              <a:defRPr sz="1800" b="1" i="0" spc="300">
                <a:solidFill>
                  <a:srgbClr val="FFFFFF"/>
                </a:solidFill>
                <a:latin typeface="FS Elliot Pro" panose="02000503040000020004" pitchFamily="2" charset="0"/>
              </a:defRPr>
            </a:lvl1pPr>
          </a:lstStyle>
          <a:p>
            <a:pPr lvl="0"/>
            <a:r>
              <a:rPr lang="en-US" dirty="0"/>
              <a:t>PRESENTER NAME (ALL CAPS)</a:t>
            </a:r>
          </a:p>
        </p:txBody>
      </p:sp>
      <p:sp>
        <p:nvSpPr>
          <p:cNvPr id="25" name="Text Placeholder 23">
            <a:extLst>
              <a:ext uri="{FF2B5EF4-FFF2-40B4-BE49-F238E27FC236}">
                <a16:creationId xmlns:a16="http://schemas.microsoft.com/office/drawing/2014/main" id="{6C449667-522C-4F46-AFE1-31761BB0E1F3}"/>
              </a:ext>
            </a:extLst>
          </p:cNvPr>
          <p:cNvSpPr>
            <a:spLocks noGrp="1"/>
          </p:cNvSpPr>
          <p:nvPr>
            <p:ph type="body" sz="quarter" idx="11" hasCustomPrompt="1"/>
          </p:nvPr>
        </p:nvSpPr>
        <p:spPr>
          <a:xfrm>
            <a:off x="619539" y="5598612"/>
            <a:ext cx="10930962" cy="457200"/>
          </a:xfrm>
        </p:spPr>
        <p:txBody>
          <a:bodyPr/>
          <a:lstStyle>
            <a:lvl1pPr marL="0" indent="0">
              <a:buFontTx/>
              <a:buNone/>
              <a:defRPr sz="1800" b="0" i="0">
                <a:solidFill>
                  <a:schemeClr val="bg1"/>
                </a:solidFill>
                <a:latin typeface="FS Elliot Pro Light" panose="02000503040000020004" pitchFamily="2" charset="0"/>
              </a:defRPr>
            </a:lvl1pPr>
          </a:lstStyle>
          <a:p>
            <a:pPr lvl="0"/>
            <a:r>
              <a:rPr lang="en-US" dirty="0"/>
              <a:t>Title</a:t>
            </a:r>
          </a:p>
        </p:txBody>
      </p:sp>
    </p:spTree>
    <p:extLst>
      <p:ext uri="{BB962C8B-B14F-4D97-AF65-F5344CB8AC3E}">
        <p14:creationId xmlns:p14="http://schemas.microsoft.com/office/powerpoint/2010/main" val="94698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2/3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FE2C9-DAA0-9541-98B5-E063DB991B5F}"/>
              </a:ext>
            </a:extLst>
          </p:cNvPr>
          <p:cNvSpPr/>
          <p:nvPr userDrawn="1"/>
        </p:nvSpPr>
        <p:spPr>
          <a:xfrm>
            <a:off x="0"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7E0AFA2-7471-E84B-B9F7-77229A21D1B9}"/>
              </a:ext>
            </a:extLst>
          </p:cNvPr>
          <p:cNvSpPr>
            <a:spLocks noGrp="1"/>
          </p:cNvSpPr>
          <p:nvPr>
            <p:ph type="title" hasCustomPrompt="1"/>
          </p:nvPr>
        </p:nvSpPr>
        <p:spPr>
          <a:xfrm>
            <a:off x="571500" y="617653"/>
            <a:ext cx="6907556"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1" name="Content Placeholder 2">
            <a:extLst>
              <a:ext uri="{FF2B5EF4-FFF2-40B4-BE49-F238E27FC236}">
                <a16:creationId xmlns:a16="http://schemas.microsoft.com/office/drawing/2014/main" id="{5F74CD80-DC1B-D641-BBF3-4FBCF372EB9A}"/>
              </a:ext>
            </a:extLst>
          </p:cNvPr>
          <p:cNvSpPr>
            <a:spLocks noGrp="1"/>
          </p:cNvSpPr>
          <p:nvPr>
            <p:ph idx="1" hasCustomPrompt="1"/>
          </p:nvPr>
        </p:nvSpPr>
        <p:spPr>
          <a:xfrm>
            <a:off x="571500" y="2114204"/>
            <a:ext cx="6907556"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2" name="Text Placeholder 8">
            <a:extLst>
              <a:ext uri="{FF2B5EF4-FFF2-40B4-BE49-F238E27FC236}">
                <a16:creationId xmlns:a16="http://schemas.microsoft.com/office/drawing/2014/main" id="{8FF83C15-302F-9449-9163-88EFFA96540D}"/>
              </a:ext>
            </a:extLst>
          </p:cNvPr>
          <p:cNvSpPr>
            <a:spLocks noGrp="1"/>
          </p:cNvSpPr>
          <p:nvPr>
            <p:ph type="body" sz="quarter" idx="13" hasCustomPrompt="1"/>
          </p:nvPr>
        </p:nvSpPr>
        <p:spPr>
          <a:xfrm>
            <a:off x="571501" y="1156133"/>
            <a:ext cx="6907556"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dirty="0"/>
              <a:t>Click to edit sub-header</a:t>
            </a:r>
          </a:p>
        </p:txBody>
      </p:sp>
      <p:sp>
        <p:nvSpPr>
          <p:cNvPr id="13" name="Text Placeholder 2">
            <a:extLst>
              <a:ext uri="{FF2B5EF4-FFF2-40B4-BE49-F238E27FC236}">
                <a16:creationId xmlns:a16="http://schemas.microsoft.com/office/drawing/2014/main" id="{B2C80024-9590-1B4D-B442-820AA4263842}"/>
              </a:ext>
            </a:extLst>
          </p:cNvPr>
          <p:cNvSpPr>
            <a:spLocks noGrp="1"/>
          </p:cNvSpPr>
          <p:nvPr>
            <p:ph type="body" idx="14" hasCustomPrompt="1"/>
          </p:nvPr>
        </p:nvSpPr>
        <p:spPr>
          <a:xfrm>
            <a:off x="571500" y="1518386"/>
            <a:ext cx="6907556"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7" name="Footer Placeholder 4">
            <a:extLst>
              <a:ext uri="{FF2B5EF4-FFF2-40B4-BE49-F238E27FC236}">
                <a16:creationId xmlns:a16="http://schemas.microsoft.com/office/drawing/2014/main" id="{E07DDEF4-2925-C648-8C9E-082899218D1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8" name="Slide Number Placeholder 5">
            <a:extLst>
              <a:ext uri="{FF2B5EF4-FFF2-40B4-BE49-F238E27FC236}">
                <a16:creationId xmlns:a16="http://schemas.microsoft.com/office/drawing/2014/main" id="{25929D1C-3E44-A947-9E82-86A84CFC5048}"/>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19" name="Picture 18" descr="Logo&#10;&#10;Description automatically generated">
            <a:extLst>
              <a:ext uri="{FF2B5EF4-FFF2-40B4-BE49-F238E27FC236}">
                <a16:creationId xmlns:a16="http://schemas.microsoft.com/office/drawing/2014/main" id="{68077D76-E661-354B-8D0F-B6D2E43E2E9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3680616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1/2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502544-71A9-C749-BF94-3D0CD71A5754}"/>
              </a:ext>
            </a:extLst>
          </p:cNvPr>
          <p:cNvSpPr/>
          <p:nvPr userDrawn="1"/>
        </p:nvSpPr>
        <p:spPr>
          <a:xfrm>
            <a:off x="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6E252DA-613D-8546-A3B3-28901C409B9A}"/>
              </a:ext>
            </a:extLst>
          </p:cNvPr>
          <p:cNvSpPr>
            <a:spLocks noGrp="1"/>
          </p:cNvSpPr>
          <p:nvPr>
            <p:ph type="title" hasCustomPrompt="1"/>
          </p:nvPr>
        </p:nvSpPr>
        <p:spPr>
          <a:xfrm>
            <a:off x="571500" y="617653"/>
            <a:ext cx="4876801"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8" name="Content Placeholder 2">
            <a:extLst>
              <a:ext uri="{FF2B5EF4-FFF2-40B4-BE49-F238E27FC236}">
                <a16:creationId xmlns:a16="http://schemas.microsoft.com/office/drawing/2014/main" id="{DAC39CA9-D365-8040-9D4E-8667D0715473}"/>
              </a:ext>
            </a:extLst>
          </p:cNvPr>
          <p:cNvSpPr>
            <a:spLocks noGrp="1"/>
          </p:cNvSpPr>
          <p:nvPr>
            <p:ph idx="1" hasCustomPrompt="1"/>
          </p:nvPr>
        </p:nvSpPr>
        <p:spPr>
          <a:xfrm>
            <a:off x="571500" y="2114204"/>
            <a:ext cx="4876801"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9" name="Text Placeholder 8">
            <a:extLst>
              <a:ext uri="{FF2B5EF4-FFF2-40B4-BE49-F238E27FC236}">
                <a16:creationId xmlns:a16="http://schemas.microsoft.com/office/drawing/2014/main" id="{DAF828F3-EE87-F74D-8508-C6ADDCB507AA}"/>
              </a:ext>
            </a:extLst>
          </p:cNvPr>
          <p:cNvSpPr>
            <a:spLocks noGrp="1"/>
          </p:cNvSpPr>
          <p:nvPr>
            <p:ph type="body" sz="quarter" idx="13" hasCustomPrompt="1"/>
          </p:nvPr>
        </p:nvSpPr>
        <p:spPr>
          <a:xfrm>
            <a:off x="571501" y="1156133"/>
            <a:ext cx="4876801"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dirty="0"/>
              <a:t>Click to edit sub-header</a:t>
            </a:r>
          </a:p>
        </p:txBody>
      </p:sp>
      <p:sp>
        <p:nvSpPr>
          <p:cNvPr id="20" name="Text Placeholder 2">
            <a:extLst>
              <a:ext uri="{FF2B5EF4-FFF2-40B4-BE49-F238E27FC236}">
                <a16:creationId xmlns:a16="http://schemas.microsoft.com/office/drawing/2014/main" id="{98B58BBD-EA7B-984A-B636-687CC1FB5DC9}"/>
              </a:ext>
            </a:extLst>
          </p:cNvPr>
          <p:cNvSpPr>
            <a:spLocks noGrp="1"/>
          </p:cNvSpPr>
          <p:nvPr>
            <p:ph type="body" idx="14" hasCustomPrompt="1"/>
          </p:nvPr>
        </p:nvSpPr>
        <p:spPr>
          <a:xfrm>
            <a:off x="571500" y="1518386"/>
            <a:ext cx="4876801"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5" name="Footer Placeholder 4">
            <a:extLst>
              <a:ext uri="{FF2B5EF4-FFF2-40B4-BE49-F238E27FC236}">
                <a16:creationId xmlns:a16="http://schemas.microsoft.com/office/drawing/2014/main" id="{3859EDDE-AF2C-F241-A998-2AF7B839A162}"/>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6" name="Slide Number Placeholder 5">
            <a:extLst>
              <a:ext uri="{FF2B5EF4-FFF2-40B4-BE49-F238E27FC236}">
                <a16:creationId xmlns:a16="http://schemas.microsoft.com/office/drawing/2014/main" id="{9651B17C-06CC-0C49-BF78-53F0E25275BF}"/>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21" name="Picture 20" descr="Logo&#10;&#10;Description automatically generated">
            <a:extLst>
              <a:ext uri="{FF2B5EF4-FFF2-40B4-BE49-F238E27FC236}">
                <a16:creationId xmlns:a16="http://schemas.microsoft.com/office/drawing/2014/main" id="{2EF3C932-FD10-234B-A73B-AC5A9AF44BE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522079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571500" y="617653"/>
            <a:ext cx="2840182"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571500" y="2914816"/>
            <a:ext cx="2840182" cy="3325531"/>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571501" y="1675880"/>
            <a:ext cx="2840182"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dirty="0"/>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571500" y="2318997"/>
            <a:ext cx="2840182"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a:t>
            </a:r>
            <a:br>
              <a:rPr lang="en-US" dirty="0"/>
            </a:br>
            <a:r>
              <a:rPr lang="en-US" dirty="0"/>
              <a:t>sub-header</a:t>
            </a:r>
          </a:p>
        </p:txBody>
      </p:sp>
      <p:sp>
        <p:nvSpPr>
          <p:cNvPr id="18" name="Footer Placeholder 4">
            <a:extLst>
              <a:ext uri="{FF2B5EF4-FFF2-40B4-BE49-F238E27FC236}">
                <a16:creationId xmlns:a16="http://schemas.microsoft.com/office/drawing/2014/main" id="{A92B4C4F-E47A-4B42-A84E-8E3741E9BE5F}"/>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9" name="Slide Number Placeholder 5">
            <a:extLst>
              <a:ext uri="{FF2B5EF4-FFF2-40B4-BE49-F238E27FC236}">
                <a16:creationId xmlns:a16="http://schemas.microsoft.com/office/drawing/2014/main" id="{C759851F-98DA-704B-8BA8-42823B03E23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20" name="Picture 19" descr="Logo&#10;&#10;Description automatically generated">
            <a:extLst>
              <a:ext uri="{FF2B5EF4-FFF2-40B4-BE49-F238E27FC236}">
                <a16:creationId xmlns:a16="http://schemas.microsoft.com/office/drawing/2014/main" id="{3639B9A1-78D9-DF40-9B0D-CF0A7DDEB5FF}"/>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437116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Dark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r>
              <a:rPr lang="en-US"/>
              <a:t>Click icon to add picture</a:t>
            </a:r>
            <a:endParaRPr lang="en-US" dirty="0"/>
          </a:p>
        </p:txBody>
      </p:sp>
      <p:sp>
        <p:nvSpPr>
          <p:cNvPr id="14" name="Text Placeholder 10"/>
          <p:cNvSpPr>
            <a:spLocks noGrp="1"/>
          </p:cNvSpPr>
          <p:nvPr>
            <p:ph type="body" sz="quarter" idx="11" hasCustomPrompt="1"/>
          </p:nvPr>
        </p:nvSpPr>
        <p:spPr>
          <a:xfrm>
            <a:off x="825298" y="1293139"/>
            <a:ext cx="5205155" cy="1577769"/>
          </a:xfrm>
          <a:prstGeom prst="rect">
            <a:avLst/>
          </a:prstGeom>
        </p:spPr>
        <p:txBody>
          <a:bodyPr vert="horz" lIns="0" tIns="0" rIns="0" bIns="0">
            <a:noAutofit/>
          </a:bodyPr>
          <a:lstStyle>
            <a:lvl1pPr marL="0" indent="0">
              <a:spcBef>
                <a:spcPts val="0"/>
              </a:spcBef>
              <a:buNone/>
              <a:defRPr sz="3733" b="0" i="0" baseline="0">
                <a:solidFill>
                  <a:schemeClr val="tx1"/>
                </a:solidFill>
                <a:latin typeface="FS Elliot Pro Light" panose="02000503040000020004" pitchFamily="2" charset="0"/>
                <a:cs typeface="FS Elliot Pro Light" panose="02000503040000020004" pitchFamily="2" charset="0"/>
              </a:defRPr>
            </a:lvl1pPr>
          </a:lstStyle>
          <a:p>
            <a:pPr lvl="0"/>
            <a:r>
              <a:rPr lang="en-US" dirty="0"/>
              <a:t>Use for images with light backgrounds</a:t>
            </a:r>
          </a:p>
        </p:txBody>
      </p:sp>
      <p:sp>
        <p:nvSpPr>
          <p:cNvPr id="6" name="Slide Number Placeholder 5">
            <a:extLst>
              <a:ext uri="{FF2B5EF4-FFF2-40B4-BE49-F238E27FC236}">
                <a16:creationId xmlns:a16="http://schemas.microsoft.com/office/drawing/2014/main" id="{C4A59C37-E16E-814D-99F9-90E5314BE79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tx1"/>
                </a:solidFill>
                <a:latin typeface="FS Elliot Pro" panose="02000503040000020004" pitchFamily="2" charset="0"/>
              </a:defRPr>
            </a:lvl1pPr>
          </a:lstStyle>
          <a:p>
            <a:fld id="{13CF28CE-A392-6E4E-B8A8-233A7BF58CFD}" type="slidenum">
              <a:rPr lang="en-US" smtClean="0"/>
              <a:pPr/>
              <a:t>‹#›</a:t>
            </a:fld>
            <a:endParaRPr lang="en-US" dirty="0"/>
          </a:p>
        </p:txBody>
      </p:sp>
    </p:spTree>
    <p:extLst>
      <p:ext uri="{BB962C8B-B14F-4D97-AF65-F5344CB8AC3E}">
        <p14:creationId xmlns:p14="http://schemas.microsoft.com/office/powerpoint/2010/main" val="2236458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White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r>
              <a:rPr lang="en-US"/>
              <a:t>Click icon to add picture</a:t>
            </a:r>
            <a:endParaRPr lang="en-US" dirty="0"/>
          </a:p>
        </p:txBody>
      </p:sp>
      <p:sp>
        <p:nvSpPr>
          <p:cNvPr id="14" name="Text Placeholder 10"/>
          <p:cNvSpPr>
            <a:spLocks noGrp="1"/>
          </p:cNvSpPr>
          <p:nvPr>
            <p:ph type="body" sz="quarter" idx="11" hasCustomPrompt="1"/>
          </p:nvPr>
        </p:nvSpPr>
        <p:spPr>
          <a:xfrm>
            <a:off x="825298" y="1293139"/>
            <a:ext cx="5205155" cy="1577769"/>
          </a:xfrm>
          <a:prstGeom prst="rect">
            <a:avLst/>
          </a:prstGeom>
        </p:spPr>
        <p:txBody>
          <a:bodyPr vert="horz" lIns="0" tIns="0" rIns="0" bIns="0">
            <a:noAutofit/>
          </a:bodyPr>
          <a:lstStyle>
            <a:lvl1pPr marL="0" indent="0">
              <a:spcBef>
                <a:spcPts val="0"/>
              </a:spcBef>
              <a:buNone/>
              <a:defRPr sz="3733" b="0" i="0" baseline="0">
                <a:solidFill>
                  <a:schemeClr val="bg1"/>
                </a:solidFill>
                <a:latin typeface="FS Elliot Pro Light" panose="02000503040000020004" pitchFamily="2" charset="0"/>
                <a:cs typeface="FS Elliot Pro Light" panose="02000503040000020004" pitchFamily="2" charset="0"/>
              </a:defRPr>
            </a:lvl1pPr>
          </a:lstStyle>
          <a:p>
            <a:pPr lvl="0"/>
            <a:r>
              <a:rPr lang="en-US" dirty="0"/>
              <a:t>Use for images with dark backgrounds</a:t>
            </a:r>
          </a:p>
        </p:txBody>
      </p:sp>
      <p:sp>
        <p:nvSpPr>
          <p:cNvPr id="6" name="Slide Number Placeholder 5">
            <a:extLst>
              <a:ext uri="{FF2B5EF4-FFF2-40B4-BE49-F238E27FC236}">
                <a16:creationId xmlns:a16="http://schemas.microsoft.com/office/drawing/2014/main" id="{5D193841-5ABC-6847-92C5-52642A503489}"/>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spTree>
    <p:extLst>
      <p:ext uri="{BB962C8B-B14F-4D97-AF65-F5344CB8AC3E}">
        <p14:creationId xmlns:p14="http://schemas.microsoft.com/office/powerpoint/2010/main" val="4234246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588334" y="617653"/>
            <a:ext cx="5029200" cy="457200"/>
          </a:xfrm>
        </p:spPr>
        <p:txBody>
          <a:bodyPr anchor="t">
            <a:noAutofit/>
          </a:bodyPr>
          <a:lstStyle>
            <a:lvl1pPr>
              <a:lnSpc>
                <a:spcPct val="100000"/>
              </a:lnSpc>
              <a:defRPr/>
            </a:lvl1pPr>
          </a:lstStyle>
          <a:p>
            <a:r>
              <a:rPr lang="en-US" dirty="0"/>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588334" y="2114204"/>
            <a:ext cx="5029200" cy="4126143"/>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588335" y="1156133"/>
            <a:ext cx="5029200"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588334"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2" name="Footer Placeholder 4">
            <a:extLst>
              <a:ext uri="{FF2B5EF4-FFF2-40B4-BE49-F238E27FC236}">
                <a16:creationId xmlns:a16="http://schemas.microsoft.com/office/drawing/2014/main" id="{B4928F6E-536B-354C-8FC1-3A374EC41D30}"/>
              </a:ext>
            </a:extLst>
          </p:cNvPr>
          <p:cNvSpPr>
            <a:spLocks noGrp="1"/>
          </p:cNvSpPr>
          <p:nvPr>
            <p:ph type="ftr" sz="quarter" idx="3"/>
          </p:nvPr>
        </p:nvSpPr>
        <p:spPr>
          <a:xfrm>
            <a:off x="583563" y="6247663"/>
            <a:ext cx="5029200"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7" name="Slide Number Placeholder 5">
            <a:extLst>
              <a:ext uri="{FF2B5EF4-FFF2-40B4-BE49-F238E27FC236}">
                <a16:creationId xmlns:a16="http://schemas.microsoft.com/office/drawing/2014/main" id="{CB617BB6-36D0-1B43-9198-CAFAB564382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pic>
        <p:nvPicPr>
          <p:cNvPr id="18" name="Picture 17">
            <a:extLst>
              <a:ext uri="{FF2B5EF4-FFF2-40B4-BE49-F238E27FC236}">
                <a16:creationId xmlns:a16="http://schemas.microsoft.com/office/drawing/2014/main" id="{89211969-910C-554D-8B97-E264FDE4153B}"/>
              </a:ext>
            </a:extLst>
          </p:cNvPr>
          <p:cNvPicPr>
            <a:picLocks noChangeAspect="1"/>
          </p:cNvPicPr>
          <p:nvPr userDrawn="1"/>
        </p:nvPicPr>
        <p:blipFill>
          <a:blip r:embed="rId2"/>
          <a:stretch>
            <a:fillRect/>
          </a:stretch>
        </p:blipFill>
        <p:spPr>
          <a:xfrm>
            <a:off x="10956517" y="6410513"/>
            <a:ext cx="1033272" cy="301032"/>
          </a:xfrm>
          <a:prstGeom prst="rect">
            <a:avLst/>
          </a:prstGeom>
        </p:spPr>
      </p:pic>
      <p:sp>
        <p:nvSpPr>
          <p:cNvPr id="10" name="Picture Placeholder 2">
            <a:extLst>
              <a:ext uri="{FF2B5EF4-FFF2-40B4-BE49-F238E27FC236}">
                <a16:creationId xmlns:a16="http://schemas.microsoft.com/office/drawing/2014/main" id="{20296F2A-6F6B-B84A-718F-B6CF627103CF}"/>
              </a:ext>
            </a:extLst>
          </p:cNvPr>
          <p:cNvSpPr>
            <a:spLocks noGrp="1"/>
          </p:cNvSpPr>
          <p:nvPr>
            <p:ph type="pic" sz="quarter" idx="10"/>
          </p:nvPr>
        </p:nvSpPr>
        <p:spPr>
          <a:xfrm>
            <a:off x="6096000" y="0"/>
            <a:ext cx="6096000" cy="6858000"/>
          </a:xfrm>
          <a:prstGeom prst="rect">
            <a:avLst/>
          </a:prstGeom>
        </p:spPr>
        <p:txBody>
          <a:bodyPr vert="horz"/>
          <a:lstStyle>
            <a:lvl1pPr marL="0" indent="0">
              <a:buNone/>
              <a:defRPr sz="1600">
                <a:solidFill>
                  <a:srgbClr val="7F7F7F"/>
                </a:solidFill>
              </a:defRPr>
            </a:lvl1pPr>
          </a:lstStyle>
          <a:p>
            <a:r>
              <a:rPr lang="en-US"/>
              <a:t>Click icon to add picture</a:t>
            </a:r>
            <a:endParaRPr lang="en-US" dirty="0"/>
          </a:p>
        </p:txBody>
      </p:sp>
    </p:spTree>
    <p:extLst>
      <p:ext uri="{BB962C8B-B14F-4D97-AF65-F5344CB8AC3E}">
        <p14:creationId xmlns:p14="http://schemas.microsoft.com/office/powerpoint/2010/main" val="143440958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0296F2A-6F6B-B84A-718F-B6CF627103CF}"/>
              </a:ext>
            </a:extLst>
          </p:cNvPr>
          <p:cNvSpPr>
            <a:spLocks noGrp="1"/>
          </p:cNvSpPr>
          <p:nvPr>
            <p:ph type="pic" sz="quarter" idx="10"/>
          </p:nvPr>
        </p:nvSpPr>
        <p:spPr>
          <a:xfrm>
            <a:off x="0" y="0"/>
            <a:ext cx="6096000" cy="6858000"/>
          </a:xfrm>
          <a:prstGeom prst="rect">
            <a:avLst/>
          </a:prstGeom>
        </p:spPr>
        <p:txBody>
          <a:bodyPr vert="horz"/>
          <a:lstStyle>
            <a:lvl1pPr marL="0" indent="0">
              <a:buNone/>
              <a:defRPr sz="1600">
                <a:solidFill>
                  <a:srgbClr val="7F7F7F"/>
                </a:solidFill>
              </a:defRPr>
            </a:lvl1pPr>
          </a:lstStyle>
          <a:p>
            <a:r>
              <a:rPr lang="en-US" dirty="0"/>
              <a:t>Click icon to add picture</a:t>
            </a:r>
          </a:p>
        </p:txBody>
      </p:sp>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6649769" y="617653"/>
            <a:ext cx="5029200" cy="457200"/>
          </a:xfrm>
        </p:spPr>
        <p:txBody>
          <a:bodyPr anchor="t">
            <a:noAutofit/>
          </a:bodyPr>
          <a:lstStyle>
            <a:lvl1pPr>
              <a:lnSpc>
                <a:spcPct val="100000"/>
              </a:lnSpc>
              <a:defRPr/>
            </a:lvl1pPr>
          </a:lstStyle>
          <a:p>
            <a:r>
              <a:rPr lang="en-US" dirty="0"/>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6649769" y="2114204"/>
            <a:ext cx="5029200" cy="4126143"/>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6649770" y="1156133"/>
            <a:ext cx="5029200"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6649769"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2" name="Footer Placeholder 4">
            <a:extLst>
              <a:ext uri="{FF2B5EF4-FFF2-40B4-BE49-F238E27FC236}">
                <a16:creationId xmlns:a16="http://schemas.microsoft.com/office/drawing/2014/main" id="{B4928F6E-536B-354C-8FC1-3A374EC41D30}"/>
              </a:ext>
            </a:extLst>
          </p:cNvPr>
          <p:cNvSpPr>
            <a:spLocks noGrp="1"/>
          </p:cNvSpPr>
          <p:nvPr>
            <p:ph type="ftr" sz="quarter" idx="3"/>
          </p:nvPr>
        </p:nvSpPr>
        <p:spPr>
          <a:xfrm>
            <a:off x="6649769" y="6247663"/>
            <a:ext cx="3408631"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7" name="Slide Number Placeholder 5">
            <a:extLst>
              <a:ext uri="{FF2B5EF4-FFF2-40B4-BE49-F238E27FC236}">
                <a16:creationId xmlns:a16="http://schemas.microsoft.com/office/drawing/2014/main" id="{CB617BB6-36D0-1B43-9198-CAFAB564382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18" name="Picture 17">
            <a:extLst>
              <a:ext uri="{FF2B5EF4-FFF2-40B4-BE49-F238E27FC236}">
                <a16:creationId xmlns:a16="http://schemas.microsoft.com/office/drawing/2014/main" id="{89211969-910C-554D-8B97-E264FDE4153B}"/>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537779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55C3D103-94A3-9D49-B88F-21F064766FD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1" name="Slide Number Placeholder 5">
            <a:extLst>
              <a:ext uri="{FF2B5EF4-FFF2-40B4-BE49-F238E27FC236}">
                <a16:creationId xmlns:a16="http://schemas.microsoft.com/office/drawing/2014/main" id="{5E31E36F-5674-414D-B73D-F7872CC6D46B}"/>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12" name="Picture 11">
            <a:extLst>
              <a:ext uri="{FF2B5EF4-FFF2-40B4-BE49-F238E27FC236}">
                <a16:creationId xmlns:a16="http://schemas.microsoft.com/office/drawing/2014/main" id="{0A56128B-B5B1-C94C-99A8-5F1C0008FDC2}"/>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727324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nchor="b"/>
          <a:lstStyle/>
          <a:p>
            <a:fld id="{13CF28CE-A392-6E4E-B8A8-233A7BF58CFD}"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id="{D8A789BE-8DD2-DD44-B6F4-AB2E8755F0A6}"/>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3443509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 Intr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42045" y="3305044"/>
            <a:ext cx="10303288" cy="1856581"/>
          </a:xfrm>
          <a:prstGeom prst="rect">
            <a:avLst/>
          </a:prstGeom>
        </p:spPr>
        <p:txBody>
          <a:bodyPr>
            <a:normAutofit/>
          </a:bodyPr>
          <a:lstStyle>
            <a:lvl1pPr marL="192024" indent="-192024">
              <a:buClr>
                <a:schemeClr val="tx1"/>
              </a:buClr>
              <a:defRPr sz="2000" baseline="0">
                <a:solidFill>
                  <a:srgbClr val="4D4E53"/>
                </a:solidFill>
              </a:defRPr>
            </a:lvl1pPr>
          </a:lstStyle>
          <a:p>
            <a:pPr lvl="0"/>
            <a:r>
              <a:rPr lang="en-US" dirty="0"/>
              <a:t>These are bullet points. Try to use no more than 3 bullet points.</a:t>
            </a:r>
          </a:p>
          <a:p>
            <a:pPr lvl="0"/>
            <a:r>
              <a:rPr lang="en-US" dirty="0"/>
              <a:t>The bullets are always round and gray.</a:t>
            </a:r>
          </a:p>
          <a:p>
            <a:pPr lvl="0"/>
            <a:r>
              <a:rPr lang="en-US" dirty="0"/>
              <a:t>The text is always gray, FS Elliot font.</a:t>
            </a:r>
          </a:p>
        </p:txBody>
      </p:sp>
      <p:sp>
        <p:nvSpPr>
          <p:cNvPr id="9" name="Text Placeholder 12"/>
          <p:cNvSpPr>
            <a:spLocks noGrp="1"/>
          </p:cNvSpPr>
          <p:nvPr>
            <p:ph type="body" sz="quarter" idx="11" hasCustomPrompt="1"/>
          </p:nvPr>
        </p:nvSpPr>
        <p:spPr>
          <a:xfrm>
            <a:off x="1042046" y="645918"/>
            <a:ext cx="5494221" cy="530673"/>
          </a:xfrm>
          <a:prstGeom prst="rect">
            <a:avLst/>
          </a:prstGeom>
        </p:spPr>
        <p:txBody>
          <a:bodyPr>
            <a:normAutofit/>
          </a:bodyPr>
          <a:lstStyle>
            <a:lvl1pPr marL="0" indent="0">
              <a:buNone/>
              <a:defRPr sz="1800" baseline="0">
                <a:solidFill>
                  <a:schemeClr val="accent5"/>
                </a:solidFill>
              </a:defRPr>
            </a:lvl1pPr>
          </a:lstStyle>
          <a:p>
            <a:pPr lvl="0"/>
            <a:r>
              <a:rPr lang="en-US" dirty="0"/>
              <a:t>Section name goes here</a:t>
            </a:r>
          </a:p>
        </p:txBody>
      </p:sp>
      <p:sp>
        <p:nvSpPr>
          <p:cNvPr id="11" name="Title 1"/>
          <p:cNvSpPr>
            <a:spLocks noGrp="1"/>
          </p:cNvSpPr>
          <p:nvPr>
            <p:ph type="title" hasCustomPrompt="1"/>
          </p:nvPr>
        </p:nvSpPr>
        <p:spPr>
          <a:xfrm>
            <a:off x="1042046" y="1431559"/>
            <a:ext cx="8627533"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
        <p:nvSpPr>
          <p:cNvPr id="5" name="Text Placeholder 4"/>
          <p:cNvSpPr>
            <a:spLocks noGrp="1"/>
          </p:cNvSpPr>
          <p:nvPr>
            <p:ph type="body" sz="quarter" idx="12"/>
          </p:nvPr>
        </p:nvSpPr>
        <p:spPr>
          <a:xfrm>
            <a:off x="1041400" y="2075147"/>
            <a:ext cx="9897533" cy="1026584"/>
          </a:xfrm>
        </p:spPr>
        <p:txBody>
          <a:bodyPr>
            <a:noAutofit/>
          </a:bodyPr>
          <a:lstStyle>
            <a:lvl1pPr marL="0" indent="0">
              <a:buNone/>
              <a:defRPr sz="2000">
                <a:solidFill>
                  <a:srgbClr val="13294B"/>
                </a:solidFill>
              </a:defRPr>
            </a:lvl1pPr>
          </a:lstStyle>
          <a:p>
            <a:pPr lvl="0"/>
            <a:r>
              <a:rPr lang="en-US" dirty="0"/>
              <a:t>Text can go here, if you need it. Definitions, body copy, that sort of thing. Text can go here, if you need it. Definitions, body copy, that sort of thing. It’s always Midnight Blue</a:t>
            </a:r>
          </a:p>
        </p:txBody>
      </p:sp>
      <p:sp>
        <p:nvSpPr>
          <p:cNvPr id="10" name="Footer Placeholder 4"/>
          <p:cNvSpPr>
            <a:spLocks noGrp="1"/>
          </p:cNvSpPr>
          <p:nvPr>
            <p:ph type="ftr" sz="quarter" idx="3"/>
          </p:nvPr>
        </p:nvSpPr>
        <p:spPr>
          <a:xfrm>
            <a:off x="1042045" y="6465767"/>
            <a:ext cx="38608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12" name="Slide Number Placeholder 5"/>
          <p:cNvSpPr>
            <a:spLocks noGrp="1"/>
          </p:cNvSpPr>
          <p:nvPr>
            <p:ph type="sldNum" sz="quarter" idx="4"/>
          </p:nvPr>
        </p:nvSpPr>
        <p:spPr>
          <a:xfrm>
            <a:off x="203200" y="6465767"/>
            <a:ext cx="508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Tree>
    <p:extLst>
      <p:ext uri="{BB962C8B-B14F-4D97-AF65-F5344CB8AC3E}">
        <p14:creationId xmlns:p14="http://schemas.microsoft.com/office/powerpoint/2010/main" val="2577588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 sub, text sub, bullet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CEFE81-FD4C-4741-B57D-E20508647F8E}"/>
              </a:ext>
            </a:extLst>
          </p:cNvPr>
          <p:cNvSpPr>
            <a:spLocks noGrp="1"/>
          </p:cNvSpPr>
          <p:nvPr>
            <p:ph idx="1" hasCustomPrompt="1"/>
          </p:nvPr>
        </p:nvSpPr>
        <p:spPr>
          <a:xfrm>
            <a:off x="571500" y="2119746"/>
            <a:ext cx="10972800" cy="4187075"/>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9" name="Text Placeholder 8">
            <a:extLst>
              <a:ext uri="{FF2B5EF4-FFF2-40B4-BE49-F238E27FC236}">
                <a16:creationId xmlns:a16="http://schemas.microsoft.com/office/drawing/2014/main" id="{895A2A21-E833-0C42-927D-5FE74D930385}"/>
              </a:ext>
            </a:extLst>
          </p:cNvPr>
          <p:cNvSpPr>
            <a:spLocks noGrp="1"/>
          </p:cNvSpPr>
          <p:nvPr>
            <p:ph type="body" sz="quarter" idx="12" hasCustomPrompt="1"/>
          </p:nvPr>
        </p:nvSpPr>
        <p:spPr>
          <a:xfrm>
            <a:off x="571500" y="1156133"/>
            <a:ext cx="10975975"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1" name="Text Placeholder 2">
            <a:extLst>
              <a:ext uri="{FF2B5EF4-FFF2-40B4-BE49-F238E27FC236}">
                <a16:creationId xmlns:a16="http://schemas.microsoft.com/office/drawing/2014/main" id="{CCA2F667-5CD7-1345-8F44-1FF1A1F9E366}"/>
              </a:ext>
            </a:extLst>
          </p:cNvPr>
          <p:cNvSpPr>
            <a:spLocks noGrp="1"/>
          </p:cNvSpPr>
          <p:nvPr>
            <p:ph type="body" idx="13" hasCustomPrompt="1"/>
          </p:nvPr>
        </p:nvSpPr>
        <p:spPr>
          <a:xfrm>
            <a:off x="571500" y="1523928"/>
            <a:ext cx="10972800" cy="518882"/>
          </a:xfrm>
        </p:spPr>
        <p:txBody>
          <a:bodyPr anchor="b">
            <a:noAutofit/>
          </a:bodyPr>
          <a:lstStyle>
            <a:lvl1pPr marL="0" indent="0">
              <a:lnSpc>
                <a:spcPct val="100000"/>
              </a:lnSpc>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8" name="Footer Placeholder 4">
            <a:extLst>
              <a:ext uri="{FF2B5EF4-FFF2-40B4-BE49-F238E27FC236}">
                <a16:creationId xmlns:a16="http://schemas.microsoft.com/office/drawing/2014/main" id="{ADA06521-DD89-5F43-996A-AF8051110D1D}"/>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0" name="Slide Number Placeholder 5">
            <a:extLst>
              <a:ext uri="{FF2B5EF4-FFF2-40B4-BE49-F238E27FC236}">
                <a16:creationId xmlns:a16="http://schemas.microsoft.com/office/drawing/2014/main" id="{E1C8CC88-2E59-C04C-BFBB-390FBCC0BE56}"/>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sp>
        <p:nvSpPr>
          <p:cNvPr id="12" name="Title Placeholder 1">
            <a:extLst>
              <a:ext uri="{FF2B5EF4-FFF2-40B4-BE49-F238E27FC236}">
                <a16:creationId xmlns:a16="http://schemas.microsoft.com/office/drawing/2014/main" id="{52DE5F74-D4DB-E948-BA07-AA84DA99F565}"/>
              </a:ext>
            </a:extLst>
          </p:cNvPr>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2611804299"/>
      </p:ext>
    </p:extLst>
  </p:cSld>
  <p:clrMapOvr>
    <a:masterClrMapping/>
  </p:clrMapOvr>
  <p:extLst>
    <p:ext uri="{DCECCB84-F9BA-43D5-87BE-67443E8EF086}">
      <p15:sldGuideLst xmlns:p15="http://schemas.microsoft.com/office/powerpoint/2012/main">
        <p15:guide id="1" orient="horz" pos="384" userDrawn="1">
          <p15:clr>
            <a:srgbClr val="FBAE40"/>
          </p15:clr>
        </p15:guide>
        <p15:guide id="2"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1500" y="768350"/>
            <a:ext cx="10972800" cy="2852737"/>
          </a:xfrm>
        </p:spPr>
        <p:txBody>
          <a:bodyPr anchor="b">
            <a:noAutofit/>
          </a:bodyPr>
          <a:lstStyle>
            <a:lvl1pPr>
              <a:lnSpc>
                <a:spcPct val="100000"/>
              </a:lnSpc>
              <a:defRPr sz="6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571500" y="3639343"/>
            <a:ext cx="10972800" cy="1500187"/>
          </a:xfrm>
        </p:spPr>
        <p:txBody>
          <a:bodyPr>
            <a:noAutofit/>
          </a:bodyPr>
          <a:lstStyle>
            <a:lvl1pPr marL="0" indent="0">
              <a:lnSpc>
                <a:spcPct val="100000"/>
              </a:lnSpc>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28215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4CE14804-1B0F-AB49-A6BD-EA220659EA3B}"/>
              </a:ext>
            </a:extLst>
          </p:cNvPr>
          <p:cNvPicPr>
            <a:picLocks noChangeAspect="1"/>
          </p:cNvPicPr>
          <p:nvPr userDrawn="1"/>
        </p:nvPicPr>
        <p:blipFill>
          <a:blip r:embed="rId2"/>
          <a:stretch>
            <a:fillRect/>
          </a:stretch>
        </p:blipFill>
        <p:spPr>
          <a:xfrm>
            <a:off x="10919327" y="6408629"/>
            <a:ext cx="1092200" cy="304800"/>
          </a:xfrm>
          <a:prstGeom prst="rect">
            <a:avLst/>
          </a:prstGeom>
        </p:spPr>
      </p:pic>
      <p:sp>
        <p:nvSpPr>
          <p:cNvPr id="11" name="Title 1">
            <a:extLst>
              <a:ext uri="{FF2B5EF4-FFF2-40B4-BE49-F238E27FC236}">
                <a16:creationId xmlns:a16="http://schemas.microsoft.com/office/drawing/2014/main" id="{108E2142-7EA3-074E-8B29-5192FCC1C73B}"/>
              </a:ext>
            </a:extLst>
          </p:cNvPr>
          <p:cNvSpPr>
            <a:spLocks noGrp="1"/>
          </p:cNvSpPr>
          <p:nvPr>
            <p:ph type="title" hasCustomPrompt="1"/>
          </p:nvPr>
        </p:nvSpPr>
        <p:spPr>
          <a:xfrm>
            <a:off x="588334" y="617653"/>
            <a:ext cx="10972800" cy="457200"/>
          </a:xfrm>
        </p:spPr>
        <p:txBody>
          <a:bodyPr anchor="t">
            <a:noAutofit/>
          </a:bodyPr>
          <a:lstStyle>
            <a:lvl1pPr>
              <a:lnSpc>
                <a:spcPct val="100000"/>
              </a:lnSpc>
              <a:defRPr/>
            </a:lvl1pPr>
          </a:lstStyle>
          <a:p>
            <a:r>
              <a:rPr lang="en-US" dirty="0"/>
              <a:t>Click to edit header</a:t>
            </a:r>
          </a:p>
        </p:txBody>
      </p:sp>
      <p:sp>
        <p:nvSpPr>
          <p:cNvPr id="12" name="Content Placeholder 2">
            <a:extLst>
              <a:ext uri="{FF2B5EF4-FFF2-40B4-BE49-F238E27FC236}">
                <a16:creationId xmlns:a16="http://schemas.microsoft.com/office/drawing/2014/main" id="{432EEF90-4C99-3C4B-B866-D0F3D116A1A5}"/>
              </a:ext>
            </a:extLst>
          </p:cNvPr>
          <p:cNvSpPr>
            <a:spLocks noGrp="1"/>
          </p:cNvSpPr>
          <p:nvPr>
            <p:ph idx="1" hasCustomPrompt="1"/>
          </p:nvPr>
        </p:nvSpPr>
        <p:spPr>
          <a:xfrm>
            <a:off x="588334" y="2119746"/>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3" name="Text Placeholder 8">
            <a:extLst>
              <a:ext uri="{FF2B5EF4-FFF2-40B4-BE49-F238E27FC236}">
                <a16:creationId xmlns:a16="http://schemas.microsoft.com/office/drawing/2014/main" id="{1FB125A6-4DC3-2749-942E-6CB8D0F0F3A4}"/>
              </a:ext>
            </a:extLst>
          </p:cNvPr>
          <p:cNvSpPr>
            <a:spLocks noGrp="1"/>
          </p:cNvSpPr>
          <p:nvPr>
            <p:ph type="body" sz="quarter" idx="13" hasCustomPrompt="1"/>
          </p:nvPr>
        </p:nvSpPr>
        <p:spPr>
          <a:xfrm>
            <a:off x="588334" y="1156133"/>
            <a:ext cx="10975975"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4" name="Text Placeholder 2">
            <a:extLst>
              <a:ext uri="{FF2B5EF4-FFF2-40B4-BE49-F238E27FC236}">
                <a16:creationId xmlns:a16="http://schemas.microsoft.com/office/drawing/2014/main" id="{0AD8BEEA-C5A9-C94B-91E7-3EB0A56C1D24}"/>
              </a:ext>
            </a:extLst>
          </p:cNvPr>
          <p:cNvSpPr>
            <a:spLocks noGrp="1"/>
          </p:cNvSpPr>
          <p:nvPr>
            <p:ph type="body" idx="14" hasCustomPrompt="1"/>
          </p:nvPr>
        </p:nvSpPr>
        <p:spPr>
          <a:xfrm>
            <a:off x="588334" y="1523928"/>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5" name="Content Placeholder 2">
            <a:extLst>
              <a:ext uri="{FF2B5EF4-FFF2-40B4-BE49-F238E27FC236}">
                <a16:creationId xmlns:a16="http://schemas.microsoft.com/office/drawing/2014/main" id="{4FB5A352-4B08-DF4C-B625-1A08AF66BFC6}"/>
              </a:ext>
            </a:extLst>
          </p:cNvPr>
          <p:cNvSpPr>
            <a:spLocks noGrp="1"/>
          </p:cNvSpPr>
          <p:nvPr>
            <p:ph idx="15" hasCustomPrompt="1"/>
          </p:nvPr>
        </p:nvSpPr>
        <p:spPr>
          <a:xfrm>
            <a:off x="6282055" y="2103120"/>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939636A6-06B1-AF48-8078-03A2E3468F6B}"/>
              </a:ext>
            </a:extLst>
          </p:cNvPr>
          <p:cNvSpPr>
            <a:spLocks noGrp="1"/>
          </p:cNvSpPr>
          <p:nvPr>
            <p:ph type="body" idx="16" hasCustomPrompt="1"/>
          </p:nvPr>
        </p:nvSpPr>
        <p:spPr>
          <a:xfrm>
            <a:off x="6260789" y="1507302"/>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9" name="Footer Placeholder 4">
            <a:extLst>
              <a:ext uri="{FF2B5EF4-FFF2-40B4-BE49-F238E27FC236}">
                <a16:creationId xmlns:a16="http://schemas.microsoft.com/office/drawing/2014/main" id="{ADB1DEDA-E2E4-0E4A-8914-B8476F5385D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20" name="Slide Number Placeholder 5">
            <a:extLst>
              <a:ext uri="{FF2B5EF4-FFF2-40B4-BE49-F238E27FC236}">
                <a16:creationId xmlns:a16="http://schemas.microsoft.com/office/drawing/2014/main" id="{E16C85C6-6C4D-EF49-9588-3AECE296018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spTree>
    <p:extLst>
      <p:ext uri="{BB962C8B-B14F-4D97-AF65-F5344CB8AC3E}">
        <p14:creationId xmlns:p14="http://schemas.microsoft.com/office/powerpoint/2010/main" val="267407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588334" y="617653"/>
            <a:ext cx="10972800" cy="457200"/>
          </a:xfrm>
        </p:spPr>
        <p:txBody>
          <a:bodyPr anchor="t">
            <a:noAutofit/>
          </a:bodyPr>
          <a:lstStyle>
            <a:lvl1pPr>
              <a:lnSpc>
                <a:spcPct val="100000"/>
              </a:lnSpc>
              <a:defRPr/>
            </a:lvl1pPr>
          </a:lstStyle>
          <a:p>
            <a:r>
              <a:rPr lang="en-US" dirty="0"/>
              <a:t>Click to edit header</a:t>
            </a:r>
          </a:p>
        </p:txBody>
      </p:sp>
      <p:sp>
        <p:nvSpPr>
          <p:cNvPr id="10" name="Footer Placeholder 4">
            <a:extLst>
              <a:ext uri="{FF2B5EF4-FFF2-40B4-BE49-F238E27FC236}">
                <a16:creationId xmlns:a16="http://schemas.microsoft.com/office/drawing/2014/main" id="{E44BFDA8-2542-C84A-85FF-807285E078E8}"/>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1" name="Slide Number Placeholder 5">
            <a:extLst>
              <a:ext uri="{FF2B5EF4-FFF2-40B4-BE49-F238E27FC236}">
                <a16:creationId xmlns:a16="http://schemas.microsoft.com/office/drawing/2014/main" id="{678BBC8C-59AE-6346-ABDE-914A6F6FE29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pic>
        <p:nvPicPr>
          <p:cNvPr id="12" name="Picture 11" descr="Logo&#10;&#10;Description automatically generated">
            <a:extLst>
              <a:ext uri="{FF2B5EF4-FFF2-40B4-BE49-F238E27FC236}">
                <a16:creationId xmlns:a16="http://schemas.microsoft.com/office/drawing/2014/main" id="{18B89A1A-96CE-0E44-8768-E0377D60814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248840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597380" y="617653"/>
            <a:ext cx="10972800"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2" name="Footer Placeholder 4">
            <a:extLst>
              <a:ext uri="{FF2B5EF4-FFF2-40B4-BE49-F238E27FC236}">
                <a16:creationId xmlns:a16="http://schemas.microsoft.com/office/drawing/2014/main" id="{5A089411-1551-4040-99D1-56B5D096F91E}"/>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3" name="Slide Number Placeholder 5">
            <a:extLst>
              <a:ext uri="{FF2B5EF4-FFF2-40B4-BE49-F238E27FC236}">
                <a16:creationId xmlns:a16="http://schemas.microsoft.com/office/drawing/2014/main" id="{D2B01EE7-6A61-3845-B4B3-3E68EDFA2F8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14" name="Picture 13">
            <a:extLst>
              <a:ext uri="{FF2B5EF4-FFF2-40B4-BE49-F238E27FC236}">
                <a16:creationId xmlns:a16="http://schemas.microsoft.com/office/drawing/2014/main" id="{D8591AAD-8D72-3545-80C4-F0F107AD9360}"/>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21763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2/3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DAAE9D-DA3A-2148-8D7C-74EFCB735D9C}"/>
              </a:ext>
            </a:extLst>
          </p:cNvPr>
          <p:cNvSpPr/>
          <p:nvPr userDrawn="1"/>
        </p:nvSpPr>
        <p:spPr>
          <a:xfrm>
            <a:off x="4059382"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3E215FA-39F8-7C4C-85EA-B58138AE0BC3}"/>
              </a:ext>
            </a:extLst>
          </p:cNvPr>
          <p:cNvSpPr>
            <a:spLocks noGrp="1"/>
          </p:cNvSpPr>
          <p:nvPr>
            <p:ph type="title" hasCustomPrompt="1"/>
          </p:nvPr>
        </p:nvSpPr>
        <p:spPr>
          <a:xfrm>
            <a:off x="586747" y="617653"/>
            <a:ext cx="3017520" cy="457200"/>
          </a:xfrm>
        </p:spPr>
        <p:txBody>
          <a:bodyPr anchor="t">
            <a:noAutofit/>
          </a:bodyPr>
          <a:lstStyle>
            <a:lvl1pPr>
              <a:lnSpc>
                <a:spcPct val="100000"/>
              </a:lnSpc>
              <a:defRPr/>
            </a:lvl1pPr>
          </a:lstStyle>
          <a:p>
            <a:r>
              <a:rPr lang="en-US" dirty="0"/>
              <a:t>Click to edit header</a:t>
            </a:r>
          </a:p>
        </p:txBody>
      </p:sp>
      <p:sp>
        <p:nvSpPr>
          <p:cNvPr id="14" name="Content Placeholder 2">
            <a:extLst>
              <a:ext uri="{FF2B5EF4-FFF2-40B4-BE49-F238E27FC236}">
                <a16:creationId xmlns:a16="http://schemas.microsoft.com/office/drawing/2014/main" id="{31995A1C-DDEB-0447-BB45-E0D76426B7D7}"/>
              </a:ext>
            </a:extLst>
          </p:cNvPr>
          <p:cNvSpPr>
            <a:spLocks noGrp="1"/>
          </p:cNvSpPr>
          <p:nvPr>
            <p:ph idx="1" hasCustomPrompt="1"/>
          </p:nvPr>
        </p:nvSpPr>
        <p:spPr>
          <a:xfrm>
            <a:off x="586747" y="2895050"/>
            <a:ext cx="3017520" cy="334529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5" name="Text Placeholder 8">
            <a:extLst>
              <a:ext uri="{FF2B5EF4-FFF2-40B4-BE49-F238E27FC236}">
                <a16:creationId xmlns:a16="http://schemas.microsoft.com/office/drawing/2014/main" id="{0C5B9952-E9FA-1841-A8AF-9CA13B9D4709}"/>
              </a:ext>
            </a:extLst>
          </p:cNvPr>
          <p:cNvSpPr>
            <a:spLocks noGrp="1"/>
          </p:cNvSpPr>
          <p:nvPr>
            <p:ph type="body" sz="quarter" idx="12" hasCustomPrompt="1"/>
          </p:nvPr>
        </p:nvSpPr>
        <p:spPr>
          <a:xfrm>
            <a:off x="586747" y="1668152"/>
            <a:ext cx="3017520" cy="274320"/>
          </a:xfrm>
        </p:spPr>
        <p:txBody>
          <a:bodyPr anchor="t"/>
          <a:lstStyle>
            <a:lvl1pPr marL="0" indent="0">
              <a:lnSpc>
                <a:spcPct val="100000"/>
              </a:lnSpc>
              <a:spcBef>
                <a:spcPts val="0"/>
              </a:spcBef>
              <a:spcAft>
                <a:spcPts val="0"/>
              </a:spcAft>
              <a:buNone/>
              <a:defRPr sz="2000"/>
            </a:lvl1pPr>
            <a:lvl2pPr marL="457200" indent="0">
              <a:buNone/>
              <a:defRPr/>
            </a:lvl2pPr>
          </a:lstStyle>
          <a:p>
            <a:pPr lvl="0"/>
            <a:r>
              <a:rPr lang="en-US" dirty="0"/>
              <a:t>Click to edit sub-header</a:t>
            </a:r>
          </a:p>
        </p:txBody>
      </p:sp>
      <p:sp>
        <p:nvSpPr>
          <p:cNvPr id="16" name="Text Placeholder 2">
            <a:extLst>
              <a:ext uri="{FF2B5EF4-FFF2-40B4-BE49-F238E27FC236}">
                <a16:creationId xmlns:a16="http://schemas.microsoft.com/office/drawing/2014/main" id="{8A062914-0B45-8E41-9EB2-A5834860B835}"/>
              </a:ext>
            </a:extLst>
          </p:cNvPr>
          <p:cNvSpPr>
            <a:spLocks noGrp="1"/>
          </p:cNvSpPr>
          <p:nvPr>
            <p:ph type="body" idx="13" hasCustomPrompt="1"/>
          </p:nvPr>
        </p:nvSpPr>
        <p:spPr>
          <a:xfrm>
            <a:off x="586747" y="2299232"/>
            <a:ext cx="3017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a:t>
            </a:r>
            <a:br>
              <a:rPr lang="en-US" dirty="0"/>
            </a:br>
            <a:r>
              <a:rPr lang="en-US" dirty="0"/>
              <a:t>sub-header</a:t>
            </a:r>
          </a:p>
        </p:txBody>
      </p:sp>
      <p:sp>
        <p:nvSpPr>
          <p:cNvPr id="12" name="Footer Placeholder 4">
            <a:extLst>
              <a:ext uri="{FF2B5EF4-FFF2-40B4-BE49-F238E27FC236}">
                <a16:creationId xmlns:a16="http://schemas.microsoft.com/office/drawing/2014/main" id="{22FEBDD0-D1CB-984C-AF7E-29DFC60EBA14}"/>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7" name="Slide Number Placeholder 5">
            <a:extLst>
              <a:ext uri="{FF2B5EF4-FFF2-40B4-BE49-F238E27FC236}">
                <a16:creationId xmlns:a16="http://schemas.microsoft.com/office/drawing/2014/main" id="{38A74E5D-E109-F146-8695-6DAB1B4026B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pic>
        <p:nvPicPr>
          <p:cNvPr id="18" name="Picture 17">
            <a:extLst>
              <a:ext uri="{FF2B5EF4-FFF2-40B4-BE49-F238E27FC236}">
                <a16:creationId xmlns:a16="http://schemas.microsoft.com/office/drawing/2014/main" id="{CB4D9E36-92C0-CD43-99DF-D8033DC71655}"/>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21704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1/2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4B3A4A-2E27-6946-965C-F603422F5083}"/>
              </a:ext>
            </a:extLst>
          </p:cNvPr>
          <p:cNvSpPr/>
          <p:nvPr userDrawn="1"/>
        </p:nvSpPr>
        <p:spPr>
          <a:xfrm>
            <a:off x="609600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588334" y="617653"/>
            <a:ext cx="5029200" cy="457200"/>
          </a:xfrm>
        </p:spPr>
        <p:txBody>
          <a:bodyPr anchor="t">
            <a:noAutofit/>
          </a:bodyPr>
          <a:lstStyle>
            <a:lvl1pPr>
              <a:lnSpc>
                <a:spcPct val="100000"/>
              </a:lnSpc>
              <a:defRPr/>
            </a:lvl1pPr>
          </a:lstStyle>
          <a:p>
            <a:r>
              <a:rPr lang="en-US" dirty="0"/>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588334" y="2114204"/>
            <a:ext cx="5029200" cy="4126143"/>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588335" y="1156133"/>
            <a:ext cx="5029200"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588334"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2" name="Footer Placeholder 4">
            <a:extLst>
              <a:ext uri="{FF2B5EF4-FFF2-40B4-BE49-F238E27FC236}">
                <a16:creationId xmlns:a16="http://schemas.microsoft.com/office/drawing/2014/main" id="{B4928F6E-536B-354C-8FC1-3A374EC41D3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7" name="Slide Number Placeholder 5">
            <a:extLst>
              <a:ext uri="{FF2B5EF4-FFF2-40B4-BE49-F238E27FC236}">
                <a16:creationId xmlns:a16="http://schemas.microsoft.com/office/drawing/2014/main" id="{CB617BB6-36D0-1B43-9198-CAFAB564382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pic>
        <p:nvPicPr>
          <p:cNvPr id="18" name="Picture 17">
            <a:extLst>
              <a:ext uri="{FF2B5EF4-FFF2-40B4-BE49-F238E27FC236}">
                <a16:creationId xmlns:a16="http://schemas.microsoft.com/office/drawing/2014/main" id="{89211969-910C-554D-8B97-E264FDE4153B}"/>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02390974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4A4B61-A71A-1E49-BE8C-D948913FF42C}"/>
              </a:ext>
            </a:extLst>
          </p:cNvPr>
          <p:cNvSpPr/>
          <p:nvPr userDrawn="1"/>
        </p:nvSpPr>
        <p:spPr>
          <a:xfrm>
            <a:off x="8132618"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588333" y="617653"/>
            <a:ext cx="7086600" cy="457200"/>
          </a:xfrm>
        </p:spPr>
        <p:txBody>
          <a:bodyPr anchor="t">
            <a:noAutofit/>
          </a:bodyPr>
          <a:lstStyle>
            <a:lvl1pPr>
              <a:lnSpc>
                <a:spcPct val="100000"/>
              </a:lnSpc>
              <a:defRPr/>
            </a:lvl1pPr>
          </a:lstStyle>
          <a:p>
            <a:r>
              <a:rPr lang="en-US" dirty="0"/>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588333" y="2114204"/>
            <a:ext cx="708660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588334" y="1156133"/>
            <a:ext cx="7086600"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588333" y="1518386"/>
            <a:ext cx="70866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6" name="Footer Placeholder 4">
            <a:extLst>
              <a:ext uri="{FF2B5EF4-FFF2-40B4-BE49-F238E27FC236}">
                <a16:creationId xmlns:a16="http://schemas.microsoft.com/office/drawing/2014/main" id="{41F097F8-DA10-1647-8A67-BC75695BB48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7" name="Slide Number Placeholder 5">
            <a:extLst>
              <a:ext uri="{FF2B5EF4-FFF2-40B4-BE49-F238E27FC236}">
                <a16:creationId xmlns:a16="http://schemas.microsoft.com/office/drawing/2014/main" id="{121F3624-5FE2-BA44-BC89-55CAFC08E6AD}"/>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pic>
        <p:nvPicPr>
          <p:cNvPr id="18" name="Picture 17">
            <a:extLst>
              <a:ext uri="{FF2B5EF4-FFF2-40B4-BE49-F238E27FC236}">
                <a16:creationId xmlns:a16="http://schemas.microsoft.com/office/drawing/2014/main" id="{ACE25FE1-8695-B94E-8514-D28E35896E5D}"/>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39338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dirty="0"/>
              <a:t>Click to edit header</a:t>
            </a:r>
          </a:p>
        </p:txBody>
      </p:sp>
      <p:sp>
        <p:nvSpPr>
          <p:cNvPr id="3" name="Text Placeholder 2"/>
          <p:cNvSpPr>
            <a:spLocks noGrp="1"/>
          </p:cNvSpPr>
          <p:nvPr>
            <p:ph type="body" idx="1"/>
          </p:nvPr>
        </p:nvSpPr>
        <p:spPr>
          <a:xfrm>
            <a:off x="577701" y="1286757"/>
            <a:ext cx="10972800" cy="4880046"/>
          </a:xfrm>
          <a:prstGeom prst="rect">
            <a:avLst/>
          </a:prstGeom>
        </p:spPr>
        <p:txBody>
          <a:bodyPr vert="horz" lIns="0" tIns="0" rIns="0" bIns="0" rtlCol="0">
            <a:noAutofit/>
          </a:bodyPr>
          <a:lstStyle/>
          <a:p>
            <a:pPr lvl="0"/>
            <a:r>
              <a:rPr lang="en-US" dirty="0"/>
              <a:t>Click to edit bullet</a:t>
            </a:r>
          </a:p>
          <a:p>
            <a:pPr marL="640080" lvl="1" indent="-182880" algn="l" defTabSz="914400" rtl="0" eaLnBrk="1" latinLnBrk="0" hangingPunct="1">
              <a:lnSpc>
                <a:spcPct val="100000"/>
              </a:lnSpc>
              <a:spcBef>
                <a:spcPts val="0"/>
              </a:spcBef>
              <a:spcAft>
                <a:spcPts val="600"/>
              </a:spcAft>
              <a:buFont typeface="STIXGeneral-Regular" pitchFamily="2" charset="2"/>
              <a:buChar char="⎯"/>
            </a:pPr>
            <a:r>
              <a:rPr lang="en-US" dirty="0"/>
              <a:t>Second level</a:t>
            </a:r>
          </a:p>
          <a:p>
            <a:pPr lvl="2"/>
            <a:r>
              <a:rPr lang="en-US" dirty="0"/>
              <a:t>Third level</a:t>
            </a:r>
          </a:p>
        </p:txBody>
      </p:sp>
      <p:sp>
        <p:nvSpPr>
          <p:cNvPr id="5" name="Footer Placeholder 4"/>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6" name="Slide Number Placeholder 5"/>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spTree>
    <p:extLst>
      <p:ext uri="{BB962C8B-B14F-4D97-AF65-F5344CB8AC3E}">
        <p14:creationId xmlns:p14="http://schemas.microsoft.com/office/powerpoint/2010/main" val="2959612762"/>
      </p:ext>
    </p:extLst>
  </p:cSld>
  <p:clrMap bg1="lt1" tx1="dk1" bg2="lt2" tx2="dk2" accent1="accent1" accent2="accent2" accent3="accent3" accent4="accent4" accent5="accent5" accent6="accent6" hlink="hlink" folHlink="folHlink"/>
  <p:sldLayoutIdLst>
    <p:sldLayoutId id="2147483731" r:id="rId1"/>
    <p:sldLayoutId id="2147483747" r:id="rId2"/>
    <p:sldLayoutId id="2147483733" r:id="rId3"/>
    <p:sldLayoutId id="2147483735" r:id="rId4"/>
    <p:sldLayoutId id="2147483736" r:id="rId5"/>
    <p:sldLayoutId id="2147483740" r:id="rId6"/>
    <p:sldLayoutId id="2147483743" r:id="rId7"/>
    <p:sldLayoutId id="2147483741" r:id="rId8"/>
    <p:sldLayoutId id="2147483742" r:id="rId9"/>
    <p:sldLayoutId id="2147483744" r:id="rId10"/>
    <p:sldLayoutId id="2147483745" r:id="rId11"/>
    <p:sldLayoutId id="2147483746" r:id="rId12"/>
    <p:sldLayoutId id="2147483751" r:id="rId13"/>
    <p:sldLayoutId id="2147483752" r:id="rId14"/>
    <p:sldLayoutId id="2147483753" r:id="rId15"/>
    <p:sldLayoutId id="2147483754" r:id="rId16"/>
    <p:sldLayoutId id="2147483748" r:id="rId17"/>
    <p:sldLayoutId id="2147483737" r:id="rId18"/>
    <p:sldLayoutId id="2147483755" r:id="rId19"/>
  </p:sldLayoutIdLst>
  <p:hf hdr="0" ftr="0" dt="0"/>
  <p:txStyles>
    <p:titleStyle>
      <a:lvl1pPr algn="l" defTabSz="914400"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0" userDrawn="1">
          <p15:clr>
            <a:srgbClr val="F26B43"/>
          </p15:clr>
        </p15:guide>
        <p15:guide id="2" pos="7554" userDrawn="1">
          <p15:clr>
            <a:srgbClr val="F26B43"/>
          </p15:clr>
        </p15:guide>
        <p15:guide id="3" pos="96" userDrawn="1">
          <p15:clr>
            <a:srgbClr val="F26B43"/>
          </p15:clr>
        </p15:guide>
        <p15:guide id="4" orient="horz" pos="4152" userDrawn="1">
          <p15:clr>
            <a:srgbClr val="F26B43"/>
          </p15:clr>
        </p15:guide>
        <p15:guide id="5" orient="horz" pos="2160" userDrawn="1">
          <p15:clr>
            <a:srgbClr val="F26B43"/>
          </p15:clr>
        </p15:guide>
        <p15:guide id="6" pos="7296" userDrawn="1">
          <p15:clr>
            <a:srgbClr val="F26B43"/>
          </p15:clr>
        </p15:guide>
        <p15:guide id="7" orient="horz" pos="384" userDrawn="1">
          <p15:clr>
            <a:srgbClr val="F26B43"/>
          </p15:clr>
        </p15:guide>
        <p15:guide id="8"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C3AF7CD-AD7E-1344-82D1-68E336091591}"/>
              </a:ext>
            </a:extLst>
          </p:cNvPr>
          <p:cNvCxnSpPr/>
          <p:nvPr/>
        </p:nvCxnSpPr>
        <p:spPr>
          <a:xfrm>
            <a:off x="609599" y="4789716"/>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FE040C0-659D-354D-9FA6-DF544CB8F2DC}"/>
              </a:ext>
            </a:extLst>
          </p:cNvPr>
          <p:cNvSpPr>
            <a:spLocks noGrp="1"/>
          </p:cNvSpPr>
          <p:nvPr>
            <p:ph type="title"/>
          </p:nvPr>
        </p:nvSpPr>
        <p:spPr>
          <a:xfrm>
            <a:off x="577701" y="2481916"/>
            <a:ext cx="10545824" cy="457200"/>
          </a:xfrm>
        </p:spPr>
        <p:txBody>
          <a:bodyPr/>
          <a:lstStyle/>
          <a:p>
            <a:r>
              <a:rPr lang="en-US" dirty="0"/>
              <a:t>Help protect the financial future of your business and employees</a:t>
            </a:r>
          </a:p>
        </p:txBody>
      </p:sp>
      <p:sp>
        <p:nvSpPr>
          <p:cNvPr id="3" name="Text Placeholder 2">
            <a:extLst>
              <a:ext uri="{FF2B5EF4-FFF2-40B4-BE49-F238E27FC236}">
                <a16:creationId xmlns:a16="http://schemas.microsoft.com/office/drawing/2014/main" id="{F2D81F9F-88D5-A640-B4C2-2544703D7570}"/>
              </a:ext>
            </a:extLst>
          </p:cNvPr>
          <p:cNvSpPr>
            <a:spLocks noGrp="1"/>
          </p:cNvSpPr>
          <p:nvPr>
            <p:ph type="body" sz="quarter" idx="10"/>
          </p:nvPr>
        </p:nvSpPr>
        <p:spPr/>
        <p:txBody>
          <a:bodyPr/>
          <a:lstStyle/>
          <a:p>
            <a:r>
              <a:rPr lang="en-US" dirty="0"/>
              <a:t>[PRESENTER’S NAME]</a:t>
            </a:r>
          </a:p>
        </p:txBody>
      </p:sp>
      <p:sp>
        <p:nvSpPr>
          <p:cNvPr id="4" name="Text Placeholder 3">
            <a:extLst>
              <a:ext uri="{FF2B5EF4-FFF2-40B4-BE49-F238E27FC236}">
                <a16:creationId xmlns:a16="http://schemas.microsoft.com/office/drawing/2014/main" id="{06C98F11-5B5E-DB48-8292-06CA7FEF1E86}"/>
              </a:ext>
            </a:extLst>
          </p:cNvPr>
          <p:cNvSpPr>
            <a:spLocks noGrp="1"/>
          </p:cNvSpPr>
          <p:nvPr>
            <p:ph type="body" sz="quarter" idx="11"/>
          </p:nvPr>
        </p:nvSpPr>
        <p:spPr/>
        <p:txBody>
          <a:bodyPr/>
          <a:lstStyle/>
          <a:p>
            <a:r>
              <a:rPr lang="en-US" dirty="0"/>
              <a:t>[Presenter’s title]</a:t>
            </a:r>
          </a:p>
        </p:txBody>
      </p:sp>
    </p:spTree>
    <p:extLst>
      <p:ext uri="{BB962C8B-B14F-4D97-AF65-F5344CB8AC3E}">
        <p14:creationId xmlns:p14="http://schemas.microsoft.com/office/powerpoint/2010/main" val="176445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930EC8-0136-5444-A13E-E106311A028A}"/>
              </a:ext>
            </a:extLst>
          </p:cNvPr>
          <p:cNvSpPr>
            <a:spLocks noGrp="1"/>
          </p:cNvSpPr>
          <p:nvPr>
            <p:ph type="title"/>
          </p:nvPr>
        </p:nvSpPr>
        <p:spPr>
          <a:xfrm>
            <a:off x="571500" y="2002632"/>
            <a:ext cx="10972800" cy="2852737"/>
          </a:xfrm>
        </p:spPr>
        <p:txBody>
          <a:bodyPr anchor="ctr"/>
          <a:lstStyle/>
          <a:p>
            <a:r>
              <a:rPr lang="en-US" dirty="0"/>
              <a:t>Your employees can benefit from income protection, too</a:t>
            </a:r>
          </a:p>
        </p:txBody>
      </p:sp>
      <p:sp>
        <p:nvSpPr>
          <p:cNvPr id="6" name="Slide Number Placeholder 5">
            <a:extLst>
              <a:ext uri="{FF2B5EF4-FFF2-40B4-BE49-F238E27FC236}">
                <a16:creationId xmlns:a16="http://schemas.microsoft.com/office/drawing/2014/main" id="{969B563B-49B7-044A-8369-024AF79EAFAD}"/>
              </a:ext>
            </a:extLst>
          </p:cNvPr>
          <p:cNvSpPr txBox="1">
            <a:spLocks/>
          </p:cNvSpPr>
          <p:nvPr/>
        </p:nvSpPr>
        <p:spPr>
          <a:xfrm>
            <a:off x="159989" y="6247663"/>
            <a:ext cx="417711" cy="377825"/>
          </a:xfrm>
          <a:prstGeom prst="rect">
            <a:avLst/>
          </a:prstGeom>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CF28CE-A392-6E4E-B8A8-233A7BF58CFD}" type="slidenum">
              <a:rPr lang="en-US" sz="900" smtClean="0">
                <a:solidFill>
                  <a:schemeClr val="bg1"/>
                </a:solidFill>
                <a:latin typeface="FS Elliot Pro" panose="02000503040000020004" pitchFamily="2" charset="0"/>
              </a:rPr>
              <a:pPr/>
              <a:t>10</a:t>
            </a:fld>
            <a:endParaRPr lang="en-US" sz="900" dirty="0">
              <a:solidFill>
                <a:schemeClr val="bg1"/>
              </a:solidFill>
              <a:latin typeface="FS Elliot Pro" panose="02000503040000020004" pitchFamily="2" charset="0"/>
            </a:endParaRPr>
          </a:p>
        </p:txBody>
      </p:sp>
    </p:spTree>
    <p:extLst>
      <p:ext uri="{BB962C8B-B14F-4D97-AF65-F5344CB8AC3E}">
        <p14:creationId xmlns:p14="http://schemas.microsoft.com/office/powerpoint/2010/main" val="225393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390BCC-C757-DF41-B370-51581E3EAC09}"/>
              </a:ext>
            </a:extLst>
          </p:cNvPr>
          <p:cNvSpPr>
            <a:spLocks noGrp="1"/>
          </p:cNvSpPr>
          <p:nvPr>
            <p:ph type="title"/>
          </p:nvPr>
        </p:nvSpPr>
        <p:spPr>
          <a:xfrm>
            <a:off x="588334" y="617653"/>
            <a:ext cx="5029200" cy="457200"/>
          </a:xfrm>
        </p:spPr>
        <p:txBody>
          <a:bodyPr anchor="t">
            <a:noAutofit/>
          </a:bodyPr>
          <a:lstStyle/>
          <a:p>
            <a:pPr>
              <a:lnSpc>
                <a:spcPct val="90000"/>
              </a:lnSpc>
            </a:pPr>
            <a:r>
              <a:rPr lang="it-IT" sz="3600" dirty="0"/>
              <a:t>Offer coverage to help employees protect their income</a:t>
            </a:r>
            <a:br>
              <a:rPr lang="it-IT" sz="3600" dirty="0"/>
            </a:br>
            <a:endParaRPr lang="en-US" sz="3600" dirty="0"/>
          </a:p>
        </p:txBody>
      </p:sp>
      <p:sp>
        <p:nvSpPr>
          <p:cNvPr id="3" name="Content Placeholder 2">
            <a:extLst>
              <a:ext uri="{FF2B5EF4-FFF2-40B4-BE49-F238E27FC236}">
                <a16:creationId xmlns:a16="http://schemas.microsoft.com/office/drawing/2014/main" id="{15264EA0-880F-FB38-B29F-9771069AA20A}"/>
              </a:ext>
            </a:extLst>
          </p:cNvPr>
          <p:cNvSpPr>
            <a:spLocks noGrp="1"/>
          </p:cNvSpPr>
          <p:nvPr>
            <p:ph idx="1"/>
          </p:nvPr>
        </p:nvSpPr>
        <p:spPr>
          <a:xfrm>
            <a:off x="577700" y="2332575"/>
            <a:ext cx="5029200" cy="1636526"/>
          </a:xfrm>
        </p:spPr>
        <p:txBody>
          <a:bodyPr>
            <a:normAutofit lnSpcReduction="10000"/>
          </a:bodyPr>
          <a:lstStyle/>
          <a:p>
            <a:pPr marL="0" indent="0">
              <a:buNone/>
            </a:pPr>
            <a:r>
              <a:rPr lang="en-US" sz="2400" b="1" dirty="0"/>
              <a:t>Individual disability income (DI) insurance  </a:t>
            </a:r>
            <a:r>
              <a:rPr lang="en-US" sz="2400" dirty="0"/>
              <a:t>helps replace income lost when a disabling illness or injury prevents an individual from working and earning an income.</a:t>
            </a:r>
          </a:p>
          <a:p>
            <a:pPr marL="0" indent="0">
              <a:buNone/>
            </a:pPr>
            <a:endParaRPr lang="en-US" dirty="0"/>
          </a:p>
          <a:p>
            <a:pPr marL="0" indent="0">
              <a:buNone/>
            </a:pPr>
            <a:endParaRPr lang="en-US" dirty="0"/>
          </a:p>
        </p:txBody>
      </p:sp>
      <p:sp>
        <p:nvSpPr>
          <p:cNvPr id="7" name="Slide Number Placeholder 6">
            <a:extLst>
              <a:ext uri="{FF2B5EF4-FFF2-40B4-BE49-F238E27FC236}">
                <a16:creationId xmlns:a16="http://schemas.microsoft.com/office/drawing/2014/main" id="{9F498602-C22E-6248-8058-8DE40A67CBC9}"/>
              </a:ext>
            </a:extLst>
          </p:cNvPr>
          <p:cNvSpPr>
            <a:spLocks noGrp="1"/>
          </p:cNvSpPr>
          <p:nvPr>
            <p:ph type="sldNum" sz="quarter" idx="4"/>
          </p:nvPr>
        </p:nvSpPr>
        <p:spPr>
          <a:xfrm>
            <a:off x="159989" y="6247663"/>
            <a:ext cx="417711" cy="377825"/>
          </a:xfrm>
        </p:spPr>
        <p:txBody>
          <a:bodyPr anchor="b">
            <a:normAutofit/>
          </a:bodyPr>
          <a:lstStyle/>
          <a:p>
            <a:pPr>
              <a:spcAft>
                <a:spcPts val="600"/>
              </a:spcAft>
            </a:pPr>
            <a:fld id="{13CF28CE-A392-6E4E-B8A8-233A7BF58CFD}" type="slidenum">
              <a:rPr lang="en-US" smtClean="0"/>
              <a:pPr>
                <a:spcAft>
                  <a:spcPts val="600"/>
                </a:spcAft>
              </a:pPr>
              <a:t>11</a:t>
            </a:fld>
            <a:endParaRPr lang="en-US"/>
          </a:p>
        </p:txBody>
      </p:sp>
      <p:pic>
        <p:nvPicPr>
          <p:cNvPr id="14" name="Picture Placeholder 13" descr="A picture containing person, person, indoor, computer&#10;&#10;Description automatically generated">
            <a:extLst>
              <a:ext uri="{FF2B5EF4-FFF2-40B4-BE49-F238E27FC236}">
                <a16:creationId xmlns:a16="http://schemas.microsoft.com/office/drawing/2014/main" id="{AF9DAED4-6A9C-41E0-A997-89AC92FE1956}"/>
              </a:ext>
            </a:extLst>
          </p:cNvPr>
          <p:cNvPicPr>
            <a:picLocks noGrp="1" noChangeAspect="1"/>
          </p:cNvPicPr>
          <p:nvPr>
            <p:ph type="pic" sz="quarter" idx="10"/>
          </p:nvPr>
        </p:nvPicPr>
        <p:blipFill rotWithShape="1">
          <a:blip r:embed="rId3"/>
          <a:srcRect l="20334" r="20332" b="-1"/>
          <a:stretch/>
        </p:blipFill>
        <p:spPr>
          <a:xfrm>
            <a:off x="6096000" y="10"/>
            <a:ext cx="6096000" cy="6857990"/>
          </a:xfrm>
          <a:noFill/>
        </p:spPr>
      </p:pic>
    </p:spTree>
    <p:extLst>
      <p:ext uri="{BB962C8B-B14F-4D97-AF65-F5344CB8AC3E}">
        <p14:creationId xmlns:p14="http://schemas.microsoft.com/office/powerpoint/2010/main" val="233360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42875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88334" y="617653"/>
            <a:ext cx="10972800" cy="457200"/>
          </a:xfrm>
        </p:spPr>
        <p:txBody>
          <a:bodyPr/>
          <a:lstStyle/>
          <a:p>
            <a:r>
              <a:rPr lang="en-US" dirty="0">
                <a:solidFill>
                  <a:schemeClr val="bg1"/>
                </a:solidFill>
              </a:rPr>
              <a:t>Illness like these can strike at any time. </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4"/>
          </p:nvPr>
        </p:nvSpPr>
        <p:spPr>
          <a:xfrm>
            <a:off x="159989" y="6247663"/>
            <a:ext cx="417711" cy="377825"/>
          </a:xfrm>
        </p:spPr>
        <p:txBody>
          <a:bodyPr/>
          <a:lstStyle/>
          <a:p>
            <a:fld id="{13CF28CE-A392-6E4E-B8A8-233A7BF58CFD}" type="slidenum">
              <a:rPr lang="en-US" smtClean="0"/>
              <a:pPr/>
              <a:t>12</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EEC3FF52-1941-4B96-83F2-4BE8D12687B6}"/>
              </a:ext>
            </a:extLst>
          </p:cNvPr>
          <p:cNvPicPr>
            <a:picLocks noChangeAspect="1"/>
          </p:cNvPicPr>
          <p:nvPr/>
        </p:nvPicPr>
        <p:blipFill>
          <a:blip r:embed="rId3"/>
          <a:stretch>
            <a:fillRect/>
          </a:stretch>
        </p:blipFill>
        <p:spPr>
          <a:xfrm>
            <a:off x="4610757" y="2216016"/>
            <a:ext cx="3011686" cy="3011686"/>
          </a:xfrm>
          <a:prstGeom prst="rect">
            <a:avLst/>
          </a:prstGeom>
        </p:spPr>
      </p:pic>
      <p:sp>
        <p:nvSpPr>
          <p:cNvPr id="12" name="Rectangle 11">
            <a:extLst>
              <a:ext uri="{FF2B5EF4-FFF2-40B4-BE49-F238E27FC236}">
                <a16:creationId xmlns:a16="http://schemas.microsoft.com/office/drawing/2014/main" id="{7F23FB5B-7ACA-4DF8-B3A3-153B3858C1AC}"/>
              </a:ext>
            </a:extLst>
          </p:cNvPr>
          <p:cNvSpPr/>
          <p:nvPr/>
        </p:nvSpPr>
        <p:spPr>
          <a:xfrm>
            <a:off x="5141504" y="2638956"/>
            <a:ext cx="465931" cy="205121"/>
          </a:xfrm>
          <a:prstGeom prst="rect">
            <a:avLst/>
          </a:prstGeom>
        </p:spPr>
        <p:txBody>
          <a:bodyPr wrap="square" lIns="0" tIns="0" rIns="0" bIns="0">
            <a:spAutoFit/>
          </a:bodyPr>
          <a:lstStyle/>
          <a:p>
            <a:pPr algn="ctr">
              <a:defRPr/>
            </a:pPr>
            <a:r>
              <a:rPr lang="en-US" sz="1333" dirty="0">
                <a:solidFill>
                  <a:srgbClr val="000000"/>
                </a:solidFill>
              </a:rPr>
              <a:t>20%</a:t>
            </a:r>
          </a:p>
        </p:txBody>
      </p:sp>
      <p:sp>
        <p:nvSpPr>
          <p:cNvPr id="13" name="Rectangle 12">
            <a:extLst>
              <a:ext uri="{FF2B5EF4-FFF2-40B4-BE49-F238E27FC236}">
                <a16:creationId xmlns:a16="http://schemas.microsoft.com/office/drawing/2014/main" id="{E86EB109-7387-49C5-9BDF-591C1ACFD5E1}"/>
              </a:ext>
            </a:extLst>
          </p:cNvPr>
          <p:cNvSpPr/>
          <p:nvPr/>
        </p:nvSpPr>
        <p:spPr>
          <a:xfrm>
            <a:off x="4756773" y="4069159"/>
            <a:ext cx="465931" cy="205121"/>
          </a:xfrm>
          <a:prstGeom prst="rect">
            <a:avLst/>
          </a:prstGeom>
        </p:spPr>
        <p:txBody>
          <a:bodyPr wrap="square" lIns="0" tIns="0" rIns="0" bIns="0">
            <a:spAutoFit/>
          </a:bodyPr>
          <a:lstStyle/>
          <a:p>
            <a:pPr algn="ctr">
              <a:defRPr/>
            </a:pPr>
            <a:r>
              <a:rPr lang="en-US" sz="1333" dirty="0">
                <a:solidFill>
                  <a:srgbClr val="000000"/>
                </a:solidFill>
              </a:rPr>
              <a:t>11%</a:t>
            </a:r>
          </a:p>
        </p:txBody>
      </p:sp>
      <p:sp>
        <p:nvSpPr>
          <p:cNvPr id="14" name="Rectangle 13">
            <a:extLst>
              <a:ext uri="{FF2B5EF4-FFF2-40B4-BE49-F238E27FC236}">
                <a16:creationId xmlns:a16="http://schemas.microsoft.com/office/drawing/2014/main" id="{DEC81114-DEA9-4D5E-9016-1E168D195242}"/>
              </a:ext>
            </a:extLst>
          </p:cNvPr>
          <p:cNvSpPr/>
          <p:nvPr/>
        </p:nvSpPr>
        <p:spPr>
          <a:xfrm>
            <a:off x="6881166" y="2948416"/>
            <a:ext cx="465931" cy="205121"/>
          </a:xfrm>
          <a:prstGeom prst="rect">
            <a:avLst/>
          </a:prstGeom>
        </p:spPr>
        <p:txBody>
          <a:bodyPr wrap="square" lIns="0" tIns="0" rIns="0" bIns="0">
            <a:spAutoFit/>
          </a:bodyPr>
          <a:lstStyle/>
          <a:p>
            <a:pPr algn="ctr">
              <a:defRPr/>
            </a:pPr>
            <a:r>
              <a:rPr lang="en-US" sz="1333" dirty="0">
                <a:solidFill>
                  <a:srgbClr val="000000"/>
                </a:solidFill>
              </a:rPr>
              <a:t>12%</a:t>
            </a:r>
          </a:p>
        </p:txBody>
      </p:sp>
      <p:sp>
        <p:nvSpPr>
          <p:cNvPr id="16" name="Rectangle 15">
            <a:extLst>
              <a:ext uri="{FF2B5EF4-FFF2-40B4-BE49-F238E27FC236}">
                <a16:creationId xmlns:a16="http://schemas.microsoft.com/office/drawing/2014/main" id="{F179175C-8839-4FBC-8BBF-C3BCA5B98326}"/>
              </a:ext>
            </a:extLst>
          </p:cNvPr>
          <p:cNvSpPr/>
          <p:nvPr/>
        </p:nvSpPr>
        <p:spPr>
          <a:xfrm>
            <a:off x="6220430" y="2449914"/>
            <a:ext cx="465931" cy="205121"/>
          </a:xfrm>
          <a:prstGeom prst="rect">
            <a:avLst/>
          </a:prstGeom>
        </p:spPr>
        <p:txBody>
          <a:bodyPr wrap="square" lIns="0" tIns="0" rIns="0" bIns="0">
            <a:spAutoFit/>
          </a:bodyPr>
          <a:lstStyle/>
          <a:p>
            <a:pPr algn="ctr">
              <a:defRPr/>
            </a:pPr>
            <a:r>
              <a:rPr lang="en-US" sz="1333" dirty="0">
                <a:solidFill>
                  <a:schemeClr val="bg1"/>
                </a:solidFill>
              </a:rPr>
              <a:t>10%</a:t>
            </a:r>
          </a:p>
        </p:txBody>
      </p:sp>
      <p:sp>
        <p:nvSpPr>
          <p:cNvPr id="17" name="Rectangle 16">
            <a:extLst>
              <a:ext uri="{FF2B5EF4-FFF2-40B4-BE49-F238E27FC236}">
                <a16:creationId xmlns:a16="http://schemas.microsoft.com/office/drawing/2014/main" id="{C43E1B2E-41C4-4461-81F9-C2706DFC650D}"/>
              </a:ext>
            </a:extLst>
          </p:cNvPr>
          <p:cNvSpPr/>
          <p:nvPr/>
        </p:nvSpPr>
        <p:spPr>
          <a:xfrm>
            <a:off x="6816669" y="4358002"/>
            <a:ext cx="465931" cy="205121"/>
          </a:xfrm>
          <a:prstGeom prst="rect">
            <a:avLst/>
          </a:prstGeom>
        </p:spPr>
        <p:txBody>
          <a:bodyPr wrap="square" lIns="0" tIns="0" rIns="0" bIns="0">
            <a:spAutoFit/>
          </a:bodyPr>
          <a:lstStyle/>
          <a:p>
            <a:pPr algn="ctr">
              <a:defRPr/>
            </a:pPr>
            <a:r>
              <a:rPr lang="en-US" sz="1333" dirty="0">
                <a:solidFill>
                  <a:schemeClr val="bg1"/>
                </a:solidFill>
              </a:rPr>
              <a:t>26%</a:t>
            </a:r>
          </a:p>
        </p:txBody>
      </p:sp>
      <p:sp>
        <p:nvSpPr>
          <p:cNvPr id="18" name="Rectangle 17">
            <a:extLst>
              <a:ext uri="{FF2B5EF4-FFF2-40B4-BE49-F238E27FC236}">
                <a16:creationId xmlns:a16="http://schemas.microsoft.com/office/drawing/2014/main" id="{99091252-AA1C-43C4-9D8F-F37D547D781A}"/>
              </a:ext>
            </a:extLst>
          </p:cNvPr>
          <p:cNvSpPr/>
          <p:nvPr/>
        </p:nvSpPr>
        <p:spPr>
          <a:xfrm>
            <a:off x="5409147" y="4704802"/>
            <a:ext cx="465931" cy="205121"/>
          </a:xfrm>
          <a:prstGeom prst="rect">
            <a:avLst/>
          </a:prstGeom>
        </p:spPr>
        <p:txBody>
          <a:bodyPr wrap="square" lIns="0" tIns="0" rIns="0" bIns="0">
            <a:spAutoFit/>
          </a:bodyPr>
          <a:lstStyle/>
          <a:p>
            <a:pPr algn="ctr">
              <a:defRPr/>
            </a:pPr>
            <a:r>
              <a:rPr lang="en-US" sz="1333" dirty="0">
                <a:solidFill>
                  <a:schemeClr val="bg1"/>
                </a:solidFill>
              </a:rPr>
              <a:t>13%</a:t>
            </a:r>
          </a:p>
        </p:txBody>
      </p:sp>
      <p:sp>
        <p:nvSpPr>
          <p:cNvPr id="19" name="Rectangle 18">
            <a:extLst>
              <a:ext uri="{FF2B5EF4-FFF2-40B4-BE49-F238E27FC236}">
                <a16:creationId xmlns:a16="http://schemas.microsoft.com/office/drawing/2014/main" id="{2FB2C21C-6355-4F14-A48B-BB1F5738738D}"/>
              </a:ext>
            </a:extLst>
          </p:cNvPr>
          <p:cNvSpPr/>
          <p:nvPr/>
        </p:nvSpPr>
        <p:spPr>
          <a:xfrm>
            <a:off x="6610553" y="2085019"/>
            <a:ext cx="1190830" cy="205121"/>
          </a:xfrm>
          <a:prstGeom prst="rect">
            <a:avLst/>
          </a:prstGeom>
        </p:spPr>
        <p:txBody>
          <a:bodyPr wrap="square" lIns="0" tIns="0" rIns="0" bIns="0">
            <a:spAutoFit/>
          </a:bodyPr>
          <a:lstStyle/>
          <a:p>
            <a:pPr>
              <a:defRPr/>
            </a:pPr>
            <a:r>
              <a:rPr lang="en-US" sz="1333" dirty="0">
                <a:solidFill>
                  <a:srgbClr val="4D4E53"/>
                </a:solidFill>
              </a:rPr>
              <a:t>Injuries</a:t>
            </a:r>
          </a:p>
        </p:txBody>
      </p:sp>
      <p:sp>
        <p:nvSpPr>
          <p:cNvPr id="20" name="Rectangle 19">
            <a:extLst>
              <a:ext uri="{FF2B5EF4-FFF2-40B4-BE49-F238E27FC236}">
                <a16:creationId xmlns:a16="http://schemas.microsoft.com/office/drawing/2014/main" id="{8F466EDF-4C70-4478-BDFD-E334F5289E60}"/>
              </a:ext>
            </a:extLst>
          </p:cNvPr>
          <p:cNvSpPr/>
          <p:nvPr/>
        </p:nvSpPr>
        <p:spPr>
          <a:xfrm>
            <a:off x="3208075" y="2683380"/>
            <a:ext cx="1626932" cy="172227"/>
          </a:xfrm>
          <a:prstGeom prst="rect">
            <a:avLst/>
          </a:prstGeom>
        </p:spPr>
        <p:txBody>
          <a:bodyPr wrap="square" lIns="0" tIns="0" rIns="0" bIns="0">
            <a:spAutoFit/>
          </a:bodyPr>
          <a:lstStyle/>
          <a:p>
            <a:pPr algn="r">
              <a:lnSpc>
                <a:spcPts val="1333"/>
              </a:lnSpc>
              <a:defRPr/>
            </a:pPr>
            <a:r>
              <a:rPr lang="en-US" sz="1333" dirty="0">
                <a:solidFill>
                  <a:srgbClr val="4D4E53"/>
                </a:solidFill>
              </a:rPr>
              <a:t>Nervous system</a:t>
            </a:r>
          </a:p>
        </p:txBody>
      </p:sp>
      <p:sp>
        <p:nvSpPr>
          <p:cNvPr id="21" name="Rectangle 20">
            <a:extLst>
              <a:ext uri="{FF2B5EF4-FFF2-40B4-BE49-F238E27FC236}">
                <a16:creationId xmlns:a16="http://schemas.microsoft.com/office/drawing/2014/main" id="{5594439C-BA3A-4E95-AA96-62ED0B9D8818}"/>
              </a:ext>
            </a:extLst>
          </p:cNvPr>
          <p:cNvSpPr/>
          <p:nvPr/>
        </p:nvSpPr>
        <p:spPr>
          <a:xfrm>
            <a:off x="2580837" y="3480687"/>
            <a:ext cx="1919022" cy="172227"/>
          </a:xfrm>
          <a:prstGeom prst="rect">
            <a:avLst/>
          </a:prstGeom>
        </p:spPr>
        <p:txBody>
          <a:bodyPr wrap="square" lIns="0" tIns="0" rIns="0" bIns="0">
            <a:spAutoFit/>
          </a:bodyPr>
          <a:lstStyle/>
          <a:p>
            <a:pPr algn="r">
              <a:lnSpc>
                <a:spcPts val="1333"/>
              </a:lnSpc>
              <a:defRPr/>
            </a:pPr>
            <a:r>
              <a:rPr lang="en-US" sz="1333" dirty="0">
                <a:solidFill>
                  <a:srgbClr val="4D4E53"/>
                </a:solidFill>
              </a:rPr>
              <a:t>Circulatory system</a:t>
            </a:r>
          </a:p>
        </p:txBody>
      </p:sp>
      <p:sp>
        <p:nvSpPr>
          <p:cNvPr id="22" name="Rectangle 21">
            <a:extLst>
              <a:ext uri="{FF2B5EF4-FFF2-40B4-BE49-F238E27FC236}">
                <a16:creationId xmlns:a16="http://schemas.microsoft.com/office/drawing/2014/main" id="{9A67428B-EA12-4AB4-87B6-A8C08862FB50}"/>
              </a:ext>
            </a:extLst>
          </p:cNvPr>
          <p:cNvSpPr/>
          <p:nvPr/>
        </p:nvSpPr>
        <p:spPr>
          <a:xfrm>
            <a:off x="3321999" y="4113012"/>
            <a:ext cx="1233309" cy="172227"/>
          </a:xfrm>
          <a:prstGeom prst="rect">
            <a:avLst/>
          </a:prstGeom>
        </p:spPr>
        <p:txBody>
          <a:bodyPr wrap="square" lIns="0" tIns="0" rIns="0" bIns="0">
            <a:spAutoFit/>
          </a:bodyPr>
          <a:lstStyle/>
          <a:p>
            <a:pPr algn="r">
              <a:lnSpc>
                <a:spcPts val="1333"/>
              </a:lnSpc>
              <a:defRPr/>
            </a:pPr>
            <a:r>
              <a:rPr lang="en-US" sz="1333" dirty="0">
                <a:solidFill>
                  <a:srgbClr val="4D4E53"/>
                </a:solidFill>
              </a:rPr>
              <a:t>Cancer</a:t>
            </a:r>
          </a:p>
        </p:txBody>
      </p:sp>
      <p:sp>
        <p:nvSpPr>
          <p:cNvPr id="23" name="Rectangle 22">
            <a:extLst>
              <a:ext uri="{FF2B5EF4-FFF2-40B4-BE49-F238E27FC236}">
                <a16:creationId xmlns:a16="http://schemas.microsoft.com/office/drawing/2014/main" id="{74F983EE-D599-499E-97C5-977600909910}"/>
              </a:ext>
            </a:extLst>
          </p:cNvPr>
          <p:cNvSpPr/>
          <p:nvPr/>
        </p:nvSpPr>
        <p:spPr>
          <a:xfrm>
            <a:off x="2565174" y="4990462"/>
            <a:ext cx="3486520" cy="338939"/>
          </a:xfrm>
          <a:prstGeom prst="rect">
            <a:avLst/>
          </a:prstGeom>
        </p:spPr>
        <p:txBody>
          <a:bodyPr wrap="square" lIns="0" tIns="0" rIns="0" bIns="0">
            <a:spAutoFit/>
          </a:bodyPr>
          <a:lstStyle/>
          <a:p>
            <a:pPr algn="ctr">
              <a:lnSpc>
                <a:spcPts val="1333"/>
              </a:lnSpc>
              <a:defRPr/>
            </a:pPr>
            <a:r>
              <a:rPr lang="en-US" sz="1333" dirty="0">
                <a:solidFill>
                  <a:srgbClr val="4D4E53"/>
                </a:solidFill>
              </a:rPr>
              <a:t>Mental and nervous </a:t>
            </a:r>
            <a:br>
              <a:rPr lang="en-US" sz="1333" dirty="0">
                <a:solidFill>
                  <a:srgbClr val="4D4E53"/>
                </a:solidFill>
              </a:rPr>
            </a:br>
            <a:r>
              <a:rPr lang="en-US" sz="1333" dirty="0">
                <a:solidFill>
                  <a:srgbClr val="4D4E53"/>
                </a:solidFill>
              </a:rPr>
              <a:t>disorders/substance abuse</a:t>
            </a:r>
          </a:p>
        </p:txBody>
      </p:sp>
      <p:sp>
        <p:nvSpPr>
          <p:cNvPr id="24" name="Rectangle 23">
            <a:extLst>
              <a:ext uri="{FF2B5EF4-FFF2-40B4-BE49-F238E27FC236}">
                <a16:creationId xmlns:a16="http://schemas.microsoft.com/office/drawing/2014/main" id="{A89914E3-7487-4E6A-8A8F-212A2BEB8908}"/>
              </a:ext>
            </a:extLst>
          </p:cNvPr>
          <p:cNvSpPr/>
          <p:nvPr/>
        </p:nvSpPr>
        <p:spPr>
          <a:xfrm>
            <a:off x="7062312" y="4623852"/>
            <a:ext cx="2590050" cy="338939"/>
          </a:xfrm>
          <a:prstGeom prst="rect">
            <a:avLst/>
          </a:prstGeom>
        </p:spPr>
        <p:txBody>
          <a:bodyPr wrap="square" lIns="0" tIns="0" rIns="0" bIns="0">
            <a:spAutoFit/>
          </a:bodyPr>
          <a:lstStyle/>
          <a:p>
            <a:pPr algn="ctr">
              <a:lnSpc>
                <a:spcPts val="1333"/>
              </a:lnSpc>
              <a:defRPr/>
            </a:pPr>
            <a:r>
              <a:rPr lang="en-US" sz="1333" dirty="0">
                <a:solidFill>
                  <a:srgbClr val="4D4E53"/>
                </a:solidFill>
              </a:rPr>
              <a:t>Musculoskeletal system/connective tissue</a:t>
            </a:r>
          </a:p>
        </p:txBody>
      </p:sp>
      <p:sp>
        <p:nvSpPr>
          <p:cNvPr id="25" name="Rectangle 24">
            <a:extLst>
              <a:ext uri="{FF2B5EF4-FFF2-40B4-BE49-F238E27FC236}">
                <a16:creationId xmlns:a16="http://schemas.microsoft.com/office/drawing/2014/main" id="{5562ADC5-CF0A-437A-9318-1607C287A97B}"/>
              </a:ext>
            </a:extLst>
          </p:cNvPr>
          <p:cNvSpPr/>
          <p:nvPr/>
        </p:nvSpPr>
        <p:spPr>
          <a:xfrm>
            <a:off x="7490408" y="2950922"/>
            <a:ext cx="1496166" cy="205121"/>
          </a:xfrm>
          <a:prstGeom prst="rect">
            <a:avLst/>
          </a:prstGeom>
        </p:spPr>
        <p:txBody>
          <a:bodyPr wrap="square" lIns="0" tIns="0" rIns="0" bIns="0">
            <a:spAutoFit/>
          </a:bodyPr>
          <a:lstStyle/>
          <a:p>
            <a:pPr>
              <a:defRPr/>
            </a:pPr>
            <a:r>
              <a:rPr lang="en-US" sz="1333" dirty="0">
                <a:solidFill>
                  <a:srgbClr val="4D4E53"/>
                </a:solidFill>
              </a:rPr>
              <a:t>Miscellaneous</a:t>
            </a:r>
          </a:p>
        </p:txBody>
      </p:sp>
      <p:sp>
        <p:nvSpPr>
          <p:cNvPr id="26" name="Rectangle 25">
            <a:extLst>
              <a:ext uri="{FF2B5EF4-FFF2-40B4-BE49-F238E27FC236}">
                <a16:creationId xmlns:a16="http://schemas.microsoft.com/office/drawing/2014/main" id="{8BAD2E7B-DD4A-45B0-AF21-38D60D9456AB}"/>
              </a:ext>
            </a:extLst>
          </p:cNvPr>
          <p:cNvSpPr/>
          <p:nvPr/>
        </p:nvSpPr>
        <p:spPr>
          <a:xfrm>
            <a:off x="4675573" y="3437751"/>
            <a:ext cx="465931" cy="205121"/>
          </a:xfrm>
          <a:prstGeom prst="rect">
            <a:avLst/>
          </a:prstGeom>
        </p:spPr>
        <p:txBody>
          <a:bodyPr wrap="square" lIns="0" tIns="0" rIns="0" bIns="0">
            <a:spAutoFit/>
          </a:bodyPr>
          <a:lstStyle/>
          <a:p>
            <a:pPr algn="ctr">
              <a:defRPr/>
            </a:pPr>
            <a:r>
              <a:rPr lang="en-US" sz="1333" dirty="0">
                <a:solidFill>
                  <a:srgbClr val="000000"/>
                </a:solidFill>
              </a:rPr>
              <a:t>8%</a:t>
            </a:r>
          </a:p>
        </p:txBody>
      </p:sp>
      <p:sp>
        <p:nvSpPr>
          <p:cNvPr id="2" name="TextBox 1">
            <a:extLst>
              <a:ext uri="{FF2B5EF4-FFF2-40B4-BE49-F238E27FC236}">
                <a16:creationId xmlns:a16="http://schemas.microsoft.com/office/drawing/2014/main" id="{9346370C-0FEA-4ADD-96F4-B8D159028BA8}"/>
              </a:ext>
            </a:extLst>
          </p:cNvPr>
          <p:cNvSpPr txBox="1"/>
          <p:nvPr/>
        </p:nvSpPr>
        <p:spPr>
          <a:xfrm>
            <a:off x="1471749" y="5775368"/>
            <a:ext cx="9497362" cy="629083"/>
          </a:xfrm>
          <a:prstGeom prst="rect">
            <a:avLst/>
          </a:prstGeom>
          <a:noFill/>
        </p:spPr>
        <p:txBody>
          <a:bodyPr wrap="square" rtlCol="0">
            <a:spAutoFit/>
          </a:bodyPr>
          <a:lstStyle/>
          <a:p>
            <a:pPr marL="0" marR="0">
              <a:lnSpc>
                <a:spcPct val="107000"/>
              </a:lnSpc>
              <a:spcBef>
                <a:spcPts val="0"/>
              </a:spcBef>
              <a:spcAft>
                <a:spcPts val="0"/>
              </a:spcAft>
            </a:pPr>
            <a:r>
              <a:rPr lang="en-US" sz="1100" dirty="0">
                <a:effectLst/>
                <a:ea typeface="Calibri" panose="020F0502020204030204" pitchFamily="34" charset="0"/>
                <a:cs typeface="FSElliotPro" panose="02000503040000020004" pitchFamily="50" charset="0"/>
              </a:rPr>
              <a:t>Source: Principal Life disability insurance active claims as of December 31, 2021. The above is for illustrative</a:t>
            </a:r>
            <a:r>
              <a:rPr lang="en-US" sz="1100" dirty="0">
                <a:ea typeface="Calibri" panose="020F0502020204030204" pitchFamily="34" charset="0"/>
                <a:cs typeface="Times New Roman" panose="02020603050405020304" pitchFamily="18" charset="0"/>
              </a:rPr>
              <a:t> </a:t>
            </a:r>
            <a:r>
              <a:rPr lang="en-US" sz="1100" dirty="0">
                <a:effectLst/>
                <a:ea typeface="Calibri" panose="020F0502020204030204" pitchFamily="34" charset="0"/>
                <a:cs typeface="FSElliotPro" panose="02000503040000020004" pitchFamily="50" charset="0"/>
              </a:rPr>
              <a:t>purposes only and is not intended as a complete representation of the circumstances surrounding</a:t>
            </a:r>
            <a:r>
              <a:rPr lang="en-US" sz="1100" dirty="0">
                <a:ea typeface="Calibri" panose="020F0502020204030204" pitchFamily="34" charset="0"/>
                <a:cs typeface="Times New Roman" panose="02020603050405020304" pitchFamily="18" charset="0"/>
              </a:rPr>
              <a:t> </a:t>
            </a:r>
            <a:r>
              <a:rPr lang="en-US" sz="1100" dirty="0">
                <a:effectLst/>
                <a:ea typeface="Calibri" panose="020F0502020204030204" pitchFamily="34" charset="0"/>
                <a:cs typeface="FSElliotPro" panose="02000503040000020004" pitchFamily="50" charset="0"/>
              </a:rPr>
              <a:t>the claims, an inclusive representation of all claims, or a promise to pay any specific claims.</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064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0F91E23-1694-4C1C-8340-83394F0B5988}"/>
              </a:ext>
            </a:extLst>
          </p:cNvPr>
          <p:cNvSpPr>
            <a:spLocks noGrp="1" noChangeArrowheads="1"/>
          </p:cNvSpPr>
          <p:nvPr>
            <p:ph type="title"/>
          </p:nvPr>
        </p:nvSpPr>
        <p:spPr>
          <a:xfrm>
            <a:off x="609599" y="617655"/>
            <a:ext cx="7086600" cy="598834"/>
          </a:xfrm>
        </p:spPr>
        <p:txBody>
          <a:bodyPr/>
          <a:lstStyle/>
          <a:p>
            <a:pPr>
              <a:spcBef>
                <a:spcPts val="1600"/>
              </a:spcBef>
              <a:spcAft>
                <a:spcPts val="1600"/>
              </a:spcAft>
            </a:pPr>
            <a:r>
              <a:rPr lang="en-US" dirty="0">
                <a:solidFill>
                  <a:srgbClr val="0067CF"/>
                </a:solidFill>
                <a:latin typeface="FS Elliot Pro Light" panose="02000503040000020004" pitchFamily="2" charset="0"/>
              </a:rPr>
              <a:t>Everyone needs a “Plan B”</a:t>
            </a:r>
            <a:endParaRPr lang="en-US" altLang="en-US" b="1" dirty="0">
              <a:solidFill>
                <a:srgbClr val="0067CF"/>
              </a:solidFill>
              <a:latin typeface="FS Elliot Pro" panose="02000503040000020004" pitchFamily="2" charset="0"/>
            </a:endParaRPr>
          </a:p>
        </p:txBody>
      </p:sp>
      <p:sp>
        <p:nvSpPr>
          <p:cNvPr id="2" name="Rectangle 1">
            <a:extLst>
              <a:ext uri="{FF2B5EF4-FFF2-40B4-BE49-F238E27FC236}">
                <a16:creationId xmlns:a16="http://schemas.microsoft.com/office/drawing/2014/main" id="{ED46D887-7F68-8D44-B298-B9475E7D17ED}"/>
              </a:ext>
            </a:extLst>
          </p:cNvPr>
          <p:cNvSpPr/>
          <p:nvPr/>
        </p:nvSpPr>
        <p:spPr>
          <a:xfrm>
            <a:off x="723900" y="2344490"/>
            <a:ext cx="499533" cy="3090333"/>
          </a:xfrm>
          <a:prstGeom prst="rect">
            <a:avLst/>
          </a:prstGeom>
          <a:solidFill>
            <a:srgbClr val="0067CF"/>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0" name="Rectangle 9">
            <a:extLst>
              <a:ext uri="{FF2B5EF4-FFF2-40B4-BE49-F238E27FC236}">
                <a16:creationId xmlns:a16="http://schemas.microsoft.com/office/drawing/2014/main" id="{5B04D793-27D3-2D49-9179-FA71DE6A4C07}"/>
              </a:ext>
            </a:extLst>
          </p:cNvPr>
          <p:cNvSpPr/>
          <p:nvPr/>
        </p:nvSpPr>
        <p:spPr>
          <a:xfrm>
            <a:off x="4123267" y="2386823"/>
            <a:ext cx="499533" cy="3048000"/>
          </a:xfrm>
          <a:prstGeom prst="rect">
            <a:avLst/>
          </a:prstGeom>
          <a:solidFill>
            <a:srgbClr val="0067CF"/>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1" name="Rectangle 10">
            <a:extLst>
              <a:ext uri="{FF2B5EF4-FFF2-40B4-BE49-F238E27FC236}">
                <a16:creationId xmlns:a16="http://schemas.microsoft.com/office/drawing/2014/main" id="{EE8AB3C6-A2CB-214F-91C1-DECCE823CB80}"/>
              </a:ext>
            </a:extLst>
          </p:cNvPr>
          <p:cNvSpPr/>
          <p:nvPr/>
        </p:nvSpPr>
        <p:spPr>
          <a:xfrm>
            <a:off x="4762500" y="3580623"/>
            <a:ext cx="499533" cy="1854200"/>
          </a:xfrm>
          <a:prstGeom prst="rect">
            <a:avLst/>
          </a:prstGeom>
          <a:solidFill>
            <a:srgbClr val="000000"/>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2" name="Title 1">
            <a:extLst>
              <a:ext uri="{FF2B5EF4-FFF2-40B4-BE49-F238E27FC236}">
                <a16:creationId xmlns:a16="http://schemas.microsoft.com/office/drawing/2014/main" id="{F88B897F-0016-1648-91A5-20D02013465C}"/>
              </a:ext>
            </a:extLst>
          </p:cNvPr>
          <p:cNvSpPr txBox="1">
            <a:spLocks noChangeArrowheads="1"/>
          </p:cNvSpPr>
          <p:nvPr/>
        </p:nvSpPr>
        <p:spPr>
          <a:xfrm>
            <a:off x="1394152" y="2296731"/>
            <a:ext cx="2170505" cy="934947"/>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2"/>
                </a:solidFill>
                <a:latin typeface="FS Elliot Pro"/>
                <a:ea typeface="+mj-ea"/>
                <a:cs typeface="FS Elliot Pro"/>
              </a:defRPr>
            </a:lvl1pPr>
          </a:lstStyle>
          <a:p>
            <a:pPr>
              <a:spcBef>
                <a:spcPts val="1600"/>
              </a:spcBef>
              <a:spcAft>
                <a:spcPts val="1067"/>
              </a:spcAft>
            </a:pPr>
            <a:r>
              <a:rPr lang="en-US" sz="2400" b="1" dirty="0">
                <a:solidFill>
                  <a:srgbClr val="0067CF"/>
                </a:solidFill>
                <a:latin typeface="FS Elliot Pro" panose="02000503040000020004" pitchFamily="2" charset="0"/>
              </a:rPr>
              <a:t>$100,000</a:t>
            </a:r>
          </a:p>
          <a:p>
            <a:pPr>
              <a:spcBef>
                <a:spcPts val="0"/>
              </a:spcBef>
              <a:spcAft>
                <a:spcPts val="1600"/>
              </a:spcAft>
            </a:pPr>
            <a:r>
              <a:rPr lang="en-US" altLang="en-US" sz="1467" dirty="0">
                <a:solidFill>
                  <a:srgbClr val="4D4E53"/>
                </a:solidFill>
                <a:latin typeface="FS Elliot Pro Light" panose="02000503040000020004" pitchFamily="2" charset="0"/>
              </a:rPr>
              <a:t>Annual salary if working </a:t>
            </a:r>
            <a:br>
              <a:rPr lang="en-US" altLang="en-US" sz="1467" dirty="0">
                <a:solidFill>
                  <a:srgbClr val="4D4E53"/>
                </a:solidFill>
                <a:latin typeface="FS Elliot Pro Light" panose="02000503040000020004" pitchFamily="2" charset="0"/>
              </a:rPr>
            </a:br>
            <a:r>
              <a:rPr lang="en-US" altLang="en-US" sz="1467" dirty="0">
                <a:solidFill>
                  <a:srgbClr val="4D4E53"/>
                </a:solidFill>
                <a:latin typeface="FS Elliot Pro Light" panose="02000503040000020004" pitchFamily="2" charset="0"/>
              </a:rPr>
              <a:t>(before taxes)</a:t>
            </a:r>
          </a:p>
        </p:txBody>
      </p:sp>
      <p:sp>
        <p:nvSpPr>
          <p:cNvPr id="13" name="Title 1">
            <a:extLst>
              <a:ext uri="{FF2B5EF4-FFF2-40B4-BE49-F238E27FC236}">
                <a16:creationId xmlns:a16="http://schemas.microsoft.com/office/drawing/2014/main" id="{770B4EBA-F542-1742-BD1E-5A5A50A283C0}"/>
              </a:ext>
            </a:extLst>
          </p:cNvPr>
          <p:cNvSpPr txBox="1">
            <a:spLocks noChangeArrowheads="1"/>
          </p:cNvSpPr>
          <p:nvPr/>
        </p:nvSpPr>
        <p:spPr>
          <a:xfrm>
            <a:off x="2055693" y="4052345"/>
            <a:ext cx="1405087" cy="1213732"/>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2"/>
                </a:solidFill>
                <a:latin typeface="FS Elliot Pro"/>
                <a:ea typeface="+mj-ea"/>
                <a:cs typeface="FS Elliot Pro"/>
              </a:defRPr>
            </a:lvl1pPr>
          </a:lstStyle>
          <a:p>
            <a:pPr>
              <a:spcBef>
                <a:spcPts val="1600"/>
              </a:spcBef>
              <a:spcAft>
                <a:spcPts val="800"/>
              </a:spcAft>
            </a:pPr>
            <a:r>
              <a:rPr lang="en-US" sz="2400" b="1" dirty="0">
                <a:solidFill>
                  <a:srgbClr val="000000"/>
                </a:solidFill>
                <a:latin typeface="FS Elliot Pro" panose="02000503040000020004" pitchFamily="2" charset="0"/>
              </a:rPr>
              <a:t>$0</a:t>
            </a:r>
          </a:p>
          <a:p>
            <a:pPr>
              <a:spcBef>
                <a:spcPts val="0"/>
              </a:spcBef>
              <a:spcAft>
                <a:spcPts val="1600"/>
              </a:spcAft>
            </a:pPr>
            <a:r>
              <a:rPr lang="en-US" altLang="en-US" sz="1467" dirty="0">
                <a:solidFill>
                  <a:srgbClr val="4D4E53"/>
                </a:solidFill>
                <a:latin typeface="FS Elliot Pro Light" panose="02000503040000020004" pitchFamily="2" charset="0"/>
              </a:rPr>
              <a:t>Income while too sick or hurt to work</a:t>
            </a:r>
          </a:p>
        </p:txBody>
      </p:sp>
      <p:sp>
        <p:nvSpPr>
          <p:cNvPr id="14" name="Title 1">
            <a:extLst>
              <a:ext uri="{FF2B5EF4-FFF2-40B4-BE49-F238E27FC236}">
                <a16:creationId xmlns:a16="http://schemas.microsoft.com/office/drawing/2014/main" id="{78E98232-0365-BA4F-A6F0-91CF0EBA91F8}"/>
              </a:ext>
            </a:extLst>
          </p:cNvPr>
          <p:cNvSpPr txBox="1">
            <a:spLocks noChangeArrowheads="1"/>
          </p:cNvSpPr>
          <p:nvPr/>
        </p:nvSpPr>
        <p:spPr>
          <a:xfrm>
            <a:off x="4762501" y="2359372"/>
            <a:ext cx="2432420" cy="1164527"/>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2"/>
                </a:solidFill>
                <a:latin typeface="FS Elliot Pro"/>
                <a:ea typeface="+mj-ea"/>
                <a:cs typeface="FS Elliot Pro"/>
              </a:defRPr>
            </a:lvl1pPr>
          </a:lstStyle>
          <a:p>
            <a:pPr>
              <a:spcBef>
                <a:spcPts val="1600"/>
              </a:spcBef>
              <a:spcAft>
                <a:spcPts val="1067"/>
              </a:spcAft>
            </a:pPr>
            <a:r>
              <a:rPr lang="en-US" sz="2400" b="1" dirty="0">
                <a:solidFill>
                  <a:srgbClr val="0067CF"/>
                </a:solidFill>
                <a:latin typeface="FS Elliot Pro" panose="02000503040000020004" pitchFamily="2" charset="0"/>
              </a:rPr>
              <a:t>$100,000</a:t>
            </a:r>
          </a:p>
          <a:p>
            <a:pPr>
              <a:spcBef>
                <a:spcPts val="0"/>
              </a:spcBef>
              <a:spcAft>
                <a:spcPts val="1067"/>
              </a:spcAft>
            </a:pPr>
            <a:r>
              <a:rPr lang="en-US" altLang="en-US" sz="1467" dirty="0">
                <a:solidFill>
                  <a:srgbClr val="4D4E53"/>
                </a:solidFill>
                <a:latin typeface="FS Elliot Pro Light" panose="02000503040000020004" pitchFamily="2" charset="0"/>
              </a:rPr>
              <a:t>Annual salary if working </a:t>
            </a:r>
            <a:br>
              <a:rPr lang="en-US" altLang="en-US" sz="1467" dirty="0">
                <a:solidFill>
                  <a:srgbClr val="4D4E53"/>
                </a:solidFill>
                <a:latin typeface="FS Elliot Pro Light" panose="02000503040000020004" pitchFamily="2" charset="0"/>
              </a:rPr>
            </a:br>
            <a:r>
              <a:rPr lang="en-US" altLang="en-US" sz="1467" dirty="0">
                <a:solidFill>
                  <a:srgbClr val="4D4E53"/>
                </a:solidFill>
                <a:latin typeface="FS Elliot Pro Light" panose="02000503040000020004" pitchFamily="2" charset="0"/>
              </a:rPr>
              <a:t>(before taxes)</a:t>
            </a:r>
          </a:p>
        </p:txBody>
      </p:sp>
      <p:sp>
        <p:nvSpPr>
          <p:cNvPr id="15" name="Title 1">
            <a:extLst>
              <a:ext uri="{FF2B5EF4-FFF2-40B4-BE49-F238E27FC236}">
                <a16:creationId xmlns:a16="http://schemas.microsoft.com/office/drawing/2014/main" id="{10187D41-5BA8-4F49-8776-CE2F8237CF8F}"/>
              </a:ext>
            </a:extLst>
          </p:cNvPr>
          <p:cNvSpPr txBox="1">
            <a:spLocks noChangeArrowheads="1"/>
          </p:cNvSpPr>
          <p:nvPr/>
        </p:nvSpPr>
        <p:spPr>
          <a:xfrm>
            <a:off x="5445396" y="3571223"/>
            <a:ext cx="1612843" cy="1694853"/>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2"/>
                </a:solidFill>
                <a:latin typeface="FS Elliot Pro"/>
                <a:ea typeface="+mj-ea"/>
                <a:cs typeface="FS Elliot Pro"/>
              </a:defRPr>
            </a:lvl1pPr>
          </a:lstStyle>
          <a:p>
            <a:pPr>
              <a:spcBef>
                <a:spcPts val="1600"/>
              </a:spcBef>
              <a:spcAft>
                <a:spcPts val="800"/>
              </a:spcAft>
            </a:pPr>
            <a:r>
              <a:rPr lang="en-US" sz="2400" b="1" dirty="0">
                <a:solidFill>
                  <a:srgbClr val="000000"/>
                </a:solidFill>
                <a:latin typeface="FS Elliot Pro" panose="02000503040000020004" pitchFamily="2" charset="0"/>
              </a:rPr>
              <a:t>$60,000*</a:t>
            </a:r>
          </a:p>
          <a:p>
            <a:pPr>
              <a:spcBef>
                <a:spcPts val="0"/>
              </a:spcBef>
              <a:spcAft>
                <a:spcPts val="1600"/>
              </a:spcAft>
            </a:pPr>
            <a:r>
              <a:rPr lang="en-US" altLang="en-US" sz="1467" dirty="0">
                <a:solidFill>
                  <a:srgbClr val="4D4E53"/>
                </a:solidFill>
                <a:latin typeface="FS Elliot Pro Light" panose="02000503040000020004" pitchFamily="2" charset="0"/>
              </a:rPr>
              <a:t>Income while too sick or hurt to </a:t>
            </a:r>
            <a:br>
              <a:rPr lang="en-US" altLang="en-US" sz="1467" dirty="0">
                <a:solidFill>
                  <a:srgbClr val="4D4E53"/>
                </a:solidFill>
                <a:latin typeface="FS Elliot Pro Light" panose="02000503040000020004" pitchFamily="2" charset="0"/>
              </a:rPr>
            </a:br>
            <a:r>
              <a:rPr lang="en-US" altLang="en-US" sz="1467" dirty="0">
                <a:solidFill>
                  <a:srgbClr val="4D4E53"/>
                </a:solidFill>
                <a:latin typeface="FS Elliot Pro Light" panose="02000503040000020004" pitchFamily="2" charset="0"/>
              </a:rPr>
              <a:t>work from your disability insurance (after taxes)</a:t>
            </a:r>
          </a:p>
        </p:txBody>
      </p:sp>
      <p:sp>
        <p:nvSpPr>
          <p:cNvPr id="16" name="Title 1">
            <a:extLst>
              <a:ext uri="{FF2B5EF4-FFF2-40B4-BE49-F238E27FC236}">
                <a16:creationId xmlns:a16="http://schemas.microsoft.com/office/drawing/2014/main" id="{2C89DBC4-0E36-E947-8F39-B9F3BF7A9C77}"/>
              </a:ext>
            </a:extLst>
          </p:cNvPr>
          <p:cNvSpPr txBox="1">
            <a:spLocks noChangeArrowheads="1"/>
          </p:cNvSpPr>
          <p:nvPr/>
        </p:nvSpPr>
        <p:spPr>
          <a:xfrm>
            <a:off x="4118749" y="1786998"/>
            <a:ext cx="1508964" cy="289191"/>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2"/>
                </a:solidFill>
                <a:latin typeface="FS Elliot Pro"/>
                <a:ea typeface="+mj-ea"/>
                <a:cs typeface="FS Elliot Pro"/>
              </a:defRPr>
            </a:lvl1pPr>
          </a:lstStyle>
          <a:p>
            <a:pPr>
              <a:spcBef>
                <a:spcPts val="1600"/>
              </a:spcBef>
              <a:spcAft>
                <a:spcPts val="800"/>
              </a:spcAft>
            </a:pPr>
            <a:r>
              <a:rPr lang="en-US" sz="1867" b="1" dirty="0">
                <a:solidFill>
                  <a:srgbClr val="4D4E53"/>
                </a:solidFill>
                <a:latin typeface="FS Elliot Pro" panose="02000503040000020004" pitchFamily="2" charset="0"/>
              </a:rPr>
              <a:t>Plan B</a:t>
            </a:r>
            <a:endParaRPr lang="en-US" altLang="en-US" sz="1467" dirty="0">
              <a:solidFill>
                <a:srgbClr val="4D4E53"/>
              </a:solidFill>
              <a:latin typeface="FS Elliot Pro Light" panose="02000503040000020004" pitchFamily="2" charset="0"/>
            </a:endParaRPr>
          </a:p>
        </p:txBody>
      </p:sp>
      <p:sp>
        <p:nvSpPr>
          <p:cNvPr id="17" name="Title 1">
            <a:extLst>
              <a:ext uri="{FF2B5EF4-FFF2-40B4-BE49-F238E27FC236}">
                <a16:creationId xmlns:a16="http://schemas.microsoft.com/office/drawing/2014/main" id="{673421B8-EAD4-5742-8E5B-08AB0177980D}"/>
              </a:ext>
            </a:extLst>
          </p:cNvPr>
          <p:cNvSpPr txBox="1">
            <a:spLocks noChangeArrowheads="1"/>
          </p:cNvSpPr>
          <p:nvPr/>
        </p:nvSpPr>
        <p:spPr>
          <a:xfrm>
            <a:off x="723901" y="1792126"/>
            <a:ext cx="1405087" cy="289191"/>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2"/>
                </a:solidFill>
                <a:latin typeface="FS Elliot Pro"/>
                <a:ea typeface="+mj-ea"/>
                <a:cs typeface="FS Elliot Pro"/>
              </a:defRPr>
            </a:lvl1pPr>
          </a:lstStyle>
          <a:p>
            <a:pPr>
              <a:spcBef>
                <a:spcPts val="1600"/>
              </a:spcBef>
              <a:spcAft>
                <a:spcPts val="800"/>
              </a:spcAft>
            </a:pPr>
            <a:r>
              <a:rPr lang="en-US" sz="1867" b="1" dirty="0">
                <a:solidFill>
                  <a:srgbClr val="4D4E53"/>
                </a:solidFill>
                <a:latin typeface="FS Elliot Pro" panose="02000503040000020004" pitchFamily="2" charset="0"/>
              </a:rPr>
              <a:t>Plan A</a:t>
            </a:r>
            <a:endParaRPr lang="en-US" altLang="en-US" sz="1467" dirty="0">
              <a:solidFill>
                <a:srgbClr val="4D4E53"/>
              </a:solidFill>
              <a:latin typeface="FS Elliot Pro Light" panose="02000503040000020004" pitchFamily="2" charset="0"/>
            </a:endParaRPr>
          </a:p>
        </p:txBody>
      </p:sp>
      <p:sp>
        <p:nvSpPr>
          <p:cNvPr id="18" name="Rectangle 17">
            <a:extLst>
              <a:ext uri="{FF2B5EF4-FFF2-40B4-BE49-F238E27FC236}">
                <a16:creationId xmlns:a16="http://schemas.microsoft.com/office/drawing/2014/main" id="{7F3A138B-DAD3-534E-9D9A-9EABC15635D5}"/>
              </a:ext>
            </a:extLst>
          </p:cNvPr>
          <p:cNvSpPr/>
          <p:nvPr/>
        </p:nvSpPr>
        <p:spPr>
          <a:xfrm>
            <a:off x="1396374" y="3584857"/>
            <a:ext cx="499533" cy="1854199"/>
          </a:xfrm>
          <a:prstGeom prst="rect">
            <a:avLst/>
          </a:prstGeom>
          <a:noFill/>
          <a:ln w="9525" cap="rnd">
            <a:solidFill>
              <a:srgbClr val="000000"/>
            </a:solidFill>
            <a:prstDash val="dash"/>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cxnSp>
        <p:nvCxnSpPr>
          <p:cNvPr id="4" name="Straight Connector 3">
            <a:extLst>
              <a:ext uri="{FF2B5EF4-FFF2-40B4-BE49-F238E27FC236}">
                <a16:creationId xmlns:a16="http://schemas.microsoft.com/office/drawing/2014/main" id="{07981F13-6AC5-C949-93EF-3221C2E9B0BE}"/>
              </a:ext>
            </a:extLst>
          </p:cNvPr>
          <p:cNvCxnSpPr>
            <a:cxnSpLocks/>
          </p:cNvCxnSpPr>
          <p:nvPr/>
        </p:nvCxnSpPr>
        <p:spPr>
          <a:xfrm>
            <a:off x="663615" y="5442539"/>
            <a:ext cx="279716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F6A4EC5-3054-4A4D-8E84-FB2146B46F47}"/>
              </a:ext>
            </a:extLst>
          </p:cNvPr>
          <p:cNvCxnSpPr>
            <a:cxnSpLocks/>
          </p:cNvCxnSpPr>
          <p:nvPr/>
        </p:nvCxnSpPr>
        <p:spPr>
          <a:xfrm>
            <a:off x="4088275" y="5442539"/>
            <a:ext cx="296996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73EA4E48-CC6D-4E79-8C9A-9ADFD20E0167}"/>
              </a:ext>
            </a:extLst>
          </p:cNvPr>
          <p:cNvSpPr txBox="1"/>
          <p:nvPr/>
        </p:nvSpPr>
        <p:spPr>
          <a:xfrm>
            <a:off x="8420047" y="2543559"/>
            <a:ext cx="3275045" cy="1846659"/>
          </a:xfrm>
          <a:prstGeom prst="rect">
            <a:avLst/>
          </a:prstGeom>
          <a:noFill/>
        </p:spPr>
        <p:txBody>
          <a:bodyPr wrap="square" rtlCol="0">
            <a:spAutoFit/>
          </a:bodyPr>
          <a:lstStyle/>
          <a:p>
            <a:r>
              <a:rPr lang="en-US" sz="2400" dirty="0">
                <a:solidFill>
                  <a:schemeClr val="bg1"/>
                </a:solidFill>
                <a:latin typeface="FS Elliot Pro" panose="02000503040000020004" pitchFamily="50" charset="0"/>
                <a:cs typeface="Arial" panose="020B0604020202020204" pitchFamily="34" charset="0"/>
              </a:rPr>
              <a:t>Things don't always go as planned in life. DI insurance provides a Plan B.</a:t>
            </a:r>
          </a:p>
          <a:p>
            <a:endParaRPr lang="en-US" dirty="0"/>
          </a:p>
        </p:txBody>
      </p:sp>
      <p:sp>
        <p:nvSpPr>
          <p:cNvPr id="8" name="Slide Number Placeholder 7">
            <a:extLst>
              <a:ext uri="{FF2B5EF4-FFF2-40B4-BE49-F238E27FC236}">
                <a16:creationId xmlns:a16="http://schemas.microsoft.com/office/drawing/2014/main" id="{D8158430-540E-4796-8E25-C6F6B74E93F3}"/>
              </a:ext>
            </a:extLst>
          </p:cNvPr>
          <p:cNvSpPr>
            <a:spLocks noGrp="1"/>
          </p:cNvSpPr>
          <p:nvPr>
            <p:ph type="sldNum" sz="quarter" idx="4"/>
          </p:nvPr>
        </p:nvSpPr>
        <p:spPr/>
        <p:txBody>
          <a:bodyPr/>
          <a:lstStyle/>
          <a:p>
            <a:fld id="{13CF28CE-A392-6E4E-B8A8-233A7BF58CFD}" type="slidenum">
              <a:rPr lang="en-US" smtClean="0"/>
              <a:pPr/>
              <a:t>13</a:t>
            </a:fld>
            <a:endParaRPr lang="en-US" dirty="0"/>
          </a:p>
        </p:txBody>
      </p:sp>
      <p:sp>
        <p:nvSpPr>
          <p:cNvPr id="5" name="TextBox 4">
            <a:extLst>
              <a:ext uri="{FF2B5EF4-FFF2-40B4-BE49-F238E27FC236}">
                <a16:creationId xmlns:a16="http://schemas.microsoft.com/office/drawing/2014/main" id="{9917C98B-523F-4A67-822E-D71BD1E2E712}"/>
              </a:ext>
            </a:extLst>
          </p:cNvPr>
          <p:cNvSpPr txBox="1"/>
          <p:nvPr/>
        </p:nvSpPr>
        <p:spPr>
          <a:xfrm>
            <a:off x="544975" y="5681272"/>
            <a:ext cx="7086600" cy="577081"/>
          </a:xfrm>
          <a:prstGeom prst="rect">
            <a:avLst/>
          </a:prstGeom>
          <a:noFill/>
        </p:spPr>
        <p:txBody>
          <a:bodyPr wrap="square" rtlCol="0">
            <a:spAutoFit/>
          </a:bodyPr>
          <a:lstStyle/>
          <a:p>
            <a:r>
              <a:rPr lang="en-US" sz="1050" dirty="0">
                <a:latin typeface="+mj-lt"/>
                <a:cs typeface="Arial" panose="020B0604020202020204" pitchFamily="34" charset="0"/>
              </a:rPr>
              <a:t>* $5,000 monthly benefit amount depend on various factors. Your local representative can illustrate the exact amount you’re eligible for based on current underwriting guidelines. This is a hypothetical example for illustrative purposes only.</a:t>
            </a:r>
          </a:p>
        </p:txBody>
      </p:sp>
    </p:spTree>
    <p:extLst>
      <p:ext uri="{BB962C8B-B14F-4D97-AF65-F5344CB8AC3E}">
        <p14:creationId xmlns:p14="http://schemas.microsoft.com/office/powerpoint/2010/main" val="1378270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0125" y="742950"/>
            <a:ext cx="8001000" cy="1469890"/>
          </a:xfrm>
          <a:prstGeom prst="rect">
            <a:avLst/>
          </a:prstGeom>
          <a:noFill/>
        </p:spPr>
        <p:txBody>
          <a:bodyPr wrap="square" lIns="0" tIns="0" bIns="0" rtlCol="0">
            <a:spAutoFit/>
          </a:bodyPr>
          <a:lstStyle/>
          <a:p>
            <a:r>
              <a:rPr lang="en-US" sz="2300" dirty="0">
                <a:solidFill>
                  <a:srgbClr val="0091DA"/>
                </a:solidFill>
                <a:latin typeface="FS Elliot Pro Light"/>
                <a:cs typeface="FS Elliot Pro Light"/>
              </a:rPr>
              <a:t>Offer your employees income protection at a discount </a:t>
            </a:r>
          </a:p>
          <a:p>
            <a:endParaRPr lang="en-US" sz="2300" dirty="0">
              <a:solidFill>
                <a:srgbClr val="0091DA"/>
              </a:solidFill>
              <a:latin typeface="FS Elliot Pro Light"/>
              <a:cs typeface="FS Elliot Pro Light"/>
            </a:endParaRPr>
          </a:p>
          <a:p>
            <a:pPr>
              <a:lnSpc>
                <a:spcPts val="2000"/>
              </a:lnSpc>
            </a:pPr>
            <a:r>
              <a:rPr lang="en-US" sz="1600" dirty="0">
                <a:latin typeface="FS Elliot Pro Light" panose="02000503040000020004" pitchFamily="2" charset="0"/>
                <a:cs typeface="FS Elliot Pro Light"/>
              </a:rPr>
              <a:t>When 3 or more of your employees purchase individual Disability Income insurance, they each receive a 20% discount.</a:t>
            </a:r>
            <a:r>
              <a:rPr lang="en-US" sz="1600" baseline="30000" dirty="0">
                <a:latin typeface="FS Elliot Pro Light" panose="02000503040000020004" pitchFamily="2" charset="0"/>
                <a:cs typeface="FS Elliot Pro Light"/>
              </a:rPr>
              <a:t>2</a:t>
            </a:r>
            <a:r>
              <a:rPr lang="en-US" sz="1600" dirty="0">
                <a:latin typeface="FS Elliot Pro Light" panose="02000503040000020004" pitchFamily="2" charset="0"/>
                <a:cs typeface="FS Elliot Pro Light"/>
              </a:rPr>
              <a:t> This coverage can be used as an employee benefit and paid for by you (as the employer), your employees, or a combination of both. </a:t>
            </a:r>
          </a:p>
        </p:txBody>
      </p:sp>
      <p:sp>
        <p:nvSpPr>
          <p:cNvPr id="10" name="TextBox 9">
            <a:extLst>
              <a:ext uri="{FF2B5EF4-FFF2-40B4-BE49-F238E27FC236}">
                <a16:creationId xmlns:a16="http://schemas.microsoft.com/office/drawing/2014/main" id="{97063664-4EB9-4698-AAA0-EB56C6B75452}"/>
              </a:ext>
            </a:extLst>
          </p:cNvPr>
          <p:cNvSpPr txBox="1"/>
          <p:nvPr/>
        </p:nvSpPr>
        <p:spPr>
          <a:xfrm>
            <a:off x="1000125" y="5487071"/>
            <a:ext cx="8277808" cy="553998"/>
          </a:xfrm>
          <a:prstGeom prst="rect">
            <a:avLst/>
          </a:prstGeom>
          <a:noFill/>
        </p:spPr>
        <p:txBody>
          <a:bodyPr wrap="square" rtlCol="0">
            <a:spAutoFit/>
          </a:bodyPr>
          <a:lstStyle/>
          <a:p>
            <a:pPr algn="l"/>
            <a:r>
              <a:rPr lang="en-US" sz="1000" baseline="30000" dirty="0">
                <a:latin typeface="FSElliotPro-Light" panose="02000503040000020004" pitchFamily="50" charset="0"/>
              </a:rPr>
              <a:t>2 </a:t>
            </a:r>
            <a:r>
              <a:rPr lang="en-US" sz="1000" b="0" i="0" u="none" strike="noStrike" baseline="0" dirty="0">
                <a:latin typeface="FSElliotPro-Light" panose="02000503040000020004" pitchFamily="50" charset="0"/>
              </a:rPr>
              <a:t>A 20% Multi-Life discount requires at least three employees with a common employer to purchase individual Disability Income</a:t>
            </a:r>
          </a:p>
          <a:p>
            <a:pPr algn="l"/>
            <a:r>
              <a:rPr lang="en-US" sz="1000" b="0" i="0" u="none" strike="noStrike" baseline="0" dirty="0">
                <a:latin typeface="FSElliotPro-Light" panose="02000503040000020004" pitchFamily="50" charset="0"/>
              </a:rPr>
              <a:t>insurance from Principal. Additional discount may be available on guaranteed standard issue cases. Additional requirements</a:t>
            </a:r>
          </a:p>
          <a:p>
            <a:pPr algn="l"/>
            <a:r>
              <a:rPr lang="en-US" sz="1000" b="0" i="0" u="none" strike="noStrike" baseline="0" dirty="0">
                <a:latin typeface="FSElliotPro-Light" panose="02000503040000020004" pitchFamily="50" charset="0"/>
              </a:rPr>
              <a:t>may apply</a:t>
            </a:r>
            <a:endParaRPr lang="en-US" sz="1000" dirty="0"/>
          </a:p>
        </p:txBody>
      </p:sp>
      <p:pic>
        <p:nvPicPr>
          <p:cNvPr id="4" name="Picture 3">
            <a:extLst>
              <a:ext uri="{FF2B5EF4-FFF2-40B4-BE49-F238E27FC236}">
                <a16:creationId xmlns:a16="http://schemas.microsoft.com/office/drawing/2014/main" id="{F368A442-D285-913F-BF92-CB1B25EAB073}"/>
              </a:ext>
            </a:extLst>
          </p:cNvPr>
          <p:cNvPicPr>
            <a:picLocks noChangeAspect="1"/>
          </p:cNvPicPr>
          <p:nvPr/>
        </p:nvPicPr>
        <p:blipFill>
          <a:blip r:embed="rId3"/>
          <a:stretch>
            <a:fillRect/>
          </a:stretch>
        </p:blipFill>
        <p:spPr>
          <a:xfrm>
            <a:off x="1183044" y="2625861"/>
            <a:ext cx="7219950" cy="1828800"/>
          </a:xfrm>
          <a:prstGeom prst="rect">
            <a:avLst/>
          </a:prstGeom>
        </p:spPr>
      </p:pic>
    </p:spTree>
    <p:extLst>
      <p:ext uri="{BB962C8B-B14F-4D97-AF65-F5344CB8AC3E}">
        <p14:creationId xmlns:p14="http://schemas.microsoft.com/office/powerpoint/2010/main" val="344673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390BCC-C757-DF41-B370-51581E3EAC09}"/>
              </a:ext>
            </a:extLst>
          </p:cNvPr>
          <p:cNvSpPr>
            <a:spLocks noGrp="1"/>
          </p:cNvSpPr>
          <p:nvPr>
            <p:ph type="title"/>
          </p:nvPr>
        </p:nvSpPr>
        <p:spPr>
          <a:xfrm>
            <a:off x="571500" y="2491565"/>
            <a:ext cx="4876800" cy="457200"/>
          </a:xfrm>
        </p:spPr>
        <p:txBody>
          <a:bodyPr/>
          <a:lstStyle/>
          <a:p>
            <a:r>
              <a:rPr lang="en-US" dirty="0"/>
              <a:t>Offering group long-term disability (LTD) insurance is a good foundation</a:t>
            </a:r>
          </a:p>
        </p:txBody>
      </p:sp>
      <p:sp>
        <p:nvSpPr>
          <p:cNvPr id="3" name="Slide Number Placeholder 2">
            <a:extLst>
              <a:ext uri="{FF2B5EF4-FFF2-40B4-BE49-F238E27FC236}">
                <a16:creationId xmlns:a16="http://schemas.microsoft.com/office/drawing/2014/main" id="{B86E9941-2CEA-584E-95E5-21F39D4EF0BD}"/>
              </a:ext>
            </a:extLst>
          </p:cNvPr>
          <p:cNvSpPr>
            <a:spLocks noGrp="1"/>
          </p:cNvSpPr>
          <p:nvPr>
            <p:ph type="sldNum" sz="quarter" idx="4"/>
          </p:nvPr>
        </p:nvSpPr>
        <p:spPr>
          <a:xfrm>
            <a:off x="159989" y="6247663"/>
            <a:ext cx="417711" cy="377825"/>
          </a:xfrm>
        </p:spPr>
        <p:txBody>
          <a:bodyPr/>
          <a:lstStyle/>
          <a:p>
            <a:fld id="{13CF28CE-A392-6E4E-B8A8-233A7BF58CFD}" type="slidenum">
              <a:rPr lang="en-US" smtClean="0"/>
              <a:pPr/>
              <a:t>15</a:t>
            </a:fld>
            <a:endParaRPr lang="en-US" dirty="0"/>
          </a:p>
        </p:txBody>
      </p:sp>
      <p:grpSp>
        <p:nvGrpSpPr>
          <p:cNvPr id="19" name="Group 18">
            <a:extLst>
              <a:ext uri="{FF2B5EF4-FFF2-40B4-BE49-F238E27FC236}">
                <a16:creationId xmlns:a16="http://schemas.microsoft.com/office/drawing/2014/main" id="{E8546064-D051-E34B-95E8-A301FE64EF3A}"/>
              </a:ext>
            </a:extLst>
          </p:cNvPr>
          <p:cNvGrpSpPr/>
          <p:nvPr/>
        </p:nvGrpSpPr>
        <p:grpSpPr>
          <a:xfrm>
            <a:off x="6336254" y="1351432"/>
            <a:ext cx="5381729" cy="3712821"/>
            <a:chOff x="6110360" y="1430454"/>
            <a:chExt cx="5381729" cy="3712821"/>
          </a:xfrm>
        </p:grpSpPr>
        <p:sp>
          <p:nvSpPr>
            <p:cNvPr id="10" name="TextBox 9">
              <a:extLst>
                <a:ext uri="{FF2B5EF4-FFF2-40B4-BE49-F238E27FC236}">
                  <a16:creationId xmlns:a16="http://schemas.microsoft.com/office/drawing/2014/main" id="{90F05409-9975-3A46-876A-14B286B91446}"/>
                </a:ext>
              </a:extLst>
            </p:cNvPr>
            <p:cNvSpPr txBox="1"/>
            <p:nvPr/>
          </p:nvSpPr>
          <p:spPr>
            <a:xfrm>
              <a:off x="6967148" y="1430454"/>
              <a:ext cx="4524939" cy="914400"/>
            </a:xfrm>
            <a:prstGeom prst="rect">
              <a:avLst/>
            </a:prstGeom>
            <a:noFill/>
          </p:spPr>
          <p:txBody>
            <a:bodyPr wrap="square" lIns="0" tIns="0" rIns="0" bIns="0" rtlCol="0" anchor="ctr">
              <a:noAutofit/>
            </a:bodyPr>
            <a:lstStyle/>
            <a:p>
              <a:pPr>
                <a:lnSpc>
                  <a:spcPct val="120000"/>
                </a:lnSpc>
              </a:pPr>
              <a:r>
                <a:rPr lang="en-US" sz="2000" dirty="0">
                  <a:solidFill>
                    <a:srgbClr val="333333"/>
                  </a:solidFill>
                  <a:latin typeface="FS Elliot Pro Light" panose="02000503040000020004" pitchFamily="2" charset="0"/>
                </a:rPr>
                <a:t>Minimal to no cost to the employee.</a:t>
              </a:r>
            </a:p>
          </p:txBody>
        </p:sp>
        <p:sp>
          <p:nvSpPr>
            <p:cNvPr id="13" name="TextBox 12">
              <a:extLst>
                <a:ext uri="{FF2B5EF4-FFF2-40B4-BE49-F238E27FC236}">
                  <a16:creationId xmlns:a16="http://schemas.microsoft.com/office/drawing/2014/main" id="{D8BB6121-006A-0E43-9393-AF6431A49589}"/>
                </a:ext>
              </a:extLst>
            </p:cNvPr>
            <p:cNvSpPr txBox="1"/>
            <p:nvPr/>
          </p:nvSpPr>
          <p:spPr>
            <a:xfrm>
              <a:off x="6967147" y="2336188"/>
              <a:ext cx="4524939" cy="914400"/>
            </a:xfrm>
            <a:prstGeom prst="rect">
              <a:avLst/>
            </a:prstGeom>
            <a:noFill/>
          </p:spPr>
          <p:txBody>
            <a:bodyPr wrap="square" lIns="0" tIns="0" rIns="0" bIns="0" rtlCol="0" anchor="ctr">
              <a:noAutofit/>
            </a:bodyPr>
            <a:lstStyle/>
            <a:p>
              <a:pPr>
                <a:lnSpc>
                  <a:spcPct val="120000"/>
                </a:lnSpc>
              </a:pPr>
              <a:r>
                <a:rPr lang="en-US" sz="2000" dirty="0">
                  <a:solidFill>
                    <a:srgbClr val="333333"/>
                  </a:solidFill>
                  <a:latin typeface="FS Elliot Pro Light" panose="02000503040000020004" pitchFamily="2" charset="0"/>
                </a:rPr>
                <a:t>Coverage available for all eligible employees.</a:t>
              </a:r>
            </a:p>
          </p:txBody>
        </p:sp>
        <p:cxnSp>
          <p:nvCxnSpPr>
            <p:cNvPr id="14" name="Straight Connector 13">
              <a:extLst>
                <a:ext uri="{FF2B5EF4-FFF2-40B4-BE49-F238E27FC236}">
                  <a16:creationId xmlns:a16="http://schemas.microsoft.com/office/drawing/2014/main" id="{F1B3950C-0EBF-C949-B755-CCD2C5110B43}"/>
                </a:ext>
              </a:extLst>
            </p:cNvPr>
            <p:cNvCxnSpPr>
              <a:cxnSpLocks/>
            </p:cNvCxnSpPr>
            <p:nvPr/>
          </p:nvCxnSpPr>
          <p:spPr>
            <a:xfrm>
              <a:off x="6110360" y="2353684"/>
              <a:ext cx="5381729"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6251FB-654C-F040-BB84-E7C7EFB4A8F0}"/>
                </a:ext>
              </a:extLst>
            </p:cNvPr>
            <p:cNvSpPr txBox="1"/>
            <p:nvPr/>
          </p:nvSpPr>
          <p:spPr>
            <a:xfrm>
              <a:off x="6967149" y="3278198"/>
              <a:ext cx="4524938" cy="914400"/>
            </a:xfrm>
            <a:prstGeom prst="rect">
              <a:avLst/>
            </a:prstGeom>
            <a:noFill/>
          </p:spPr>
          <p:txBody>
            <a:bodyPr wrap="square" lIns="0" tIns="0" rIns="0" bIns="0" rtlCol="0" anchor="ctr">
              <a:noAutofit/>
            </a:bodyPr>
            <a:lstStyle/>
            <a:p>
              <a:pPr>
                <a:lnSpc>
                  <a:spcPct val="120000"/>
                </a:lnSpc>
              </a:pPr>
              <a:r>
                <a:rPr lang="en-US" sz="2000" dirty="0">
                  <a:solidFill>
                    <a:srgbClr val="333333"/>
                  </a:solidFill>
                  <a:latin typeface="FS Elliot Pro Light" panose="02000503040000020004" pitchFamily="2" charset="0"/>
                </a:rPr>
                <a:t>Easy to administer.</a:t>
              </a:r>
            </a:p>
          </p:txBody>
        </p:sp>
        <p:cxnSp>
          <p:nvCxnSpPr>
            <p:cNvPr id="16" name="Straight Connector 15">
              <a:extLst>
                <a:ext uri="{FF2B5EF4-FFF2-40B4-BE49-F238E27FC236}">
                  <a16:creationId xmlns:a16="http://schemas.microsoft.com/office/drawing/2014/main" id="{27794545-16E1-CE46-8545-79ABE8888C43}"/>
                </a:ext>
              </a:extLst>
            </p:cNvPr>
            <p:cNvCxnSpPr>
              <a:cxnSpLocks/>
            </p:cNvCxnSpPr>
            <p:nvPr/>
          </p:nvCxnSpPr>
          <p:spPr>
            <a:xfrm>
              <a:off x="6110360" y="3259254"/>
              <a:ext cx="5381729"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D17622D-B21A-B048-BE90-32D20A8D251B}"/>
                </a:ext>
              </a:extLst>
            </p:cNvPr>
            <p:cNvSpPr txBox="1"/>
            <p:nvPr/>
          </p:nvSpPr>
          <p:spPr>
            <a:xfrm>
              <a:off x="6967149" y="4228875"/>
              <a:ext cx="4242718" cy="914400"/>
            </a:xfrm>
            <a:prstGeom prst="rect">
              <a:avLst/>
            </a:prstGeom>
            <a:noFill/>
          </p:spPr>
          <p:txBody>
            <a:bodyPr wrap="square" lIns="0" tIns="0" rIns="0" bIns="0" rtlCol="0" anchor="ctr">
              <a:noAutofit/>
            </a:bodyPr>
            <a:lstStyle/>
            <a:p>
              <a:pPr>
                <a:lnSpc>
                  <a:spcPct val="120000"/>
                </a:lnSpc>
              </a:pPr>
              <a:r>
                <a:rPr lang="en-US" sz="2000" dirty="0">
                  <a:solidFill>
                    <a:srgbClr val="333333"/>
                  </a:solidFill>
                  <a:latin typeface="FS Elliot Pro Light" panose="02000503040000020004" pitchFamily="2" charset="0"/>
                </a:rPr>
                <a:t>Benefits may be taxable to the employee.</a:t>
              </a:r>
            </a:p>
          </p:txBody>
        </p:sp>
        <p:cxnSp>
          <p:nvCxnSpPr>
            <p:cNvPr id="18" name="Straight Connector 17">
              <a:extLst>
                <a:ext uri="{FF2B5EF4-FFF2-40B4-BE49-F238E27FC236}">
                  <a16:creationId xmlns:a16="http://schemas.microsoft.com/office/drawing/2014/main" id="{4790D5E5-3CA0-1146-A057-F35860AC0FC5}"/>
                </a:ext>
              </a:extLst>
            </p:cNvPr>
            <p:cNvCxnSpPr>
              <a:cxnSpLocks/>
            </p:cNvCxnSpPr>
            <p:nvPr/>
          </p:nvCxnSpPr>
          <p:spPr>
            <a:xfrm>
              <a:off x="6110360" y="4206298"/>
              <a:ext cx="5381729"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pic>
        <p:nvPicPr>
          <p:cNvPr id="20" name="Graphic 19">
            <a:extLst>
              <a:ext uri="{FF2B5EF4-FFF2-40B4-BE49-F238E27FC236}">
                <a16:creationId xmlns:a16="http://schemas.microsoft.com/office/drawing/2014/main" id="{943B46A2-E638-495F-854C-A618C0408C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2594" y="1580032"/>
            <a:ext cx="457200" cy="457200"/>
          </a:xfrm>
          <a:prstGeom prst="rect">
            <a:avLst/>
          </a:prstGeom>
        </p:spPr>
      </p:pic>
      <p:pic>
        <p:nvPicPr>
          <p:cNvPr id="21" name="Graphic 20">
            <a:extLst>
              <a:ext uri="{FF2B5EF4-FFF2-40B4-BE49-F238E27FC236}">
                <a16:creationId xmlns:a16="http://schemas.microsoft.com/office/drawing/2014/main" id="{F1272BBD-030F-4940-B67C-F666768238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26459" y="2491565"/>
            <a:ext cx="457200" cy="457200"/>
          </a:xfrm>
          <a:prstGeom prst="rect">
            <a:avLst/>
          </a:prstGeom>
        </p:spPr>
      </p:pic>
      <p:pic>
        <p:nvPicPr>
          <p:cNvPr id="22" name="Graphic 21">
            <a:extLst>
              <a:ext uri="{FF2B5EF4-FFF2-40B4-BE49-F238E27FC236}">
                <a16:creationId xmlns:a16="http://schemas.microsoft.com/office/drawing/2014/main" id="{6009A75A-CB59-4B55-BB23-CDA6894792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26459" y="3427776"/>
            <a:ext cx="457200" cy="457200"/>
          </a:xfrm>
          <a:prstGeom prst="rect">
            <a:avLst/>
          </a:prstGeom>
        </p:spPr>
      </p:pic>
      <p:pic>
        <p:nvPicPr>
          <p:cNvPr id="23" name="Graphic 22">
            <a:extLst>
              <a:ext uri="{FF2B5EF4-FFF2-40B4-BE49-F238E27FC236}">
                <a16:creationId xmlns:a16="http://schemas.microsoft.com/office/drawing/2014/main" id="{042C3A7D-75B7-4161-82CA-E952E70DB4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0854" y="4378453"/>
            <a:ext cx="457200" cy="457200"/>
          </a:xfrm>
          <a:prstGeom prst="rect">
            <a:avLst/>
          </a:prstGeom>
        </p:spPr>
      </p:pic>
      <p:sp>
        <p:nvSpPr>
          <p:cNvPr id="4" name="TextBox 3">
            <a:extLst>
              <a:ext uri="{FF2B5EF4-FFF2-40B4-BE49-F238E27FC236}">
                <a16:creationId xmlns:a16="http://schemas.microsoft.com/office/drawing/2014/main" id="{52BCDACA-4A39-486E-84FE-1B8F4771E8D4}"/>
              </a:ext>
            </a:extLst>
          </p:cNvPr>
          <p:cNvSpPr txBox="1"/>
          <p:nvPr/>
        </p:nvSpPr>
        <p:spPr>
          <a:xfrm>
            <a:off x="6680720" y="5543264"/>
            <a:ext cx="4805265" cy="707886"/>
          </a:xfrm>
          <a:prstGeom prst="rect">
            <a:avLst/>
          </a:prstGeom>
          <a:noFill/>
        </p:spPr>
        <p:txBody>
          <a:bodyPr wrap="square" rtlCol="0">
            <a:spAutoFit/>
          </a:bodyPr>
          <a:lstStyle/>
          <a:p>
            <a:r>
              <a:rPr lang="en-US" sz="2000" dirty="0"/>
              <a:t>However, higher income earners may have a coverage gap.</a:t>
            </a:r>
          </a:p>
        </p:txBody>
      </p:sp>
    </p:spTree>
    <p:extLst>
      <p:ext uri="{BB962C8B-B14F-4D97-AF65-F5344CB8AC3E}">
        <p14:creationId xmlns:p14="http://schemas.microsoft.com/office/powerpoint/2010/main" val="2554545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61CD48-A9F4-5845-A324-C30D5A44A6A8}"/>
              </a:ext>
            </a:extLst>
          </p:cNvPr>
          <p:cNvSpPr>
            <a:spLocks noGrp="1"/>
          </p:cNvSpPr>
          <p:nvPr>
            <p:ph type="sldNum" sz="quarter" idx="11"/>
          </p:nvPr>
        </p:nvSpPr>
        <p:spPr>
          <a:xfrm>
            <a:off x="190500" y="4664058"/>
            <a:ext cx="266700" cy="274637"/>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CF28CE-A392-6E4E-B8A8-233A7BF58CFD}" type="slidenum">
              <a:rPr lang="en-US" smtClean="0"/>
              <a:pPr/>
              <a:t>16</a:t>
            </a:fld>
            <a:endParaRPr lang="en-US" dirty="0"/>
          </a:p>
        </p:txBody>
      </p:sp>
      <p:sp>
        <p:nvSpPr>
          <p:cNvPr id="4" name="Rectangle 3">
            <a:extLst>
              <a:ext uri="{FF2B5EF4-FFF2-40B4-BE49-F238E27FC236}">
                <a16:creationId xmlns:a16="http://schemas.microsoft.com/office/drawing/2014/main" id="{6178214F-63C4-1541-B0E8-CC4CFB2CF9A3}"/>
              </a:ext>
            </a:extLst>
          </p:cNvPr>
          <p:cNvSpPr/>
          <p:nvPr/>
        </p:nvSpPr>
        <p:spPr>
          <a:xfrm>
            <a:off x="0" y="1414272"/>
            <a:ext cx="12192000" cy="4389120"/>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5" name="Title 5">
            <a:extLst>
              <a:ext uri="{FF2B5EF4-FFF2-40B4-BE49-F238E27FC236}">
                <a16:creationId xmlns:a16="http://schemas.microsoft.com/office/drawing/2014/main" id="{54876D34-2E43-2A40-95F6-C038FDF77C9F}"/>
              </a:ext>
            </a:extLst>
          </p:cNvPr>
          <p:cNvSpPr txBox="1">
            <a:spLocks/>
          </p:cNvSpPr>
          <p:nvPr/>
        </p:nvSpPr>
        <p:spPr bwMode="auto">
          <a:xfrm>
            <a:off x="608013" y="617653"/>
            <a:ext cx="10044488" cy="52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lnSpc>
                <a:spcPct val="80000"/>
              </a:lnSpc>
              <a:spcBef>
                <a:spcPct val="0"/>
              </a:spcBef>
              <a:spcAft>
                <a:spcPct val="0"/>
              </a:spcAft>
              <a:defRPr sz="3000" kern="1200">
                <a:solidFill>
                  <a:schemeClr val="bg2"/>
                </a:solidFill>
                <a:latin typeface="FS Elliot Pro"/>
                <a:ea typeface="FS Elliot Pro" panose="02000503040000020004" pitchFamily="50" charset="0"/>
                <a:cs typeface="FS Elliot Pro"/>
              </a:defRPr>
            </a:lvl1pPr>
            <a:lvl2pPr algn="l" defTabSz="457200" rtl="0" eaLnBrk="0" fontAlgn="base" hangingPunct="0">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2pPr>
            <a:lvl3pPr algn="l" defTabSz="457200" rtl="0" eaLnBrk="0" fontAlgn="base" hangingPunct="0">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3pPr>
            <a:lvl4pPr algn="l" defTabSz="457200" rtl="0" eaLnBrk="0" fontAlgn="base" hangingPunct="0">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4pPr>
            <a:lvl5pPr algn="l" defTabSz="457200" rtl="0" eaLnBrk="0" fontAlgn="base" hangingPunct="0">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5pPr>
            <a:lvl6pPr marL="457200" algn="l" defTabSz="457200" rtl="0" fontAlgn="base">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6pPr>
            <a:lvl7pPr marL="914400" algn="l" defTabSz="457200" rtl="0" fontAlgn="base">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7pPr>
            <a:lvl8pPr marL="1371600" algn="l" defTabSz="457200" rtl="0" fontAlgn="base">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8pPr>
            <a:lvl9pPr marL="1828800" algn="l" defTabSz="457200" rtl="0" fontAlgn="base">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9pPr>
          </a:lstStyle>
          <a:p>
            <a:pPr>
              <a:spcBef>
                <a:spcPts val="1600"/>
              </a:spcBef>
              <a:spcAft>
                <a:spcPts val="0"/>
              </a:spcAft>
            </a:pPr>
            <a:r>
              <a:rPr lang="en-US" altLang="en-US" sz="4000" b="1" dirty="0">
                <a:solidFill>
                  <a:schemeClr val="bg1"/>
                </a:solidFill>
                <a:latin typeface="FS Elliot Pro" panose="02000503040000020004" pitchFamily="2" charset="0"/>
              </a:rPr>
              <a:t>Supplementing coverage can help</a:t>
            </a:r>
            <a:endParaRPr lang="en-US" altLang="en-US" sz="2667" dirty="0">
              <a:solidFill>
                <a:schemeClr val="bg1"/>
              </a:solidFill>
              <a:latin typeface="FS Elliot Pro Light" panose="02000503040000020004" pitchFamily="2" charset="0"/>
            </a:endParaRPr>
          </a:p>
        </p:txBody>
      </p:sp>
      <p:sp>
        <p:nvSpPr>
          <p:cNvPr id="6" name="Rectangle 5">
            <a:extLst>
              <a:ext uri="{FF2B5EF4-FFF2-40B4-BE49-F238E27FC236}">
                <a16:creationId xmlns:a16="http://schemas.microsoft.com/office/drawing/2014/main" id="{BE673A6B-70B0-A345-9C0F-6801ABF0E40E}"/>
              </a:ext>
            </a:extLst>
          </p:cNvPr>
          <p:cNvSpPr/>
          <p:nvPr/>
        </p:nvSpPr>
        <p:spPr>
          <a:xfrm>
            <a:off x="1302298" y="1911450"/>
            <a:ext cx="1199225" cy="3162887"/>
          </a:xfrm>
          <a:prstGeom prst="rect">
            <a:avLst/>
          </a:prstGeom>
          <a:solidFill>
            <a:srgbClr val="0067CF"/>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noAutofit/>
          </a:bodyPr>
          <a:lstStyle/>
          <a:p>
            <a:pPr algn="ctr"/>
            <a:r>
              <a:rPr lang="en-US" sz="1600" dirty="0"/>
              <a:t>$10,000</a:t>
            </a:r>
          </a:p>
        </p:txBody>
      </p:sp>
      <p:sp>
        <p:nvSpPr>
          <p:cNvPr id="7" name="Rectangle 6">
            <a:extLst>
              <a:ext uri="{FF2B5EF4-FFF2-40B4-BE49-F238E27FC236}">
                <a16:creationId xmlns:a16="http://schemas.microsoft.com/office/drawing/2014/main" id="{DD35DEA3-4E3A-2B4B-8B13-0B4DD5ED6319}"/>
              </a:ext>
            </a:extLst>
          </p:cNvPr>
          <p:cNvSpPr/>
          <p:nvPr/>
        </p:nvSpPr>
        <p:spPr>
          <a:xfrm>
            <a:off x="3256636" y="2789880"/>
            <a:ext cx="1199225" cy="2284456"/>
          </a:xfrm>
          <a:prstGeom prst="rect">
            <a:avLst/>
          </a:prstGeom>
          <a:solidFill>
            <a:srgbClr val="0067CF"/>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noAutofit/>
          </a:bodyPr>
          <a:lstStyle/>
          <a:p>
            <a:pPr algn="ctr"/>
            <a:r>
              <a:rPr lang="en-US" sz="1600" dirty="0"/>
              <a:t>$7,000</a:t>
            </a:r>
          </a:p>
        </p:txBody>
      </p:sp>
      <p:sp>
        <p:nvSpPr>
          <p:cNvPr id="8" name="Rectangle 7">
            <a:extLst>
              <a:ext uri="{FF2B5EF4-FFF2-40B4-BE49-F238E27FC236}">
                <a16:creationId xmlns:a16="http://schemas.microsoft.com/office/drawing/2014/main" id="{8926EAFD-38DE-AD42-905D-643C1656929F}"/>
              </a:ext>
            </a:extLst>
          </p:cNvPr>
          <p:cNvSpPr/>
          <p:nvPr/>
        </p:nvSpPr>
        <p:spPr>
          <a:xfrm>
            <a:off x="5197793" y="3177963"/>
            <a:ext cx="1199225" cy="1896373"/>
          </a:xfrm>
          <a:prstGeom prst="rect">
            <a:avLst/>
          </a:prstGeom>
          <a:solidFill>
            <a:srgbClr val="0067CF"/>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noAutofit/>
          </a:bodyPr>
          <a:lstStyle/>
          <a:p>
            <a:pPr algn="ctr"/>
            <a:r>
              <a:rPr lang="en-US" sz="1600" dirty="0"/>
              <a:t>$6,000</a:t>
            </a:r>
          </a:p>
        </p:txBody>
      </p:sp>
      <p:sp>
        <p:nvSpPr>
          <p:cNvPr id="9" name="Rectangle 8">
            <a:extLst>
              <a:ext uri="{FF2B5EF4-FFF2-40B4-BE49-F238E27FC236}">
                <a16:creationId xmlns:a16="http://schemas.microsoft.com/office/drawing/2014/main" id="{F947FDD3-B506-4741-9784-176D5A57F31B}"/>
              </a:ext>
            </a:extLst>
          </p:cNvPr>
          <p:cNvSpPr/>
          <p:nvPr/>
        </p:nvSpPr>
        <p:spPr>
          <a:xfrm>
            <a:off x="7125774" y="3628916"/>
            <a:ext cx="1199225" cy="1445419"/>
          </a:xfrm>
          <a:prstGeom prst="rect">
            <a:avLst/>
          </a:prstGeom>
          <a:solidFill>
            <a:srgbClr val="0067CF"/>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noAutofit/>
          </a:bodyPr>
          <a:lstStyle/>
          <a:p>
            <a:pPr algn="ctr"/>
            <a:r>
              <a:rPr lang="en-US" sz="1600" dirty="0"/>
              <a:t>$4,200</a:t>
            </a:r>
          </a:p>
        </p:txBody>
      </p:sp>
      <p:sp>
        <p:nvSpPr>
          <p:cNvPr id="10" name="Rectangle 9">
            <a:extLst>
              <a:ext uri="{FF2B5EF4-FFF2-40B4-BE49-F238E27FC236}">
                <a16:creationId xmlns:a16="http://schemas.microsoft.com/office/drawing/2014/main" id="{CDE21523-8BBA-AE41-ADB9-EBEBD990ABA3}"/>
              </a:ext>
            </a:extLst>
          </p:cNvPr>
          <p:cNvSpPr/>
          <p:nvPr/>
        </p:nvSpPr>
        <p:spPr>
          <a:xfrm>
            <a:off x="9066932" y="3628920"/>
            <a:ext cx="1199225" cy="1445417"/>
          </a:xfrm>
          <a:prstGeom prst="rect">
            <a:avLst/>
          </a:prstGeom>
          <a:solidFill>
            <a:srgbClr val="0067CF"/>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noAutofit/>
          </a:bodyPr>
          <a:lstStyle/>
          <a:p>
            <a:pPr algn="ctr"/>
            <a:r>
              <a:rPr lang="en-US" sz="1600" dirty="0"/>
              <a:t>$4,200</a:t>
            </a:r>
          </a:p>
        </p:txBody>
      </p:sp>
      <p:sp>
        <p:nvSpPr>
          <p:cNvPr id="11" name="Rectangle 10">
            <a:extLst>
              <a:ext uri="{FF2B5EF4-FFF2-40B4-BE49-F238E27FC236}">
                <a16:creationId xmlns:a16="http://schemas.microsoft.com/office/drawing/2014/main" id="{888FD7EB-1B61-6C45-BFA0-B9A724BE56F7}"/>
              </a:ext>
            </a:extLst>
          </p:cNvPr>
          <p:cNvSpPr/>
          <p:nvPr/>
        </p:nvSpPr>
        <p:spPr>
          <a:xfrm>
            <a:off x="9066932" y="3035058"/>
            <a:ext cx="1199225" cy="590460"/>
          </a:xfrm>
          <a:prstGeom prst="rect">
            <a:avLst/>
          </a:prstGeom>
          <a:solidFill>
            <a:srgbClr val="000000"/>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noAutofit/>
          </a:bodyPr>
          <a:lstStyle/>
          <a:p>
            <a:pPr algn="ctr"/>
            <a:r>
              <a:rPr lang="en-US" sz="1600" dirty="0"/>
              <a:t>$2,500</a:t>
            </a:r>
          </a:p>
        </p:txBody>
      </p:sp>
      <p:sp>
        <p:nvSpPr>
          <p:cNvPr id="12" name="Rectangle 11">
            <a:extLst>
              <a:ext uri="{FF2B5EF4-FFF2-40B4-BE49-F238E27FC236}">
                <a16:creationId xmlns:a16="http://schemas.microsoft.com/office/drawing/2014/main" id="{2F5EEA6C-2F13-3C49-8114-AA48F2F15DDB}"/>
              </a:ext>
            </a:extLst>
          </p:cNvPr>
          <p:cNvSpPr/>
          <p:nvPr/>
        </p:nvSpPr>
        <p:spPr>
          <a:xfrm>
            <a:off x="9066932" y="2730782"/>
            <a:ext cx="1199225" cy="324857"/>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noAutofit/>
          </a:bodyPr>
          <a:lstStyle/>
          <a:p>
            <a:pPr algn="ctr"/>
            <a:r>
              <a:rPr lang="en-US" sz="1600" dirty="0">
                <a:solidFill>
                  <a:srgbClr val="4D4E53"/>
                </a:solidFill>
                <a:latin typeface="FS Elliot Pro Light" panose="02000503040000020004" pitchFamily="2" charset="0"/>
              </a:rPr>
              <a:t>67%</a:t>
            </a:r>
          </a:p>
        </p:txBody>
      </p:sp>
      <p:sp>
        <p:nvSpPr>
          <p:cNvPr id="13" name="Rectangle 12">
            <a:extLst>
              <a:ext uri="{FF2B5EF4-FFF2-40B4-BE49-F238E27FC236}">
                <a16:creationId xmlns:a16="http://schemas.microsoft.com/office/drawing/2014/main" id="{70147570-BE39-3948-822C-941A8C5E0A68}"/>
              </a:ext>
            </a:extLst>
          </p:cNvPr>
          <p:cNvSpPr/>
          <p:nvPr/>
        </p:nvSpPr>
        <p:spPr>
          <a:xfrm>
            <a:off x="7138952" y="3285302"/>
            <a:ext cx="1186048" cy="324857"/>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noAutofit/>
          </a:bodyPr>
          <a:lstStyle/>
          <a:p>
            <a:pPr algn="ctr"/>
            <a:r>
              <a:rPr lang="en-US" sz="1600" dirty="0">
                <a:solidFill>
                  <a:srgbClr val="4D4E53"/>
                </a:solidFill>
                <a:latin typeface="FS Elliot Pro Light" panose="02000503040000020004" pitchFamily="2" charset="0"/>
              </a:rPr>
              <a:t>42%</a:t>
            </a:r>
          </a:p>
        </p:txBody>
      </p:sp>
      <p:sp>
        <p:nvSpPr>
          <p:cNvPr id="14" name="Rectangle 13">
            <a:extLst>
              <a:ext uri="{FF2B5EF4-FFF2-40B4-BE49-F238E27FC236}">
                <a16:creationId xmlns:a16="http://schemas.microsoft.com/office/drawing/2014/main" id="{1541BDDF-615A-8248-AB8C-5B072C6EA1D2}"/>
              </a:ext>
            </a:extLst>
          </p:cNvPr>
          <p:cNvSpPr/>
          <p:nvPr/>
        </p:nvSpPr>
        <p:spPr>
          <a:xfrm>
            <a:off x="5184613" y="2857396"/>
            <a:ext cx="1199225" cy="324857"/>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noAutofit/>
          </a:bodyPr>
          <a:lstStyle/>
          <a:p>
            <a:pPr algn="ctr"/>
            <a:r>
              <a:rPr lang="en-US" sz="1600" dirty="0">
                <a:solidFill>
                  <a:srgbClr val="4D4E53"/>
                </a:solidFill>
                <a:latin typeface="FS Elliot Pro Light" panose="02000503040000020004" pitchFamily="2" charset="0"/>
              </a:rPr>
              <a:t>60%</a:t>
            </a:r>
          </a:p>
        </p:txBody>
      </p:sp>
      <p:sp>
        <p:nvSpPr>
          <p:cNvPr id="15" name="Rectangle 14">
            <a:extLst>
              <a:ext uri="{FF2B5EF4-FFF2-40B4-BE49-F238E27FC236}">
                <a16:creationId xmlns:a16="http://schemas.microsoft.com/office/drawing/2014/main" id="{A308AA5A-54BC-1A4A-8207-B31227AB7596}"/>
              </a:ext>
            </a:extLst>
          </p:cNvPr>
          <p:cNvSpPr/>
          <p:nvPr/>
        </p:nvSpPr>
        <p:spPr>
          <a:xfrm>
            <a:off x="3256633" y="2466856"/>
            <a:ext cx="1199225" cy="324857"/>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noAutofit/>
          </a:bodyPr>
          <a:lstStyle/>
          <a:p>
            <a:pPr algn="ctr"/>
            <a:r>
              <a:rPr lang="en-US" sz="1600" dirty="0">
                <a:solidFill>
                  <a:srgbClr val="4D4E53"/>
                </a:solidFill>
                <a:latin typeface="FS Elliot Pro Light" panose="02000503040000020004" pitchFamily="2" charset="0"/>
              </a:rPr>
              <a:t>70%</a:t>
            </a:r>
          </a:p>
        </p:txBody>
      </p:sp>
      <p:sp>
        <p:nvSpPr>
          <p:cNvPr id="16" name="Rectangle 15">
            <a:extLst>
              <a:ext uri="{FF2B5EF4-FFF2-40B4-BE49-F238E27FC236}">
                <a16:creationId xmlns:a16="http://schemas.microsoft.com/office/drawing/2014/main" id="{3718D571-C2AB-A84B-B51A-17E56F7A13E2}"/>
              </a:ext>
            </a:extLst>
          </p:cNvPr>
          <p:cNvSpPr/>
          <p:nvPr/>
        </p:nvSpPr>
        <p:spPr>
          <a:xfrm>
            <a:off x="1315475" y="1581288"/>
            <a:ext cx="1186048" cy="324857"/>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noAutofit/>
          </a:bodyPr>
          <a:lstStyle/>
          <a:p>
            <a:pPr algn="ctr"/>
            <a:r>
              <a:rPr lang="en-US" sz="1600" dirty="0">
                <a:solidFill>
                  <a:srgbClr val="4D4E53"/>
                </a:solidFill>
                <a:latin typeface="FS Elliot Pro Light" panose="02000503040000020004" pitchFamily="2" charset="0"/>
              </a:rPr>
              <a:t>100%</a:t>
            </a:r>
          </a:p>
        </p:txBody>
      </p:sp>
      <p:cxnSp>
        <p:nvCxnSpPr>
          <p:cNvPr id="17" name="Straight Connector 16">
            <a:extLst>
              <a:ext uri="{FF2B5EF4-FFF2-40B4-BE49-F238E27FC236}">
                <a16:creationId xmlns:a16="http://schemas.microsoft.com/office/drawing/2014/main" id="{8EF08D8B-D261-7747-BBD7-F38C0D1EF497}"/>
              </a:ext>
            </a:extLst>
          </p:cNvPr>
          <p:cNvCxnSpPr/>
          <p:nvPr/>
        </p:nvCxnSpPr>
        <p:spPr>
          <a:xfrm>
            <a:off x="1083849" y="1906145"/>
            <a:ext cx="0" cy="3168191"/>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F7F2C32-E315-9D49-ABCC-69C2925FFAD0}"/>
              </a:ext>
            </a:extLst>
          </p:cNvPr>
          <p:cNvCxnSpPr>
            <a:cxnSpLocks/>
          </p:cNvCxnSpPr>
          <p:nvPr/>
        </p:nvCxnSpPr>
        <p:spPr>
          <a:xfrm flipH="1">
            <a:off x="1083849" y="5074335"/>
            <a:ext cx="9602787" cy="0"/>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A85CAED-613D-664F-81BF-47D29B7CA519}"/>
              </a:ext>
            </a:extLst>
          </p:cNvPr>
          <p:cNvSpPr/>
          <p:nvPr/>
        </p:nvSpPr>
        <p:spPr>
          <a:xfrm>
            <a:off x="431801" y="1912398"/>
            <a:ext cx="609524" cy="3161929"/>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spcAft>
                <a:spcPts val="400"/>
              </a:spcAft>
            </a:pPr>
            <a:r>
              <a:rPr lang="en-US" sz="1333" dirty="0">
                <a:solidFill>
                  <a:schemeClr val="bg1">
                    <a:lumMod val="50000"/>
                  </a:schemeClr>
                </a:solidFill>
              </a:rPr>
              <a:t>100%</a:t>
            </a:r>
          </a:p>
          <a:p>
            <a:pPr algn="r">
              <a:spcAft>
                <a:spcPts val="400"/>
              </a:spcAft>
            </a:pPr>
            <a:endParaRPr lang="en-US" sz="1333" dirty="0">
              <a:solidFill>
                <a:schemeClr val="bg1">
                  <a:lumMod val="50000"/>
                </a:schemeClr>
              </a:solidFill>
            </a:endParaRPr>
          </a:p>
          <a:p>
            <a:pPr algn="r">
              <a:spcAft>
                <a:spcPts val="400"/>
              </a:spcAft>
            </a:pPr>
            <a:endParaRPr lang="en-US" sz="1333" dirty="0">
              <a:solidFill>
                <a:schemeClr val="bg1">
                  <a:lumMod val="50000"/>
                </a:schemeClr>
              </a:solidFill>
            </a:endParaRPr>
          </a:p>
          <a:p>
            <a:pPr algn="r">
              <a:spcAft>
                <a:spcPts val="400"/>
              </a:spcAft>
            </a:pPr>
            <a:r>
              <a:rPr lang="en-US" sz="1333" dirty="0">
                <a:solidFill>
                  <a:schemeClr val="bg1">
                    <a:lumMod val="50000"/>
                  </a:schemeClr>
                </a:solidFill>
              </a:rPr>
              <a:t>75%</a:t>
            </a:r>
          </a:p>
          <a:p>
            <a:pPr algn="r">
              <a:spcAft>
                <a:spcPts val="400"/>
              </a:spcAft>
            </a:pPr>
            <a:endParaRPr lang="en-US" sz="1333" dirty="0">
              <a:solidFill>
                <a:schemeClr val="bg1">
                  <a:lumMod val="50000"/>
                </a:schemeClr>
              </a:solidFill>
            </a:endParaRPr>
          </a:p>
          <a:p>
            <a:pPr algn="r">
              <a:spcAft>
                <a:spcPts val="400"/>
              </a:spcAft>
            </a:pPr>
            <a:endParaRPr lang="en-US" sz="1333" dirty="0">
              <a:solidFill>
                <a:schemeClr val="bg1">
                  <a:lumMod val="50000"/>
                </a:schemeClr>
              </a:solidFill>
            </a:endParaRPr>
          </a:p>
          <a:p>
            <a:pPr algn="r">
              <a:spcAft>
                <a:spcPts val="400"/>
              </a:spcAft>
            </a:pPr>
            <a:r>
              <a:rPr lang="en-US" sz="1333" dirty="0">
                <a:solidFill>
                  <a:schemeClr val="bg1">
                    <a:lumMod val="50000"/>
                  </a:schemeClr>
                </a:solidFill>
              </a:rPr>
              <a:t>50%</a:t>
            </a:r>
          </a:p>
          <a:p>
            <a:pPr algn="r">
              <a:spcAft>
                <a:spcPts val="400"/>
              </a:spcAft>
            </a:pPr>
            <a:endParaRPr lang="en-US" sz="1333" dirty="0">
              <a:solidFill>
                <a:schemeClr val="bg1">
                  <a:lumMod val="50000"/>
                </a:schemeClr>
              </a:solidFill>
            </a:endParaRPr>
          </a:p>
          <a:p>
            <a:pPr algn="r">
              <a:spcAft>
                <a:spcPts val="400"/>
              </a:spcAft>
            </a:pPr>
            <a:endParaRPr lang="en-US" sz="1333" dirty="0">
              <a:solidFill>
                <a:schemeClr val="bg1">
                  <a:lumMod val="50000"/>
                </a:schemeClr>
              </a:solidFill>
            </a:endParaRPr>
          </a:p>
          <a:p>
            <a:pPr algn="r">
              <a:spcAft>
                <a:spcPts val="400"/>
              </a:spcAft>
            </a:pPr>
            <a:r>
              <a:rPr lang="en-US" sz="1333" dirty="0">
                <a:solidFill>
                  <a:schemeClr val="bg1">
                    <a:lumMod val="50000"/>
                  </a:schemeClr>
                </a:solidFill>
              </a:rPr>
              <a:t>25%</a:t>
            </a:r>
          </a:p>
          <a:p>
            <a:pPr algn="r">
              <a:spcAft>
                <a:spcPts val="400"/>
              </a:spcAft>
            </a:pPr>
            <a:endParaRPr lang="en-US" sz="1333" dirty="0">
              <a:solidFill>
                <a:schemeClr val="bg1">
                  <a:lumMod val="50000"/>
                </a:schemeClr>
              </a:solidFill>
            </a:endParaRPr>
          </a:p>
          <a:p>
            <a:pPr algn="r">
              <a:spcAft>
                <a:spcPts val="400"/>
              </a:spcAft>
            </a:pPr>
            <a:endParaRPr lang="en-US" sz="1333" dirty="0">
              <a:solidFill>
                <a:schemeClr val="bg1">
                  <a:lumMod val="50000"/>
                </a:schemeClr>
              </a:solidFill>
            </a:endParaRPr>
          </a:p>
          <a:p>
            <a:pPr algn="r">
              <a:spcAft>
                <a:spcPts val="400"/>
              </a:spcAft>
            </a:pPr>
            <a:r>
              <a:rPr lang="en-US" sz="1333" dirty="0">
                <a:solidFill>
                  <a:schemeClr val="bg1">
                    <a:lumMod val="50000"/>
                  </a:schemeClr>
                </a:solidFill>
              </a:rPr>
              <a:t>0%</a:t>
            </a:r>
          </a:p>
        </p:txBody>
      </p:sp>
      <p:sp>
        <p:nvSpPr>
          <p:cNvPr id="20" name="Rectangle 19">
            <a:extLst>
              <a:ext uri="{FF2B5EF4-FFF2-40B4-BE49-F238E27FC236}">
                <a16:creationId xmlns:a16="http://schemas.microsoft.com/office/drawing/2014/main" id="{E8757760-4A30-F144-A70B-3CC33F0D0D19}"/>
              </a:ext>
            </a:extLst>
          </p:cNvPr>
          <p:cNvSpPr/>
          <p:nvPr/>
        </p:nvSpPr>
        <p:spPr>
          <a:xfrm>
            <a:off x="1302297" y="5089209"/>
            <a:ext cx="1518099" cy="478316"/>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noAutofit/>
          </a:bodyPr>
          <a:lstStyle/>
          <a:p>
            <a:pPr>
              <a:lnSpc>
                <a:spcPts val="1600"/>
              </a:lnSpc>
            </a:pPr>
            <a:r>
              <a:rPr lang="en-US" sz="1600" dirty="0">
                <a:solidFill>
                  <a:srgbClr val="4D4E53"/>
                </a:solidFill>
              </a:rPr>
              <a:t>Gross monthly income</a:t>
            </a:r>
          </a:p>
        </p:txBody>
      </p:sp>
      <p:sp>
        <p:nvSpPr>
          <p:cNvPr id="21" name="Rectangle 20">
            <a:extLst>
              <a:ext uri="{FF2B5EF4-FFF2-40B4-BE49-F238E27FC236}">
                <a16:creationId xmlns:a16="http://schemas.microsoft.com/office/drawing/2014/main" id="{E331F6E6-7724-924F-893D-07E70B95CAC3}"/>
              </a:ext>
            </a:extLst>
          </p:cNvPr>
          <p:cNvSpPr/>
          <p:nvPr/>
        </p:nvSpPr>
        <p:spPr>
          <a:xfrm>
            <a:off x="3241941" y="5089209"/>
            <a:ext cx="1518100" cy="478316"/>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noAutofit/>
          </a:bodyPr>
          <a:lstStyle/>
          <a:p>
            <a:pPr>
              <a:lnSpc>
                <a:spcPts val="1600"/>
              </a:lnSpc>
            </a:pPr>
            <a:r>
              <a:rPr lang="en-US" sz="1600" dirty="0">
                <a:solidFill>
                  <a:srgbClr val="4D4E53"/>
                </a:solidFill>
              </a:rPr>
              <a:t>Monthly income after taxes</a:t>
            </a:r>
          </a:p>
        </p:txBody>
      </p:sp>
      <p:sp>
        <p:nvSpPr>
          <p:cNvPr id="22" name="Rectangle 21">
            <a:extLst>
              <a:ext uri="{FF2B5EF4-FFF2-40B4-BE49-F238E27FC236}">
                <a16:creationId xmlns:a16="http://schemas.microsoft.com/office/drawing/2014/main" id="{24A42EF1-2754-9247-BFE2-6C6C84827E18}"/>
              </a:ext>
            </a:extLst>
          </p:cNvPr>
          <p:cNvSpPr/>
          <p:nvPr/>
        </p:nvSpPr>
        <p:spPr>
          <a:xfrm>
            <a:off x="5181584" y="5089209"/>
            <a:ext cx="1518104" cy="478316"/>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noAutofit/>
          </a:bodyPr>
          <a:lstStyle/>
          <a:p>
            <a:pPr>
              <a:lnSpc>
                <a:spcPts val="1600"/>
              </a:lnSpc>
            </a:pPr>
            <a:r>
              <a:rPr lang="en-US" sz="1600" dirty="0">
                <a:solidFill>
                  <a:srgbClr val="4D4E53"/>
                </a:solidFill>
              </a:rPr>
              <a:t>Group LTD</a:t>
            </a:r>
          </a:p>
        </p:txBody>
      </p:sp>
      <p:sp>
        <p:nvSpPr>
          <p:cNvPr id="23" name="Rectangle 22">
            <a:extLst>
              <a:ext uri="{FF2B5EF4-FFF2-40B4-BE49-F238E27FC236}">
                <a16:creationId xmlns:a16="http://schemas.microsoft.com/office/drawing/2014/main" id="{DC1ABE2F-B935-3A40-8640-A3934566744B}"/>
              </a:ext>
            </a:extLst>
          </p:cNvPr>
          <p:cNvSpPr/>
          <p:nvPr/>
        </p:nvSpPr>
        <p:spPr>
          <a:xfrm>
            <a:off x="7138951" y="5089209"/>
            <a:ext cx="1487636" cy="478316"/>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noAutofit/>
          </a:bodyPr>
          <a:lstStyle/>
          <a:p>
            <a:pPr>
              <a:lnSpc>
                <a:spcPts val="1600"/>
              </a:lnSpc>
            </a:pPr>
            <a:r>
              <a:rPr lang="en-US" sz="1600" dirty="0">
                <a:solidFill>
                  <a:srgbClr val="4D4E53"/>
                </a:solidFill>
              </a:rPr>
              <a:t>Group LTD </a:t>
            </a:r>
            <a:br>
              <a:rPr lang="en-US" sz="1600" dirty="0">
                <a:solidFill>
                  <a:srgbClr val="4D4E53"/>
                </a:solidFill>
              </a:rPr>
            </a:br>
            <a:r>
              <a:rPr lang="en-US" sz="1600" dirty="0">
                <a:solidFill>
                  <a:srgbClr val="4D4E53"/>
                </a:solidFill>
              </a:rPr>
              <a:t>after taxes</a:t>
            </a:r>
          </a:p>
        </p:txBody>
      </p:sp>
      <p:sp>
        <p:nvSpPr>
          <p:cNvPr id="24" name="Rectangle 23">
            <a:extLst>
              <a:ext uri="{FF2B5EF4-FFF2-40B4-BE49-F238E27FC236}">
                <a16:creationId xmlns:a16="http://schemas.microsoft.com/office/drawing/2014/main" id="{5DB0F404-E23D-1D4E-85B6-CD3297B8D09C}"/>
              </a:ext>
            </a:extLst>
          </p:cNvPr>
          <p:cNvSpPr/>
          <p:nvPr/>
        </p:nvSpPr>
        <p:spPr>
          <a:xfrm>
            <a:off x="9064373" y="5089208"/>
            <a:ext cx="2518027" cy="478315"/>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noAutofit/>
          </a:bodyPr>
          <a:lstStyle/>
          <a:p>
            <a:pPr>
              <a:lnSpc>
                <a:spcPts val="1600"/>
              </a:lnSpc>
            </a:pPr>
            <a:r>
              <a:rPr lang="en-US" sz="1600" dirty="0">
                <a:solidFill>
                  <a:srgbClr val="4D4E53"/>
                </a:solidFill>
              </a:rPr>
              <a:t>Group LTD after taxes with individual disability policy</a:t>
            </a:r>
          </a:p>
        </p:txBody>
      </p:sp>
      <p:sp>
        <p:nvSpPr>
          <p:cNvPr id="25" name="Rectangle 24">
            <a:extLst>
              <a:ext uri="{FF2B5EF4-FFF2-40B4-BE49-F238E27FC236}">
                <a16:creationId xmlns:a16="http://schemas.microsoft.com/office/drawing/2014/main" id="{17F4F035-DAEB-DE46-B9E8-60F8BFE6DD08}"/>
              </a:ext>
            </a:extLst>
          </p:cNvPr>
          <p:cNvSpPr/>
          <p:nvPr/>
        </p:nvSpPr>
        <p:spPr>
          <a:xfrm>
            <a:off x="10414370" y="2904089"/>
            <a:ext cx="1199225" cy="721431"/>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noAutofit/>
          </a:bodyPr>
          <a:lstStyle/>
          <a:p>
            <a:pPr>
              <a:lnSpc>
                <a:spcPts val="1600"/>
              </a:lnSpc>
            </a:pPr>
            <a:r>
              <a:rPr lang="en-US" sz="1600" dirty="0">
                <a:solidFill>
                  <a:srgbClr val="4D4E53"/>
                </a:solidFill>
              </a:rPr>
              <a:t>Individual DI coverage</a:t>
            </a:r>
          </a:p>
          <a:p>
            <a:pPr>
              <a:lnSpc>
                <a:spcPts val="1600"/>
              </a:lnSpc>
              <a:spcBef>
                <a:spcPts val="267"/>
              </a:spcBef>
            </a:pPr>
            <a:r>
              <a:rPr lang="en-US" sz="1867" b="1" dirty="0">
                <a:solidFill>
                  <a:srgbClr val="4D4E53"/>
                </a:solidFill>
                <a:latin typeface="FS Elliot Pro" panose="02000503040000020004" pitchFamily="2" charset="0"/>
              </a:rPr>
              <a:t>25</a:t>
            </a:r>
            <a:r>
              <a:rPr lang="en-US" sz="1600" b="1" dirty="0">
                <a:solidFill>
                  <a:srgbClr val="4D4E53"/>
                </a:solidFill>
                <a:latin typeface="FS Elliot Pro" panose="02000503040000020004" pitchFamily="2" charset="0"/>
              </a:rPr>
              <a:t>%</a:t>
            </a:r>
          </a:p>
        </p:txBody>
      </p:sp>
      <p:sp>
        <p:nvSpPr>
          <p:cNvPr id="26" name="Rectangle 25">
            <a:extLst>
              <a:ext uri="{FF2B5EF4-FFF2-40B4-BE49-F238E27FC236}">
                <a16:creationId xmlns:a16="http://schemas.microsoft.com/office/drawing/2014/main" id="{EBB87029-3CD9-FF45-A096-B1DDBE5AF037}"/>
              </a:ext>
            </a:extLst>
          </p:cNvPr>
          <p:cNvSpPr/>
          <p:nvPr/>
        </p:nvSpPr>
        <p:spPr>
          <a:xfrm>
            <a:off x="10414370" y="3673975"/>
            <a:ext cx="1199225" cy="721431"/>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noAutofit/>
          </a:bodyPr>
          <a:lstStyle/>
          <a:p>
            <a:pPr>
              <a:lnSpc>
                <a:spcPts val="1600"/>
              </a:lnSpc>
            </a:pPr>
            <a:r>
              <a:rPr lang="en-US" sz="1600" dirty="0">
                <a:solidFill>
                  <a:srgbClr val="4D4E53"/>
                </a:solidFill>
              </a:rPr>
              <a:t>Group LTD coverage</a:t>
            </a:r>
          </a:p>
          <a:p>
            <a:pPr>
              <a:lnSpc>
                <a:spcPts val="1600"/>
              </a:lnSpc>
              <a:spcBef>
                <a:spcPts val="267"/>
              </a:spcBef>
            </a:pPr>
            <a:r>
              <a:rPr lang="en-US" sz="1867" b="1" dirty="0">
                <a:solidFill>
                  <a:srgbClr val="4D4E53"/>
                </a:solidFill>
                <a:latin typeface="FS Elliot Pro" panose="02000503040000020004" pitchFamily="2" charset="0"/>
              </a:rPr>
              <a:t>42</a:t>
            </a:r>
            <a:r>
              <a:rPr lang="en-US" sz="1600" b="1" dirty="0">
                <a:solidFill>
                  <a:srgbClr val="4D4E53"/>
                </a:solidFill>
                <a:latin typeface="FS Elliot Pro" panose="02000503040000020004" pitchFamily="2" charset="0"/>
              </a:rPr>
              <a:t>%</a:t>
            </a:r>
          </a:p>
        </p:txBody>
      </p:sp>
      <p:sp>
        <p:nvSpPr>
          <p:cNvPr id="30" name="Footer Placeholder 3">
            <a:extLst>
              <a:ext uri="{FF2B5EF4-FFF2-40B4-BE49-F238E27FC236}">
                <a16:creationId xmlns:a16="http://schemas.microsoft.com/office/drawing/2014/main" id="{C7F99B12-6DBE-FA42-87E6-16B17169702C}"/>
              </a:ext>
            </a:extLst>
          </p:cNvPr>
          <p:cNvSpPr txBox="1">
            <a:spLocks/>
          </p:cNvSpPr>
          <p:nvPr/>
        </p:nvSpPr>
        <p:spPr>
          <a:xfrm>
            <a:off x="609600" y="6147038"/>
            <a:ext cx="7999995" cy="348002"/>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800"/>
              </a:spcAft>
              <a:defRPr/>
            </a:pPr>
            <a:r>
              <a:rPr lang="en-US" sz="1000" dirty="0">
                <a:latin typeface="FSElliotPro" panose="02000503040000020004" pitchFamily="50" charset="0"/>
                <a:cs typeface="Arial" panose="020B0604020202020204" pitchFamily="34" charset="0"/>
              </a:rPr>
              <a:t>Chart based on $10,000 gross monthly income ($120,000 annually), with a 60% group LTD policy with a monthly cap of $6,000, assuming a 30% tax bracket for Federal, State, and FICA. For illustrative purposes only. </a:t>
            </a:r>
          </a:p>
        </p:txBody>
      </p:sp>
      <p:sp>
        <p:nvSpPr>
          <p:cNvPr id="27" name="Slide Number Placeholder 9">
            <a:extLst>
              <a:ext uri="{FF2B5EF4-FFF2-40B4-BE49-F238E27FC236}">
                <a16:creationId xmlns:a16="http://schemas.microsoft.com/office/drawing/2014/main" id="{B350CADA-072C-4341-AA63-EDD5026B2486}"/>
              </a:ext>
            </a:extLst>
          </p:cNvPr>
          <p:cNvSpPr txBox="1">
            <a:spLocks/>
          </p:cNvSpPr>
          <p:nvPr/>
        </p:nvSpPr>
        <p:spPr>
          <a:xfrm>
            <a:off x="190500" y="6335202"/>
            <a:ext cx="266700" cy="274637"/>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CF28CE-A392-6E4E-B8A8-233A7BF58CFD}" type="slidenum">
              <a:rPr lang="en-US" smtClean="0"/>
              <a:pPr/>
              <a:t>16</a:t>
            </a:fld>
            <a:endParaRPr lang="en-US" dirty="0"/>
          </a:p>
        </p:txBody>
      </p:sp>
    </p:spTree>
    <p:extLst>
      <p:ext uri="{BB962C8B-B14F-4D97-AF65-F5344CB8AC3E}">
        <p14:creationId xmlns:p14="http://schemas.microsoft.com/office/powerpoint/2010/main" val="1000903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42875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88334" y="617653"/>
            <a:ext cx="10972800" cy="457200"/>
          </a:xfrm>
        </p:spPr>
        <p:txBody>
          <a:bodyPr/>
          <a:lstStyle/>
          <a:p>
            <a:r>
              <a:rPr lang="en-US" dirty="0">
                <a:solidFill>
                  <a:schemeClr val="bg1"/>
                </a:solidFill>
              </a:rPr>
              <a:t>Group long-term disability (LTD) benefit cap impacts</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4"/>
          </p:nvPr>
        </p:nvSpPr>
        <p:spPr>
          <a:xfrm>
            <a:off x="159989" y="6247663"/>
            <a:ext cx="417711" cy="377825"/>
          </a:xfrm>
        </p:spPr>
        <p:txBody>
          <a:bodyPr/>
          <a:lstStyle/>
          <a:p>
            <a:fld id="{13CF28CE-A392-6E4E-B8A8-233A7BF58CFD}" type="slidenum">
              <a:rPr lang="en-US" smtClean="0"/>
              <a:pPr/>
              <a:t>17</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dirty="0"/>
          </a:p>
        </p:txBody>
      </p:sp>
      <p:pic>
        <p:nvPicPr>
          <p:cNvPr id="3" name="Picture 2" descr="Chart, scatter chart&#10;&#10;Description automatically generated">
            <a:extLst>
              <a:ext uri="{FF2B5EF4-FFF2-40B4-BE49-F238E27FC236}">
                <a16:creationId xmlns:a16="http://schemas.microsoft.com/office/drawing/2014/main" id="{8D5B5393-3DFA-49B7-BE37-4031F6136376}"/>
              </a:ext>
            </a:extLst>
          </p:cNvPr>
          <p:cNvPicPr>
            <a:picLocks noChangeAspect="1"/>
          </p:cNvPicPr>
          <p:nvPr/>
        </p:nvPicPr>
        <p:blipFill>
          <a:blip r:embed="rId3"/>
          <a:stretch>
            <a:fillRect/>
          </a:stretch>
        </p:blipFill>
        <p:spPr>
          <a:xfrm>
            <a:off x="1697806" y="1770151"/>
            <a:ext cx="8753856" cy="4477512"/>
          </a:xfrm>
          <a:prstGeom prst="rect">
            <a:avLst/>
          </a:prstGeom>
        </p:spPr>
      </p:pic>
    </p:spTree>
    <p:extLst>
      <p:ext uri="{BB962C8B-B14F-4D97-AF65-F5344CB8AC3E}">
        <p14:creationId xmlns:p14="http://schemas.microsoft.com/office/powerpoint/2010/main" val="4135430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D5538FF-2DDD-104D-A5D0-FF7ACD8FD0F5}"/>
              </a:ext>
            </a:extLst>
          </p:cNvPr>
          <p:cNvSpPr/>
          <p:nvPr/>
        </p:nvSpPr>
        <p:spPr>
          <a:xfrm>
            <a:off x="0" y="1"/>
            <a:ext cx="12192000" cy="2720623"/>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graphicFrame>
        <p:nvGraphicFramePr>
          <p:cNvPr id="5" name="Table 4">
            <a:extLst>
              <a:ext uri="{FF2B5EF4-FFF2-40B4-BE49-F238E27FC236}">
                <a16:creationId xmlns:a16="http://schemas.microsoft.com/office/drawing/2014/main" id="{AE8A0615-661E-48CA-82AC-AAD3F527F052}"/>
              </a:ext>
            </a:extLst>
          </p:cNvPr>
          <p:cNvGraphicFramePr>
            <a:graphicFrameLocks noGrp="1"/>
          </p:cNvGraphicFramePr>
          <p:nvPr>
            <p:extLst>
              <p:ext uri="{D42A27DB-BD31-4B8C-83A1-F6EECF244321}">
                <p14:modId xmlns:p14="http://schemas.microsoft.com/office/powerpoint/2010/main" val="2791408319"/>
              </p:ext>
            </p:extLst>
          </p:nvPr>
        </p:nvGraphicFramePr>
        <p:xfrm>
          <a:off x="599371" y="2012593"/>
          <a:ext cx="10968568" cy="3169920"/>
        </p:xfrm>
        <a:graphic>
          <a:graphicData uri="http://schemas.openxmlformats.org/drawingml/2006/table">
            <a:tbl>
              <a:tblPr firstRow="1" bandRow="1">
                <a:tableStyleId>{5940675A-B579-460E-94D1-54222C63F5DA}</a:tableStyleId>
              </a:tblPr>
              <a:tblGrid>
                <a:gridCol w="1308452">
                  <a:extLst>
                    <a:ext uri="{9D8B030D-6E8A-4147-A177-3AD203B41FA5}">
                      <a16:colId xmlns:a16="http://schemas.microsoft.com/office/drawing/2014/main" val="20000"/>
                    </a:ext>
                  </a:extLst>
                </a:gridCol>
                <a:gridCol w="1456267">
                  <a:extLst>
                    <a:ext uri="{9D8B030D-6E8A-4147-A177-3AD203B41FA5}">
                      <a16:colId xmlns:a16="http://schemas.microsoft.com/office/drawing/2014/main" val="20001"/>
                    </a:ext>
                  </a:extLst>
                </a:gridCol>
                <a:gridCol w="1467555">
                  <a:extLst>
                    <a:ext uri="{9D8B030D-6E8A-4147-A177-3AD203B41FA5}">
                      <a16:colId xmlns:a16="http://schemas.microsoft.com/office/drawing/2014/main" val="20002"/>
                    </a:ext>
                  </a:extLst>
                </a:gridCol>
                <a:gridCol w="1648179">
                  <a:extLst>
                    <a:ext uri="{9D8B030D-6E8A-4147-A177-3AD203B41FA5}">
                      <a16:colId xmlns:a16="http://schemas.microsoft.com/office/drawing/2014/main" val="20003"/>
                    </a:ext>
                  </a:extLst>
                </a:gridCol>
                <a:gridCol w="1664936">
                  <a:extLst>
                    <a:ext uri="{9D8B030D-6E8A-4147-A177-3AD203B41FA5}">
                      <a16:colId xmlns:a16="http://schemas.microsoft.com/office/drawing/2014/main" val="20004"/>
                    </a:ext>
                  </a:extLst>
                </a:gridCol>
                <a:gridCol w="1671687">
                  <a:extLst>
                    <a:ext uri="{9D8B030D-6E8A-4147-A177-3AD203B41FA5}">
                      <a16:colId xmlns:a16="http://schemas.microsoft.com/office/drawing/2014/main" val="1298171312"/>
                    </a:ext>
                  </a:extLst>
                </a:gridCol>
                <a:gridCol w="1751492">
                  <a:extLst>
                    <a:ext uri="{9D8B030D-6E8A-4147-A177-3AD203B41FA5}">
                      <a16:colId xmlns:a16="http://schemas.microsoft.com/office/drawing/2014/main" val="541189302"/>
                    </a:ext>
                  </a:extLst>
                </a:gridCol>
              </a:tblGrid>
              <a:tr h="731520">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pPr>
                      <a:r>
                        <a:rPr lang="en-US" sz="1600" dirty="0">
                          <a:solidFill>
                            <a:schemeClr val="bg1"/>
                          </a:solidFill>
                          <a:latin typeface="FSElliotPro" panose="02000503040000020004" pitchFamily="50" charset="0"/>
                          <a:cs typeface="Arial" panose="020B0604020202020204" pitchFamily="34" charset="0"/>
                        </a:rPr>
                        <a:t>Title</a:t>
                      </a:r>
                      <a:endPar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endParaRPr>
                    </a:p>
                  </a:txBody>
                  <a:tcPr marL="0" marR="0" marT="121920" marB="121920" anchor="ctr">
                    <a:lnL w="12700" cmpd="sng">
                      <a:noFill/>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lang="en-US" sz="1600" dirty="0">
                          <a:solidFill>
                            <a:schemeClr val="bg1"/>
                          </a:solidFill>
                          <a:latin typeface="FSElliotPro" panose="02000503040000020004" pitchFamily="50" charset="0"/>
                          <a:cs typeface="Arial" panose="020B0604020202020204" pitchFamily="34" charset="0"/>
                        </a:rPr>
                        <a:t>Annual base salary</a:t>
                      </a:r>
                    </a:p>
                  </a:txBody>
                  <a:tcPr marL="0" marR="0"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lang="en-US" sz="1600" dirty="0">
                          <a:solidFill>
                            <a:schemeClr val="bg1"/>
                          </a:solidFill>
                          <a:latin typeface="FSElliotPro" panose="02000503040000020004" pitchFamily="50" charset="0"/>
                          <a:cs typeface="Arial" panose="020B0604020202020204" pitchFamily="34" charset="0"/>
                        </a:rPr>
                        <a:t>Annual bonus</a:t>
                      </a:r>
                    </a:p>
                  </a:txBody>
                  <a:tcPr marL="0" marR="0"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lang="en-US" sz="1600" dirty="0">
                          <a:solidFill>
                            <a:schemeClr val="bg1"/>
                          </a:solidFill>
                          <a:latin typeface="FSElliotPro" panose="02000503040000020004" pitchFamily="50" charset="0"/>
                          <a:cs typeface="Arial" panose="020B0604020202020204" pitchFamily="34" charset="0"/>
                        </a:rPr>
                        <a:t>Total annual compensation</a:t>
                      </a:r>
                    </a:p>
                  </a:txBody>
                  <a:tcPr marL="0" marR="0"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lang="en-US" sz="1600" dirty="0">
                          <a:solidFill>
                            <a:schemeClr val="bg1"/>
                          </a:solidFill>
                          <a:latin typeface="FSElliotPro" panose="02000503040000020004" pitchFamily="50" charset="0"/>
                          <a:cs typeface="Arial" panose="020B0604020202020204" pitchFamily="34" charset="0"/>
                        </a:rPr>
                        <a:t>Group LTD</a:t>
                      </a:r>
                      <a:r>
                        <a:rPr lang="en-US" sz="1600" baseline="0" dirty="0">
                          <a:solidFill>
                            <a:schemeClr val="bg1"/>
                          </a:solidFill>
                          <a:latin typeface="FSElliotPro" panose="02000503040000020004" pitchFamily="50" charset="0"/>
                          <a:cs typeface="Arial" panose="020B0604020202020204" pitchFamily="34" charset="0"/>
                        </a:rPr>
                        <a:t>*</a:t>
                      </a:r>
                      <a:r>
                        <a:rPr lang="en-US" sz="1600" dirty="0">
                          <a:solidFill>
                            <a:schemeClr val="bg1"/>
                          </a:solidFill>
                          <a:latin typeface="FSElliotPro" panose="02000503040000020004" pitchFamily="50" charset="0"/>
                          <a:cs typeface="Arial" panose="020B0604020202020204" pitchFamily="34" charset="0"/>
                        </a:rPr>
                        <a:t> monthly benefit</a:t>
                      </a:r>
                    </a:p>
                  </a:txBody>
                  <a:tcPr marL="0" marR="0"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lang="en-US" sz="1600" dirty="0">
                          <a:solidFill>
                            <a:schemeClr val="bg1"/>
                          </a:solidFill>
                          <a:latin typeface="FSElliotPro" panose="02000503040000020004" pitchFamily="50" charset="0"/>
                          <a:cs typeface="Arial" panose="020B0604020202020204" pitchFamily="34" charset="0"/>
                        </a:rPr>
                        <a:t>Individual DI monthly benefit</a:t>
                      </a:r>
                    </a:p>
                  </a:txBody>
                  <a:tcPr marL="0" marR="0"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lang="en-US" sz="1600" b="1" dirty="0">
                          <a:solidFill>
                            <a:srgbClr val="0067CF"/>
                          </a:solidFill>
                          <a:latin typeface="FSElliotPro" panose="02000503040000020004" pitchFamily="50" charset="0"/>
                          <a:cs typeface="Arial" panose="020B0604020202020204" pitchFamily="34" charset="0"/>
                        </a:rPr>
                        <a:t>Percentage of salary replaced</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0483162"/>
                  </a:ext>
                </a:extLst>
              </a:tr>
              <a:tr h="487680">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CEO</a:t>
                      </a:r>
                    </a:p>
                  </a:txBody>
                  <a:tcPr marL="121929" marR="121929" marT="121920" marB="12192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$200,000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$150,000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$350,000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$10,000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0067CF"/>
                          </a:solidFill>
                          <a:effectLst/>
                          <a:latin typeface="FS Elliot Pro Light" panose="02000503040000020004" pitchFamily="2" charset="0"/>
                          <a:ea typeface="+mn-ea"/>
                          <a:cs typeface="Arial" panose="020B0604020202020204" pitchFamily="34" charset="0"/>
                        </a:rPr>
                        <a:t>34%</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87680">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Sr. VP</a:t>
                      </a:r>
                    </a:p>
                  </a:txBody>
                  <a:tcPr marL="121929" marR="121929" marT="121920" marB="12192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$175,000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$100,000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$275,000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$8,750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0067CF"/>
                          </a:solidFill>
                          <a:effectLst/>
                          <a:latin typeface="FS Elliot Pro Light" panose="02000503040000020004" pitchFamily="2" charset="0"/>
                          <a:ea typeface="+mn-ea"/>
                          <a:cs typeface="Arial" panose="020B0604020202020204" pitchFamily="34" charset="0"/>
                        </a:rPr>
                        <a:t>38%</a:t>
                      </a:r>
                    </a:p>
                  </a:txBody>
                  <a:tcPr marL="121929" marR="121929" marT="121920" marB="12192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87680">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VP</a:t>
                      </a:r>
                    </a:p>
                  </a:txBody>
                  <a:tcPr marL="121929" marR="121929" marT="121920" marB="12192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$100,000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$75,000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$175,000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$5,000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0067CF"/>
                          </a:solidFill>
                          <a:effectLst/>
                          <a:latin typeface="FS Elliot Pro Light" panose="02000503040000020004" pitchFamily="2" charset="0"/>
                          <a:ea typeface="+mn-ea"/>
                          <a:cs typeface="Arial" panose="020B0604020202020204" pitchFamily="34" charset="0"/>
                        </a:rPr>
                        <a:t>34%</a:t>
                      </a:r>
                    </a:p>
                  </a:txBody>
                  <a:tcPr marL="121929" marR="121929" marT="121920" marB="12192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87680">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Sr. Manager</a:t>
                      </a:r>
                    </a:p>
                  </a:txBody>
                  <a:tcPr marL="121929" marR="121929" marT="121920" marB="12192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$75,000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$50,000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$125,000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$3,750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0067CF"/>
                          </a:solidFill>
                          <a:effectLst/>
                          <a:latin typeface="FS Elliot Pro Light" panose="02000503040000020004" pitchFamily="2" charset="0"/>
                          <a:ea typeface="+mn-ea"/>
                          <a:cs typeface="Arial" panose="020B0604020202020204" pitchFamily="34" charset="0"/>
                        </a:rPr>
                        <a:t>36%</a:t>
                      </a:r>
                    </a:p>
                  </a:txBody>
                  <a:tcPr marL="121929" marR="121929" marT="121920" marB="12192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87680">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Manager</a:t>
                      </a:r>
                    </a:p>
                  </a:txBody>
                  <a:tcPr marL="121929" marR="121929" marT="121920" marB="12192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$50,000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$25,000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spc="0" normalizeH="0" baseline="0" noProof="0" dirty="0">
                          <a:ln>
                            <a:noFill/>
                          </a:ln>
                          <a:solidFill>
                            <a:srgbClr val="4D4E53"/>
                          </a:solidFill>
                          <a:effectLst/>
                          <a:uLnTx/>
                          <a:uFillTx/>
                          <a:latin typeface="FS Elliot Pro Light" panose="02000503040000020004" pitchFamily="2" charset="0"/>
                          <a:ea typeface="+mn-ea"/>
                          <a:cs typeface="Arial" panose="020B0604020202020204" pitchFamily="34" charset="0"/>
                        </a:rPr>
                        <a:t>$75,000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spc="0" normalizeH="0" baseline="0" noProof="0" dirty="0">
                          <a:ln>
                            <a:noFill/>
                          </a:ln>
                          <a:solidFill>
                            <a:srgbClr val="4D4E53"/>
                          </a:solidFill>
                          <a:effectLst/>
                          <a:uLnTx/>
                          <a:uFillTx/>
                          <a:latin typeface="FS Elliot Pro Light" panose="02000503040000020004" pitchFamily="2" charset="0"/>
                          <a:ea typeface="+mn-ea"/>
                          <a:cs typeface="Arial" panose="020B0604020202020204" pitchFamily="34" charset="0"/>
                        </a:rPr>
                        <a:t>$2,500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0067CF"/>
                          </a:solidFill>
                          <a:effectLst/>
                          <a:latin typeface="FS Elliot Pro Light" panose="02000503040000020004" pitchFamily="2" charset="0"/>
                          <a:ea typeface="+mn-ea"/>
                          <a:cs typeface="Arial" panose="020B0604020202020204" pitchFamily="34" charset="0"/>
                        </a:rPr>
                        <a:t>40%</a:t>
                      </a:r>
                    </a:p>
                  </a:txBody>
                  <a:tcPr marL="121929" marR="121929" marT="121920" marB="12192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3" name="Title 5">
            <a:extLst>
              <a:ext uri="{FF2B5EF4-FFF2-40B4-BE49-F238E27FC236}">
                <a16:creationId xmlns:a16="http://schemas.microsoft.com/office/drawing/2014/main" id="{6E16207F-D664-C84C-AB45-3AD759B14E0B}"/>
              </a:ext>
            </a:extLst>
          </p:cNvPr>
          <p:cNvSpPr txBox="1">
            <a:spLocks/>
          </p:cNvSpPr>
          <p:nvPr/>
        </p:nvSpPr>
        <p:spPr>
          <a:xfrm>
            <a:off x="608013" y="617654"/>
            <a:ext cx="10972800" cy="777287"/>
          </a:xfrm>
          <a:prstGeom prst="rect">
            <a:avLst/>
          </a:prstGeom>
        </p:spPr>
        <p:txBody>
          <a:bodyPr lIns="0" rIns="0">
            <a:noAutofit/>
          </a:bodyPr>
          <a:lstStyle>
            <a:lvl1pPr algn="l" defTabSz="457200" rtl="0" eaLnBrk="1" latinLnBrk="0" hangingPunct="1">
              <a:lnSpc>
                <a:spcPct val="80000"/>
              </a:lnSpc>
              <a:spcBef>
                <a:spcPct val="0"/>
              </a:spcBef>
              <a:buNone/>
              <a:defRPr sz="3000" b="0" i="0" kern="1200" baseline="0">
                <a:solidFill>
                  <a:schemeClr val="bg2"/>
                </a:solidFill>
                <a:latin typeface="FS Elliot Pro"/>
                <a:ea typeface="+mj-ea"/>
                <a:cs typeface="FS Elliot Pro"/>
              </a:defRPr>
            </a:lvl1pPr>
          </a:lstStyle>
          <a:p>
            <a:r>
              <a:rPr lang="en-US" sz="4000" dirty="0">
                <a:solidFill>
                  <a:schemeClr val="accent2"/>
                </a:solidFill>
                <a:latin typeface="FS Elliot Pro Light" panose="02000503040000020004" pitchFamily="2" charset="0"/>
              </a:rPr>
              <a:t>Compare the coverage </a:t>
            </a:r>
            <a:r>
              <a:rPr lang="en-US" sz="4000" dirty="0">
                <a:solidFill>
                  <a:schemeClr val="accent2"/>
                </a:solidFill>
                <a:latin typeface="FS Elliot Pro Thin" panose="02000503030000020004" pitchFamily="2" charset="0"/>
              </a:rPr>
              <a:t>|</a:t>
            </a:r>
            <a:r>
              <a:rPr lang="en-US" sz="4000" dirty="0">
                <a:solidFill>
                  <a:schemeClr val="accent2"/>
                </a:solidFill>
                <a:latin typeface="FS Elliot Pro Light" panose="02000503040000020004" pitchFamily="2" charset="0"/>
              </a:rPr>
              <a:t> </a:t>
            </a:r>
            <a:r>
              <a:rPr lang="en-US" sz="2800" b="1" dirty="0">
                <a:solidFill>
                  <a:schemeClr val="accent2"/>
                </a:solidFill>
                <a:latin typeface="FS Elliot Pro" panose="02000503040000020004" pitchFamily="2" charset="0"/>
              </a:rPr>
              <a:t>Without individual DI insurance</a:t>
            </a:r>
          </a:p>
        </p:txBody>
      </p:sp>
      <p:sp>
        <p:nvSpPr>
          <p:cNvPr id="2" name="Rectangle 1">
            <a:extLst>
              <a:ext uri="{FF2B5EF4-FFF2-40B4-BE49-F238E27FC236}">
                <a16:creationId xmlns:a16="http://schemas.microsoft.com/office/drawing/2014/main" id="{90EA2F63-146B-E145-A2F4-80363F57258F}"/>
              </a:ext>
            </a:extLst>
          </p:cNvPr>
          <p:cNvSpPr/>
          <p:nvPr/>
        </p:nvSpPr>
        <p:spPr>
          <a:xfrm>
            <a:off x="9742311" y="1930401"/>
            <a:ext cx="1908720" cy="3325887"/>
          </a:xfrm>
          <a:prstGeom prst="rect">
            <a:avLst/>
          </a:prstGeom>
          <a:noFill/>
          <a:ln w="28575" cap="rnd" cmpd="sng">
            <a:solidFill>
              <a:srgbClr val="00C3D9"/>
            </a:solidFill>
            <a:prstDash val="sysDash"/>
            <a:round/>
            <a:extLst>
              <a:ext uri="{C807C97D-BFC1-408E-A445-0C87EB9F89A2}">
                <ask:lineSketchStyleProps xmlns:ask="http://schemas.microsoft.com/office/drawing/2018/sketchyshapes">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3" name="Slide Number Placeholder 2">
            <a:extLst>
              <a:ext uri="{FF2B5EF4-FFF2-40B4-BE49-F238E27FC236}">
                <a16:creationId xmlns:a16="http://schemas.microsoft.com/office/drawing/2014/main" id="{BFAAE3B5-3F19-4536-83BE-4FF525813052}"/>
              </a:ext>
            </a:extLst>
          </p:cNvPr>
          <p:cNvSpPr>
            <a:spLocks noGrp="1"/>
          </p:cNvSpPr>
          <p:nvPr>
            <p:ph type="sldNum" sz="quarter" idx="4"/>
          </p:nvPr>
        </p:nvSpPr>
        <p:spPr/>
        <p:txBody>
          <a:bodyPr/>
          <a:lstStyle/>
          <a:p>
            <a:fld id="{13CF28CE-A392-6E4E-B8A8-233A7BF58CFD}" type="slidenum">
              <a:rPr lang="en-US" smtClean="0"/>
              <a:pPr/>
              <a:t>18</a:t>
            </a:fld>
            <a:endParaRPr lang="en-US" dirty="0"/>
          </a:p>
        </p:txBody>
      </p:sp>
      <p:sp>
        <p:nvSpPr>
          <p:cNvPr id="4" name="TextBox 3">
            <a:extLst>
              <a:ext uri="{FF2B5EF4-FFF2-40B4-BE49-F238E27FC236}">
                <a16:creationId xmlns:a16="http://schemas.microsoft.com/office/drawing/2014/main" id="{0A4F349C-1AB3-473F-BD95-25F5201760F3}"/>
              </a:ext>
            </a:extLst>
          </p:cNvPr>
          <p:cNvSpPr txBox="1"/>
          <p:nvPr/>
        </p:nvSpPr>
        <p:spPr>
          <a:xfrm>
            <a:off x="577700" y="5813813"/>
            <a:ext cx="10372299" cy="261610"/>
          </a:xfrm>
          <a:prstGeom prst="rect">
            <a:avLst/>
          </a:prstGeom>
          <a:noFill/>
        </p:spPr>
        <p:txBody>
          <a:bodyPr wrap="square" rtlCol="0">
            <a:spAutoFit/>
          </a:bodyPr>
          <a:lstStyle/>
          <a:p>
            <a:r>
              <a:rPr lang="en-US" sz="1100" dirty="0">
                <a:solidFill>
                  <a:schemeClr val="bg1"/>
                </a:solidFill>
              </a:rPr>
              <a:t>* 60% of base salary up to a maximum of $10,000 monthly. For illustrative purposes only.</a:t>
            </a:r>
          </a:p>
        </p:txBody>
      </p:sp>
    </p:spTree>
    <p:extLst>
      <p:ext uri="{BB962C8B-B14F-4D97-AF65-F5344CB8AC3E}">
        <p14:creationId xmlns:p14="http://schemas.microsoft.com/office/powerpoint/2010/main" val="1220899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D5538FF-2DDD-104D-A5D0-FF7ACD8FD0F5}"/>
              </a:ext>
            </a:extLst>
          </p:cNvPr>
          <p:cNvSpPr/>
          <p:nvPr/>
        </p:nvSpPr>
        <p:spPr>
          <a:xfrm>
            <a:off x="0" y="1"/>
            <a:ext cx="12192000" cy="2720623"/>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graphicFrame>
        <p:nvGraphicFramePr>
          <p:cNvPr id="5" name="Table 4">
            <a:extLst>
              <a:ext uri="{FF2B5EF4-FFF2-40B4-BE49-F238E27FC236}">
                <a16:creationId xmlns:a16="http://schemas.microsoft.com/office/drawing/2014/main" id="{AE8A0615-661E-48CA-82AC-AAD3F527F052}"/>
              </a:ext>
            </a:extLst>
          </p:cNvPr>
          <p:cNvGraphicFramePr>
            <a:graphicFrameLocks noGrp="1"/>
          </p:cNvGraphicFramePr>
          <p:nvPr>
            <p:extLst>
              <p:ext uri="{D42A27DB-BD31-4B8C-83A1-F6EECF244321}">
                <p14:modId xmlns:p14="http://schemas.microsoft.com/office/powerpoint/2010/main" val="2712387506"/>
              </p:ext>
            </p:extLst>
          </p:nvPr>
        </p:nvGraphicFramePr>
        <p:xfrm>
          <a:off x="599371" y="2012593"/>
          <a:ext cx="10968568" cy="3169920"/>
        </p:xfrm>
        <a:graphic>
          <a:graphicData uri="http://schemas.openxmlformats.org/drawingml/2006/table">
            <a:tbl>
              <a:tblPr firstRow="1" bandRow="1">
                <a:tableStyleId>{5940675A-B579-460E-94D1-54222C63F5DA}</a:tableStyleId>
              </a:tblPr>
              <a:tblGrid>
                <a:gridCol w="1308452">
                  <a:extLst>
                    <a:ext uri="{9D8B030D-6E8A-4147-A177-3AD203B41FA5}">
                      <a16:colId xmlns:a16="http://schemas.microsoft.com/office/drawing/2014/main" val="20000"/>
                    </a:ext>
                  </a:extLst>
                </a:gridCol>
                <a:gridCol w="1456267">
                  <a:extLst>
                    <a:ext uri="{9D8B030D-6E8A-4147-A177-3AD203B41FA5}">
                      <a16:colId xmlns:a16="http://schemas.microsoft.com/office/drawing/2014/main" val="20001"/>
                    </a:ext>
                  </a:extLst>
                </a:gridCol>
                <a:gridCol w="1467555">
                  <a:extLst>
                    <a:ext uri="{9D8B030D-6E8A-4147-A177-3AD203B41FA5}">
                      <a16:colId xmlns:a16="http://schemas.microsoft.com/office/drawing/2014/main" val="20002"/>
                    </a:ext>
                  </a:extLst>
                </a:gridCol>
                <a:gridCol w="1648179">
                  <a:extLst>
                    <a:ext uri="{9D8B030D-6E8A-4147-A177-3AD203B41FA5}">
                      <a16:colId xmlns:a16="http://schemas.microsoft.com/office/drawing/2014/main" val="20003"/>
                    </a:ext>
                  </a:extLst>
                </a:gridCol>
                <a:gridCol w="1664936">
                  <a:extLst>
                    <a:ext uri="{9D8B030D-6E8A-4147-A177-3AD203B41FA5}">
                      <a16:colId xmlns:a16="http://schemas.microsoft.com/office/drawing/2014/main" val="20004"/>
                    </a:ext>
                  </a:extLst>
                </a:gridCol>
                <a:gridCol w="1671687">
                  <a:extLst>
                    <a:ext uri="{9D8B030D-6E8A-4147-A177-3AD203B41FA5}">
                      <a16:colId xmlns:a16="http://schemas.microsoft.com/office/drawing/2014/main" val="1298171312"/>
                    </a:ext>
                  </a:extLst>
                </a:gridCol>
                <a:gridCol w="1751492">
                  <a:extLst>
                    <a:ext uri="{9D8B030D-6E8A-4147-A177-3AD203B41FA5}">
                      <a16:colId xmlns:a16="http://schemas.microsoft.com/office/drawing/2014/main" val="541189302"/>
                    </a:ext>
                  </a:extLst>
                </a:gridCol>
              </a:tblGrid>
              <a:tr h="731520">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pPr>
                      <a:r>
                        <a:rPr lang="en-US" sz="1600" dirty="0">
                          <a:solidFill>
                            <a:schemeClr val="bg1"/>
                          </a:solidFill>
                          <a:latin typeface="FSElliotPro" panose="02000503040000020004" pitchFamily="50" charset="0"/>
                          <a:cs typeface="Arial" panose="020B0604020202020204" pitchFamily="34" charset="0"/>
                        </a:rPr>
                        <a:t>Title</a:t>
                      </a:r>
                      <a:endPar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endParaRPr>
                    </a:p>
                  </a:txBody>
                  <a:tcPr marL="0" marR="0" marT="121920" marB="121920" anchor="ctr">
                    <a:lnL w="12700" cmpd="sng">
                      <a:noFill/>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lang="en-US" sz="1600" dirty="0">
                          <a:solidFill>
                            <a:schemeClr val="bg1"/>
                          </a:solidFill>
                          <a:latin typeface="FSElliotPro" panose="02000503040000020004" pitchFamily="50" charset="0"/>
                          <a:cs typeface="Arial" panose="020B0604020202020204" pitchFamily="34" charset="0"/>
                        </a:rPr>
                        <a:t>Annual base salary</a:t>
                      </a:r>
                    </a:p>
                  </a:txBody>
                  <a:tcPr marL="0" marR="0"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lang="en-US" sz="1600" dirty="0">
                          <a:solidFill>
                            <a:schemeClr val="bg1"/>
                          </a:solidFill>
                          <a:latin typeface="FSElliotPro" panose="02000503040000020004" pitchFamily="50" charset="0"/>
                          <a:cs typeface="Arial" panose="020B0604020202020204" pitchFamily="34" charset="0"/>
                        </a:rPr>
                        <a:t>Annual bonus</a:t>
                      </a:r>
                    </a:p>
                  </a:txBody>
                  <a:tcPr marL="0" marR="0"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lang="en-US" sz="1600" dirty="0">
                          <a:solidFill>
                            <a:schemeClr val="bg1"/>
                          </a:solidFill>
                          <a:latin typeface="FSElliotPro" panose="02000503040000020004" pitchFamily="50" charset="0"/>
                          <a:cs typeface="Arial" panose="020B0604020202020204" pitchFamily="34" charset="0"/>
                        </a:rPr>
                        <a:t>Total annual compensation</a:t>
                      </a:r>
                    </a:p>
                  </a:txBody>
                  <a:tcPr marL="0" marR="0"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lang="en-US" sz="1600" dirty="0">
                          <a:solidFill>
                            <a:schemeClr val="bg1"/>
                          </a:solidFill>
                          <a:latin typeface="FSElliotPro" panose="02000503040000020004" pitchFamily="50" charset="0"/>
                          <a:cs typeface="Arial" panose="020B0604020202020204" pitchFamily="34" charset="0"/>
                        </a:rPr>
                        <a:t>Group LTD</a:t>
                      </a:r>
                      <a:r>
                        <a:rPr lang="en-US" sz="1600" baseline="0" dirty="0">
                          <a:solidFill>
                            <a:schemeClr val="bg1"/>
                          </a:solidFill>
                          <a:latin typeface="FSElliotPro" panose="02000503040000020004" pitchFamily="50" charset="0"/>
                          <a:cs typeface="Arial" panose="020B0604020202020204" pitchFamily="34" charset="0"/>
                        </a:rPr>
                        <a:t>*</a:t>
                      </a:r>
                      <a:r>
                        <a:rPr lang="en-US" sz="1600" dirty="0">
                          <a:solidFill>
                            <a:schemeClr val="bg1"/>
                          </a:solidFill>
                          <a:latin typeface="FSElliotPro" panose="02000503040000020004" pitchFamily="50" charset="0"/>
                          <a:cs typeface="Arial" panose="020B0604020202020204" pitchFamily="34" charset="0"/>
                        </a:rPr>
                        <a:t> monthly benefit</a:t>
                      </a:r>
                    </a:p>
                  </a:txBody>
                  <a:tcPr marL="0" marR="0"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lang="en-US" sz="1600" dirty="0">
                          <a:solidFill>
                            <a:schemeClr val="bg1"/>
                          </a:solidFill>
                          <a:latin typeface="FSElliotPro" panose="02000503040000020004" pitchFamily="50" charset="0"/>
                          <a:cs typeface="Arial" panose="020B0604020202020204" pitchFamily="34" charset="0"/>
                        </a:rPr>
                        <a:t>Individual DI monthly benefit</a:t>
                      </a:r>
                    </a:p>
                  </a:txBody>
                  <a:tcPr marL="0" marR="0"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lang="en-US" sz="1600" b="1" dirty="0">
                          <a:solidFill>
                            <a:srgbClr val="0067CF"/>
                          </a:solidFill>
                          <a:latin typeface="FSElliotPro" panose="02000503040000020004" pitchFamily="50" charset="0"/>
                          <a:cs typeface="Arial" panose="020B0604020202020204" pitchFamily="34" charset="0"/>
                        </a:rPr>
                        <a:t>Percentage of salary replaced</a:t>
                      </a:r>
                    </a:p>
                  </a:txBody>
                  <a:tcPr marL="121929" marR="121929" marT="121920" marB="121920" anchor="ctr">
                    <a:lnL w="6350" cap="flat" cmpd="sng" algn="ctr">
                      <a:solidFill>
                        <a:schemeClr val="bg1">
                          <a:lumMod val="7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0483162"/>
                  </a:ext>
                </a:extLst>
              </a:tr>
              <a:tr h="487680">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CEO</a:t>
                      </a:r>
                    </a:p>
                  </a:txBody>
                  <a:tcPr marL="121929" marR="121929" marT="121920" marB="12192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$200,000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$150,000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$350,000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$10,000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$11,875</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0067CF"/>
                          </a:solidFill>
                          <a:effectLst/>
                          <a:latin typeface="FS Elliot Pro Light" panose="02000503040000020004" pitchFamily="2" charset="0"/>
                          <a:ea typeface="+mn-ea"/>
                          <a:cs typeface="Arial" panose="020B0604020202020204" pitchFamily="34" charset="0"/>
                        </a:rPr>
                        <a:t>75%</a:t>
                      </a:r>
                    </a:p>
                  </a:txBody>
                  <a:tcPr marL="121929" marR="121929" marT="121920" marB="12192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87680">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Sr. VP</a:t>
                      </a:r>
                    </a:p>
                  </a:txBody>
                  <a:tcPr marL="121929" marR="121929" marT="121920" marB="12192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$175,000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$100,000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$275,000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$8,750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$8,425</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0067CF"/>
                          </a:solidFill>
                          <a:effectLst/>
                          <a:latin typeface="FS Elliot Pro Light" panose="02000503040000020004" pitchFamily="2" charset="0"/>
                          <a:ea typeface="+mn-ea"/>
                          <a:cs typeface="Arial" panose="020B0604020202020204" pitchFamily="34" charset="0"/>
                        </a:rPr>
                        <a:t>75%</a:t>
                      </a:r>
                    </a:p>
                  </a:txBody>
                  <a:tcPr marL="121929" marR="121929" marT="121920" marB="12192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87680">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VP</a:t>
                      </a:r>
                    </a:p>
                  </a:txBody>
                  <a:tcPr marL="121929" marR="121929" marT="121920" marB="12192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$100,000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$75,000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$175,000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$5,000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$6,000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0067CF"/>
                          </a:solidFill>
                          <a:effectLst/>
                          <a:latin typeface="FS Elliot Pro Light" panose="02000503040000020004" pitchFamily="2" charset="0"/>
                          <a:ea typeface="+mn-ea"/>
                          <a:cs typeface="Arial" panose="020B0604020202020204" pitchFamily="34" charset="0"/>
                        </a:rPr>
                        <a:t>75%</a:t>
                      </a:r>
                    </a:p>
                  </a:txBody>
                  <a:tcPr marL="121929" marR="121929" marT="121920" marB="12192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87680">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Sr. Manager</a:t>
                      </a:r>
                    </a:p>
                  </a:txBody>
                  <a:tcPr marL="121929" marR="121929" marT="121920" marB="12192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$75,000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$50,000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$125,000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$3,750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$4,050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0067CF"/>
                          </a:solidFill>
                          <a:effectLst/>
                          <a:latin typeface="FS Elliot Pro Light" panose="02000503040000020004" pitchFamily="2" charset="0"/>
                          <a:ea typeface="+mn-ea"/>
                          <a:cs typeface="Arial" panose="020B0604020202020204" pitchFamily="34" charset="0"/>
                        </a:rPr>
                        <a:t>75%</a:t>
                      </a:r>
                    </a:p>
                  </a:txBody>
                  <a:tcPr marL="121929" marR="121929" marT="121920" marB="12192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87680">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Manager</a:t>
                      </a:r>
                    </a:p>
                  </a:txBody>
                  <a:tcPr marL="121929" marR="121929" marT="121920" marB="12192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$50,000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$25,000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spc="0" normalizeH="0" baseline="0" noProof="0" dirty="0">
                          <a:ln>
                            <a:noFill/>
                          </a:ln>
                          <a:solidFill>
                            <a:srgbClr val="4D4E53"/>
                          </a:solidFill>
                          <a:effectLst/>
                          <a:uLnTx/>
                          <a:uFillTx/>
                          <a:latin typeface="FS Elliot Pro Light" panose="02000503040000020004" pitchFamily="2" charset="0"/>
                          <a:ea typeface="+mn-ea"/>
                          <a:cs typeface="Arial" panose="020B0604020202020204" pitchFamily="34" charset="0"/>
                        </a:rPr>
                        <a:t>$75,000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spc="0" normalizeH="0" baseline="0" noProof="0" dirty="0">
                          <a:ln>
                            <a:noFill/>
                          </a:ln>
                          <a:solidFill>
                            <a:srgbClr val="4D4E53"/>
                          </a:solidFill>
                          <a:effectLst/>
                          <a:uLnTx/>
                          <a:uFillTx/>
                          <a:latin typeface="FS Elliot Pro Light" panose="02000503040000020004" pitchFamily="2" charset="0"/>
                          <a:ea typeface="+mn-ea"/>
                          <a:cs typeface="Arial" panose="020B0604020202020204" pitchFamily="34" charset="0"/>
                        </a:rPr>
                        <a:t>$2,500</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4D4E53"/>
                          </a:solidFill>
                          <a:effectLst/>
                          <a:latin typeface="FS Elliot Pro Light" panose="02000503040000020004" pitchFamily="2" charset="0"/>
                          <a:ea typeface="+mn-ea"/>
                          <a:cs typeface="Arial" panose="020B0604020202020204" pitchFamily="34" charset="0"/>
                        </a:rPr>
                        <a:t>$2,175</a:t>
                      </a:r>
                    </a:p>
                  </a:txBody>
                  <a:tcPr marL="121929" marR="121929" marT="121920" marB="12192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
                          <a:srgbClr val="CF7600"/>
                        </a:buClr>
                        <a:buSzTx/>
                        <a:buFontTx/>
                        <a:buNone/>
                        <a:tabLst/>
                        <a:defRPr/>
                      </a:pPr>
                      <a:r>
                        <a:rPr kumimoji="0" lang="en-US" sz="1600" b="0" i="0" u="none" strike="noStrike" kern="1200" cap="none" normalizeH="0" baseline="0" dirty="0">
                          <a:ln>
                            <a:noFill/>
                          </a:ln>
                          <a:solidFill>
                            <a:srgbClr val="0067CF"/>
                          </a:solidFill>
                          <a:effectLst/>
                          <a:latin typeface="FS Elliot Pro Light" panose="02000503040000020004" pitchFamily="2" charset="0"/>
                          <a:ea typeface="+mn-ea"/>
                          <a:cs typeface="Arial" panose="020B0604020202020204" pitchFamily="34" charset="0"/>
                        </a:rPr>
                        <a:t>75%</a:t>
                      </a:r>
                    </a:p>
                  </a:txBody>
                  <a:tcPr marL="121929" marR="121929" marT="121920" marB="12192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3" name="Title 5">
            <a:extLst>
              <a:ext uri="{FF2B5EF4-FFF2-40B4-BE49-F238E27FC236}">
                <a16:creationId xmlns:a16="http://schemas.microsoft.com/office/drawing/2014/main" id="{6E16207F-D664-C84C-AB45-3AD759B14E0B}"/>
              </a:ext>
            </a:extLst>
          </p:cNvPr>
          <p:cNvSpPr txBox="1">
            <a:spLocks/>
          </p:cNvSpPr>
          <p:nvPr/>
        </p:nvSpPr>
        <p:spPr>
          <a:xfrm>
            <a:off x="608013" y="617654"/>
            <a:ext cx="10972800" cy="777287"/>
          </a:xfrm>
          <a:prstGeom prst="rect">
            <a:avLst/>
          </a:prstGeom>
        </p:spPr>
        <p:txBody>
          <a:bodyPr lIns="0" rIns="0">
            <a:noAutofit/>
          </a:bodyPr>
          <a:lstStyle>
            <a:lvl1pPr algn="l" defTabSz="457200" rtl="0" eaLnBrk="1" latinLnBrk="0" hangingPunct="1">
              <a:lnSpc>
                <a:spcPct val="80000"/>
              </a:lnSpc>
              <a:spcBef>
                <a:spcPct val="0"/>
              </a:spcBef>
              <a:buNone/>
              <a:defRPr sz="3000" b="0" i="0" kern="1200" baseline="0">
                <a:solidFill>
                  <a:schemeClr val="bg2"/>
                </a:solidFill>
                <a:latin typeface="FS Elliot Pro"/>
                <a:ea typeface="+mj-ea"/>
                <a:cs typeface="FS Elliot Pro"/>
              </a:defRPr>
            </a:lvl1pPr>
          </a:lstStyle>
          <a:p>
            <a:r>
              <a:rPr lang="en-US" sz="4000" dirty="0">
                <a:solidFill>
                  <a:schemeClr val="accent2"/>
                </a:solidFill>
                <a:latin typeface="FS Elliot Pro Light" panose="02000503040000020004" pitchFamily="2" charset="0"/>
              </a:rPr>
              <a:t>Compare the coverage </a:t>
            </a:r>
            <a:r>
              <a:rPr lang="en-US" sz="4000" dirty="0">
                <a:solidFill>
                  <a:schemeClr val="accent2"/>
                </a:solidFill>
                <a:latin typeface="FS Elliot Pro Thin" panose="02000503030000020004" pitchFamily="2" charset="0"/>
              </a:rPr>
              <a:t>|</a:t>
            </a:r>
            <a:r>
              <a:rPr lang="en-US" sz="4000" dirty="0">
                <a:solidFill>
                  <a:schemeClr val="accent2"/>
                </a:solidFill>
                <a:latin typeface="FS Elliot Pro Light" panose="02000503040000020004" pitchFamily="2" charset="0"/>
              </a:rPr>
              <a:t> </a:t>
            </a:r>
            <a:r>
              <a:rPr lang="en-US" sz="2800" b="1" dirty="0">
                <a:solidFill>
                  <a:schemeClr val="accent2"/>
                </a:solidFill>
                <a:latin typeface="FS Elliot Pro" panose="02000503040000020004" pitchFamily="2" charset="0"/>
              </a:rPr>
              <a:t>With individual DI insurance</a:t>
            </a:r>
          </a:p>
        </p:txBody>
      </p:sp>
      <p:sp>
        <p:nvSpPr>
          <p:cNvPr id="2" name="Rectangle 1">
            <a:extLst>
              <a:ext uri="{FF2B5EF4-FFF2-40B4-BE49-F238E27FC236}">
                <a16:creationId xmlns:a16="http://schemas.microsoft.com/office/drawing/2014/main" id="{90EA2F63-146B-E145-A2F4-80363F57258F}"/>
              </a:ext>
            </a:extLst>
          </p:cNvPr>
          <p:cNvSpPr/>
          <p:nvPr/>
        </p:nvSpPr>
        <p:spPr>
          <a:xfrm>
            <a:off x="9742311" y="1930401"/>
            <a:ext cx="1908720" cy="3325887"/>
          </a:xfrm>
          <a:prstGeom prst="rect">
            <a:avLst/>
          </a:prstGeom>
          <a:noFill/>
          <a:ln w="28575" cap="rnd" cmpd="sng">
            <a:solidFill>
              <a:srgbClr val="00C3D9"/>
            </a:solidFill>
            <a:prstDash val="sysDash"/>
            <a:round/>
            <a:extLst>
              <a:ext uri="{C807C97D-BFC1-408E-A445-0C87EB9F89A2}">
                <ask:lineSketchStyleProps xmlns:ask="http://schemas.microsoft.com/office/drawing/2018/sketchyshapes">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3" name="Slide Number Placeholder 2">
            <a:extLst>
              <a:ext uri="{FF2B5EF4-FFF2-40B4-BE49-F238E27FC236}">
                <a16:creationId xmlns:a16="http://schemas.microsoft.com/office/drawing/2014/main" id="{352E1636-A97F-490D-BFF8-13B9C2B33B14}"/>
              </a:ext>
            </a:extLst>
          </p:cNvPr>
          <p:cNvSpPr>
            <a:spLocks noGrp="1"/>
          </p:cNvSpPr>
          <p:nvPr>
            <p:ph type="sldNum" sz="quarter" idx="4"/>
          </p:nvPr>
        </p:nvSpPr>
        <p:spPr/>
        <p:txBody>
          <a:bodyPr/>
          <a:lstStyle/>
          <a:p>
            <a:fld id="{13CF28CE-A392-6E4E-B8A8-233A7BF58CFD}" type="slidenum">
              <a:rPr lang="en-US" smtClean="0"/>
              <a:pPr/>
              <a:t>19</a:t>
            </a:fld>
            <a:endParaRPr lang="en-US" dirty="0"/>
          </a:p>
        </p:txBody>
      </p:sp>
      <p:sp>
        <p:nvSpPr>
          <p:cNvPr id="4" name="TextBox 3">
            <a:extLst>
              <a:ext uri="{FF2B5EF4-FFF2-40B4-BE49-F238E27FC236}">
                <a16:creationId xmlns:a16="http://schemas.microsoft.com/office/drawing/2014/main" id="{E3318197-5F74-4D6B-91CA-8C9AA07C17D9}"/>
              </a:ext>
            </a:extLst>
          </p:cNvPr>
          <p:cNvSpPr txBox="1"/>
          <p:nvPr/>
        </p:nvSpPr>
        <p:spPr>
          <a:xfrm>
            <a:off x="577700" y="6096685"/>
            <a:ext cx="10617959" cy="246221"/>
          </a:xfrm>
          <a:prstGeom prst="rect">
            <a:avLst/>
          </a:prstGeom>
          <a:noFill/>
        </p:spPr>
        <p:txBody>
          <a:bodyPr wrap="square" rtlCol="0">
            <a:spAutoFit/>
          </a:bodyPr>
          <a:lstStyle/>
          <a:p>
            <a:r>
              <a:rPr lang="en-US" sz="1000" dirty="0">
                <a:solidFill>
                  <a:schemeClr val="bg1"/>
                </a:solidFill>
              </a:rPr>
              <a:t>* 60% of base salary up to maximum $10,000 monthly. For illustrative purposes only.</a:t>
            </a:r>
          </a:p>
        </p:txBody>
      </p:sp>
    </p:spTree>
    <p:extLst>
      <p:ext uri="{BB962C8B-B14F-4D97-AF65-F5344CB8AC3E}">
        <p14:creationId xmlns:p14="http://schemas.microsoft.com/office/powerpoint/2010/main" val="84274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57BC16-19D2-A843-9BA7-47BC28DBF113}"/>
              </a:ext>
            </a:extLst>
          </p:cNvPr>
          <p:cNvSpPr>
            <a:spLocks noGrp="1"/>
          </p:cNvSpPr>
          <p:nvPr>
            <p:ph type="body" idx="1"/>
          </p:nvPr>
        </p:nvSpPr>
        <p:spPr>
          <a:xfrm>
            <a:off x="609600" y="2122916"/>
            <a:ext cx="10972800" cy="2612167"/>
          </a:xfrm>
        </p:spPr>
        <p:txBody>
          <a:bodyPr/>
          <a:lstStyle/>
          <a:p>
            <a:r>
              <a:rPr lang="en-US" sz="1000" dirty="0"/>
              <a:t>This presentation is not approved for use in Arizona and New Mexico. </a:t>
            </a:r>
          </a:p>
          <a:p>
            <a:r>
              <a:rPr lang="en-US" sz="1000" dirty="0"/>
              <a:t>Insurance products issued by Principal Life Insurance Company</a:t>
            </a:r>
            <a:r>
              <a:rPr lang="en-US" sz="1000" baseline="30000" dirty="0"/>
              <a:t>®</a:t>
            </a:r>
            <a:r>
              <a:rPr lang="en-US" sz="1000" dirty="0"/>
              <a:t>, a member of the Principal Financial Group</a:t>
            </a:r>
            <a:r>
              <a:rPr lang="en-US" sz="1000" baseline="30000" dirty="0"/>
              <a:t>®</a:t>
            </a:r>
            <a:r>
              <a:rPr lang="en-US" sz="1000" dirty="0"/>
              <a:t>, Des Moines, IA 50392.</a:t>
            </a:r>
          </a:p>
          <a:p>
            <a:r>
              <a:rPr lang="en-US" sz="1000" dirty="0"/>
              <a:t>This is an overview of the benefits of disability insurance, but there are limitations and exclusions. </a:t>
            </a:r>
          </a:p>
          <a:p>
            <a:r>
              <a:rPr lang="en-US" sz="1000" dirty="0"/>
              <a:t>For cost and coverage details, contact your Principal</a:t>
            </a:r>
            <a:r>
              <a:rPr lang="en-US" sz="1000" baseline="30000" dirty="0"/>
              <a:t>®</a:t>
            </a:r>
            <a:r>
              <a:rPr lang="en-US" sz="1000" dirty="0"/>
              <a:t> representative.  </a:t>
            </a:r>
          </a:p>
          <a:p>
            <a:r>
              <a:rPr lang="en-US" sz="1000" dirty="0"/>
              <a:t>No part of this presentation may be reproduced or used in any form or by any means, electronic or mechanical, including photocopying or recording, or by any information storage and retrieval system, without prior written permission from Principal</a:t>
            </a:r>
            <a:r>
              <a:rPr lang="en-US" sz="1000" baseline="30000" dirty="0"/>
              <a:t>®</a:t>
            </a:r>
            <a:r>
              <a:rPr lang="en-US" sz="1000" dirty="0"/>
              <a:t>. ICC22-800-IDI.</a:t>
            </a:r>
          </a:p>
          <a:p>
            <a:r>
              <a:rPr lang="en-US" sz="1000" dirty="0"/>
              <a:t>Not a Deposit | Not FDIC or NCUA Insured | No Bank or Credit Union Guarantee | May Lose Value | Not Insured by any Federal Government Agency</a:t>
            </a:r>
          </a:p>
          <a:p>
            <a:r>
              <a:rPr lang="en-US" sz="1000" dirty="0"/>
              <a:t>Principal</a:t>
            </a:r>
            <a:r>
              <a:rPr lang="en-US" sz="1000" baseline="30000" dirty="0"/>
              <a:t>®</a:t>
            </a:r>
            <a:r>
              <a:rPr lang="en-US" sz="1000" dirty="0"/>
              <a:t>, Principal Financial Group</a:t>
            </a:r>
            <a:r>
              <a:rPr lang="en-US" sz="1000" baseline="30000" dirty="0"/>
              <a:t>®</a:t>
            </a:r>
            <a:r>
              <a:rPr lang="en-US" sz="1000" dirty="0"/>
              <a:t>, and Principal and the logomark design are registered trademarks of Principal Financial Services, Inc., a Principal Financial Group company, in the United States and are trademarks and service marks of Principal Financial Services, Inc., in various countries around the world.  </a:t>
            </a:r>
          </a:p>
        </p:txBody>
      </p:sp>
      <p:sp>
        <p:nvSpPr>
          <p:cNvPr id="8" name="Slide Number Placeholder 7">
            <a:extLst>
              <a:ext uri="{FF2B5EF4-FFF2-40B4-BE49-F238E27FC236}">
                <a16:creationId xmlns:a16="http://schemas.microsoft.com/office/drawing/2014/main" id="{46E86FDA-485D-4F69-99B5-88A392EE854A}"/>
              </a:ext>
            </a:extLst>
          </p:cNvPr>
          <p:cNvSpPr txBox="1">
            <a:spLocks/>
          </p:cNvSpPr>
          <p:nvPr/>
        </p:nvSpPr>
        <p:spPr>
          <a:xfrm>
            <a:off x="198089" y="6438163"/>
            <a:ext cx="417711" cy="3778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CF28CE-A392-6E4E-B8A8-233A7BF58CFD}" type="slidenum">
              <a:rPr lang="en-US" sz="900" smtClean="0">
                <a:solidFill>
                  <a:schemeClr val="bg1"/>
                </a:solidFill>
              </a:rPr>
              <a:pPr/>
              <a:t>2</a:t>
            </a:fld>
            <a:endParaRPr lang="en-US" sz="900" dirty="0">
              <a:solidFill>
                <a:schemeClr val="bg1"/>
              </a:solidFill>
            </a:endParaRPr>
          </a:p>
        </p:txBody>
      </p:sp>
      <p:sp>
        <p:nvSpPr>
          <p:cNvPr id="2" name="Footer Placeholder 3">
            <a:extLst>
              <a:ext uri="{FF2B5EF4-FFF2-40B4-BE49-F238E27FC236}">
                <a16:creationId xmlns:a16="http://schemas.microsoft.com/office/drawing/2014/main" id="{355EC106-8C39-EC20-3B3E-091AC1DF610C}"/>
              </a:ext>
            </a:extLst>
          </p:cNvPr>
          <p:cNvSpPr txBox="1">
            <a:spLocks/>
          </p:cNvSpPr>
          <p:nvPr/>
        </p:nvSpPr>
        <p:spPr>
          <a:xfrm>
            <a:off x="609600" y="6147038"/>
            <a:ext cx="9816662" cy="348002"/>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800"/>
              </a:spcAft>
              <a:defRPr/>
            </a:pPr>
            <a:r>
              <a:rPr lang="en-US" sz="1050" dirty="0">
                <a:latin typeface="FSElliotPro" panose="02000503040000020004" pitchFamily="50" charset="0"/>
                <a:cs typeface="Arial" panose="020B0604020202020204" pitchFamily="34" charset="0"/>
              </a:rPr>
              <a:t>DI10099-03 | 02/2023 | 2683670-022023 | © 2023 Principal Financial Services, Inc.</a:t>
            </a:r>
          </a:p>
        </p:txBody>
      </p:sp>
    </p:spTree>
    <p:extLst>
      <p:ext uri="{BB962C8B-B14F-4D97-AF65-F5344CB8AC3E}">
        <p14:creationId xmlns:p14="http://schemas.microsoft.com/office/powerpoint/2010/main" val="1644593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571500" y="2435705"/>
            <a:ext cx="3137858" cy="457200"/>
          </a:xfrm>
        </p:spPr>
        <p:txBody>
          <a:bodyPr/>
          <a:lstStyle/>
          <a:p>
            <a:r>
              <a:rPr lang="en-US" dirty="0"/>
              <a:t>Supplementing with DI</a:t>
            </a:r>
          </a:p>
        </p:txBody>
      </p:sp>
      <p:sp>
        <p:nvSpPr>
          <p:cNvPr id="26" name="Slide Number Placeholder 25">
            <a:extLst>
              <a:ext uri="{FF2B5EF4-FFF2-40B4-BE49-F238E27FC236}">
                <a16:creationId xmlns:a16="http://schemas.microsoft.com/office/drawing/2014/main" id="{7834C520-B04F-0342-A43A-5DB1FCD95814}"/>
              </a:ext>
            </a:extLst>
          </p:cNvPr>
          <p:cNvSpPr>
            <a:spLocks noGrp="1"/>
          </p:cNvSpPr>
          <p:nvPr>
            <p:ph type="sldNum" sz="quarter" idx="4"/>
          </p:nvPr>
        </p:nvSpPr>
        <p:spPr>
          <a:xfrm>
            <a:off x="159989" y="6247663"/>
            <a:ext cx="417711" cy="377825"/>
          </a:xfrm>
        </p:spPr>
        <p:txBody>
          <a:bodyPr/>
          <a:lstStyle/>
          <a:p>
            <a:fld id="{13CF28CE-A392-6E4E-B8A8-233A7BF58CFD}" type="slidenum">
              <a:rPr lang="en-US" smtClean="0"/>
              <a:pPr/>
              <a:t>20</a:t>
            </a:fld>
            <a:endParaRPr lang="en-US" dirty="0"/>
          </a:p>
        </p:txBody>
      </p:sp>
      <p:sp>
        <p:nvSpPr>
          <p:cNvPr id="12" name="TextBox 11">
            <a:extLst>
              <a:ext uri="{FF2B5EF4-FFF2-40B4-BE49-F238E27FC236}">
                <a16:creationId xmlns:a16="http://schemas.microsoft.com/office/drawing/2014/main" id="{35C02411-E0FD-404F-A61B-4B6D42F69333}"/>
              </a:ext>
            </a:extLst>
          </p:cNvPr>
          <p:cNvSpPr txBox="1"/>
          <p:nvPr/>
        </p:nvSpPr>
        <p:spPr>
          <a:xfrm>
            <a:off x="5330260" y="1462962"/>
            <a:ext cx="2423885" cy="1015663"/>
          </a:xfrm>
          <a:prstGeom prst="rect">
            <a:avLst/>
          </a:prstGeom>
          <a:noFill/>
        </p:spPr>
        <p:txBody>
          <a:bodyPr wrap="square" lIns="0" tIns="0" rIns="0" bIns="0" rtlCol="0">
            <a:noAutofit/>
          </a:bodyPr>
          <a:lstStyle/>
          <a:p>
            <a:pPr>
              <a:lnSpc>
                <a:spcPct val="120000"/>
              </a:lnSpc>
            </a:pPr>
            <a:r>
              <a:rPr lang="en-US" sz="2000" dirty="0">
                <a:solidFill>
                  <a:srgbClr val="333333"/>
                </a:solidFill>
                <a:latin typeface="FS Elliot Pro Light" panose="02000503040000020004" pitchFamily="2" charset="0"/>
              </a:rPr>
              <a:t>Reward and retain your key employees with a more comprehensive benefits package.</a:t>
            </a:r>
          </a:p>
        </p:txBody>
      </p:sp>
      <p:sp>
        <p:nvSpPr>
          <p:cNvPr id="13" name="TextBox 12">
            <a:extLst>
              <a:ext uri="{FF2B5EF4-FFF2-40B4-BE49-F238E27FC236}">
                <a16:creationId xmlns:a16="http://schemas.microsoft.com/office/drawing/2014/main" id="{14D21B6E-8F06-774E-8209-50CCC8407A13}"/>
              </a:ext>
            </a:extLst>
          </p:cNvPr>
          <p:cNvSpPr txBox="1"/>
          <p:nvPr/>
        </p:nvSpPr>
        <p:spPr>
          <a:xfrm>
            <a:off x="8686804" y="1517460"/>
            <a:ext cx="2423885" cy="1015663"/>
          </a:xfrm>
          <a:prstGeom prst="rect">
            <a:avLst/>
          </a:prstGeom>
          <a:noFill/>
        </p:spPr>
        <p:txBody>
          <a:bodyPr wrap="square" lIns="0" tIns="0" rIns="0" bIns="0" rtlCol="0">
            <a:noAutofit/>
          </a:bodyPr>
          <a:lstStyle/>
          <a:p>
            <a:pPr>
              <a:lnSpc>
                <a:spcPct val="120000"/>
              </a:lnSpc>
            </a:pPr>
            <a:r>
              <a:rPr lang="en-US" sz="2000" dirty="0">
                <a:solidFill>
                  <a:srgbClr val="333333"/>
                </a:solidFill>
                <a:latin typeface="FS Elliot Pro Light" panose="02000503040000020004" pitchFamily="2" charset="0"/>
              </a:rPr>
              <a:t>DI is owned by the individual and cannot be cancelled or changed as long as the premiums are paid.</a:t>
            </a:r>
          </a:p>
        </p:txBody>
      </p:sp>
      <p:sp>
        <p:nvSpPr>
          <p:cNvPr id="16" name="TextBox 15">
            <a:extLst>
              <a:ext uri="{FF2B5EF4-FFF2-40B4-BE49-F238E27FC236}">
                <a16:creationId xmlns:a16="http://schemas.microsoft.com/office/drawing/2014/main" id="{902500C3-1AF3-B848-BA6B-753B11E4935B}"/>
              </a:ext>
            </a:extLst>
          </p:cNvPr>
          <p:cNvSpPr txBox="1"/>
          <p:nvPr/>
        </p:nvSpPr>
        <p:spPr>
          <a:xfrm>
            <a:off x="5330260" y="4160273"/>
            <a:ext cx="2423885" cy="1015663"/>
          </a:xfrm>
          <a:prstGeom prst="rect">
            <a:avLst/>
          </a:prstGeom>
          <a:noFill/>
        </p:spPr>
        <p:txBody>
          <a:bodyPr wrap="square" lIns="0" tIns="0" rIns="0" bIns="0" rtlCol="0">
            <a:noAutofit/>
          </a:bodyPr>
          <a:lstStyle/>
          <a:p>
            <a:pPr>
              <a:lnSpc>
                <a:spcPct val="120000"/>
              </a:lnSpc>
            </a:pPr>
            <a:r>
              <a:rPr lang="en-US" sz="2000" dirty="0">
                <a:solidFill>
                  <a:srgbClr val="333333"/>
                </a:solidFill>
                <a:latin typeface="FS Elliot Pro Light" panose="02000503040000020004" pitchFamily="2" charset="0"/>
              </a:rPr>
              <a:t>Policies are fully portable.</a:t>
            </a:r>
          </a:p>
        </p:txBody>
      </p:sp>
      <p:sp>
        <p:nvSpPr>
          <p:cNvPr id="17" name="TextBox 16">
            <a:extLst>
              <a:ext uri="{FF2B5EF4-FFF2-40B4-BE49-F238E27FC236}">
                <a16:creationId xmlns:a16="http://schemas.microsoft.com/office/drawing/2014/main" id="{5076641F-C53E-2B42-8A12-8D8F32862816}"/>
              </a:ext>
            </a:extLst>
          </p:cNvPr>
          <p:cNvSpPr txBox="1"/>
          <p:nvPr/>
        </p:nvSpPr>
        <p:spPr>
          <a:xfrm>
            <a:off x="8686804" y="4145759"/>
            <a:ext cx="2423885" cy="1015663"/>
          </a:xfrm>
          <a:prstGeom prst="rect">
            <a:avLst/>
          </a:prstGeom>
          <a:noFill/>
        </p:spPr>
        <p:txBody>
          <a:bodyPr wrap="square" lIns="0" tIns="0" rIns="0" bIns="0" rtlCol="0">
            <a:noAutofit/>
          </a:bodyPr>
          <a:lstStyle/>
          <a:p>
            <a:pPr>
              <a:lnSpc>
                <a:spcPct val="120000"/>
              </a:lnSpc>
            </a:pPr>
            <a:r>
              <a:rPr lang="en-US" sz="2000" dirty="0">
                <a:solidFill>
                  <a:srgbClr val="333333"/>
                </a:solidFill>
                <a:latin typeface="FS Elliot Pro Light" panose="02000503040000020004" pitchFamily="2" charset="0"/>
              </a:rPr>
              <a:t>Discounts may be available.</a:t>
            </a:r>
          </a:p>
        </p:txBody>
      </p:sp>
      <p:cxnSp>
        <p:nvCxnSpPr>
          <p:cNvPr id="19" name="Straight Connector 18">
            <a:extLst>
              <a:ext uri="{FF2B5EF4-FFF2-40B4-BE49-F238E27FC236}">
                <a16:creationId xmlns:a16="http://schemas.microsoft.com/office/drawing/2014/main" id="{47B59FB7-9C1D-0549-BBCA-FF85985F4DBA}"/>
              </a:ext>
            </a:extLst>
          </p:cNvPr>
          <p:cNvCxnSpPr>
            <a:cxnSpLocks/>
          </p:cNvCxnSpPr>
          <p:nvPr/>
        </p:nvCxnSpPr>
        <p:spPr>
          <a:xfrm>
            <a:off x="5330260" y="1340558"/>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2362E4-9BE5-4E42-8832-727049A118DF}"/>
              </a:ext>
            </a:extLst>
          </p:cNvPr>
          <p:cNvCxnSpPr>
            <a:cxnSpLocks/>
          </p:cNvCxnSpPr>
          <p:nvPr/>
        </p:nvCxnSpPr>
        <p:spPr>
          <a:xfrm>
            <a:off x="8686804" y="1340558"/>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4A2792-1E18-374C-8770-0A3C0CCCCD06}"/>
              </a:ext>
            </a:extLst>
          </p:cNvPr>
          <p:cNvCxnSpPr>
            <a:cxnSpLocks/>
          </p:cNvCxnSpPr>
          <p:nvPr/>
        </p:nvCxnSpPr>
        <p:spPr>
          <a:xfrm>
            <a:off x="5330260" y="3892728"/>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6F7800-C333-984C-B21F-7CBC71AC7F92}"/>
              </a:ext>
            </a:extLst>
          </p:cNvPr>
          <p:cNvCxnSpPr>
            <a:cxnSpLocks/>
          </p:cNvCxnSpPr>
          <p:nvPr/>
        </p:nvCxnSpPr>
        <p:spPr>
          <a:xfrm>
            <a:off x="8686804" y="3892728"/>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171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930EC8-0136-5444-A13E-E106311A028A}"/>
              </a:ext>
            </a:extLst>
          </p:cNvPr>
          <p:cNvSpPr>
            <a:spLocks noGrp="1"/>
          </p:cNvSpPr>
          <p:nvPr>
            <p:ph type="title"/>
          </p:nvPr>
        </p:nvSpPr>
        <p:spPr>
          <a:xfrm>
            <a:off x="571500" y="2002632"/>
            <a:ext cx="10972800" cy="2852737"/>
          </a:xfrm>
        </p:spPr>
        <p:txBody>
          <a:bodyPr anchor="ctr"/>
          <a:lstStyle/>
          <a:p>
            <a:r>
              <a:rPr lang="en-US" dirty="0"/>
              <a:t>We make getting coverage easy</a:t>
            </a:r>
          </a:p>
        </p:txBody>
      </p:sp>
      <p:sp>
        <p:nvSpPr>
          <p:cNvPr id="6" name="Slide Number Placeholder 5">
            <a:extLst>
              <a:ext uri="{FF2B5EF4-FFF2-40B4-BE49-F238E27FC236}">
                <a16:creationId xmlns:a16="http://schemas.microsoft.com/office/drawing/2014/main" id="{969B563B-49B7-044A-8369-024AF79EAFAD}"/>
              </a:ext>
            </a:extLst>
          </p:cNvPr>
          <p:cNvSpPr txBox="1">
            <a:spLocks/>
          </p:cNvSpPr>
          <p:nvPr/>
        </p:nvSpPr>
        <p:spPr>
          <a:xfrm>
            <a:off x="159989" y="6247663"/>
            <a:ext cx="417711" cy="377825"/>
          </a:xfrm>
          <a:prstGeom prst="rect">
            <a:avLst/>
          </a:prstGeom>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CF28CE-A392-6E4E-B8A8-233A7BF58CFD}" type="slidenum">
              <a:rPr lang="en-US" sz="900" smtClean="0">
                <a:solidFill>
                  <a:schemeClr val="bg1"/>
                </a:solidFill>
                <a:latin typeface="FS Elliot Pro" panose="02000503040000020004" pitchFamily="2" charset="0"/>
              </a:rPr>
              <a:pPr/>
              <a:t>21</a:t>
            </a:fld>
            <a:endParaRPr lang="en-US" sz="900" dirty="0">
              <a:solidFill>
                <a:schemeClr val="bg1"/>
              </a:solidFill>
              <a:latin typeface="FS Elliot Pro" panose="02000503040000020004" pitchFamily="2" charset="0"/>
            </a:endParaRPr>
          </a:p>
        </p:txBody>
      </p:sp>
    </p:spTree>
    <p:extLst>
      <p:ext uri="{BB962C8B-B14F-4D97-AF65-F5344CB8AC3E}">
        <p14:creationId xmlns:p14="http://schemas.microsoft.com/office/powerpoint/2010/main" val="992029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0"/>
            <a:ext cx="12192000" cy="3429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88334" y="617653"/>
            <a:ext cx="10972800" cy="457200"/>
          </a:xfrm>
        </p:spPr>
        <p:txBody>
          <a:bodyPr/>
          <a:lstStyle/>
          <a:p>
            <a:r>
              <a:rPr lang="en-US" dirty="0">
                <a:solidFill>
                  <a:schemeClr val="bg1"/>
                </a:solidFill>
              </a:rPr>
              <a:t>Underwriting options</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4"/>
          </p:nvPr>
        </p:nvSpPr>
        <p:spPr>
          <a:xfrm>
            <a:off x="159989" y="6247663"/>
            <a:ext cx="417711" cy="377825"/>
          </a:xfrm>
        </p:spPr>
        <p:txBody>
          <a:bodyPr/>
          <a:lstStyle/>
          <a:p>
            <a:fld id="{13CF28CE-A392-6E4E-B8A8-233A7BF58CFD}" type="slidenum">
              <a:rPr lang="en-US" smtClean="0"/>
              <a:pPr/>
              <a:t>22</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19" name="Rectangle 18">
            <a:extLst>
              <a:ext uri="{FF2B5EF4-FFF2-40B4-BE49-F238E27FC236}">
                <a16:creationId xmlns:a16="http://schemas.microsoft.com/office/drawing/2014/main" id="{5CF92EB4-865B-C742-B485-72F6B1DA9DF9}"/>
              </a:ext>
            </a:extLst>
          </p:cNvPr>
          <p:cNvSpPr/>
          <p:nvPr/>
        </p:nvSpPr>
        <p:spPr>
          <a:xfrm>
            <a:off x="609599" y="1837692"/>
            <a:ext cx="3474720" cy="4380077"/>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t"/>
          <a:lstStyle/>
          <a:p>
            <a:pPr algn="ctr"/>
            <a:r>
              <a:rPr lang="en-US" b="1" dirty="0">
                <a:latin typeface="FS Elliot Pro" panose="02000503040000020004" pitchFamily="2" charset="0"/>
              </a:rPr>
              <a:t>Full underwriting</a:t>
            </a:r>
          </a:p>
          <a:p>
            <a:pPr algn="ctr"/>
            <a:endParaRPr lang="en-US" b="1" dirty="0">
              <a:latin typeface="FS Elliot Pro" panose="02000503040000020004" pitchFamily="2" charset="0"/>
            </a:endParaRPr>
          </a:p>
          <a:p>
            <a:pPr>
              <a:lnSpc>
                <a:spcPct val="90000"/>
              </a:lnSpc>
              <a:spcAft>
                <a:spcPts val="800"/>
              </a:spcAft>
            </a:pPr>
            <a:endParaRPr lang="en-US" dirty="0">
              <a:solidFill>
                <a:schemeClr val="bg1"/>
              </a:solidFill>
              <a:latin typeface="FS Elliot Pro Light" panose="02000503040000020004" pitchFamily="2" charset="0"/>
            </a:endParaRPr>
          </a:p>
          <a:p>
            <a:pPr marL="182880" indent="-182880">
              <a:lnSpc>
                <a:spcPct val="90000"/>
              </a:lnSpc>
              <a:spcAft>
                <a:spcPts val="800"/>
              </a:spcAft>
              <a:buFont typeface="Arial" panose="020B0604020202020204" pitchFamily="34" charset="0"/>
              <a:buChar char="•"/>
            </a:pPr>
            <a:r>
              <a:rPr lang="en-US" dirty="0">
                <a:solidFill>
                  <a:schemeClr val="bg1"/>
                </a:solidFill>
                <a:latin typeface="FS Elliot Pro Light" panose="02000503040000020004" pitchFamily="2" charset="0"/>
              </a:rPr>
              <a:t>Maximum benefit amounts are available with full underwriting.</a:t>
            </a:r>
          </a:p>
          <a:p>
            <a:pPr marL="182880" indent="-182880">
              <a:lnSpc>
                <a:spcPct val="90000"/>
              </a:lnSpc>
              <a:spcAft>
                <a:spcPts val="800"/>
              </a:spcAft>
              <a:buFont typeface="Arial" panose="020B0604020202020204" pitchFamily="34" charset="0"/>
              <a:buChar char="•"/>
            </a:pPr>
            <a:r>
              <a:rPr lang="en-US" dirty="0">
                <a:solidFill>
                  <a:schemeClr val="bg1"/>
                </a:solidFill>
                <a:latin typeface="FS Elliot Pro Light" panose="02000503040000020004" pitchFamily="2" charset="0"/>
              </a:rPr>
              <a:t>Streamlined underwriting is available for applicants under age 51 who are applying for coverage under $10,000.</a:t>
            </a:r>
            <a:r>
              <a:rPr lang="en-US" baseline="30000" dirty="0">
                <a:solidFill>
                  <a:schemeClr val="bg1"/>
                </a:solidFill>
                <a:latin typeface="FS Elliot Pro Light" panose="02000503040000020004" pitchFamily="2" charset="0"/>
              </a:rPr>
              <a:t>3</a:t>
            </a:r>
          </a:p>
          <a:p>
            <a:pPr algn="ctr"/>
            <a:endParaRPr lang="en-US" b="1" dirty="0">
              <a:latin typeface="FS Elliot Pro" panose="02000503040000020004" pitchFamily="2" charset="0"/>
            </a:endParaRPr>
          </a:p>
          <a:p>
            <a:pPr algn="ctr"/>
            <a:endParaRPr lang="en-US" b="1" dirty="0">
              <a:latin typeface="FS Elliot Pro" panose="02000503040000020004" pitchFamily="2" charset="0"/>
            </a:endParaRPr>
          </a:p>
          <a:p>
            <a:pPr algn="ctr"/>
            <a:endParaRPr lang="en-US" b="1" dirty="0">
              <a:latin typeface="FS Elliot Pro" panose="02000503040000020004" pitchFamily="2" charset="0"/>
            </a:endParaRPr>
          </a:p>
        </p:txBody>
      </p:sp>
      <p:sp>
        <p:nvSpPr>
          <p:cNvPr id="20" name="Rectangle 19">
            <a:extLst>
              <a:ext uri="{FF2B5EF4-FFF2-40B4-BE49-F238E27FC236}">
                <a16:creationId xmlns:a16="http://schemas.microsoft.com/office/drawing/2014/main" id="{888F732A-E48E-A34A-A949-B88D77F13DC3}"/>
              </a:ext>
            </a:extLst>
          </p:cNvPr>
          <p:cNvSpPr/>
          <p:nvPr/>
        </p:nvSpPr>
        <p:spPr>
          <a:xfrm>
            <a:off x="4358640" y="1837692"/>
            <a:ext cx="3474720" cy="4380077"/>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t"/>
          <a:lstStyle/>
          <a:p>
            <a:pPr algn="ctr"/>
            <a:r>
              <a:rPr lang="en-US" b="1" dirty="0">
                <a:latin typeface="FS Elliot Pro" panose="02000503040000020004" pitchFamily="2" charset="0"/>
              </a:rPr>
              <a:t>Guaranteed standard issue (GSI)</a:t>
            </a:r>
          </a:p>
          <a:p>
            <a:pPr>
              <a:lnSpc>
                <a:spcPct val="90000"/>
              </a:lnSpc>
              <a:spcAft>
                <a:spcPts val="800"/>
              </a:spcAft>
            </a:pPr>
            <a:endParaRPr lang="en-US" dirty="0">
              <a:solidFill>
                <a:schemeClr val="bg1"/>
              </a:solidFill>
              <a:latin typeface="FS Elliot Pro Light" panose="02000503040000020004" pitchFamily="2" charset="0"/>
            </a:endParaRPr>
          </a:p>
          <a:p>
            <a:pPr marL="182880" indent="-182880">
              <a:lnSpc>
                <a:spcPct val="90000"/>
              </a:lnSpc>
              <a:spcAft>
                <a:spcPts val="800"/>
              </a:spcAft>
              <a:buFont typeface="Arial" panose="020B0604020202020204" pitchFamily="34" charset="0"/>
              <a:buChar char="•"/>
            </a:pPr>
            <a:r>
              <a:rPr lang="en-US" dirty="0">
                <a:solidFill>
                  <a:schemeClr val="bg1"/>
                </a:solidFill>
                <a:latin typeface="FS Elliot Pro Light" panose="02000503040000020004" pitchFamily="2" charset="0"/>
              </a:rPr>
              <a:t>Issued to groups of employees with limited medical underwriting.</a:t>
            </a:r>
            <a:endParaRPr lang="en-US" baseline="30000" dirty="0">
              <a:solidFill>
                <a:schemeClr val="bg1"/>
              </a:solidFill>
              <a:latin typeface="FS Elliot Pro Light" panose="02000503040000020004" pitchFamily="2" charset="0"/>
            </a:endParaRPr>
          </a:p>
          <a:p>
            <a:pPr algn="ctr"/>
            <a:endParaRPr lang="en-US" b="1" dirty="0">
              <a:latin typeface="FS Elliot Pro" panose="02000503040000020004" pitchFamily="2" charset="0"/>
            </a:endParaRPr>
          </a:p>
          <a:p>
            <a:pPr algn="ctr"/>
            <a:endParaRPr lang="en-US" b="1" dirty="0">
              <a:latin typeface="FS Elliot Pro" panose="02000503040000020004" pitchFamily="2" charset="0"/>
            </a:endParaRPr>
          </a:p>
        </p:txBody>
      </p:sp>
      <p:sp>
        <p:nvSpPr>
          <p:cNvPr id="21" name="Rectangle 20">
            <a:extLst>
              <a:ext uri="{FF2B5EF4-FFF2-40B4-BE49-F238E27FC236}">
                <a16:creationId xmlns:a16="http://schemas.microsoft.com/office/drawing/2014/main" id="{12722910-BC95-D347-8271-BCAAB9360854}"/>
              </a:ext>
            </a:extLst>
          </p:cNvPr>
          <p:cNvSpPr/>
          <p:nvPr/>
        </p:nvSpPr>
        <p:spPr>
          <a:xfrm>
            <a:off x="8107680" y="1837692"/>
            <a:ext cx="3474720" cy="4380077"/>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t"/>
          <a:lstStyle/>
          <a:p>
            <a:pPr algn="ctr"/>
            <a:r>
              <a:rPr lang="en-US" b="1" dirty="0">
                <a:latin typeface="FS Elliot Pro" panose="02000503040000020004" pitchFamily="2" charset="0"/>
              </a:rPr>
              <a:t>Buy-Up GSI</a:t>
            </a:r>
          </a:p>
          <a:p>
            <a:pPr algn="ctr"/>
            <a:endParaRPr lang="en-US" b="1" dirty="0">
              <a:solidFill>
                <a:schemeClr val="bg1"/>
              </a:solidFill>
              <a:latin typeface="FS Elliot Pro" panose="02000503040000020004" pitchFamily="2" charset="0"/>
            </a:endParaRPr>
          </a:p>
          <a:p>
            <a:pPr>
              <a:lnSpc>
                <a:spcPct val="90000"/>
              </a:lnSpc>
              <a:spcAft>
                <a:spcPts val="800"/>
              </a:spcAft>
            </a:pPr>
            <a:endParaRPr lang="en-US" dirty="0">
              <a:solidFill>
                <a:schemeClr val="bg1"/>
              </a:solidFill>
              <a:latin typeface="FS Elliot Pro Light" panose="02000503040000020004" pitchFamily="2" charset="0"/>
            </a:endParaRPr>
          </a:p>
          <a:p>
            <a:pPr marL="182880" indent="-182880">
              <a:lnSpc>
                <a:spcPct val="90000"/>
              </a:lnSpc>
              <a:spcAft>
                <a:spcPts val="800"/>
              </a:spcAft>
              <a:buFont typeface="Arial" panose="020B0604020202020204" pitchFamily="34" charset="0"/>
              <a:buChar char="•"/>
            </a:pPr>
            <a:r>
              <a:rPr lang="en-US" dirty="0">
                <a:solidFill>
                  <a:schemeClr val="bg1"/>
                </a:solidFill>
                <a:latin typeface="FS Elliot Pro Light" panose="02000503040000020004" pitchFamily="2" charset="0"/>
              </a:rPr>
              <a:t>Full underwriting on all eligible employees who wish to purchase additional coverage with a base GSI plan in place even if an underwriting concern arises.</a:t>
            </a:r>
          </a:p>
          <a:p>
            <a:pPr algn="ctr"/>
            <a:endParaRPr lang="en-US" b="1" dirty="0">
              <a:latin typeface="FS Elliot Pro" panose="02000503040000020004" pitchFamily="2" charset="0"/>
            </a:endParaRPr>
          </a:p>
          <a:p>
            <a:pPr algn="ctr"/>
            <a:endParaRPr lang="en-US" b="1" dirty="0">
              <a:latin typeface="FS Elliot Pro" panose="02000503040000020004" pitchFamily="2" charset="0"/>
            </a:endParaRPr>
          </a:p>
        </p:txBody>
      </p:sp>
      <p:cxnSp>
        <p:nvCxnSpPr>
          <p:cNvPr id="23" name="Straight Connector 22">
            <a:extLst>
              <a:ext uri="{FF2B5EF4-FFF2-40B4-BE49-F238E27FC236}">
                <a16:creationId xmlns:a16="http://schemas.microsoft.com/office/drawing/2014/main" id="{90DB446C-9AA2-8442-9511-0C4DB306492A}"/>
              </a:ext>
            </a:extLst>
          </p:cNvPr>
          <p:cNvCxnSpPr>
            <a:cxnSpLocks/>
          </p:cNvCxnSpPr>
          <p:nvPr/>
        </p:nvCxnSpPr>
        <p:spPr>
          <a:xfrm>
            <a:off x="975359" y="2825843"/>
            <a:ext cx="274320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D23A71-3EBD-7049-90D4-02613C87EA32}"/>
              </a:ext>
            </a:extLst>
          </p:cNvPr>
          <p:cNvCxnSpPr>
            <a:cxnSpLocks/>
          </p:cNvCxnSpPr>
          <p:nvPr/>
        </p:nvCxnSpPr>
        <p:spPr>
          <a:xfrm>
            <a:off x="4724399" y="2836354"/>
            <a:ext cx="274320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932E6D-C140-124A-93EA-2E52256344E7}"/>
              </a:ext>
            </a:extLst>
          </p:cNvPr>
          <p:cNvCxnSpPr>
            <a:cxnSpLocks/>
          </p:cNvCxnSpPr>
          <p:nvPr/>
        </p:nvCxnSpPr>
        <p:spPr>
          <a:xfrm>
            <a:off x="8473440" y="2836356"/>
            <a:ext cx="274320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6E55A56-DAF0-4470-889F-8206377DF598}"/>
              </a:ext>
            </a:extLst>
          </p:cNvPr>
          <p:cNvSpPr txBox="1"/>
          <p:nvPr/>
        </p:nvSpPr>
        <p:spPr>
          <a:xfrm>
            <a:off x="609599" y="6285188"/>
            <a:ext cx="10342180" cy="553998"/>
          </a:xfrm>
          <a:prstGeom prst="rect">
            <a:avLst/>
          </a:prstGeom>
          <a:noFill/>
        </p:spPr>
        <p:txBody>
          <a:bodyPr wrap="square" rtlCol="0">
            <a:spAutoFit/>
          </a:bodyPr>
          <a:lstStyle/>
          <a:p>
            <a:r>
              <a:rPr lang="en-US" sz="1000" baseline="30000" dirty="0">
                <a:cs typeface="Arial" panose="020B0604020202020204" pitchFamily="34" charset="0"/>
              </a:rPr>
              <a:t>3 </a:t>
            </a:r>
            <a:r>
              <a:rPr lang="en-US" sz="1000" dirty="0">
                <a:cs typeface="Arial" panose="020B0604020202020204" pitchFamily="34" charset="0"/>
              </a:rPr>
              <a:t>No blood, urine, exams, EKGs, or APSs (except in California or New York) required unless a significant medical condition is reported by MIB, significant medical information is obtained from the Part B or other available information, or any other disability coverage has been issued or applied for on a non-medical basis. Applications may be rated, </a:t>
            </a:r>
            <a:r>
              <a:rPr lang="en-US" sz="1000" dirty="0" err="1">
                <a:cs typeface="Arial" panose="020B0604020202020204" pitchFamily="34" charset="0"/>
              </a:rPr>
              <a:t>ridered</a:t>
            </a:r>
            <a:r>
              <a:rPr lang="en-US" sz="1000" dirty="0">
                <a:cs typeface="Arial" panose="020B0604020202020204" pitchFamily="34" charset="0"/>
              </a:rPr>
              <a:t>, or declined; this is not a guaranteed issue program. Guarantees are backed by the claims paying ability of Principal Life Insurance Company</a:t>
            </a:r>
            <a:r>
              <a:rPr lang="en-US" sz="1000" baseline="30000" dirty="0">
                <a:cs typeface="Arial" panose="020B0604020202020204" pitchFamily="34" charset="0"/>
              </a:rPr>
              <a:t>®</a:t>
            </a:r>
            <a:r>
              <a:rPr lang="en-US" sz="1000" dirty="0">
                <a:cs typeface="Arial" panose="020B0604020202020204" pitchFamily="34" charset="0"/>
              </a:rPr>
              <a:t>.</a:t>
            </a:r>
          </a:p>
        </p:txBody>
      </p:sp>
    </p:spTree>
    <p:extLst>
      <p:ext uri="{BB962C8B-B14F-4D97-AF65-F5344CB8AC3E}">
        <p14:creationId xmlns:p14="http://schemas.microsoft.com/office/powerpoint/2010/main" val="2276230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group of people looking at a computer screen&#10;&#10;Description automatically generated with medium confidence">
            <a:extLst>
              <a:ext uri="{FF2B5EF4-FFF2-40B4-BE49-F238E27FC236}">
                <a16:creationId xmlns:a16="http://schemas.microsoft.com/office/drawing/2014/main" id="{E452F5E6-737F-4E98-964A-2D82B999E81B}"/>
              </a:ext>
            </a:extLst>
          </p:cNvPr>
          <p:cNvPicPr>
            <a:picLocks noGrp="1" noChangeAspect="1"/>
          </p:cNvPicPr>
          <p:nvPr>
            <p:ph type="pic" sz="quarter" idx="10"/>
          </p:nvPr>
        </p:nvPicPr>
        <p:blipFill>
          <a:blip r:embed="rId3"/>
          <a:srcRect l="20370" r="20370"/>
          <a:stretch>
            <a:fillRect/>
          </a:stretch>
        </p:blipFill>
        <p:spPr/>
      </p:pic>
      <p:sp>
        <p:nvSpPr>
          <p:cNvPr id="6" name="Title 5">
            <a:extLst>
              <a:ext uri="{FF2B5EF4-FFF2-40B4-BE49-F238E27FC236}">
                <a16:creationId xmlns:a16="http://schemas.microsoft.com/office/drawing/2014/main" id="{88390BCC-C757-DF41-B370-51581E3EAC09}"/>
              </a:ext>
            </a:extLst>
          </p:cNvPr>
          <p:cNvSpPr>
            <a:spLocks noGrp="1"/>
          </p:cNvSpPr>
          <p:nvPr>
            <p:ph type="title"/>
          </p:nvPr>
        </p:nvSpPr>
        <p:spPr/>
        <p:txBody>
          <a:bodyPr/>
          <a:lstStyle/>
          <a:p>
            <a:r>
              <a:rPr lang="it-IT" sz="3200" dirty="0"/>
              <a:t>Worksite enrollment for employees</a:t>
            </a:r>
            <a:endParaRPr lang="en-US" dirty="0"/>
          </a:p>
        </p:txBody>
      </p:sp>
      <p:sp>
        <p:nvSpPr>
          <p:cNvPr id="3" name="Content Placeholder 2">
            <a:extLst>
              <a:ext uri="{FF2B5EF4-FFF2-40B4-BE49-F238E27FC236}">
                <a16:creationId xmlns:a16="http://schemas.microsoft.com/office/drawing/2014/main" id="{15264EA0-880F-FB38-B29F-9771069AA20A}"/>
              </a:ext>
            </a:extLst>
          </p:cNvPr>
          <p:cNvSpPr>
            <a:spLocks noGrp="1"/>
          </p:cNvSpPr>
          <p:nvPr>
            <p:ph idx="1"/>
          </p:nvPr>
        </p:nvSpPr>
        <p:spPr>
          <a:xfrm>
            <a:off x="6649769" y="1819415"/>
            <a:ext cx="5029200" cy="3383165"/>
          </a:xfrm>
        </p:spPr>
        <p:txBody>
          <a:bodyPr/>
          <a:lstStyle/>
          <a:p>
            <a:pPr marL="0" indent="0">
              <a:buNone/>
            </a:pPr>
            <a:r>
              <a:rPr lang="en-US" sz="2000" b="1" dirty="0"/>
              <a:t>Principal can help:</a:t>
            </a:r>
          </a:p>
          <a:p>
            <a:r>
              <a:rPr lang="en-US" sz="2000" dirty="0"/>
              <a:t>Set up enrollment meetings at work and create a timeline that meets your needs.</a:t>
            </a:r>
          </a:p>
          <a:p>
            <a:r>
              <a:rPr lang="en-US" sz="2000" dirty="0"/>
              <a:t>Explain the program to employees.</a:t>
            </a:r>
          </a:p>
          <a:p>
            <a:r>
              <a:rPr lang="en-US" sz="2000" dirty="0"/>
              <a:t>Provide materials to communicate coverage availability &amp; enrollment meetings.</a:t>
            </a:r>
          </a:p>
          <a:p>
            <a:r>
              <a:rPr lang="en-US" sz="2000" dirty="0"/>
              <a:t>e-Enrollment is available.</a:t>
            </a:r>
          </a:p>
        </p:txBody>
      </p:sp>
      <p:sp>
        <p:nvSpPr>
          <p:cNvPr id="7" name="Slide Number Placeholder 6">
            <a:extLst>
              <a:ext uri="{FF2B5EF4-FFF2-40B4-BE49-F238E27FC236}">
                <a16:creationId xmlns:a16="http://schemas.microsoft.com/office/drawing/2014/main" id="{9F498602-C22E-6248-8058-8DE40A67CBC9}"/>
              </a:ext>
            </a:extLst>
          </p:cNvPr>
          <p:cNvSpPr>
            <a:spLocks noGrp="1"/>
          </p:cNvSpPr>
          <p:nvPr>
            <p:ph type="sldNum" sz="quarter" idx="4"/>
          </p:nvPr>
        </p:nvSpPr>
        <p:spPr/>
        <p:txBody>
          <a:bodyPr/>
          <a:lstStyle/>
          <a:p>
            <a:fld id="{13CF28CE-A392-6E4E-B8A8-233A7BF58CFD}" type="slidenum">
              <a:rPr lang="en-US" smtClean="0"/>
              <a:pPr/>
              <a:t>23</a:t>
            </a:fld>
            <a:endParaRPr lang="en-US" dirty="0"/>
          </a:p>
        </p:txBody>
      </p:sp>
    </p:spTree>
    <p:extLst>
      <p:ext uri="{BB962C8B-B14F-4D97-AF65-F5344CB8AC3E}">
        <p14:creationId xmlns:p14="http://schemas.microsoft.com/office/powerpoint/2010/main" val="155202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390BCC-C757-DF41-B370-51581E3EAC09}"/>
              </a:ext>
            </a:extLst>
          </p:cNvPr>
          <p:cNvSpPr>
            <a:spLocks noGrp="1"/>
          </p:cNvSpPr>
          <p:nvPr>
            <p:ph type="title"/>
          </p:nvPr>
        </p:nvSpPr>
        <p:spPr>
          <a:xfrm>
            <a:off x="588963" y="2948765"/>
            <a:ext cx="5029200" cy="457200"/>
          </a:xfrm>
        </p:spPr>
        <p:txBody>
          <a:bodyPr/>
          <a:lstStyle/>
          <a:p>
            <a:r>
              <a:rPr lang="en-US" dirty="0"/>
              <a:t>Policy management</a:t>
            </a:r>
          </a:p>
        </p:txBody>
      </p:sp>
      <p:sp>
        <p:nvSpPr>
          <p:cNvPr id="3" name="Slide Number Placeholder 2">
            <a:extLst>
              <a:ext uri="{FF2B5EF4-FFF2-40B4-BE49-F238E27FC236}">
                <a16:creationId xmlns:a16="http://schemas.microsoft.com/office/drawing/2014/main" id="{91AFEFE7-6F71-EE45-85A0-CD944294983A}"/>
              </a:ext>
            </a:extLst>
          </p:cNvPr>
          <p:cNvSpPr>
            <a:spLocks noGrp="1"/>
          </p:cNvSpPr>
          <p:nvPr>
            <p:ph type="sldNum" sz="quarter" idx="4"/>
          </p:nvPr>
        </p:nvSpPr>
        <p:spPr>
          <a:xfrm>
            <a:off x="159989" y="6247663"/>
            <a:ext cx="417711" cy="377825"/>
          </a:xfrm>
        </p:spPr>
        <p:txBody>
          <a:bodyPr/>
          <a:lstStyle/>
          <a:p>
            <a:fld id="{13CF28CE-A392-6E4E-B8A8-233A7BF58CFD}" type="slidenum">
              <a:rPr lang="en-US" smtClean="0"/>
              <a:pPr/>
              <a:t>24</a:t>
            </a:fld>
            <a:endParaRPr lang="en-US" dirty="0"/>
          </a:p>
        </p:txBody>
      </p:sp>
      <p:grpSp>
        <p:nvGrpSpPr>
          <p:cNvPr id="19" name="Group 18">
            <a:extLst>
              <a:ext uri="{FF2B5EF4-FFF2-40B4-BE49-F238E27FC236}">
                <a16:creationId xmlns:a16="http://schemas.microsoft.com/office/drawing/2014/main" id="{E8546064-D051-E34B-95E8-A301FE64EF3A}"/>
              </a:ext>
            </a:extLst>
          </p:cNvPr>
          <p:cNvGrpSpPr/>
          <p:nvPr/>
        </p:nvGrpSpPr>
        <p:grpSpPr>
          <a:xfrm>
            <a:off x="6978437" y="1351432"/>
            <a:ext cx="4524941" cy="4161399"/>
            <a:chOff x="6967148" y="1430454"/>
            <a:chExt cx="4524941" cy="4161399"/>
          </a:xfrm>
        </p:grpSpPr>
        <p:sp>
          <p:nvSpPr>
            <p:cNvPr id="10" name="TextBox 9">
              <a:extLst>
                <a:ext uri="{FF2B5EF4-FFF2-40B4-BE49-F238E27FC236}">
                  <a16:creationId xmlns:a16="http://schemas.microsoft.com/office/drawing/2014/main" id="{90F05409-9975-3A46-876A-14B286B91446}"/>
                </a:ext>
              </a:extLst>
            </p:cNvPr>
            <p:cNvSpPr txBox="1"/>
            <p:nvPr/>
          </p:nvSpPr>
          <p:spPr>
            <a:xfrm>
              <a:off x="6967148" y="1430454"/>
              <a:ext cx="4524939" cy="914400"/>
            </a:xfrm>
            <a:prstGeom prst="rect">
              <a:avLst/>
            </a:prstGeom>
            <a:noFill/>
          </p:spPr>
          <p:txBody>
            <a:bodyPr wrap="square" lIns="0" tIns="0" rIns="0" bIns="0" rtlCol="0" anchor="ctr">
              <a:noAutofit/>
            </a:bodyPr>
            <a:lstStyle/>
            <a:p>
              <a:pPr>
                <a:lnSpc>
                  <a:spcPct val="120000"/>
                </a:lnSpc>
              </a:pPr>
              <a:r>
                <a:rPr lang="en-US" sz="2000" dirty="0">
                  <a:solidFill>
                    <a:schemeClr val="bg1"/>
                  </a:solidFill>
                  <a:latin typeface="FS Elliot Pro Light" panose="02000503040000020004" pitchFamily="2" charset="0"/>
                </a:rPr>
                <a:t>Billing</a:t>
              </a:r>
            </a:p>
          </p:txBody>
        </p:sp>
        <p:sp>
          <p:nvSpPr>
            <p:cNvPr id="13" name="TextBox 12">
              <a:extLst>
                <a:ext uri="{FF2B5EF4-FFF2-40B4-BE49-F238E27FC236}">
                  <a16:creationId xmlns:a16="http://schemas.microsoft.com/office/drawing/2014/main" id="{D8BB6121-006A-0E43-9393-AF6431A49589}"/>
                </a:ext>
              </a:extLst>
            </p:cNvPr>
            <p:cNvSpPr txBox="1"/>
            <p:nvPr/>
          </p:nvSpPr>
          <p:spPr>
            <a:xfrm>
              <a:off x="6967148" y="2344854"/>
              <a:ext cx="4524939" cy="914400"/>
            </a:xfrm>
            <a:prstGeom prst="rect">
              <a:avLst/>
            </a:prstGeom>
            <a:noFill/>
          </p:spPr>
          <p:txBody>
            <a:bodyPr wrap="square" lIns="0" tIns="0" rIns="0" bIns="0" rtlCol="0" anchor="ctr">
              <a:noAutofit/>
            </a:bodyPr>
            <a:lstStyle/>
            <a:p>
              <a:pPr>
                <a:lnSpc>
                  <a:spcPct val="120000"/>
                </a:lnSpc>
              </a:pPr>
              <a:r>
                <a:rPr lang="en-US" sz="2000" dirty="0">
                  <a:solidFill>
                    <a:schemeClr val="bg1"/>
                  </a:solidFill>
                  <a:latin typeface="FS Elliot Pro Light" panose="02000503040000020004" pitchFamily="2" charset="0"/>
                </a:rPr>
                <a:t>Processing</a:t>
              </a:r>
            </a:p>
          </p:txBody>
        </p:sp>
        <p:cxnSp>
          <p:nvCxnSpPr>
            <p:cNvPr id="14" name="Straight Connector 13">
              <a:extLst>
                <a:ext uri="{FF2B5EF4-FFF2-40B4-BE49-F238E27FC236}">
                  <a16:creationId xmlns:a16="http://schemas.microsoft.com/office/drawing/2014/main" id="{F1B3950C-0EBF-C949-B755-CCD2C5110B43}"/>
                </a:ext>
              </a:extLst>
            </p:cNvPr>
            <p:cNvCxnSpPr>
              <a:cxnSpLocks/>
            </p:cNvCxnSpPr>
            <p:nvPr/>
          </p:nvCxnSpPr>
          <p:spPr>
            <a:xfrm>
              <a:off x="6967149" y="2353684"/>
              <a:ext cx="452494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6251FB-654C-F040-BB84-E7C7EFB4A8F0}"/>
                </a:ext>
              </a:extLst>
            </p:cNvPr>
            <p:cNvSpPr txBox="1"/>
            <p:nvPr/>
          </p:nvSpPr>
          <p:spPr>
            <a:xfrm>
              <a:off x="6967149" y="3278198"/>
              <a:ext cx="4524938" cy="914400"/>
            </a:xfrm>
            <a:prstGeom prst="rect">
              <a:avLst/>
            </a:prstGeom>
            <a:noFill/>
          </p:spPr>
          <p:txBody>
            <a:bodyPr wrap="square" lIns="0" tIns="0" rIns="0" bIns="0" rtlCol="0" anchor="ctr">
              <a:noAutofit/>
            </a:bodyPr>
            <a:lstStyle/>
            <a:p>
              <a:pPr>
                <a:lnSpc>
                  <a:spcPct val="120000"/>
                </a:lnSpc>
              </a:pPr>
              <a:r>
                <a:rPr lang="en-US" sz="2000" dirty="0">
                  <a:solidFill>
                    <a:schemeClr val="bg1"/>
                  </a:solidFill>
                  <a:latin typeface="FS Elliot Pro Light" panose="02000503040000020004" pitchFamily="2" charset="0"/>
                </a:rPr>
                <a:t>Making adjustments to policy benefits</a:t>
              </a:r>
            </a:p>
          </p:txBody>
        </p:sp>
        <p:cxnSp>
          <p:nvCxnSpPr>
            <p:cNvPr id="16" name="Straight Connector 15">
              <a:extLst>
                <a:ext uri="{FF2B5EF4-FFF2-40B4-BE49-F238E27FC236}">
                  <a16:creationId xmlns:a16="http://schemas.microsoft.com/office/drawing/2014/main" id="{27794545-16E1-CE46-8545-79ABE8888C43}"/>
                </a:ext>
              </a:extLst>
            </p:cNvPr>
            <p:cNvCxnSpPr>
              <a:cxnSpLocks/>
            </p:cNvCxnSpPr>
            <p:nvPr/>
          </p:nvCxnSpPr>
          <p:spPr>
            <a:xfrm>
              <a:off x="6967149" y="3259254"/>
              <a:ext cx="452494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D17622D-B21A-B048-BE90-32D20A8D251B}"/>
                </a:ext>
              </a:extLst>
            </p:cNvPr>
            <p:cNvSpPr txBox="1"/>
            <p:nvPr/>
          </p:nvSpPr>
          <p:spPr>
            <a:xfrm>
              <a:off x="6967149" y="4677453"/>
              <a:ext cx="4242718" cy="914400"/>
            </a:xfrm>
            <a:prstGeom prst="rect">
              <a:avLst/>
            </a:prstGeom>
            <a:noFill/>
          </p:spPr>
          <p:txBody>
            <a:bodyPr wrap="square" lIns="0" tIns="0" rIns="0" bIns="0" rtlCol="0" anchor="ctr">
              <a:noAutofit/>
            </a:bodyPr>
            <a:lstStyle/>
            <a:p>
              <a:pPr>
                <a:lnSpc>
                  <a:spcPct val="120000"/>
                </a:lnSpc>
              </a:pPr>
              <a:r>
                <a:rPr lang="en-US" sz="2000" dirty="0">
                  <a:solidFill>
                    <a:schemeClr val="bg1"/>
                  </a:solidFill>
                  <a:latin typeface="FS Elliot Pro Light" panose="02000503040000020004" pitchFamily="2" charset="0"/>
                </a:rPr>
                <a:t>Providing employees with information about keeping their policies in-force if they leave your company</a:t>
              </a:r>
            </a:p>
          </p:txBody>
        </p:sp>
        <p:cxnSp>
          <p:nvCxnSpPr>
            <p:cNvPr id="18" name="Straight Connector 17">
              <a:extLst>
                <a:ext uri="{FF2B5EF4-FFF2-40B4-BE49-F238E27FC236}">
                  <a16:creationId xmlns:a16="http://schemas.microsoft.com/office/drawing/2014/main" id="{4790D5E5-3CA0-1146-A057-F35860AC0FC5}"/>
                </a:ext>
              </a:extLst>
            </p:cNvPr>
            <p:cNvCxnSpPr>
              <a:cxnSpLocks/>
            </p:cNvCxnSpPr>
            <p:nvPr/>
          </p:nvCxnSpPr>
          <p:spPr>
            <a:xfrm>
              <a:off x="6967149" y="4206298"/>
              <a:ext cx="452494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C714CCC5-DA77-42A3-8814-6E723AEE5473}"/>
              </a:ext>
            </a:extLst>
          </p:cNvPr>
          <p:cNvSpPr txBox="1"/>
          <p:nvPr/>
        </p:nvSpPr>
        <p:spPr>
          <a:xfrm>
            <a:off x="6892173" y="809702"/>
            <a:ext cx="3770077" cy="461665"/>
          </a:xfrm>
          <a:prstGeom prst="rect">
            <a:avLst/>
          </a:prstGeom>
          <a:noFill/>
        </p:spPr>
        <p:txBody>
          <a:bodyPr wrap="square" rtlCol="0">
            <a:spAutoFit/>
          </a:bodyPr>
          <a:lstStyle/>
          <a:p>
            <a:r>
              <a:rPr lang="en-US" sz="2400" b="1" dirty="0">
                <a:solidFill>
                  <a:schemeClr val="bg1"/>
                </a:solidFill>
              </a:rPr>
              <a:t>Principal takes care of:</a:t>
            </a:r>
          </a:p>
        </p:txBody>
      </p:sp>
    </p:spTree>
    <p:extLst>
      <p:ext uri="{BB962C8B-B14F-4D97-AF65-F5344CB8AC3E}">
        <p14:creationId xmlns:p14="http://schemas.microsoft.com/office/powerpoint/2010/main" val="2267902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61CD48-A9F4-5845-A324-C30D5A44A6A8}"/>
              </a:ext>
            </a:extLst>
          </p:cNvPr>
          <p:cNvSpPr>
            <a:spLocks noGrp="1"/>
          </p:cNvSpPr>
          <p:nvPr>
            <p:ph type="sldNum" sz="quarter" idx="11"/>
          </p:nvPr>
        </p:nvSpPr>
        <p:spPr>
          <a:xfrm>
            <a:off x="190500" y="4664058"/>
            <a:ext cx="266700" cy="274637"/>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CF28CE-A392-6E4E-B8A8-233A7BF58CFD}" type="slidenum">
              <a:rPr lang="en-US" smtClean="0"/>
              <a:pPr/>
              <a:t>25</a:t>
            </a:fld>
            <a:endParaRPr lang="en-US" dirty="0"/>
          </a:p>
        </p:txBody>
      </p:sp>
      <p:sp>
        <p:nvSpPr>
          <p:cNvPr id="4" name="Rectangle 3">
            <a:extLst>
              <a:ext uri="{FF2B5EF4-FFF2-40B4-BE49-F238E27FC236}">
                <a16:creationId xmlns:a16="http://schemas.microsoft.com/office/drawing/2014/main" id="{6178214F-63C4-1541-B0E8-CC4CFB2CF9A3}"/>
              </a:ext>
            </a:extLst>
          </p:cNvPr>
          <p:cNvSpPr/>
          <p:nvPr/>
        </p:nvSpPr>
        <p:spPr>
          <a:xfrm>
            <a:off x="0" y="1414272"/>
            <a:ext cx="12192000" cy="4389120"/>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5" name="Title 5">
            <a:extLst>
              <a:ext uri="{FF2B5EF4-FFF2-40B4-BE49-F238E27FC236}">
                <a16:creationId xmlns:a16="http://schemas.microsoft.com/office/drawing/2014/main" id="{54876D34-2E43-2A40-95F6-C038FDF77C9F}"/>
              </a:ext>
            </a:extLst>
          </p:cNvPr>
          <p:cNvSpPr txBox="1">
            <a:spLocks/>
          </p:cNvSpPr>
          <p:nvPr/>
        </p:nvSpPr>
        <p:spPr bwMode="auto">
          <a:xfrm>
            <a:off x="608013" y="617653"/>
            <a:ext cx="10044488" cy="52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lnSpc>
                <a:spcPct val="80000"/>
              </a:lnSpc>
              <a:spcBef>
                <a:spcPct val="0"/>
              </a:spcBef>
              <a:spcAft>
                <a:spcPct val="0"/>
              </a:spcAft>
              <a:defRPr sz="3000" kern="1200">
                <a:solidFill>
                  <a:schemeClr val="bg2"/>
                </a:solidFill>
                <a:latin typeface="FS Elliot Pro"/>
                <a:ea typeface="FS Elliot Pro" panose="02000503040000020004" pitchFamily="50" charset="0"/>
                <a:cs typeface="FS Elliot Pro"/>
              </a:defRPr>
            </a:lvl1pPr>
            <a:lvl2pPr algn="l" defTabSz="457200" rtl="0" eaLnBrk="0" fontAlgn="base" hangingPunct="0">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2pPr>
            <a:lvl3pPr algn="l" defTabSz="457200" rtl="0" eaLnBrk="0" fontAlgn="base" hangingPunct="0">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3pPr>
            <a:lvl4pPr algn="l" defTabSz="457200" rtl="0" eaLnBrk="0" fontAlgn="base" hangingPunct="0">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4pPr>
            <a:lvl5pPr algn="l" defTabSz="457200" rtl="0" eaLnBrk="0" fontAlgn="base" hangingPunct="0">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5pPr>
            <a:lvl6pPr marL="457200" algn="l" defTabSz="457200" rtl="0" fontAlgn="base">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6pPr>
            <a:lvl7pPr marL="914400" algn="l" defTabSz="457200" rtl="0" fontAlgn="base">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7pPr>
            <a:lvl8pPr marL="1371600" algn="l" defTabSz="457200" rtl="0" fontAlgn="base">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8pPr>
            <a:lvl9pPr marL="1828800" algn="l" defTabSz="457200" rtl="0" fontAlgn="base">
              <a:lnSpc>
                <a:spcPct val="80000"/>
              </a:lnSpc>
              <a:spcBef>
                <a:spcPct val="0"/>
              </a:spcBef>
              <a:spcAft>
                <a:spcPct val="0"/>
              </a:spcAft>
              <a:defRPr sz="3000">
                <a:solidFill>
                  <a:schemeClr val="bg2"/>
                </a:solidFill>
                <a:latin typeface="FS Elliot Pro" panose="02000503040000020004" pitchFamily="50" charset="0"/>
                <a:ea typeface="FS Elliot Pro" panose="02000503040000020004" pitchFamily="50" charset="0"/>
                <a:cs typeface="FS Elliot Pro" panose="02000503040000020004" pitchFamily="50" charset="0"/>
              </a:defRPr>
            </a:lvl9pPr>
          </a:lstStyle>
          <a:p>
            <a:pPr>
              <a:spcBef>
                <a:spcPts val="1600"/>
              </a:spcBef>
              <a:spcAft>
                <a:spcPts val="0"/>
              </a:spcAft>
            </a:pPr>
            <a:r>
              <a:rPr lang="en-US" altLang="en-US" sz="4000" b="1" dirty="0">
                <a:solidFill>
                  <a:schemeClr val="bg1"/>
                </a:solidFill>
                <a:latin typeface="FS Elliot Pro" panose="02000503040000020004" pitchFamily="2" charset="0"/>
              </a:rPr>
              <a:t>Let’s connect.</a:t>
            </a:r>
            <a:endParaRPr lang="en-US" altLang="en-US" sz="2667" dirty="0">
              <a:solidFill>
                <a:schemeClr val="bg1"/>
              </a:solidFill>
              <a:latin typeface="FS Elliot Pro Light" panose="02000503040000020004" pitchFamily="2" charset="0"/>
            </a:endParaRPr>
          </a:p>
        </p:txBody>
      </p:sp>
      <p:sp>
        <p:nvSpPr>
          <p:cNvPr id="30" name="Footer Placeholder 3">
            <a:extLst>
              <a:ext uri="{FF2B5EF4-FFF2-40B4-BE49-F238E27FC236}">
                <a16:creationId xmlns:a16="http://schemas.microsoft.com/office/drawing/2014/main" id="{C7F99B12-6DBE-FA42-87E6-16B17169702C}"/>
              </a:ext>
            </a:extLst>
          </p:cNvPr>
          <p:cNvSpPr txBox="1">
            <a:spLocks/>
          </p:cNvSpPr>
          <p:nvPr/>
        </p:nvSpPr>
        <p:spPr>
          <a:xfrm>
            <a:off x="609600" y="6147038"/>
            <a:ext cx="9816662" cy="348002"/>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800"/>
              </a:spcAft>
              <a:defRPr/>
            </a:pPr>
            <a:r>
              <a:rPr lang="en-US" sz="1050" dirty="0">
                <a:latin typeface="FSElliotPro" panose="02000503040000020004" pitchFamily="50" charset="0"/>
                <a:cs typeface="Arial" panose="020B0604020202020204" pitchFamily="34" charset="0"/>
              </a:rPr>
              <a:t>DI10099-03 | 02/2023 | 2683670-022023 | © 2023 Principal Financial Services, Inc.</a:t>
            </a:r>
          </a:p>
        </p:txBody>
      </p:sp>
      <p:sp>
        <p:nvSpPr>
          <p:cNvPr id="28" name="Slide Number Placeholder 9">
            <a:extLst>
              <a:ext uri="{FF2B5EF4-FFF2-40B4-BE49-F238E27FC236}">
                <a16:creationId xmlns:a16="http://schemas.microsoft.com/office/drawing/2014/main" id="{94078D91-279A-4B23-B463-C8066494D657}"/>
              </a:ext>
            </a:extLst>
          </p:cNvPr>
          <p:cNvSpPr txBox="1">
            <a:spLocks/>
          </p:cNvSpPr>
          <p:nvPr/>
        </p:nvSpPr>
        <p:spPr>
          <a:xfrm>
            <a:off x="190500" y="6324690"/>
            <a:ext cx="266700" cy="274637"/>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CF28CE-A392-6E4E-B8A8-233A7BF58CFD}" type="slidenum">
              <a:rPr lang="en-US" smtClean="0"/>
              <a:pPr/>
              <a:t>25</a:t>
            </a:fld>
            <a:endParaRPr lang="en-US" dirty="0"/>
          </a:p>
        </p:txBody>
      </p:sp>
      <p:sp>
        <p:nvSpPr>
          <p:cNvPr id="2" name="TextBox 1">
            <a:extLst>
              <a:ext uri="{FF2B5EF4-FFF2-40B4-BE49-F238E27FC236}">
                <a16:creationId xmlns:a16="http://schemas.microsoft.com/office/drawing/2014/main" id="{78440555-3DE1-4A38-AF3F-F43A30293DCE}"/>
              </a:ext>
            </a:extLst>
          </p:cNvPr>
          <p:cNvSpPr txBox="1"/>
          <p:nvPr/>
        </p:nvSpPr>
        <p:spPr>
          <a:xfrm>
            <a:off x="609600" y="1742535"/>
            <a:ext cx="9816662" cy="1569660"/>
          </a:xfrm>
          <a:prstGeom prst="rect">
            <a:avLst/>
          </a:prstGeom>
          <a:noFill/>
        </p:spPr>
        <p:txBody>
          <a:bodyPr wrap="square" rtlCol="0">
            <a:spAutoFit/>
          </a:bodyPr>
          <a:lstStyle/>
          <a:p>
            <a:r>
              <a:rPr lang="en-US" sz="2400" dirty="0"/>
              <a:t>For more information, contact:</a:t>
            </a:r>
          </a:p>
          <a:p>
            <a:r>
              <a:rPr lang="en-US" sz="2400" dirty="0"/>
              <a:t>[Name]</a:t>
            </a:r>
          </a:p>
          <a:p>
            <a:r>
              <a:rPr lang="en-US" sz="2400" dirty="0"/>
              <a:t>[Email]</a:t>
            </a:r>
          </a:p>
          <a:p>
            <a:r>
              <a:rPr lang="en-US" sz="2400" dirty="0"/>
              <a:t>[Phone]</a:t>
            </a:r>
          </a:p>
        </p:txBody>
      </p:sp>
    </p:spTree>
    <p:extLst>
      <p:ext uri="{BB962C8B-B14F-4D97-AF65-F5344CB8AC3E}">
        <p14:creationId xmlns:p14="http://schemas.microsoft.com/office/powerpoint/2010/main" val="1930163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930EC8-0136-5444-A13E-E106311A028A}"/>
              </a:ext>
            </a:extLst>
          </p:cNvPr>
          <p:cNvSpPr>
            <a:spLocks noGrp="1"/>
          </p:cNvSpPr>
          <p:nvPr>
            <p:ph type="title"/>
          </p:nvPr>
        </p:nvSpPr>
        <p:spPr>
          <a:xfrm>
            <a:off x="571500" y="2002632"/>
            <a:ext cx="10972800" cy="2852737"/>
          </a:xfrm>
        </p:spPr>
        <p:txBody>
          <a:bodyPr anchor="ctr"/>
          <a:lstStyle/>
          <a:p>
            <a:r>
              <a:rPr lang="en-US" dirty="0"/>
              <a:t>Thank you</a:t>
            </a:r>
          </a:p>
        </p:txBody>
      </p:sp>
      <p:sp>
        <p:nvSpPr>
          <p:cNvPr id="6" name="Slide Number Placeholder 5">
            <a:extLst>
              <a:ext uri="{FF2B5EF4-FFF2-40B4-BE49-F238E27FC236}">
                <a16:creationId xmlns:a16="http://schemas.microsoft.com/office/drawing/2014/main" id="{969B563B-49B7-044A-8369-024AF79EAFAD}"/>
              </a:ext>
            </a:extLst>
          </p:cNvPr>
          <p:cNvSpPr txBox="1">
            <a:spLocks/>
          </p:cNvSpPr>
          <p:nvPr/>
        </p:nvSpPr>
        <p:spPr>
          <a:xfrm>
            <a:off x="159989" y="6247663"/>
            <a:ext cx="417711" cy="377825"/>
          </a:xfrm>
          <a:prstGeom prst="rect">
            <a:avLst/>
          </a:prstGeom>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CF28CE-A392-6E4E-B8A8-233A7BF58CFD}" type="slidenum">
              <a:rPr lang="en-US" sz="900" smtClean="0">
                <a:solidFill>
                  <a:schemeClr val="bg1"/>
                </a:solidFill>
                <a:latin typeface="FS Elliot Pro" panose="02000503040000020004" pitchFamily="2" charset="0"/>
              </a:rPr>
              <a:pPr/>
              <a:t>26</a:t>
            </a:fld>
            <a:endParaRPr lang="en-US" sz="900" dirty="0">
              <a:solidFill>
                <a:schemeClr val="bg1"/>
              </a:solidFill>
              <a:latin typeface="FS Elliot Pro" panose="02000503040000020004" pitchFamily="2" charset="0"/>
            </a:endParaRPr>
          </a:p>
        </p:txBody>
      </p:sp>
      <p:cxnSp>
        <p:nvCxnSpPr>
          <p:cNvPr id="4" name="Straight Connector 3">
            <a:extLst>
              <a:ext uri="{FF2B5EF4-FFF2-40B4-BE49-F238E27FC236}">
                <a16:creationId xmlns:a16="http://schemas.microsoft.com/office/drawing/2014/main" id="{9395354E-2AB5-4A94-A668-047AF13E5DAC}"/>
              </a:ext>
            </a:extLst>
          </p:cNvPr>
          <p:cNvCxnSpPr/>
          <p:nvPr/>
        </p:nvCxnSpPr>
        <p:spPr>
          <a:xfrm>
            <a:off x="732429" y="4189215"/>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107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C3AF7CD-AD7E-1344-82D1-68E336091591}"/>
              </a:ext>
            </a:extLst>
          </p:cNvPr>
          <p:cNvCxnSpPr/>
          <p:nvPr/>
        </p:nvCxnSpPr>
        <p:spPr>
          <a:xfrm>
            <a:off x="609599" y="4789716"/>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FE040C0-659D-354D-9FA6-DF544CB8F2DC}"/>
              </a:ext>
            </a:extLst>
          </p:cNvPr>
          <p:cNvSpPr>
            <a:spLocks noGrp="1"/>
          </p:cNvSpPr>
          <p:nvPr>
            <p:ph type="title"/>
          </p:nvPr>
        </p:nvSpPr>
        <p:spPr>
          <a:xfrm>
            <a:off x="577701" y="2858730"/>
            <a:ext cx="10972800" cy="457200"/>
          </a:xfrm>
        </p:spPr>
        <p:txBody>
          <a:bodyPr/>
          <a:lstStyle/>
          <a:p>
            <a:r>
              <a:rPr lang="en-US" dirty="0"/>
              <a:t>Individual disability insurance can provide protection for you and your business</a:t>
            </a:r>
          </a:p>
        </p:txBody>
      </p:sp>
    </p:spTree>
    <p:extLst>
      <p:ext uri="{BB962C8B-B14F-4D97-AF65-F5344CB8AC3E}">
        <p14:creationId xmlns:p14="http://schemas.microsoft.com/office/powerpoint/2010/main" val="3086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130" y="1123100"/>
            <a:ext cx="6598025" cy="369332"/>
          </a:xfrm>
          <a:prstGeom prst="rect">
            <a:avLst/>
          </a:prstGeom>
          <a:noFill/>
        </p:spPr>
        <p:txBody>
          <a:bodyPr wrap="none" lIns="0" tIns="0" bIns="0" rtlCol="0">
            <a:spAutoFit/>
          </a:bodyPr>
          <a:lstStyle/>
          <a:p>
            <a:r>
              <a:rPr lang="en-US" sz="2400" dirty="0">
                <a:solidFill>
                  <a:srgbClr val="0091DA"/>
                </a:solidFill>
                <a:latin typeface="FS Elliot Pro Light"/>
                <a:cs typeface="FS Elliot Pro Light"/>
              </a:rPr>
              <a:t>Protect your business in the event of a disability</a:t>
            </a:r>
          </a:p>
        </p:txBody>
      </p:sp>
      <p:sp>
        <p:nvSpPr>
          <p:cNvPr id="4" name="TextBox 3"/>
          <p:cNvSpPr txBox="1"/>
          <p:nvPr/>
        </p:nvSpPr>
        <p:spPr>
          <a:xfrm>
            <a:off x="1518534" y="1723010"/>
            <a:ext cx="7861567" cy="1231106"/>
          </a:xfrm>
          <a:prstGeom prst="rect">
            <a:avLst/>
          </a:prstGeom>
          <a:noFill/>
        </p:spPr>
        <p:txBody>
          <a:bodyPr wrap="square" lIns="0" tIns="0" rIns="0" bIns="0" rtlCol="0">
            <a:spAutoFit/>
          </a:bodyPr>
          <a:lstStyle/>
          <a:p>
            <a:pPr>
              <a:lnSpc>
                <a:spcPts val="2000"/>
              </a:lnSpc>
              <a:spcAft>
                <a:spcPts val="1800"/>
              </a:spcAft>
            </a:pPr>
            <a:r>
              <a:rPr lang="en-US" sz="1500" dirty="0">
                <a:solidFill>
                  <a:srgbClr val="4D4E53"/>
                </a:solidFill>
                <a:latin typeface="FS Elliot Pro Light" panose="02000503040000020004" pitchFamily="2" charset="0"/>
              </a:rPr>
              <a:t>You’ve worked hard to build your business. It provides for your livelihood, offers employment to others, and is an asset to your community. Take steps to help protect your business, employees, and income from a disabling illness or injury. </a:t>
            </a:r>
          </a:p>
          <a:p>
            <a:pPr>
              <a:spcAft>
                <a:spcPts val="1800"/>
              </a:spcAft>
            </a:pPr>
            <a:r>
              <a:rPr lang="en-US" sz="1500" b="1" dirty="0">
                <a:solidFill>
                  <a:srgbClr val="4D4E53"/>
                </a:solidFill>
              </a:rPr>
              <a:t>Learn more about: </a:t>
            </a:r>
            <a:endParaRPr lang="en-US" sz="1500" b="1" dirty="0"/>
          </a:p>
        </p:txBody>
      </p:sp>
      <p:sp>
        <p:nvSpPr>
          <p:cNvPr id="9" name="TextBox 8"/>
          <p:cNvSpPr txBox="1"/>
          <p:nvPr/>
        </p:nvSpPr>
        <p:spPr>
          <a:xfrm>
            <a:off x="4325097" y="2913237"/>
            <a:ext cx="2128576" cy="594330"/>
          </a:xfrm>
          <a:prstGeom prst="rect">
            <a:avLst/>
          </a:prstGeom>
          <a:noFill/>
        </p:spPr>
        <p:txBody>
          <a:bodyPr wrap="square" rtlCol="0">
            <a:spAutoFit/>
          </a:bodyPr>
          <a:lstStyle/>
          <a:p>
            <a:pPr>
              <a:lnSpc>
                <a:spcPts val="2000"/>
              </a:lnSpc>
              <a:spcAft>
                <a:spcPts val="1800"/>
              </a:spcAft>
              <a:buSzPct val="90000"/>
            </a:pPr>
            <a:r>
              <a:rPr lang="en-US" sz="1400" dirty="0">
                <a:solidFill>
                  <a:srgbClr val="4D4E53"/>
                </a:solidFill>
                <a:latin typeface="FS Elliot Pro Light" panose="02000503040000020004" pitchFamily="2" charset="0"/>
              </a:rPr>
              <a:t>The impact and value to your business.</a:t>
            </a:r>
          </a:p>
        </p:txBody>
      </p:sp>
      <p:sp>
        <p:nvSpPr>
          <p:cNvPr id="10" name="TextBox 9"/>
          <p:cNvSpPr txBox="1"/>
          <p:nvPr/>
        </p:nvSpPr>
        <p:spPr>
          <a:xfrm>
            <a:off x="7291873" y="2913238"/>
            <a:ext cx="2565396" cy="847283"/>
          </a:xfrm>
          <a:prstGeom prst="rect">
            <a:avLst/>
          </a:prstGeom>
          <a:noFill/>
        </p:spPr>
        <p:txBody>
          <a:bodyPr wrap="square" rtlCol="0">
            <a:spAutoFit/>
          </a:bodyPr>
          <a:lstStyle/>
          <a:p>
            <a:pPr>
              <a:lnSpc>
                <a:spcPts val="2000"/>
              </a:lnSpc>
              <a:spcAft>
                <a:spcPts val="1800"/>
              </a:spcAft>
              <a:buSzPct val="90000"/>
            </a:pPr>
            <a:r>
              <a:rPr lang="en-US" sz="1400" dirty="0">
                <a:solidFill>
                  <a:srgbClr val="4D4E53"/>
                </a:solidFill>
                <a:latin typeface="FS Elliot Pro Light" panose="02000503040000020004" pitchFamily="2" charset="0"/>
              </a:rPr>
              <a:t>How to help protect your income and employees’ income.</a:t>
            </a:r>
          </a:p>
        </p:txBody>
      </p:sp>
      <p:cxnSp>
        <p:nvCxnSpPr>
          <p:cNvPr id="16" name="Straight Connector 15"/>
          <p:cNvCxnSpPr>
            <a:cxnSpLocks/>
          </p:cNvCxnSpPr>
          <p:nvPr/>
        </p:nvCxnSpPr>
        <p:spPr>
          <a:xfrm>
            <a:off x="3951229" y="3015735"/>
            <a:ext cx="0" cy="2888423"/>
          </a:xfrm>
          <a:prstGeom prst="line">
            <a:avLst/>
          </a:prstGeom>
          <a:ln w="12700" cmpd="sng">
            <a:solidFill>
              <a:srgbClr val="4D4E53"/>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a:xfrm>
            <a:off x="6923029" y="3015735"/>
            <a:ext cx="0" cy="2888423"/>
          </a:xfrm>
          <a:prstGeom prst="line">
            <a:avLst/>
          </a:prstGeom>
          <a:ln w="12700" cmpd="sng">
            <a:solidFill>
              <a:srgbClr val="4D4E53"/>
            </a:solidFill>
            <a:prstDash val="dot"/>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677143" y="4539735"/>
            <a:ext cx="1537731" cy="323165"/>
          </a:xfrm>
          <a:prstGeom prst="rect">
            <a:avLst/>
          </a:prstGeom>
          <a:noFill/>
        </p:spPr>
        <p:txBody>
          <a:bodyPr wrap="square" rtlCol="0">
            <a:spAutoFit/>
          </a:bodyPr>
          <a:lstStyle/>
          <a:p>
            <a:pPr algn="ctr"/>
            <a:r>
              <a:rPr lang="en-US" sz="1500" dirty="0">
                <a:solidFill>
                  <a:schemeClr val="bg1"/>
                </a:solidFill>
              </a:rPr>
              <a:t>The need</a:t>
            </a:r>
          </a:p>
        </p:txBody>
      </p:sp>
      <p:sp>
        <p:nvSpPr>
          <p:cNvPr id="23" name="TextBox 22"/>
          <p:cNvSpPr txBox="1"/>
          <p:nvPr/>
        </p:nvSpPr>
        <p:spPr>
          <a:xfrm>
            <a:off x="4726567" y="4588345"/>
            <a:ext cx="1425070" cy="553998"/>
          </a:xfrm>
          <a:prstGeom prst="rect">
            <a:avLst/>
          </a:prstGeom>
          <a:noFill/>
        </p:spPr>
        <p:txBody>
          <a:bodyPr wrap="square" rtlCol="0">
            <a:spAutoFit/>
          </a:bodyPr>
          <a:lstStyle/>
          <a:p>
            <a:pPr algn="ctr"/>
            <a:r>
              <a:rPr lang="en-US" sz="1500" dirty="0">
                <a:solidFill>
                  <a:schemeClr val="bg1"/>
                </a:solidFill>
              </a:rPr>
              <a:t>Keeping your </a:t>
            </a:r>
          </a:p>
          <a:p>
            <a:pPr algn="ctr"/>
            <a:r>
              <a:rPr lang="en-US" sz="1500" dirty="0">
                <a:solidFill>
                  <a:schemeClr val="bg1"/>
                </a:solidFill>
              </a:rPr>
              <a:t>business open</a:t>
            </a:r>
          </a:p>
        </p:txBody>
      </p:sp>
      <p:sp>
        <p:nvSpPr>
          <p:cNvPr id="25" name="TextBox 24"/>
          <p:cNvSpPr txBox="1"/>
          <p:nvPr/>
        </p:nvSpPr>
        <p:spPr>
          <a:xfrm>
            <a:off x="1753858" y="4106303"/>
            <a:ext cx="1397000" cy="477054"/>
          </a:xfrm>
          <a:prstGeom prst="rect">
            <a:avLst/>
          </a:prstGeom>
          <a:noFill/>
        </p:spPr>
        <p:txBody>
          <a:bodyPr wrap="square" rtlCol="0">
            <a:spAutoFit/>
          </a:bodyPr>
          <a:lstStyle/>
          <a:p>
            <a:pPr algn="ctr"/>
            <a:r>
              <a:rPr lang="en-US" sz="2500" b="1" dirty="0">
                <a:solidFill>
                  <a:srgbClr val="FFFFFF"/>
                </a:solidFill>
                <a:latin typeface="FS Elliot Pro"/>
                <a:cs typeface="FS Elliot Pro"/>
              </a:rPr>
              <a:t>1</a:t>
            </a:r>
          </a:p>
        </p:txBody>
      </p:sp>
      <p:sp>
        <p:nvSpPr>
          <p:cNvPr id="26" name="TextBox 25"/>
          <p:cNvSpPr txBox="1"/>
          <p:nvPr/>
        </p:nvSpPr>
        <p:spPr>
          <a:xfrm>
            <a:off x="4769837" y="4106303"/>
            <a:ext cx="1397000" cy="477054"/>
          </a:xfrm>
          <a:prstGeom prst="rect">
            <a:avLst/>
          </a:prstGeom>
          <a:noFill/>
        </p:spPr>
        <p:txBody>
          <a:bodyPr wrap="square" rtlCol="0">
            <a:spAutoFit/>
          </a:bodyPr>
          <a:lstStyle/>
          <a:p>
            <a:pPr algn="ctr"/>
            <a:r>
              <a:rPr lang="en-US" sz="2500" b="1" dirty="0">
                <a:solidFill>
                  <a:srgbClr val="FFFFFF"/>
                </a:solidFill>
                <a:latin typeface="FS Elliot Pro"/>
                <a:cs typeface="FS Elliot Pro"/>
              </a:rPr>
              <a:t>2</a:t>
            </a:r>
          </a:p>
        </p:txBody>
      </p:sp>
      <p:sp>
        <p:nvSpPr>
          <p:cNvPr id="27" name="TextBox 26"/>
          <p:cNvSpPr txBox="1"/>
          <p:nvPr/>
        </p:nvSpPr>
        <p:spPr>
          <a:xfrm>
            <a:off x="7672058" y="4111849"/>
            <a:ext cx="1397000" cy="477054"/>
          </a:xfrm>
          <a:prstGeom prst="rect">
            <a:avLst/>
          </a:prstGeom>
          <a:noFill/>
        </p:spPr>
        <p:txBody>
          <a:bodyPr wrap="square" rtlCol="0">
            <a:spAutoFit/>
          </a:bodyPr>
          <a:lstStyle/>
          <a:p>
            <a:pPr algn="ctr"/>
            <a:r>
              <a:rPr lang="en-US" sz="2500" b="1" dirty="0">
                <a:solidFill>
                  <a:srgbClr val="FFFFFF"/>
                </a:solidFill>
                <a:latin typeface="FS Elliot Pro"/>
                <a:cs typeface="FS Elliot Pro"/>
              </a:rPr>
              <a:t>3</a:t>
            </a:r>
          </a:p>
        </p:txBody>
      </p:sp>
      <p:sp>
        <p:nvSpPr>
          <p:cNvPr id="31" name="TextBox 30">
            <a:extLst>
              <a:ext uri="{FF2B5EF4-FFF2-40B4-BE49-F238E27FC236}">
                <a16:creationId xmlns:a16="http://schemas.microsoft.com/office/drawing/2014/main" id="{C6DA3CCF-9C5D-4241-8B06-0C17A941A828}"/>
              </a:ext>
            </a:extLst>
          </p:cNvPr>
          <p:cNvSpPr txBox="1"/>
          <p:nvPr/>
        </p:nvSpPr>
        <p:spPr>
          <a:xfrm>
            <a:off x="1497895" y="2959836"/>
            <a:ext cx="2332411" cy="430887"/>
          </a:xfrm>
          <a:prstGeom prst="rect">
            <a:avLst/>
          </a:prstGeom>
          <a:noFill/>
        </p:spPr>
        <p:txBody>
          <a:bodyPr wrap="square" lIns="0" tIns="0" rIns="0" bIns="0" rtlCol="0">
            <a:spAutoFit/>
          </a:bodyPr>
          <a:lstStyle/>
          <a:p>
            <a:pPr>
              <a:spcAft>
                <a:spcPts val="1800"/>
              </a:spcAft>
              <a:buSzPct val="90000"/>
            </a:pPr>
            <a:r>
              <a:rPr lang="en-US" sz="1400" dirty="0">
                <a:solidFill>
                  <a:srgbClr val="4D4E53"/>
                </a:solidFill>
                <a:latin typeface="FS Elliot Pro Light" panose="02000503040000020004" pitchFamily="2" charset="0"/>
              </a:rPr>
              <a:t>Why it’s important to protect your business.</a:t>
            </a:r>
          </a:p>
        </p:txBody>
      </p:sp>
      <p:pic>
        <p:nvPicPr>
          <p:cNvPr id="5" name="Picture 4">
            <a:extLst>
              <a:ext uri="{FF2B5EF4-FFF2-40B4-BE49-F238E27FC236}">
                <a16:creationId xmlns:a16="http://schemas.microsoft.com/office/drawing/2014/main" id="{F54393B2-6C45-6BF6-C53C-52A200A51D49}"/>
              </a:ext>
            </a:extLst>
          </p:cNvPr>
          <p:cNvPicPr>
            <a:picLocks noChangeAspect="1"/>
          </p:cNvPicPr>
          <p:nvPr/>
        </p:nvPicPr>
        <p:blipFill>
          <a:blip r:embed="rId3"/>
          <a:stretch>
            <a:fillRect/>
          </a:stretch>
        </p:blipFill>
        <p:spPr>
          <a:xfrm>
            <a:off x="1730183" y="3834057"/>
            <a:ext cx="1933575" cy="1866900"/>
          </a:xfrm>
          <a:prstGeom prst="rect">
            <a:avLst/>
          </a:prstGeom>
        </p:spPr>
      </p:pic>
      <p:pic>
        <p:nvPicPr>
          <p:cNvPr id="7" name="Picture 6">
            <a:extLst>
              <a:ext uri="{FF2B5EF4-FFF2-40B4-BE49-F238E27FC236}">
                <a16:creationId xmlns:a16="http://schemas.microsoft.com/office/drawing/2014/main" id="{52CC8031-5F7B-5E93-414D-1D15C3174A19}"/>
              </a:ext>
            </a:extLst>
          </p:cNvPr>
          <p:cNvPicPr>
            <a:picLocks noChangeAspect="1"/>
          </p:cNvPicPr>
          <p:nvPr/>
        </p:nvPicPr>
        <p:blipFill>
          <a:blip r:embed="rId4"/>
          <a:stretch>
            <a:fillRect/>
          </a:stretch>
        </p:blipFill>
        <p:spPr>
          <a:xfrm>
            <a:off x="4460817" y="3834057"/>
            <a:ext cx="1952625" cy="1895475"/>
          </a:xfrm>
          <a:prstGeom prst="rect">
            <a:avLst/>
          </a:prstGeom>
        </p:spPr>
      </p:pic>
      <p:pic>
        <p:nvPicPr>
          <p:cNvPr id="11" name="Picture 10">
            <a:extLst>
              <a:ext uri="{FF2B5EF4-FFF2-40B4-BE49-F238E27FC236}">
                <a16:creationId xmlns:a16="http://schemas.microsoft.com/office/drawing/2014/main" id="{6531C412-E28C-1993-5510-33E52ABBC0B0}"/>
              </a:ext>
            </a:extLst>
          </p:cNvPr>
          <p:cNvPicPr>
            <a:picLocks noChangeAspect="1"/>
          </p:cNvPicPr>
          <p:nvPr/>
        </p:nvPicPr>
        <p:blipFill>
          <a:blip r:embed="rId5"/>
          <a:stretch>
            <a:fillRect/>
          </a:stretch>
        </p:blipFill>
        <p:spPr>
          <a:xfrm>
            <a:off x="7526985" y="3810244"/>
            <a:ext cx="1952625" cy="1914525"/>
          </a:xfrm>
          <a:prstGeom prst="rect">
            <a:avLst/>
          </a:prstGeom>
        </p:spPr>
      </p:pic>
    </p:spTree>
    <p:extLst>
      <p:ext uri="{BB962C8B-B14F-4D97-AF65-F5344CB8AC3E}">
        <p14:creationId xmlns:p14="http://schemas.microsoft.com/office/powerpoint/2010/main" val="217593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7462" y="1051961"/>
            <a:ext cx="8280396" cy="738664"/>
          </a:xfrm>
          <a:prstGeom prst="rect">
            <a:avLst/>
          </a:prstGeom>
          <a:noFill/>
        </p:spPr>
        <p:txBody>
          <a:bodyPr wrap="square" lIns="0" tIns="0" bIns="0" rtlCol="0">
            <a:spAutoFit/>
          </a:bodyPr>
          <a:lstStyle/>
          <a:p>
            <a:r>
              <a:rPr lang="en-US" sz="2400" dirty="0">
                <a:solidFill>
                  <a:srgbClr val="0091DA"/>
                </a:solidFill>
                <a:latin typeface="FS Elliot Pro Light"/>
                <a:cs typeface="FS Elliot Pro Light"/>
              </a:rPr>
              <a:t>Becoming disabled may be </a:t>
            </a:r>
            <a:br>
              <a:rPr lang="en-US" sz="2400" dirty="0">
                <a:solidFill>
                  <a:srgbClr val="0091DA"/>
                </a:solidFill>
                <a:latin typeface="FS Elliot Pro Light"/>
                <a:cs typeface="FS Elliot Pro Light"/>
              </a:rPr>
            </a:br>
            <a:r>
              <a:rPr lang="en-US" sz="2400" dirty="0">
                <a:solidFill>
                  <a:srgbClr val="0091DA"/>
                </a:solidFill>
                <a:latin typeface="FS Elliot Pro Light"/>
                <a:cs typeface="FS Elliot Pro Light"/>
              </a:rPr>
              <a:t>more likely than you think</a:t>
            </a:r>
          </a:p>
        </p:txBody>
      </p:sp>
      <p:sp>
        <p:nvSpPr>
          <p:cNvPr id="18" name="TextBox 17">
            <a:extLst>
              <a:ext uri="{FF2B5EF4-FFF2-40B4-BE49-F238E27FC236}">
                <a16:creationId xmlns:a16="http://schemas.microsoft.com/office/drawing/2014/main" id="{77BAE67A-DF23-4561-AD53-764800D9028C}"/>
              </a:ext>
            </a:extLst>
          </p:cNvPr>
          <p:cNvSpPr txBox="1"/>
          <p:nvPr/>
        </p:nvSpPr>
        <p:spPr>
          <a:xfrm>
            <a:off x="6539803" y="3622108"/>
            <a:ext cx="546914" cy="246221"/>
          </a:xfrm>
          <a:prstGeom prst="rect">
            <a:avLst/>
          </a:prstGeom>
          <a:noFill/>
        </p:spPr>
        <p:txBody>
          <a:bodyPr wrap="square" rtlCol="0">
            <a:spAutoFit/>
          </a:bodyPr>
          <a:lstStyle/>
          <a:p>
            <a:r>
              <a:rPr lang="en-US" sz="1000" dirty="0">
                <a:solidFill>
                  <a:srgbClr val="696A6B"/>
                </a:solidFill>
              </a:rPr>
              <a:t>Injury</a:t>
            </a:r>
          </a:p>
        </p:txBody>
      </p:sp>
      <p:sp>
        <p:nvSpPr>
          <p:cNvPr id="19" name="Rounded Rectangle 21">
            <a:extLst>
              <a:ext uri="{FF2B5EF4-FFF2-40B4-BE49-F238E27FC236}">
                <a16:creationId xmlns:a16="http://schemas.microsoft.com/office/drawing/2014/main" id="{7BF9BB39-7136-45BE-A3A0-174E434F4402}"/>
              </a:ext>
            </a:extLst>
          </p:cNvPr>
          <p:cNvSpPr/>
          <p:nvPr/>
        </p:nvSpPr>
        <p:spPr>
          <a:xfrm>
            <a:off x="7168342" y="1682821"/>
            <a:ext cx="1244138" cy="357447"/>
          </a:xfrm>
          <a:prstGeom prst="roundRect">
            <a:avLst>
              <a:gd name="adj" fmla="val 0"/>
            </a:avLst>
          </a:prstGeom>
          <a:solidFill>
            <a:srgbClr val="57FFF5"/>
          </a:solidFill>
          <a:ln w="6350" cap="flat" cmpd="sng" algn="ctr">
            <a:noFill/>
            <a:prstDash val="solid"/>
            <a:miter lim="800000"/>
          </a:ln>
          <a:effectLst/>
        </p:spPr>
        <p:txBody>
          <a:bodyPr lIns="177501" rIns="177501" bIns="88751" rtlCol="0" anchor="ctr"/>
          <a:lstStyle/>
          <a:p>
            <a:pPr marL="0" marR="0" lvl="0" indent="0" defTabSz="914400" eaLnBrk="1" fontAlgn="base" latinLnBrk="0" hangingPunct="1">
              <a:lnSpc>
                <a:spcPct val="100000"/>
              </a:lnSpc>
              <a:spcBef>
                <a:spcPct val="0"/>
              </a:spcBef>
              <a:spcAft>
                <a:spcPct val="0"/>
              </a:spcAft>
              <a:buClrTx/>
              <a:buSzTx/>
              <a:buFontTx/>
              <a:buNone/>
              <a:tabLst>
                <a:tab pos="2638005" algn="l"/>
              </a:tabLst>
              <a:defRPr/>
            </a:pPr>
            <a:endParaRPr kumimoji="0" lang="en-US" altLang="zh-CN" sz="1553" b="0" i="0" u="none" strike="noStrike" kern="0" cap="none" spc="0" normalizeH="0" baseline="30000" noProof="0" dirty="0">
              <a:ln>
                <a:noFill/>
              </a:ln>
              <a:solidFill>
                <a:srgbClr val="4D4E53"/>
              </a:solidFill>
              <a:effectLst/>
              <a:uLnTx/>
              <a:uFillTx/>
              <a:latin typeface="Calibri" panose="020F0502020204030204"/>
              <a:ea typeface="等线" panose="02010600030101010101" pitchFamily="2" charset="-122"/>
              <a:cs typeface="Arial" charset="0"/>
            </a:endParaRPr>
          </a:p>
        </p:txBody>
      </p:sp>
      <p:sp>
        <p:nvSpPr>
          <p:cNvPr id="20" name="Text Placeholder 33">
            <a:extLst>
              <a:ext uri="{FF2B5EF4-FFF2-40B4-BE49-F238E27FC236}">
                <a16:creationId xmlns:a16="http://schemas.microsoft.com/office/drawing/2014/main" id="{BD86DD50-6F44-4BF7-8E77-B79E8ACD76A9}"/>
              </a:ext>
            </a:extLst>
          </p:cNvPr>
          <p:cNvSpPr txBox="1">
            <a:spLocks/>
          </p:cNvSpPr>
          <p:nvPr/>
        </p:nvSpPr>
        <p:spPr>
          <a:xfrm>
            <a:off x="7138762" y="1661000"/>
            <a:ext cx="3991694" cy="1030660"/>
          </a:xfrm>
          <a:prstGeom prst="rect">
            <a:avLst/>
          </a:prstGeom>
        </p:spPr>
        <p:txBody>
          <a:bodyPr vert="horz" lIns="91440" tIns="45720" rIns="91440" bIns="45720" rtlCol="0">
            <a:noAutofit/>
          </a:bodyPr>
          <a:lstStyle>
            <a:lvl1pPr marL="0" indent="0" algn="l" defTabSz="457189" rtl="0" eaLnBrk="1" latinLnBrk="0" hangingPunct="1">
              <a:spcBef>
                <a:spcPct val="20000"/>
              </a:spcBef>
              <a:buFont typeface="Arial"/>
              <a:buNone/>
              <a:defRPr sz="2000" b="1" kern="1200">
                <a:solidFill>
                  <a:srgbClr val="13294B"/>
                </a:solidFill>
                <a:latin typeface="FS Elliot Pro"/>
                <a:ea typeface="+mn-ea"/>
                <a:cs typeface="FS Elliot Pro"/>
              </a:defRPr>
            </a:lvl1pPr>
            <a:lvl2pPr marL="742932" indent="-285744" algn="l" defTabSz="457189" rtl="0" eaLnBrk="1" latinLnBrk="0" hangingPunct="1">
              <a:spcBef>
                <a:spcPct val="20000"/>
              </a:spcBef>
              <a:buFont typeface="Arial"/>
              <a:buChar char="–"/>
              <a:defRPr sz="1800" kern="1200">
                <a:solidFill>
                  <a:srgbClr val="4D4E53"/>
                </a:solidFill>
                <a:latin typeface="FS Elliot Pro"/>
                <a:ea typeface="+mn-ea"/>
                <a:cs typeface="FS Elliot Pro"/>
              </a:defRPr>
            </a:lvl2pPr>
            <a:lvl3pPr marL="1142971" indent="-228594" algn="l" defTabSz="457189"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0"/>
              </a:spcBef>
              <a:spcAft>
                <a:spcPts val="1200"/>
              </a:spcAft>
            </a:pPr>
            <a:r>
              <a:rPr lang="en-US" dirty="0">
                <a:solidFill>
                  <a:srgbClr val="004B96"/>
                </a:solidFill>
                <a:latin typeface="FS Elliot Pro" panose="02000503040000020004" pitchFamily="2" charset="0"/>
              </a:rPr>
              <a:t>Typically,  </a:t>
            </a:r>
            <a:r>
              <a:rPr lang="en-US" b="0" dirty="0">
                <a:solidFill>
                  <a:srgbClr val="333333"/>
                </a:solidFill>
              </a:rPr>
              <a:t>the reason people can’t work is because of illnesses like cancer, rather than injuries.</a:t>
            </a:r>
            <a:r>
              <a:rPr lang="en-US" b="0" baseline="30000" dirty="0">
                <a:solidFill>
                  <a:srgbClr val="333333"/>
                </a:solidFill>
              </a:rPr>
              <a:t>1</a:t>
            </a:r>
          </a:p>
        </p:txBody>
      </p:sp>
      <p:sp>
        <p:nvSpPr>
          <p:cNvPr id="21" name="Round Same Side Corner Rectangle 21">
            <a:extLst>
              <a:ext uri="{FF2B5EF4-FFF2-40B4-BE49-F238E27FC236}">
                <a16:creationId xmlns:a16="http://schemas.microsoft.com/office/drawing/2014/main" id="{80BCC1B0-C615-4463-82C9-F9DDAACB4BC4}"/>
              </a:ext>
            </a:extLst>
          </p:cNvPr>
          <p:cNvSpPr/>
          <p:nvPr/>
        </p:nvSpPr>
        <p:spPr>
          <a:xfrm rot="16200000">
            <a:off x="4218869" y="-132949"/>
            <a:ext cx="1214262" cy="7710025"/>
          </a:xfrm>
          <a:prstGeom prst="round2SameRect">
            <a:avLst>
              <a:gd name="adj1" fmla="val 50000"/>
              <a:gd name="adj2" fmla="val 0"/>
            </a:avLst>
          </a:prstGeom>
          <a:solidFill>
            <a:srgbClr val="0076D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defRPr/>
            </a:pPr>
            <a:endParaRPr lang="en-US" sz="1800">
              <a:solidFill>
                <a:prstClr val="white"/>
              </a:solidFill>
              <a:latin typeface="Calibri" panose="020F0502020204030204"/>
            </a:endParaRPr>
          </a:p>
        </p:txBody>
      </p:sp>
      <p:sp>
        <p:nvSpPr>
          <p:cNvPr id="22" name="Round Same Side Corner Rectangle 22">
            <a:extLst>
              <a:ext uri="{FF2B5EF4-FFF2-40B4-BE49-F238E27FC236}">
                <a16:creationId xmlns:a16="http://schemas.microsoft.com/office/drawing/2014/main" id="{F4DB7CD7-2D3A-4386-A575-433D546A27C2}"/>
              </a:ext>
            </a:extLst>
          </p:cNvPr>
          <p:cNvSpPr/>
          <p:nvPr/>
        </p:nvSpPr>
        <p:spPr>
          <a:xfrm rot="5400000">
            <a:off x="9335522" y="2518299"/>
            <a:ext cx="1214262" cy="2407534"/>
          </a:xfrm>
          <a:prstGeom prst="round2SameRect">
            <a:avLst>
              <a:gd name="adj1" fmla="val 50000"/>
              <a:gd name="adj2" fmla="val 0"/>
            </a:avLst>
          </a:prstGeom>
          <a:solidFill>
            <a:srgbClr val="004B9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defRPr/>
            </a:pPr>
            <a:endParaRPr lang="en-US" sz="1800">
              <a:solidFill>
                <a:prstClr val="white"/>
              </a:solidFill>
              <a:latin typeface="Calibri" panose="020F0502020204030204"/>
            </a:endParaRPr>
          </a:p>
        </p:txBody>
      </p:sp>
      <p:sp>
        <p:nvSpPr>
          <p:cNvPr id="23" name="Text Placeholder 33">
            <a:extLst>
              <a:ext uri="{FF2B5EF4-FFF2-40B4-BE49-F238E27FC236}">
                <a16:creationId xmlns:a16="http://schemas.microsoft.com/office/drawing/2014/main" id="{293CFCD9-7000-4A53-AD8B-4216976263C0}"/>
              </a:ext>
            </a:extLst>
          </p:cNvPr>
          <p:cNvSpPr txBox="1">
            <a:spLocks/>
          </p:cNvSpPr>
          <p:nvPr/>
        </p:nvSpPr>
        <p:spPr>
          <a:xfrm>
            <a:off x="977462" y="3541985"/>
            <a:ext cx="7693572" cy="420414"/>
          </a:xfrm>
          <a:prstGeom prst="rect">
            <a:avLst/>
          </a:prstGeom>
        </p:spPr>
        <p:txBody>
          <a:bodyPr vert="horz" lIns="91440" tIns="45720" rIns="91440" bIns="45720" rtlCol="0">
            <a:noAutofit/>
          </a:bodyPr>
          <a:lstStyle>
            <a:lvl1pPr marL="0" indent="0" algn="l" defTabSz="457189" rtl="0" eaLnBrk="1" latinLnBrk="0" hangingPunct="1">
              <a:spcBef>
                <a:spcPct val="20000"/>
              </a:spcBef>
              <a:buFont typeface="Arial"/>
              <a:buNone/>
              <a:defRPr sz="2000" b="1" kern="1200">
                <a:solidFill>
                  <a:srgbClr val="13294B"/>
                </a:solidFill>
                <a:latin typeface="FS Elliot Pro"/>
                <a:ea typeface="+mn-ea"/>
                <a:cs typeface="FS Elliot Pro"/>
              </a:defRPr>
            </a:lvl1pPr>
            <a:lvl2pPr marL="742932" indent="-285744" algn="l" defTabSz="457189" rtl="0" eaLnBrk="1" latinLnBrk="0" hangingPunct="1">
              <a:spcBef>
                <a:spcPct val="20000"/>
              </a:spcBef>
              <a:buFont typeface="Arial"/>
              <a:buChar char="–"/>
              <a:defRPr sz="1800" kern="1200">
                <a:solidFill>
                  <a:srgbClr val="4D4E53"/>
                </a:solidFill>
                <a:latin typeface="FS Elliot Pro"/>
                <a:ea typeface="+mn-ea"/>
                <a:cs typeface="FS Elliot Pro"/>
              </a:defRPr>
            </a:lvl2pPr>
            <a:lvl3pPr marL="1142971" indent="-228594" algn="l" defTabSz="457189"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lvl="0" algn="ctr">
              <a:spcBef>
                <a:spcPts val="0"/>
              </a:spcBef>
              <a:spcAft>
                <a:spcPts val="1200"/>
              </a:spcAft>
            </a:pPr>
            <a:r>
              <a:rPr lang="en-US" dirty="0">
                <a:solidFill>
                  <a:schemeClr val="bg1"/>
                </a:solidFill>
                <a:latin typeface="FS Elliot Pro" panose="02000503040000020004" pitchFamily="2" charset="0"/>
              </a:rPr>
              <a:t>Illness  96.3%</a:t>
            </a:r>
            <a:endParaRPr lang="en-US" baseline="30000" dirty="0">
              <a:solidFill>
                <a:schemeClr val="bg1"/>
              </a:solidFill>
              <a:latin typeface="FS Elliot Pro" panose="02000503040000020004" pitchFamily="2" charset="0"/>
            </a:endParaRPr>
          </a:p>
        </p:txBody>
      </p:sp>
      <p:sp>
        <p:nvSpPr>
          <p:cNvPr id="24" name="Text Placeholder 33">
            <a:extLst>
              <a:ext uri="{FF2B5EF4-FFF2-40B4-BE49-F238E27FC236}">
                <a16:creationId xmlns:a16="http://schemas.microsoft.com/office/drawing/2014/main" id="{2F9C0B34-0777-4FDC-BCA3-E4F36490DCD5}"/>
              </a:ext>
            </a:extLst>
          </p:cNvPr>
          <p:cNvSpPr txBox="1">
            <a:spLocks/>
          </p:cNvSpPr>
          <p:nvPr/>
        </p:nvSpPr>
        <p:spPr>
          <a:xfrm>
            <a:off x="8734097" y="3541985"/>
            <a:ext cx="2417379" cy="420414"/>
          </a:xfrm>
          <a:prstGeom prst="rect">
            <a:avLst/>
          </a:prstGeom>
        </p:spPr>
        <p:txBody>
          <a:bodyPr vert="horz" lIns="91440" tIns="45720" rIns="91440" bIns="45720" rtlCol="0">
            <a:noAutofit/>
          </a:bodyPr>
          <a:lstStyle>
            <a:lvl1pPr marL="0" indent="0" algn="l" defTabSz="457189" rtl="0" eaLnBrk="1" latinLnBrk="0" hangingPunct="1">
              <a:spcBef>
                <a:spcPct val="20000"/>
              </a:spcBef>
              <a:buFont typeface="Arial"/>
              <a:buNone/>
              <a:defRPr sz="2000" b="1" kern="1200">
                <a:solidFill>
                  <a:srgbClr val="13294B"/>
                </a:solidFill>
                <a:latin typeface="FS Elliot Pro"/>
                <a:ea typeface="+mn-ea"/>
                <a:cs typeface="FS Elliot Pro"/>
              </a:defRPr>
            </a:lvl1pPr>
            <a:lvl2pPr marL="742932" indent="-285744" algn="l" defTabSz="457189" rtl="0" eaLnBrk="1" latinLnBrk="0" hangingPunct="1">
              <a:spcBef>
                <a:spcPct val="20000"/>
              </a:spcBef>
              <a:buFont typeface="Arial"/>
              <a:buChar char="–"/>
              <a:defRPr sz="1800" kern="1200">
                <a:solidFill>
                  <a:srgbClr val="4D4E53"/>
                </a:solidFill>
                <a:latin typeface="FS Elliot Pro"/>
                <a:ea typeface="+mn-ea"/>
                <a:cs typeface="FS Elliot Pro"/>
              </a:defRPr>
            </a:lvl2pPr>
            <a:lvl3pPr marL="1142971" indent="-228594" algn="l" defTabSz="457189"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lvl="0" algn="ctr">
              <a:spcBef>
                <a:spcPts val="0"/>
              </a:spcBef>
              <a:spcAft>
                <a:spcPts val="1200"/>
              </a:spcAft>
            </a:pPr>
            <a:r>
              <a:rPr lang="en-US" dirty="0">
                <a:solidFill>
                  <a:schemeClr val="bg1"/>
                </a:solidFill>
                <a:latin typeface="FS Elliot Pro" panose="02000503040000020004" pitchFamily="2" charset="0"/>
              </a:rPr>
              <a:t>Injury  3.7%</a:t>
            </a:r>
            <a:endParaRPr lang="en-US" baseline="30000" dirty="0">
              <a:solidFill>
                <a:schemeClr val="bg1"/>
              </a:solidFill>
              <a:latin typeface="FS Elliot Pro" panose="02000503040000020004" pitchFamily="2" charset="0"/>
            </a:endParaRPr>
          </a:p>
        </p:txBody>
      </p:sp>
      <p:sp>
        <p:nvSpPr>
          <p:cNvPr id="26" name="TextBox 25">
            <a:extLst>
              <a:ext uri="{FF2B5EF4-FFF2-40B4-BE49-F238E27FC236}">
                <a16:creationId xmlns:a16="http://schemas.microsoft.com/office/drawing/2014/main" id="{8AB36131-66B2-4FEA-A793-D522ECA797BC}"/>
              </a:ext>
            </a:extLst>
          </p:cNvPr>
          <p:cNvSpPr txBox="1"/>
          <p:nvPr/>
        </p:nvSpPr>
        <p:spPr>
          <a:xfrm>
            <a:off x="970987" y="5689932"/>
            <a:ext cx="10219353" cy="400110"/>
          </a:xfrm>
          <a:prstGeom prst="rect">
            <a:avLst/>
          </a:prstGeom>
          <a:noFill/>
        </p:spPr>
        <p:txBody>
          <a:bodyPr wrap="square">
            <a:spAutoFit/>
          </a:bodyPr>
          <a:lstStyle/>
          <a:p>
            <a:pPr marL="57150" indent="-57150">
              <a:spcAft>
                <a:spcPts val="600"/>
              </a:spcAft>
            </a:pPr>
            <a:r>
              <a:rPr lang="en-US" sz="1000" baseline="30000" dirty="0">
                <a:solidFill>
                  <a:srgbClr val="333333"/>
                </a:solidFill>
                <a:latin typeface="FS Elliot Pro" panose="02000503040000020004" pitchFamily="50" charset="0"/>
                <a:cs typeface="Arial"/>
              </a:rPr>
              <a:t>1 </a:t>
            </a:r>
            <a:r>
              <a:rPr lang="en-US" sz="1000" dirty="0">
                <a:solidFill>
                  <a:srgbClr val="333333"/>
                </a:solidFill>
                <a:latin typeface="FS Elliot Pro" panose="02000503040000020004" pitchFamily="50" charset="0"/>
                <a:cs typeface="Arial"/>
              </a:rPr>
              <a:t>Calculated with data from the “Annual Statistical Report on the Social Security Disability Insurance Program, 2021”. U.S. Social Security Administration, Office of Retirement and Disability Policy, Office of Research, Evaluation, and Statistics. Released 10/2022. www.ssa.gov/policy/docs/statcomps/di_asr</a:t>
            </a:r>
          </a:p>
        </p:txBody>
      </p:sp>
    </p:spTree>
    <p:extLst>
      <p:ext uri="{BB962C8B-B14F-4D97-AF65-F5344CB8AC3E}">
        <p14:creationId xmlns:p14="http://schemas.microsoft.com/office/powerpoint/2010/main" val="118473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1124" y="662116"/>
            <a:ext cx="8696325" cy="353943"/>
          </a:xfrm>
          <a:prstGeom prst="rect">
            <a:avLst/>
          </a:prstGeom>
          <a:noFill/>
        </p:spPr>
        <p:txBody>
          <a:bodyPr wrap="square" lIns="0" tIns="0" bIns="0" rtlCol="0">
            <a:spAutoFit/>
          </a:bodyPr>
          <a:lstStyle/>
          <a:p>
            <a:r>
              <a:rPr lang="en-US" sz="2300" dirty="0">
                <a:solidFill>
                  <a:srgbClr val="0091DA"/>
                </a:solidFill>
                <a:latin typeface="FS Elliot Pro Light"/>
                <a:cs typeface="FS Elliot Pro Light"/>
              </a:rPr>
              <a:t>People like you can benefit from business and income protection</a:t>
            </a:r>
          </a:p>
        </p:txBody>
      </p:sp>
      <p:sp>
        <p:nvSpPr>
          <p:cNvPr id="18" name="TextBox 17"/>
          <p:cNvSpPr txBox="1"/>
          <p:nvPr/>
        </p:nvSpPr>
        <p:spPr>
          <a:xfrm>
            <a:off x="1133474" y="6122406"/>
            <a:ext cx="10429875" cy="646331"/>
          </a:xfrm>
          <a:prstGeom prst="rect">
            <a:avLst/>
          </a:prstGeom>
          <a:noFill/>
        </p:spPr>
        <p:txBody>
          <a:bodyPr wrap="square" rtlCol="0">
            <a:spAutoFit/>
          </a:bodyPr>
          <a:lstStyle/>
          <a:p>
            <a:pPr algn="l"/>
            <a:r>
              <a:rPr lang="en-US" sz="1200" b="0" i="1" u="none" strike="noStrike" baseline="0" dirty="0">
                <a:latin typeface="FSElliotPro-LightItalic" panose="02000503040000090004" pitchFamily="50" charset="0"/>
              </a:rPr>
              <a:t>Source: </a:t>
            </a:r>
            <a:r>
              <a:rPr lang="en-US" sz="1200" b="0" i="0" u="none" strike="noStrike" baseline="0" dirty="0">
                <a:latin typeface="FSElliotPro-Light" panose="02000503040000020004" pitchFamily="50" charset="0"/>
              </a:rPr>
              <a:t>Active Principal Disability claims payments through June 2022. The above is for illustrative purposes only and is not</a:t>
            </a:r>
          </a:p>
          <a:p>
            <a:pPr algn="l"/>
            <a:r>
              <a:rPr lang="en-US" sz="1200" b="0" i="0" u="none" strike="noStrike" baseline="0" dirty="0">
                <a:latin typeface="FSElliotPro-Light" panose="02000503040000020004" pitchFamily="50" charset="0"/>
              </a:rPr>
              <a:t>intended as a comprehensive representation of circumstances surrounding the claims displayed, an inclusive representation of all</a:t>
            </a:r>
          </a:p>
          <a:p>
            <a:pPr algn="l"/>
            <a:r>
              <a:rPr lang="en-US" sz="1200" b="0" i="0" u="none" strike="noStrike" baseline="0" dirty="0">
                <a:latin typeface="FSElliotPro-Light" panose="02000503040000020004" pitchFamily="50" charset="0"/>
              </a:rPr>
              <a:t>claims, or a promise to pay specific claims.</a:t>
            </a:r>
            <a:endParaRPr lang="en-US" sz="1200" dirty="0"/>
          </a:p>
        </p:txBody>
      </p:sp>
      <p:pic>
        <p:nvPicPr>
          <p:cNvPr id="5" name="Picture 4">
            <a:extLst>
              <a:ext uri="{FF2B5EF4-FFF2-40B4-BE49-F238E27FC236}">
                <a16:creationId xmlns:a16="http://schemas.microsoft.com/office/drawing/2014/main" id="{8117B8AC-8218-663A-10F0-2755C0ABD508}"/>
              </a:ext>
            </a:extLst>
          </p:cNvPr>
          <p:cNvPicPr>
            <a:picLocks noChangeAspect="1"/>
          </p:cNvPicPr>
          <p:nvPr/>
        </p:nvPicPr>
        <p:blipFill>
          <a:blip r:embed="rId3"/>
          <a:stretch>
            <a:fillRect/>
          </a:stretch>
        </p:blipFill>
        <p:spPr>
          <a:xfrm>
            <a:off x="800100" y="1016059"/>
            <a:ext cx="9353550" cy="5075570"/>
          </a:xfrm>
          <a:prstGeom prst="rect">
            <a:avLst/>
          </a:prstGeom>
        </p:spPr>
      </p:pic>
    </p:spTree>
    <p:extLst>
      <p:ext uri="{BB962C8B-B14F-4D97-AF65-F5344CB8AC3E}">
        <p14:creationId xmlns:p14="http://schemas.microsoft.com/office/powerpoint/2010/main" val="390893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9676" y="1318037"/>
            <a:ext cx="8259698" cy="353943"/>
          </a:xfrm>
          <a:prstGeom prst="rect">
            <a:avLst/>
          </a:prstGeom>
          <a:noFill/>
        </p:spPr>
        <p:txBody>
          <a:bodyPr wrap="square" lIns="0" tIns="0" bIns="0" rtlCol="0">
            <a:spAutoFit/>
          </a:bodyPr>
          <a:lstStyle/>
          <a:p>
            <a:r>
              <a:rPr lang="en-US" sz="2300" dirty="0">
                <a:solidFill>
                  <a:srgbClr val="0091DA"/>
                </a:solidFill>
                <a:latin typeface="FS Elliot Pro Light"/>
                <a:cs typeface="FS Elliot Pro Light"/>
              </a:rPr>
              <a:t>How can a disability affect your business revenue and profits? </a:t>
            </a:r>
          </a:p>
        </p:txBody>
      </p:sp>
      <p:sp>
        <p:nvSpPr>
          <p:cNvPr id="16" name="TextBox 15"/>
          <p:cNvSpPr txBox="1"/>
          <p:nvPr/>
        </p:nvSpPr>
        <p:spPr>
          <a:xfrm>
            <a:off x="1209675" y="2014266"/>
            <a:ext cx="5665237" cy="1018484"/>
          </a:xfrm>
          <a:prstGeom prst="rect">
            <a:avLst/>
          </a:prstGeom>
          <a:noFill/>
        </p:spPr>
        <p:txBody>
          <a:bodyPr wrap="square" lIns="0" tIns="0" rIns="0" bIns="0" rtlCol="0">
            <a:spAutoFit/>
          </a:bodyPr>
          <a:lstStyle/>
          <a:p>
            <a:pPr>
              <a:lnSpc>
                <a:spcPts val="2000"/>
              </a:lnSpc>
            </a:pPr>
            <a:r>
              <a:rPr lang="en-US" sz="1600" dirty="0">
                <a:solidFill>
                  <a:srgbClr val="4D4E53"/>
                </a:solidFill>
                <a:latin typeface="FS Elliot Pro Light"/>
                <a:cs typeface="FS Elliot Pro Light"/>
              </a:rPr>
              <a:t>When an illness or injury prevents you, another owner, or a key employee from working, a few things can happen to your business. Don’t worry, we can help you and them prepare for the unexpected. </a:t>
            </a:r>
          </a:p>
        </p:txBody>
      </p:sp>
      <p:pic>
        <p:nvPicPr>
          <p:cNvPr id="4" name="Picture 3">
            <a:extLst>
              <a:ext uri="{FF2B5EF4-FFF2-40B4-BE49-F238E27FC236}">
                <a16:creationId xmlns:a16="http://schemas.microsoft.com/office/drawing/2014/main" id="{514CA3EA-1862-BC92-14AA-4176FE600246}"/>
              </a:ext>
            </a:extLst>
          </p:cNvPr>
          <p:cNvPicPr>
            <a:picLocks noChangeAspect="1"/>
          </p:cNvPicPr>
          <p:nvPr/>
        </p:nvPicPr>
        <p:blipFill>
          <a:blip r:embed="rId3"/>
          <a:stretch>
            <a:fillRect/>
          </a:stretch>
        </p:blipFill>
        <p:spPr>
          <a:xfrm>
            <a:off x="7165816" y="2014266"/>
            <a:ext cx="2743200" cy="3943350"/>
          </a:xfrm>
          <a:prstGeom prst="rect">
            <a:avLst/>
          </a:prstGeom>
        </p:spPr>
      </p:pic>
      <p:pic>
        <p:nvPicPr>
          <p:cNvPr id="6" name="Picture 5">
            <a:extLst>
              <a:ext uri="{FF2B5EF4-FFF2-40B4-BE49-F238E27FC236}">
                <a16:creationId xmlns:a16="http://schemas.microsoft.com/office/drawing/2014/main" id="{7266B9F2-1804-3E07-0157-47C654D2B516}"/>
              </a:ext>
            </a:extLst>
          </p:cNvPr>
          <p:cNvPicPr>
            <a:picLocks noChangeAspect="1"/>
          </p:cNvPicPr>
          <p:nvPr/>
        </p:nvPicPr>
        <p:blipFill>
          <a:blip r:embed="rId4"/>
          <a:stretch>
            <a:fillRect/>
          </a:stretch>
        </p:blipFill>
        <p:spPr>
          <a:xfrm>
            <a:off x="1080018" y="3032750"/>
            <a:ext cx="5924550" cy="2324100"/>
          </a:xfrm>
          <a:prstGeom prst="rect">
            <a:avLst/>
          </a:prstGeom>
        </p:spPr>
      </p:pic>
      <p:sp>
        <p:nvSpPr>
          <p:cNvPr id="8" name="TextBox 7">
            <a:extLst>
              <a:ext uri="{FF2B5EF4-FFF2-40B4-BE49-F238E27FC236}">
                <a16:creationId xmlns:a16="http://schemas.microsoft.com/office/drawing/2014/main" id="{6599E6D2-018F-4C78-9632-05450C238FEA}"/>
              </a:ext>
            </a:extLst>
          </p:cNvPr>
          <p:cNvSpPr txBox="1"/>
          <p:nvPr/>
        </p:nvSpPr>
        <p:spPr>
          <a:xfrm>
            <a:off x="740979" y="5957616"/>
            <a:ext cx="6344213" cy="246221"/>
          </a:xfrm>
          <a:prstGeom prst="rect">
            <a:avLst/>
          </a:prstGeom>
          <a:noFill/>
        </p:spPr>
        <p:txBody>
          <a:bodyPr wrap="square">
            <a:spAutoFit/>
          </a:bodyPr>
          <a:lstStyle/>
          <a:p>
            <a:pPr marL="57150" indent="-57150">
              <a:spcAft>
                <a:spcPts val="600"/>
              </a:spcAft>
            </a:pPr>
            <a:r>
              <a:rPr lang="en-US" sz="1000" dirty="0">
                <a:solidFill>
                  <a:srgbClr val="333333"/>
                </a:solidFill>
                <a:latin typeface="FS Elliot Pro" panose="02000503040000020004" pitchFamily="50" charset="0"/>
                <a:cs typeface="Arial"/>
              </a:rPr>
              <a:t>For illustrative purposes only. </a:t>
            </a:r>
          </a:p>
        </p:txBody>
      </p:sp>
    </p:spTree>
    <p:extLst>
      <p:ext uri="{BB962C8B-B14F-4D97-AF65-F5344CB8AC3E}">
        <p14:creationId xmlns:p14="http://schemas.microsoft.com/office/powerpoint/2010/main" val="409412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6325" y="1038226"/>
            <a:ext cx="8026398" cy="954107"/>
          </a:xfrm>
          <a:prstGeom prst="rect">
            <a:avLst/>
          </a:prstGeom>
          <a:noFill/>
        </p:spPr>
        <p:txBody>
          <a:bodyPr wrap="square" lIns="0" tIns="0" bIns="0" rtlCol="0">
            <a:spAutoFit/>
          </a:bodyPr>
          <a:lstStyle/>
          <a:p>
            <a:r>
              <a:rPr lang="en-US" sz="2300" dirty="0">
                <a:solidFill>
                  <a:srgbClr val="0091DA"/>
                </a:solidFill>
                <a:latin typeface="FS Elliot Pro Light"/>
                <a:cs typeface="FS Elliot Pro Light"/>
              </a:rPr>
              <a:t>Business expenses to consider during a disability</a:t>
            </a:r>
          </a:p>
          <a:p>
            <a:endParaRPr lang="en-US" sz="2300" dirty="0">
              <a:solidFill>
                <a:srgbClr val="0091DA"/>
              </a:solidFill>
              <a:latin typeface="FS Elliot Pro Light"/>
              <a:cs typeface="FS Elliot Pro Light"/>
            </a:endParaRPr>
          </a:p>
          <a:p>
            <a:r>
              <a:rPr lang="en-US" sz="1600" dirty="0">
                <a:latin typeface="FS Elliot Pro Light"/>
                <a:cs typeface="FS Elliot Pro Light"/>
              </a:rPr>
              <a:t>If you were unable to work, how would you continue to pay these monthly expenses?</a:t>
            </a:r>
            <a:endParaRPr lang="en-US" sz="1400" dirty="0">
              <a:latin typeface="FS Elliot Pro Light"/>
              <a:cs typeface="FS Elliot Pro Light"/>
            </a:endParaRPr>
          </a:p>
        </p:txBody>
      </p:sp>
      <p:sp>
        <p:nvSpPr>
          <p:cNvPr id="8" name="TextBox 7">
            <a:extLst>
              <a:ext uri="{FF2B5EF4-FFF2-40B4-BE49-F238E27FC236}">
                <a16:creationId xmlns:a16="http://schemas.microsoft.com/office/drawing/2014/main" id="{E608291E-D047-6D46-829A-B7985605EF44}"/>
              </a:ext>
            </a:extLst>
          </p:cNvPr>
          <p:cNvSpPr txBox="1"/>
          <p:nvPr/>
        </p:nvSpPr>
        <p:spPr>
          <a:xfrm>
            <a:off x="1133157" y="4162426"/>
            <a:ext cx="2209800" cy="1376915"/>
          </a:xfrm>
          <a:prstGeom prst="rect">
            <a:avLst/>
          </a:prstGeom>
          <a:noFill/>
        </p:spPr>
        <p:txBody>
          <a:bodyPr wrap="square" lIns="0" tIns="0" bIns="0" rtlCol="0">
            <a:spAutoFit/>
          </a:bodyPr>
          <a:lstStyle/>
          <a:p>
            <a:pPr marL="137160" indent="-137160" defTabSz="182880">
              <a:lnSpc>
                <a:spcPts val="1800"/>
              </a:lnSpc>
              <a:buFont typeface="Arial" panose="020B0604020202020204" pitchFamily="34" charset="0"/>
              <a:buChar char="•"/>
            </a:pPr>
            <a:r>
              <a:rPr lang="en-US" sz="1400" dirty="0">
                <a:latin typeface="FS Elliot Pro Light"/>
                <a:cs typeface="FS Elliot Pro Light"/>
              </a:rPr>
              <a:t>Rent or mortgage (interest and principal)</a:t>
            </a:r>
          </a:p>
          <a:p>
            <a:pPr marL="137160" indent="-137160" defTabSz="182880">
              <a:lnSpc>
                <a:spcPts val="1800"/>
              </a:lnSpc>
              <a:buFont typeface="Arial" panose="020B0604020202020204" pitchFamily="34" charset="0"/>
              <a:buChar char="•"/>
            </a:pPr>
            <a:r>
              <a:rPr lang="en-US" sz="1400" dirty="0">
                <a:latin typeface="FS Elliot Pro Light"/>
                <a:cs typeface="FS Elliot Pro Light"/>
              </a:rPr>
              <a:t>Property tax</a:t>
            </a:r>
          </a:p>
          <a:p>
            <a:pPr marL="137160" indent="-137160" defTabSz="182880">
              <a:lnSpc>
                <a:spcPts val="1800"/>
              </a:lnSpc>
              <a:buFont typeface="Arial" panose="020B0604020202020204" pitchFamily="34" charset="0"/>
              <a:buChar char="•"/>
            </a:pPr>
            <a:r>
              <a:rPr lang="en-US" sz="1400" dirty="0">
                <a:latin typeface="FS Elliot Pro Light"/>
                <a:cs typeface="FS Elliot Pro Light"/>
              </a:rPr>
              <a:t>Equipment leasing</a:t>
            </a:r>
          </a:p>
          <a:p>
            <a:pPr marL="137160" indent="-137160" defTabSz="182880">
              <a:lnSpc>
                <a:spcPts val="1800"/>
              </a:lnSpc>
              <a:buFont typeface="Arial" panose="020B0604020202020204" pitchFamily="34" charset="0"/>
              <a:buChar char="•"/>
            </a:pPr>
            <a:r>
              <a:rPr lang="en-US" sz="1400" dirty="0">
                <a:latin typeface="FS Elliot Pro Light"/>
                <a:cs typeface="FS Elliot Pro Light"/>
              </a:rPr>
              <a:t>Security and maintenance</a:t>
            </a:r>
          </a:p>
        </p:txBody>
      </p:sp>
      <p:sp>
        <p:nvSpPr>
          <p:cNvPr id="13" name="Text Placeholder 2">
            <a:extLst>
              <a:ext uri="{FF2B5EF4-FFF2-40B4-BE49-F238E27FC236}">
                <a16:creationId xmlns:a16="http://schemas.microsoft.com/office/drawing/2014/main" id="{C1FC89C2-76A1-1A4C-ACAD-4402A98E6EDF}"/>
              </a:ext>
            </a:extLst>
          </p:cNvPr>
          <p:cNvSpPr txBox="1">
            <a:spLocks/>
          </p:cNvSpPr>
          <p:nvPr/>
        </p:nvSpPr>
        <p:spPr>
          <a:xfrm>
            <a:off x="1213785" y="2917747"/>
            <a:ext cx="1390968" cy="422275"/>
          </a:xfrm>
          <a:prstGeom prst="rect">
            <a:avLst/>
          </a:prstGeom>
        </p:spPr>
        <p:txBody>
          <a:bodyPr anchor="ctr">
            <a:noAutofit/>
          </a:bodyPr>
          <a:lstStyle>
            <a:lvl1pPr marL="0" indent="0" algn="l" defTabSz="457200" rtl="0" eaLnBrk="1" latinLnBrk="0" hangingPunct="1">
              <a:spcBef>
                <a:spcPct val="20000"/>
              </a:spcBef>
              <a:buFont typeface="Arial"/>
              <a:buNone/>
              <a:defRPr sz="2000" kern="1200">
                <a:solidFill>
                  <a:schemeClr val="bg1"/>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latin typeface="FS Elliot Pro" panose="02000503040000020004" pitchFamily="2" charset="0"/>
              </a:rPr>
              <a:t>Building expenses	</a:t>
            </a:r>
          </a:p>
        </p:txBody>
      </p:sp>
      <p:sp>
        <p:nvSpPr>
          <p:cNvPr id="14" name="Text Placeholder 2">
            <a:extLst>
              <a:ext uri="{FF2B5EF4-FFF2-40B4-BE49-F238E27FC236}">
                <a16:creationId xmlns:a16="http://schemas.microsoft.com/office/drawing/2014/main" id="{0F5B9627-0A96-5742-A34C-73D786252739}"/>
              </a:ext>
            </a:extLst>
          </p:cNvPr>
          <p:cNvSpPr txBox="1">
            <a:spLocks/>
          </p:cNvSpPr>
          <p:nvPr/>
        </p:nvSpPr>
        <p:spPr>
          <a:xfrm>
            <a:off x="3631725" y="2923916"/>
            <a:ext cx="1390968" cy="422275"/>
          </a:xfrm>
          <a:prstGeom prst="rect">
            <a:avLst/>
          </a:prstGeom>
        </p:spPr>
        <p:txBody>
          <a:bodyPr anchor="ctr">
            <a:noAutofit/>
          </a:bodyPr>
          <a:lstStyle>
            <a:lvl1pPr marL="0" indent="0" algn="l" defTabSz="457200" rtl="0" eaLnBrk="1" latinLnBrk="0" hangingPunct="1">
              <a:spcBef>
                <a:spcPct val="20000"/>
              </a:spcBef>
              <a:buFont typeface="Arial"/>
              <a:buNone/>
              <a:defRPr sz="2000" kern="1200">
                <a:solidFill>
                  <a:schemeClr val="bg1"/>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latin typeface="FS Elliot Pro" panose="02000503040000020004" pitchFamily="2" charset="0"/>
              </a:rPr>
              <a:t>Utilities</a:t>
            </a:r>
          </a:p>
        </p:txBody>
      </p:sp>
      <p:sp>
        <p:nvSpPr>
          <p:cNvPr id="15" name="Text Placeholder 2">
            <a:extLst>
              <a:ext uri="{FF2B5EF4-FFF2-40B4-BE49-F238E27FC236}">
                <a16:creationId xmlns:a16="http://schemas.microsoft.com/office/drawing/2014/main" id="{93925C31-3F95-5940-B2CA-019A3836C48A}"/>
              </a:ext>
            </a:extLst>
          </p:cNvPr>
          <p:cNvSpPr txBox="1">
            <a:spLocks/>
          </p:cNvSpPr>
          <p:nvPr/>
        </p:nvSpPr>
        <p:spPr>
          <a:xfrm>
            <a:off x="6238557" y="2930085"/>
            <a:ext cx="1390968" cy="422275"/>
          </a:xfrm>
          <a:prstGeom prst="rect">
            <a:avLst/>
          </a:prstGeom>
        </p:spPr>
        <p:txBody>
          <a:bodyPr anchor="ctr">
            <a:noAutofit/>
          </a:bodyPr>
          <a:lstStyle>
            <a:lvl1pPr marL="0" indent="0" algn="l" defTabSz="457200" rtl="0" eaLnBrk="1" latinLnBrk="0" hangingPunct="1">
              <a:spcBef>
                <a:spcPct val="20000"/>
              </a:spcBef>
              <a:buFont typeface="Arial"/>
              <a:buNone/>
              <a:defRPr sz="2000" kern="1200">
                <a:solidFill>
                  <a:schemeClr val="bg1"/>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latin typeface="FS Elliot Pro" panose="02000503040000020004" pitchFamily="2" charset="0"/>
              </a:rPr>
              <a:t>Other expenses</a:t>
            </a:r>
          </a:p>
        </p:txBody>
      </p:sp>
      <p:sp>
        <p:nvSpPr>
          <p:cNvPr id="17" name="TextBox 16">
            <a:extLst>
              <a:ext uri="{FF2B5EF4-FFF2-40B4-BE49-F238E27FC236}">
                <a16:creationId xmlns:a16="http://schemas.microsoft.com/office/drawing/2014/main" id="{1FD95572-2013-C14F-9E22-79C0D6E99C7D}"/>
              </a:ext>
            </a:extLst>
          </p:cNvPr>
          <p:cNvSpPr txBox="1"/>
          <p:nvPr/>
        </p:nvSpPr>
        <p:spPr>
          <a:xfrm>
            <a:off x="3857625" y="4162425"/>
            <a:ext cx="2209800" cy="453586"/>
          </a:xfrm>
          <a:prstGeom prst="rect">
            <a:avLst/>
          </a:prstGeom>
          <a:noFill/>
        </p:spPr>
        <p:txBody>
          <a:bodyPr wrap="square" lIns="0" tIns="0" bIns="0" rtlCol="0">
            <a:spAutoFit/>
          </a:bodyPr>
          <a:lstStyle/>
          <a:p>
            <a:pPr marL="137160" indent="-137160">
              <a:lnSpc>
                <a:spcPts val="1800"/>
              </a:lnSpc>
              <a:buFont typeface="Arial" panose="020B0604020202020204" pitchFamily="34" charset="0"/>
              <a:buChar char="•"/>
            </a:pPr>
            <a:r>
              <a:rPr lang="en-US" sz="1400" dirty="0">
                <a:latin typeface="FS Elliot Pro Light"/>
                <a:cs typeface="FS Elliot Pro Light"/>
              </a:rPr>
              <a:t>Electricity</a:t>
            </a:r>
          </a:p>
          <a:p>
            <a:pPr marL="137160" indent="-137160">
              <a:lnSpc>
                <a:spcPts val="1800"/>
              </a:lnSpc>
              <a:buFont typeface="Arial" panose="020B0604020202020204" pitchFamily="34" charset="0"/>
              <a:buChar char="•"/>
            </a:pPr>
            <a:r>
              <a:rPr lang="en-US" sz="1400" dirty="0">
                <a:latin typeface="FS Elliot Pro Light"/>
                <a:cs typeface="FS Elliot Pro Light"/>
              </a:rPr>
              <a:t>Telephone</a:t>
            </a:r>
          </a:p>
        </p:txBody>
      </p:sp>
      <p:sp>
        <p:nvSpPr>
          <p:cNvPr id="18" name="TextBox 17">
            <a:extLst>
              <a:ext uri="{FF2B5EF4-FFF2-40B4-BE49-F238E27FC236}">
                <a16:creationId xmlns:a16="http://schemas.microsoft.com/office/drawing/2014/main" id="{E30145DF-3392-FB41-8003-4F74498721E6}"/>
              </a:ext>
            </a:extLst>
          </p:cNvPr>
          <p:cNvSpPr txBox="1"/>
          <p:nvPr/>
        </p:nvSpPr>
        <p:spPr>
          <a:xfrm>
            <a:off x="6186024" y="4162426"/>
            <a:ext cx="2648712" cy="2069413"/>
          </a:xfrm>
          <a:prstGeom prst="rect">
            <a:avLst/>
          </a:prstGeom>
          <a:noFill/>
        </p:spPr>
        <p:txBody>
          <a:bodyPr wrap="square" lIns="0" tIns="0" bIns="0" rtlCol="0">
            <a:spAutoFit/>
          </a:bodyPr>
          <a:lstStyle/>
          <a:p>
            <a:pPr marL="137160" indent="-137160">
              <a:lnSpc>
                <a:spcPts val="1800"/>
              </a:lnSpc>
              <a:buFont typeface="Arial" panose="020B0604020202020204" pitchFamily="34" charset="0"/>
              <a:buChar char="•"/>
            </a:pPr>
            <a:r>
              <a:rPr lang="en-US" sz="1400" dirty="0">
                <a:latin typeface="FS Elliot Pro Light"/>
              </a:rPr>
              <a:t>Business-related loans</a:t>
            </a:r>
          </a:p>
          <a:p>
            <a:pPr marL="137160" indent="-137160">
              <a:lnSpc>
                <a:spcPts val="1800"/>
              </a:lnSpc>
              <a:buFont typeface="Arial" panose="020B0604020202020204" pitchFamily="34" charset="0"/>
              <a:buChar char="•"/>
            </a:pPr>
            <a:r>
              <a:rPr lang="en-US" sz="1400" dirty="0">
                <a:latin typeface="FS Elliot Pro Light"/>
              </a:rPr>
              <a:t>Insurance premiums (property, malpractice, fire, etc.)</a:t>
            </a:r>
          </a:p>
          <a:p>
            <a:pPr marL="137160" indent="-137160">
              <a:lnSpc>
                <a:spcPts val="1800"/>
              </a:lnSpc>
              <a:buFont typeface="Arial" panose="020B0604020202020204" pitchFamily="34" charset="0"/>
              <a:buChar char="•"/>
            </a:pPr>
            <a:r>
              <a:rPr lang="en-US" sz="1400" dirty="0">
                <a:latin typeface="FS Elliot Pro Light"/>
              </a:rPr>
              <a:t>Accounting, billing and collection fees</a:t>
            </a:r>
          </a:p>
          <a:p>
            <a:pPr marL="137160" indent="-137160">
              <a:lnSpc>
                <a:spcPts val="1800"/>
              </a:lnSpc>
              <a:buFont typeface="Arial" panose="020B0604020202020204" pitchFamily="34" charset="0"/>
              <a:buChar char="•"/>
            </a:pPr>
            <a:r>
              <a:rPr lang="en-US" sz="1400" dirty="0">
                <a:latin typeface="FS Elliot Pro Light"/>
              </a:rPr>
              <a:t>Subscriptions and membership dues</a:t>
            </a:r>
          </a:p>
          <a:p>
            <a:pPr marL="137160" indent="-137160">
              <a:lnSpc>
                <a:spcPts val="1800"/>
              </a:lnSpc>
              <a:buFont typeface="Arial" panose="020B0604020202020204" pitchFamily="34" charset="0"/>
              <a:buChar char="•"/>
            </a:pPr>
            <a:r>
              <a:rPr lang="en-US" sz="1400" dirty="0">
                <a:latin typeface="FS Elliot Pro Light"/>
              </a:rPr>
              <a:t>Salary for your replacement</a:t>
            </a:r>
          </a:p>
        </p:txBody>
      </p:sp>
      <p:pic>
        <p:nvPicPr>
          <p:cNvPr id="4" name="Picture 3">
            <a:extLst>
              <a:ext uri="{FF2B5EF4-FFF2-40B4-BE49-F238E27FC236}">
                <a16:creationId xmlns:a16="http://schemas.microsoft.com/office/drawing/2014/main" id="{1216C709-F75F-07BA-D24E-90E79815BD2B}"/>
              </a:ext>
            </a:extLst>
          </p:cNvPr>
          <p:cNvPicPr>
            <a:picLocks noChangeAspect="1"/>
          </p:cNvPicPr>
          <p:nvPr/>
        </p:nvPicPr>
        <p:blipFill>
          <a:blip r:embed="rId3"/>
          <a:stretch>
            <a:fillRect/>
          </a:stretch>
        </p:blipFill>
        <p:spPr>
          <a:xfrm>
            <a:off x="1080990" y="2566987"/>
            <a:ext cx="2009775" cy="1209675"/>
          </a:xfrm>
          <a:prstGeom prst="rect">
            <a:avLst/>
          </a:prstGeom>
        </p:spPr>
      </p:pic>
      <p:pic>
        <p:nvPicPr>
          <p:cNvPr id="12" name="Picture 11">
            <a:extLst>
              <a:ext uri="{FF2B5EF4-FFF2-40B4-BE49-F238E27FC236}">
                <a16:creationId xmlns:a16="http://schemas.microsoft.com/office/drawing/2014/main" id="{9841D1A4-D3D2-2425-5438-29CB19F6266A}"/>
              </a:ext>
            </a:extLst>
          </p:cNvPr>
          <p:cNvPicPr>
            <a:picLocks noChangeAspect="1"/>
          </p:cNvPicPr>
          <p:nvPr/>
        </p:nvPicPr>
        <p:blipFill>
          <a:blip r:embed="rId4"/>
          <a:stretch>
            <a:fillRect/>
          </a:stretch>
        </p:blipFill>
        <p:spPr>
          <a:xfrm>
            <a:off x="3649376" y="2543295"/>
            <a:ext cx="1962150" cy="1181100"/>
          </a:xfrm>
          <a:prstGeom prst="rect">
            <a:avLst/>
          </a:prstGeom>
        </p:spPr>
      </p:pic>
      <p:pic>
        <p:nvPicPr>
          <p:cNvPr id="19" name="Picture 18">
            <a:extLst>
              <a:ext uri="{FF2B5EF4-FFF2-40B4-BE49-F238E27FC236}">
                <a16:creationId xmlns:a16="http://schemas.microsoft.com/office/drawing/2014/main" id="{C92E52C8-4B03-580D-D7DB-E4865BAE0FF9}"/>
              </a:ext>
            </a:extLst>
          </p:cNvPr>
          <p:cNvPicPr>
            <a:picLocks noChangeAspect="1"/>
          </p:cNvPicPr>
          <p:nvPr/>
        </p:nvPicPr>
        <p:blipFill>
          <a:blip r:embed="rId5"/>
          <a:stretch>
            <a:fillRect/>
          </a:stretch>
        </p:blipFill>
        <p:spPr>
          <a:xfrm>
            <a:off x="6132182" y="2524245"/>
            <a:ext cx="1962150" cy="1200150"/>
          </a:xfrm>
          <a:prstGeom prst="rect">
            <a:avLst/>
          </a:prstGeom>
        </p:spPr>
      </p:pic>
    </p:spTree>
    <p:extLst>
      <p:ext uri="{BB962C8B-B14F-4D97-AF65-F5344CB8AC3E}">
        <p14:creationId xmlns:p14="http://schemas.microsoft.com/office/powerpoint/2010/main" val="1576003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8725" y="1295400"/>
            <a:ext cx="7873998" cy="707886"/>
          </a:xfrm>
          <a:prstGeom prst="rect">
            <a:avLst/>
          </a:prstGeom>
          <a:noFill/>
        </p:spPr>
        <p:txBody>
          <a:bodyPr wrap="square" lIns="0" tIns="0" bIns="0" rtlCol="0">
            <a:spAutoFit/>
          </a:bodyPr>
          <a:lstStyle/>
          <a:p>
            <a:r>
              <a:rPr lang="en-US" sz="2300" dirty="0">
                <a:solidFill>
                  <a:srgbClr val="0091DA"/>
                </a:solidFill>
                <a:latin typeface="FS Elliot Pro Light"/>
                <a:cs typeface="FS Elliot Pro Light"/>
              </a:rPr>
              <a:t>A properly funded buy-sell agreement can help protect you in the event of  planned and unplanned events </a:t>
            </a:r>
          </a:p>
        </p:txBody>
      </p:sp>
      <p:sp>
        <p:nvSpPr>
          <p:cNvPr id="10" name="Text Placeholder 2">
            <a:extLst>
              <a:ext uri="{FF2B5EF4-FFF2-40B4-BE49-F238E27FC236}">
                <a16:creationId xmlns:a16="http://schemas.microsoft.com/office/drawing/2014/main" id="{A015DC27-E077-4852-BB95-3C16A8F67C57}"/>
              </a:ext>
            </a:extLst>
          </p:cNvPr>
          <p:cNvSpPr txBox="1">
            <a:spLocks/>
          </p:cNvSpPr>
          <p:nvPr/>
        </p:nvSpPr>
        <p:spPr>
          <a:xfrm>
            <a:off x="1150904" y="2876472"/>
            <a:ext cx="1390968" cy="422275"/>
          </a:xfrm>
          <a:prstGeom prst="rect">
            <a:avLst/>
          </a:prstGeom>
        </p:spPr>
        <p:txBody>
          <a:bodyPr anchor="ctr">
            <a:noAutofit/>
          </a:bodyPr>
          <a:lstStyle>
            <a:lvl1pPr marL="0" indent="0" algn="l" defTabSz="457200" rtl="0" eaLnBrk="1" latinLnBrk="0" hangingPunct="1">
              <a:spcBef>
                <a:spcPct val="20000"/>
              </a:spcBef>
              <a:buFont typeface="Arial"/>
              <a:buNone/>
              <a:defRPr sz="2000" kern="1200">
                <a:solidFill>
                  <a:schemeClr val="bg1"/>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latin typeface="FS Elliot Pro" panose="02000503040000020004" pitchFamily="2" charset="0"/>
              </a:rPr>
              <a:t>Death</a:t>
            </a:r>
            <a:r>
              <a:rPr lang="en-US" sz="1600" b="1" dirty="0"/>
              <a:t>	</a:t>
            </a:r>
          </a:p>
        </p:txBody>
      </p:sp>
      <p:sp>
        <p:nvSpPr>
          <p:cNvPr id="11" name="Text Placeholder 2">
            <a:extLst>
              <a:ext uri="{FF2B5EF4-FFF2-40B4-BE49-F238E27FC236}">
                <a16:creationId xmlns:a16="http://schemas.microsoft.com/office/drawing/2014/main" id="{D9D1FA1C-5443-45EB-A0C6-4AB46462F05A}"/>
              </a:ext>
            </a:extLst>
          </p:cNvPr>
          <p:cNvSpPr txBox="1">
            <a:spLocks/>
          </p:cNvSpPr>
          <p:nvPr/>
        </p:nvSpPr>
        <p:spPr>
          <a:xfrm>
            <a:off x="3221157" y="2882641"/>
            <a:ext cx="1390968" cy="422275"/>
          </a:xfrm>
          <a:prstGeom prst="rect">
            <a:avLst/>
          </a:prstGeom>
        </p:spPr>
        <p:txBody>
          <a:bodyPr anchor="ctr">
            <a:noAutofit/>
          </a:bodyPr>
          <a:lstStyle>
            <a:lvl1pPr marL="0" indent="0" algn="l" defTabSz="457200" rtl="0" eaLnBrk="1" latinLnBrk="0" hangingPunct="1">
              <a:spcBef>
                <a:spcPct val="20000"/>
              </a:spcBef>
              <a:buFont typeface="Arial"/>
              <a:buNone/>
              <a:defRPr sz="2000" kern="1200">
                <a:solidFill>
                  <a:schemeClr val="bg1"/>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latin typeface="FS Elliot Pro" panose="02000503040000020004" pitchFamily="2" charset="0"/>
              </a:rPr>
              <a:t>Disability</a:t>
            </a:r>
          </a:p>
        </p:txBody>
      </p:sp>
      <p:sp>
        <p:nvSpPr>
          <p:cNvPr id="12" name="Text Placeholder 2">
            <a:extLst>
              <a:ext uri="{FF2B5EF4-FFF2-40B4-BE49-F238E27FC236}">
                <a16:creationId xmlns:a16="http://schemas.microsoft.com/office/drawing/2014/main" id="{BEB8A170-C6AB-47F9-B199-DA16E3A11B66}"/>
              </a:ext>
            </a:extLst>
          </p:cNvPr>
          <p:cNvSpPr txBox="1">
            <a:spLocks/>
          </p:cNvSpPr>
          <p:nvPr/>
        </p:nvSpPr>
        <p:spPr>
          <a:xfrm>
            <a:off x="5302502" y="2888810"/>
            <a:ext cx="1390968" cy="422275"/>
          </a:xfrm>
          <a:prstGeom prst="rect">
            <a:avLst/>
          </a:prstGeom>
        </p:spPr>
        <p:txBody>
          <a:bodyPr anchor="ctr">
            <a:noAutofit/>
          </a:bodyPr>
          <a:lstStyle>
            <a:lvl1pPr marL="0" indent="0" algn="l" defTabSz="457200" rtl="0" eaLnBrk="1" latinLnBrk="0" hangingPunct="1">
              <a:spcBef>
                <a:spcPct val="20000"/>
              </a:spcBef>
              <a:buFont typeface="Arial"/>
              <a:buNone/>
              <a:defRPr sz="2000" kern="1200">
                <a:solidFill>
                  <a:schemeClr val="bg1"/>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latin typeface="FS Elliot Pro" panose="02000503040000020004" pitchFamily="2" charset="0"/>
              </a:rPr>
              <a:t>Divorce</a:t>
            </a:r>
          </a:p>
        </p:txBody>
      </p:sp>
      <p:sp>
        <p:nvSpPr>
          <p:cNvPr id="13" name="Text Placeholder 2">
            <a:extLst>
              <a:ext uri="{FF2B5EF4-FFF2-40B4-BE49-F238E27FC236}">
                <a16:creationId xmlns:a16="http://schemas.microsoft.com/office/drawing/2014/main" id="{D422C70F-FA17-4A80-88BD-74683CBAF369}"/>
              </a:ext>
            </a:extLst>
          </p:cNvPr>
          <p:cNvSpPr txBox="1">
            <a:spLocks/>
          </p:cNvSpPr>
          <p:nvPr/>
        </p:nvSpPr>
        <p:spPr>
          <a:xfrm>
            <a:off x="7355855" y="2894979"/>
            <a:ext cx="1492870" cy="422275"/>
          </a:xfrm>
          <a:prstGeom prst="rect">
            <a:avLst/>
          </a:prstGeom>
        </p:spPr>
        <p:txBody>
          <a:bodyPr anchor="ctr">
            <a:noAutofit/>
          </a:bodyPr>
          <a:lstStyle>
            <a:lvl1pPr marL="0" indent="0" algn="l" defTabSz="457200" rtl="0" eaLnBrk="1" latinLnBrk="0" hangingPunct="1">
              <a:spcBef>
                <a:spcPct val="20000"/>
              </a:spcBef>
              <a:buFont typeface="Arial"/>
              <a:buNone/>
              <a:defRPr sz="2000" kern="1200">
                <a:solidFill>
                  <a:schemeClr val="bg1"/>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latin typeface="FS Elliot Pro" panose="02000503040000020004" pitchFamily="2" charset="0"/>
              </a:rPr>
              <a:t>Departure</a:t>
            </a:r>
          </a:p>
        </p:txBody>
      </p:sp>
      <p:sp>
        <p:nvSpPr>
          <p:cNvPr id="14" name="TextBox 13">
            <a:extLst>
              <a:ext uri="{FF2B5EF4-FFF2-40B4-BE49-F238E27FC236}">
                <a16:creationId xmlns:a16="http://schemas.microsoft.com/office/drawing/2014/main" id="{A09120E0-00DA-4119-8BA9-AA9B57A4CC4E}"/>
              </a:ext>
            </a:extLst>
          </p:cNvPr>
          <p:cNvSpPr txBox="1"/>
          <p:nvPr/>
        </p:nvSpPr>
        <p:spPr>
          <a:xfrm>
            <a:off x="1139825" y="4055728"/>
            <a:ext cx="1739902" cy="776751"/>
          </a:xfrm>
          <a:prstGeom prst="rect">
            <a:avLst/>
          </a:prstGeom>
          <a:noFill/>
        </p:spPr>
        <p:txBody>
          <a:bodyPr wrap="square" rtlCol="0">
            <a:spAutoFit/>
          </a:bodyPr>
          <a:lstStyle/>
          <a:p>
            <a:pPr>
              <a:lnSpc>
                <a:spcPts val="1800"/>
              </a:lnSpc>
            </a:pPr>
            <a:r>
              <a:rPr lang="en-US" sz="1400" dirty="0">
                <a:solidFill>
                  <a:srgbClr val="4D4E53"/>
                </a:solidFill>
                <a:latin typeface="FS Elliot Pro Light" panose="02000503040000020004" pitchFamily="2" charset="0"/>
              </a:rPr>
              <a:t>What is the plan if you or another owner dies? </a:t>
            </a:r>
          </a:p>
        </p:txBody>
      </p:sp>
      <p:sp>
        <p:nvSpPr>
          <p:cNvPr id="15" name="TextBox 14">
            <a:extLst>
              <a:ext uri="{FF2B5EF4-FFF2-40B4-BE49-F238E27FC236}">
                <a16:creationId xmlns:a16="http://schemas.microsoft.com/office/drawing/2014/main" id="{CFD8C63A-5214-46BC-813B-B8BBB63A308C}"/>
              </a:ext>
            </a:extLst>
          </p:cNvPr>
          <p:cNvSpPr txBox="1"/>
          <p:nvPr/>
        </p:nvSpPr>
        <p:spPr>
          <a:xfrm>
            <a:off x="3197225" y="4055727"/>
            <a:ext cx="1765300" cy="1469248"/>
          </a:xfrm>
          <a:prstGeom prst="rect">
            <a:avLst/>
          </a:prstGeom>
          <a:noFill/>
        </p:spPr>
        <p:txBody>
          <a:bodyPr wrap="square" rtlCol="0">
            <a:spAutoFit/>
          </a:bodyPr>
          <a:lstStyle/>
          <a:p>
            <a:pPr>
              <a:lnSpc>
                <a:spcPts val="1800"/>
              </a:lnSpc>
            </a:pPr>
            <a:r>
              <a:rPr lang="en-US" sz="1400" dirty="0">
                <a:solidFill>
                  <a:srgbClr val="4D4E53"/>
                </a:solidFill>
                <a:latin typeface="FS Elliot Pro Light" panose="02000503040000020004" pitchFamily="2" charset="0"/>
              </a:rPr>
              <a:t>What would happen to your business if you or another owner becomes too sick or hurt to work?</a:t>
            </a:r>
          </a:p>
        </p:txBody>
      </p:sp>
      <p:sp>
        <p:nvSpPr>
          <p:cNvPr id="16" name="TextBox 15">
            <a:extLst>
              <a:ext uri="{FF2B5EF4-FFF2-40B4-BE49-F238E27FC236}">
                <a16:creationId xmlns:a16="http://schemas.microsoft.com/office/drawing/2014/main" id="{5D34C564-C93D-4FCB-8E2C-D62524529FE2}"/>
              </a:ext>
            </a:extLst>
          </p:cNvPr>
          <p:cNvSpPr txBox="1"/>
          <p:nvPr/>
        </p:nvSpPr>
        <p:spPr>
          <a:xfrm>
            <a:off x="5254625" y="4051300"/>
            <a:ext cx="1765300" cy="1238416"/>
          </a:xfrm>
          <a:prstGeom prst="rect">
            <a:avLst/>
          </a:prstGeom>
          <a:noFill/>
        </p:spPr>
        <p:txBody>
          <a:bodyPr wrap="square" rtlCol="0">
            <a:spAutoFit/>
          </a:bodyPr>
          <a:lstStyle/>
          <a:p>
            <a:pPr>
              <a:lnSpc>
                <a:spcPts val="1800"/>
              </a:lnSpc>
            </a:pPr>
            <a:r>
              <a:rPr lang="en-US" sz="1400" dirty="0">
                <a:solidFill>
                  <a:srgbClr val="4D4E53"/>
                </a:solidFill>
                <a:latin typeface="FS Elliot Pro Light" panose="02000503040000020004" pitchFamily="2" charset="0"/>
              </a:rPr>
              <a:t>If you or another owner becomes divorced, would the spouse be able to be a partial owner?</a:t>
            </a:r>
          </a:p>
        </p:txBody>
      </p:sp>
      <p:sp>
        <p:nvSpPr>
          <p:cNvPr id="17" name="TextBox 16">
            <a:extLst>
              <a:ext uri="{FF2B5EF4-FFF2-40B4-BE49-F238E27FC236}">
                <a16:creationId xmlns:a16="http://schemas.microsoft.com/office/drawing/2014/main" id="{7D6CBA83-9AFB-4D4B-BDF7-454B21A7BB4C}"/>
              </a:ext>
            </a:extLst>
          </p:cNvPr>
          <p:cNvSpPr txBox="1"/>
          <p:nvPr/>
        </p:nvSpPr>
        <p:spPr>
          <a:xfrm>
            <a:off x="7337423" y="4051301"/>
            <a:ext cx="1892302" cy="1700081"/>
          </a:xfrm>
          <a:prstGeom prst="rect">
            <a:avLst/>
          </a:prstGeom>
          <a:noFill/>
        </p:spPr>
        <p:txBody>
          <a:bodyPr wrap="square" rtlCol="0">
            <a:spAutoFit/>
          </a:bodyPr>
          <a:lstStyle/>
          <a:p>
            <a:pPr>
              <a:lnSpc>
                <a:spcPts val="1800"/>
              </a:lnSpc>
            </a:pPr>
            <a:r>
              <a:rPr lang="en-US" sz="1400" dirty="0">
                <a:solidFill>
                  <a:srgbClr val="4D4E53"/>
                </a:solidFill>
                <a:latin typeface="FS Elliot Pro Light" panose="02000503040000020004" pitchFamily="2" charset="0"/>
              </a:rPr>
              <a:t>What is the plan if you or another owner decides to leave the business? What would the sale price be? Who would buy it?</a:t>
            </a:r>
          </a:p>
        </p:txBody>
      </p:sp>
      <p:pic>
        <p:nvPicPr>
          <p:cNvPr id="4" name="Picture 3">
            <a:extLst>
              <a:ext uri="{FF2B5EF4-FFF2-40B4-BE49-F238E27FC236}">
                <a16:creationId xmlns:a16="http://schemas.microsoft.com/office/drawing/2014/main" id="{B12D9B85-D3B6-DB99-06CE-BF6100878BF4}"/>
              </a:ext>
            </a:extLst>
          </p:cNvPr>
          <p:cNvPicPr>
            <a:picLocks noChangeAspect="1"/>
          </p:cNvPicPr>
          <p:nvPr/>
        </p:nvPicPr>
        <p:blipFill>
          <a:blip r:embed="rId3"/>
          <a:stretch>
            <a:fillRect/>
          </a:stretch>
        </p:blipFill>
        <p:spPr>
          <a:xfrm>
            <a:off x="997875" y="2535237"/>
            <a:ext cx="1952625" cy="1190625"/>
          </a:xfrm>
          <a:prstGeom prst="rect">
            <a:avLst/>
          </a:prstGeom>
        </p:spPr>
      </p:pic>
      <p:pic>
        <p:nvPicPr>
          <p:cNvPr id="20" name="Picture 19">
            <a:extLst>
              <a:ext uri="{FF2B5EF4-FFF2-40B4-BE49-F238E27FC236}">
                <a16:creationId xmlns:a16="http://schemas.microsoft.com/office/drawing/2014/main" id="{45EE23E3-5A5B-25F5-1DF5-7C8C2593909C}"/>
              </a:ext>
            </a:extLst>
          </p:cNvPr>
          <p:cNvPicPr>
            <a:picLocks noChangeAspect="1"/>
          </p:cNvPicPr>
          <p:nvPr/>
        </p:nvPicPr>
        <p:blipFill>
          <a:blip r:embed="rId4"/>
          <a:stretch>
            <a:fillRect/>
          </a:stretch>
        </p:blipFill>
        <p:spPr>
          <a:xfrm>
            <a:off x="3083185" y="2535237"/>
            <a:ext cx="1981200" cy="1171575"/>
          </a:xfrm>
          <a:prstGeom prst="rect">
            <a:avLst/>
          </a:prstGeom>
        </p:spPr>
      </p:pic>
      <p:pic>
        <p:nvPicPr>
          <p:cNvPr id="22" name="Picture 21">
            <a:extLst>
              <a:ext uri="{FF2B5EF4-FFF2-40B4-BE49-F238E27FC236}">
                <a16:creationId xmlns:a16="http://schemas.microsoft.com/office/drawing/2014/main" id="{73B16896-FD06-F9A3-CBC4-E03D17A77DEC}"/>
              </a:ext>
            </a:extLst>
          </p:cNvPr>
          <p:cNvPicPr>
            <a:picLocks noChangeAspect="1"/>
          </p:cNvPicPr>
          <p:nvPr/>
        </p:nvPicPr>
        <p:blipFill>
          <a:blip r:embed="rId5"/>
          <a:stretch>
            <a:fillRect/>
          </a:stretch>
        </p:blipFill>
        <p:spPr>
          <a:xfrm>
            <a:off x="5196479" y="2523684"/>
            <a:ext cx="1952625" cy="1152525"/>
          </a:xfrm>
          <a:prstGeom prst="rect">
            <a:avLst/>
          </a:prstGeom>
        </p:spPr>
      </p:pic>
      <p:pic>
        <p:nvPicPr>
          <p:cNvPr id="24" name="Picture 23">
            <a:extLst>
              <a:ext uri="{FF2B5EF4-FFF2-40B4-BE49-F238E27FC236}">
                <a16:creationId xmlns:a16="http://schemas.microsoft.com/office/drawing/2014/main" id="{84DF1760-1873-3669-2F68-5E37467CA476}"/>
              </a:ext>
            </a:extLst>
          </p:cNvPr>
          <p:cNvPicPr>
            <a:picLocks noChangeAspect="1"/>
          </p:cNvPicPr>
          <p:nvPr/>
        </p:nvPicPr>
        <p:blipFill>
          <a:blip r:embed="rId6"/>
          <a:stretch>
            <a:fillRect/>
          </a:stretch>
        </p:blipFill>
        <p:spPr>
          <a:xfrm>
            <a:off x="7355855" y="2509396"/>
            <a:ext cx="1943100" cy="1181100"/>
          </a:xfrm>
          <a:prstGeom prst="rect">
            <a:avLst/>
          </a:prstGeom>
        </p:spPr>
      </p:pic>
    </p:spTree>
    <p:extLst>
      <p:ext uri="{BB962C8B-B14F-4D97-AF65-F5344CB8AC3E}">
        <p14:creationId xmlns:p14="http://schemas.microsoft.com/office/powerpoint/2010/main" val="2912948783"/>
      </p:ext>
    </p:extLst>
  </p:cSld>
  <p:clrMapOvr>
    <a:masterClrMapping/>
  </p:clrMapOvr>
</p:sld>
</file>

<file path=ppt/theme/theme1.xml><?xml version="1.0" encoding="utf-8"?>
<a:theme xmlns:a="http://schemas.openxmlformats.org/drawingml/2006/main" name="Office Theme">
  <a:themeElements>
    <a:clrScheme name="Principal">
      <a:dk1>
        <a:srgbClr val="333333"/>
      </a:dk1>
      <a:lt1>
        <a:srgbClr val="FFFFFF"/>
      </a:lt1>
      <a:dk2>
        <a:srgbClr val="004C97"/>
      </a:dk2>
      <a:lt2>
        <a:srgbClr val="55FFF5"/>
      </a:lt2>
      <a:accent1>
        <a:srgbClr val="002855"/>
      </a:accent1>
      <a:accent2>
        <a:srgbClr val="0076CF"/>
      </a:accent2>
      <a:accent3>
        <a:srgbClr val="00C3D9"/>
      </a:accent3>
      <a:accent4>
        <a:srgbClr val="BDE3FC"/>
      </a:accent4>
      <a:accent5>
        <a:srgbClr val="DCF94D"/>
      </a:accent5>
      <a:accent6>
        <a:srgbClr val="FAC800"/>
      </a:accent6>
      <a:hlink>
        <a:srgbClr val="0061A0"/>
      </a:hlink>
      <a:folHlink>
        <a:srgbClr val="0091DA"/>
      </a:folHlink>
    </a:clrScheme>
    <a:fontScheme name="Custom 1">
      <a:majorFont>
        <a:latin typeface="FS Elliot Pro Light"/>
        <a:ea typeface=""/>
        <a:cs typeface=""/>
      </a:majorFont>
      <a:minorFont>
        <a:latin typeface="FS Elliot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7BC9DAA-2887-8C46-B724-36BA6E6180F2}" vid="{920FCF56-11AC-2346-AC26-E79F42B9ED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1 xmlns="00a0abf1-db4d-40c2-9ab0-8f11fd44dbb4" xsi:nil="true"/>
    <TaxCatchAll xmlns="b321ad9c-65f3-4b5a-ad5c-8eb431ac3fd0" xsi:nil="true"/>
    <lcf76f155ced4ddcb4097134ff3c332f xmlns="5d3dbe52-9a4f-4f08-99d8-aaca30901a44">
      <Terms xmlns="http://schemas.microsoft.com/office/infopath/2007/PartnerControls"/>
    </lcf76f155ced4ddcb4097134ff3c332f>
    <checkmark xmlns="5d3dbe52-9a4f-4f08-99d8-aaca30901a44">true</checkmar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FC1B827F3C1442801D581C73294682" ma:contentTypeVersion="16" ma:contentTypeDescription="Create a new document." ma:contentTypeScope="" ma:versionID="89e33639b7461d7de5cad6238686eb5c">
  <xsd:schema xmlns:xsd="http://www.w3.org/2001/XMLSchema" xmlns:xs="http://www.w3.org/2001/XMLSchema" xmlns:p="http://schemas.microsoft.com/office/2006/metadata/properties" xmlns:ns2="5d3dbe52-9a4f-4f08-99d8-aaca30901a44" xmlns:ns3="00a0abf1-db4d-40c2-9ab0-8f11fd44dbb4" xmlns:ns4="b321ad9c-65f3-4b5a-ad5c-8eb431ac3fd0" targetNamespace="http://schemas.microsoft.com/office/2006/metadata/properties" ma:root="true" ma:fieldsID="588441a3edfae8ce2864928416871d25" ns2:_="" ns3:_="" ns4:_="">
    <xsd:import namespace="5d3dbe52-9a4f-4f08-99d8-aaca30901a44"/>
    <xsd:import namespace="00a0abf1-db4d-40c2-9ab0-8f11fd44dbb4"/>
    <xsd:import namespace="b321ad9c-65f3-4b5a-ad5c-8eb431ac3f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Notes1" minOccurs="0"/>
                <xsd:element ref="ns2:MediaLengthInSeconds" minOccurs="0"/>
                <xsd:element ref="ns2:checkmark"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dbe52-9a4f-4f08-99d8-aaca30901a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checkmark" ma:index="21" nillable="true" ma:displayName="check mark" ma:default="1" ma:format="Dropdown" ma:internalName="checkmark">
      <xsd:simpleType>
        <xsd:restriction base="dms:Boolea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3f235f5-6c35-4060-8631-19fa73a84a8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a0abf1-db4d-40c2-9ab0-8f11fd44db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Notes1" ma:index="19" nillable="true" ma:displayName="Notes" ma:internalName="Notes1">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21ad9c-65f3-4b5a-ad5c-8eb431ac3fd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b27a41a-bde0-4c0d-b4b9-3654378b47c2}" ma:internalName="TaxCatchAll" ma:showField="CatchAllData" ma:web="00a0abf1-db4d-40c2-9ab0-8f11fd44d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9A148F-8ACE-4699-888E-A3C9FC56C8BC}">
  <ds:schemaRefs>
    <ds:schemaRef ds:uri="http://www.w3.org/XML/1998/namespace"/>
    <ds:schemaRef ds:uri="64b52936-4d1a-4788-a027-08c67a991459"/>
    <ds:schemaRef ds:uri="http://schemas.microsoft.com/office/2006/metadata/properties"/>
    <ds:schemaRef ds:uri="http://purl.org/dc/dcmitype/"/>
    <ds:schemaRef ds:uri="http://purl.org/dc/elements/1.1/"/>
    <ds:schemaRef ds:uri="http://schemas.microsoft.com/office/2006/documentManagement/types"/>
    <ds:schemaRef ds:uri="00a0abf1-db4d-40c2-9ab0-8f11fd44dbb4"/>
    <ds:schemaRef ds:uri="http://purl.org/dc/terms/"/>
    <ds:schemaRef ds:uri="http://schemas.microsoft.com/office/infopath/2007/PartnerControls"/>
    <ds:schemaRef ds:uri="http://schemas.openxmlformats.org/package/2006/metadata/core-properties"/>
    <ds:schemaRef ds:uri="b321ad9c-65f3-4b5a-ad5c-8eb431ac3fd0"/>
  </ds:schemaRefs>
</ds:datastoreItem>
</file>

<file path=customXml/itemProps2.xml><?xml version="1.0" encoding="utf-8"?>
<ds:datastoreItem xmlns:ds="http://schemas.openxmlformats.org/officeDocument/2006/customXml" ds:itemID="{54B799E5-2631-40B4-9EFF-6D3EB6CDA8EE}"/>
</file>

<file path=customXml/itemProps3.xml><?xml version="1.0" encoding="utf-8"?>
<ds:datastoreItem xmlns:ds="http://schemas.openxmlformats.org/officeDocument/2006/customXml" ds:itemID="{19546574-3FD3-4136-B6B0-1DE135E23E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GlobalBrand_PPT_16x9</Template>
  <TotalTime>2849</TotalTime>
  <Words>1971</Words>
  <Application>Microsoft Office PowerPoint</Application>
  <PresentationFormat>Widescreen</PresentationFormat>
  <Paragraphs>342</Paragraphs>
  <Slides>26</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.PingFang SC Regular</vt:lpstr>
      <vt:lpstr>Arial</vt:lpstr>
      <vt:lpstr>Calibri</vt:lpstr>
      <vt:lpstr>FS Elliot Pro</vt:lpstr>
      <vt:lpstr>FS Elliot Pro Light</vt:lpstr>
      <vt:lpstr>FS Elliot Pro Thin</vt:lpstr>
      <vt:lpstr>FSElliotPro</vt:lpstr>
      <vt:lpstr>FSElliotPro-Light</vt:lpstr>
      <vt:lpstr>FSElliotPro-LightItalic</vt:lpstr>
      <vt:lpstr>Monaco</vt:lpstr>
      <vt:lpstr>Segoe UI</vt:lpstr>
      <vt:lpstr>STIXGeneral-Regular</vt:lpstr>
      <vt:lpstr>Office Theme</vt:lpstr>
      <vt:lpstr>Help protect the financial future of your business and employees</vt:lpstr>
      <vt:lpstr>PowerPoint Presentation</vt:lpstr>
      <vt:lpstr>Individual disability insurance can provide protection for you and your business</vt:lpstr>
      <vt:lpstr>PowerPoint Presentation</vt:lpstr>
      <vt:lpstr>PowerPoint Presentation</vt:lpstr>
      <vt:lpstr>PowerPoint Presentation</vt:lpstr>
      <vt:lpstr>PowerPoint Presentation</vt:lpstr>
      <vt:lpstr>PowerPoint Presentation</vt:lpstr>
      <vt:lpstr>PowerPoint Presentation</vt:lpstr>
      <vt:lpstr>Your employees can benefit from income protection, too</vt:lpstr>
      <vt:lpstr>Offer coverage to help employees protect their income </vt:lpstr>
      <vt:lpstr>Illness like these can strike at any time. </vt:lpstr>
      <vt:lpstr>Everyone needs a “Plan B”</vt:lpstr>
      <vt:lpstr>PowerPoint Presentation</vt:lpstr>
      <vt:lpstr>Offering group long-term disability (LTD) insurance is a good foundation</vt:lpstr>
      <vt:lpstr>PowerPoint Presentation</vt:lpstr>
      <vt:lpstr>Group long-term disability (LTD) benefit cap impacts</vt:lpstr>
      <vt:lpstr>PowerPoint Presentation</vt:lpstr>
      <vt:lpstr>PowerPoint Presentation</vt:lpstr>
      <vt:lpstr>Supplementing with DI</vt:lpstr>
      <vt:lpstr>We make getting coverage easy</vt:lpstr>
      <vt:lpstr>Underwriting options</vt:lpstr>
      <vt:lpstr>Worksite enrollment for employees</vt:lpstr>
      <vt:lpstr>Policy management</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Income protection for your employees</dc:title>
  <dc:subject/>
  <dc:creator>Van Zomeren, Avis</dc:creator>
  <cp:keywords/>
  <dc:description/>
  <cp:lastModifiedBy>Polich, Jodi</cp:lastModifiedBy>
  <cp:revision>4</cp:revision>
  <cp:lastPrinted>2022-06-10T19:57:42Z</cp:lastPrinted>
  <dcterms:created xsi:type="dcterms:W3CDTF">2022-10-13T13:31:50Z</dcterms:created>
  <dcterms:modified xsi:type="dcterms:W3CDTF">2023-02-07T15:56:04Z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Classification: Internal Use</vt:lpwstr>
  </property>
  <property fmtid="{D5CDD505-2E9C-101B-9397-08002B2CF9AE}" pid="4" name="ContentTypeId">
    <vt:lpwstr>0x010100EF7E1093C26E2D4BA4D9F865B2A1F82F</vt:lpwstr>
  </property>
  <property fmtid="{D5CDD505-2E9C-101B-9397-08002B2CF9AE}" pid="5" name="MediaServiceImageTags">
    <vt:lpwstr/>
  </property>
  <property fmtid="{D5CDD505-2E9C-101B-9397-08002B2CF9AE}" pid="6" name="MSIP_Label_af49516a-7525-4936-8880-b1dc1e580865_Enabled">
    <vt:lpwstr>true</vt:lpwstr>
  </property>
  <property fmtid="{D5CDD505-2E9C-101B-9397-08002B2CF9AE}" pid="7" name="MSIP_Label_af49516a-7525-4936-8880-b1dc1e580865_SetDate">
    <vt:lpwstr>2023-01-06T20:05:38Z</vt:lpwstr>
  </property>
  <property fmtid="{D5CDD505-2E9C-101B-9397-08002B2CF9AE}" pid="8" name="MSIP_Label_af49516a-7525-4936-8880-b1dc1e580865_Method">
    <vt:lpwstr>Privileged</vt:lpwstr>
  </property>
  <property fmtid="{D5CDD505-2E9C-101B-9397-08002B2CF9AE}" pid="9" name="MSIP_Label_af49516a-7525-4936-8880-b1dc1e580865_Name">
    <vt:lpwstr>Non-visible label</vt:lpwstr>
  </property>
  <property fmtid="{D5CDD505-2E9C-101B-9397-08002B2CF9AE}" pid="10" name="MSIP_Label_af49516a-7525-4936-8880-b1dc1e580865_SiteId">
    <vt:lpwstr>3bea478c-1684-4a8c-8e85-045ec54ba430</vt:lpwstr>
  </property>
  <property fmtid="{D5CDD505-2E9C-101B-9397-08002B2CF9AE}" pid="11" name="MSIP_Label_af49516a-7525-4936-8880-b1dc1e580865_ActionId">
    <vt:lpwstr>a43aae69-97b2-4b5b-8045-b6f992afe782</vt:lpwstr>
  </property>
  <property fmtid="{D5CDD505-2E9C-101B-9397-08002B2CF9AE}" pid="12" name="MSIP_Label_af49516a-7525-4936-8880-b1dc1e580865_ContentBits">
    <vt:lpwstr>0</vt:lpwstr>
  </property>
</Properties>
</file>