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9" r:id="rId5"/>
    <p:sldId id="286" r:id="rId6"/>
    <p:sldId id="298" r:id="rId7"/>
    <p:sldId id="1137" r:id="rId8"/>
    <p:sldId id="1138" r:id="rId9"/>
    <p:sldId id="1139" r:id="rId10"/>
    <p:sldId id="1196" r:id="rId11"/>
    <p:sldId id="1197" r:id="rId12"/>
    <p:sldId id="1198" r:id="rId13"/>
    <p:sldId id="1199" r:id="rId14"/>
    <p:sldId id="1064" r:id="rId15"/>
    <p:sldId id="1200" r:id="rId16"/>
    <p:sldId id="1237" r:id="rId17"/>
    <p:sldId id="2147469305" r:id="rId18"/>
    <p:sldId id="1049" r:id="rId19"/>
    <p:sldId id="1020" r:id="rId20"/>
    <p:sldId id="1238" r:id="rId21"/>
    <p:sldId id="2147469306" r:id="rId22"/>
    <p:sldId id="2147469304" r:id="rId23"/>
    <p:sldId id="1246" r:id="rId24"/>
    <p:sldId id="302"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orient="horz" pos="1644" userDrawn="1">
          <p15:clr>
            <a:srgbClr val="A4A3A4"/>
          </p15:clr>
        </p15:guide>
        <p15:guide id="11" pos="5352" userDrawn="1">
          <p15:clr>
            <a:srgbClr val="A4A3A4"/>
          </p15:clr>
        </p15:guide>
        <p15:guide id="12" orient="horz" pos="2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dmeyer, Stephanie" initials="NS" lastIdx="1" clrIdx="0">
    <p:extLst>
      <p:ext uri="{19B8F6BF-5375-455C-9EA6-DF929625EA0E}">
        <p15:presenceInfo xmlns:p15="http://schemas.microsoft.com/office/powerpoint/2012/main" userId="S::Nordmeyer.Stephanie@principal.com::1a734b4f-0342-4cc0-95ec-88709d4e8464" providerId="AD"/>
      </p:ext>
    </p:extLst>
  </p:cmAuthor>
  <p:cmAuthor id="2" name="Hammond, Steve" initials="HS" lastIdx="1" clrIdx="1">
    <p:extLst>
      <p:ext uri="{19B8F6BF-5375-455C-9EA6-DF929625EA0E}">
        <p15:presenceInfo xmlns:p15="http://schemas.microsoft.com/office/powerpoint/2012/main" userId="S::Hammond.Steve@principal.com::24a34c73-d4aa-4f8d-a38e-85841e691715" providerId="AD"/>
      </p:ext>
    </p:extLst>
  </p:cmAuthor>
  <p:cmAuthor id="3" name="Young, Annette T" initials="YAT" lastIdx="5" clrIdx="2">
    <p:extLst>
      <p:ext uri="{19B8F6BF-5375-455C-9EA6-DF929625EA0E}">
        <p15:presenceInfo xmlns:p15="http://schemas.microsoft.com/office/powerpoint/2012/main" userId="S::Young.Annette.T@principal.com::368a30b6-b36a-4cde-b780-1d0d699588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4C53"/>
    <a:srgbClr val="004C97"/>
    <a:srgbClr val="23273F"/>
    <a:srgbClr val="E3F5FD"/>
    <a:srgbClr val="0076CF"/>
    <a:srgbClr val="4D4E53"/>
    <a:srgbClr val="0091DA"/>
    <a:srgbClr val="464E7E"/>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8" autoAdjust="0"/>
    <p:restoredTop sz="84016" autoAdjust="0"/>
  </p:normalViewPr>
  <p:slideViewPr>
    <p:cSldViewPr snapToGrid="0" snapToObjects="1">
      <p:cViewPr varScale="1">
        <p:scale>
          <a:sx n="74" d="100"/>
          <a:sy n="74" d="100"/>
        </p:scale>
        <p:origin x="972" y="56"/>
      </p:cViewPr>
      <p:guideLst>
        <p:guide orient="horz" pos="1644"/>
        <p:guide pos="5352"/>
        <p:guide orient="horz" pos="2844"/>
      </p:guideLst>
    </p:cSldViewPr>
  </p:slideViewPr>
  <p:outlineViewPr>
    <p:cViewPr>
      <p:scale>
        <a:sx n="33" d="100"/>
        <a:sy n="33" d="100"/>
      </p:scale>
      <p:origin x="0" y="0"/>
    </p:cViewPr>
  </p:outlineViewPr>
  <p:notesTextViewPr>
    <p:cViewPr>
      <p:scale>
        <a:sx n="3" d="2"/>
        <a:sy n="3" d="2"/>
      </p:scale>
      <p:origin x="0" y="0"/>
    </p:cViewPr>
  </p:notesTextViewPr>
  <p:sorterViewPr>
    <p:cViewPr>
      <p:scale>
        <a:sx n="309" d="100"/>
        <a:sy n="309" d="100"/>
      </p:scale>
      <p:origin x="0" y="0"/>
    </p:cViewPr>
  </p:sorterViewPr>
  <p:notesViewPr>
    <p:cSldViewPr snapToGrid="0" snapToObjects="1" showGuides="1">
      <p:cViewPr varScale="1">
        <p:scale>
          <a:sx n="60" d="100"/>
          <a:sy n="60" d="100"/>
        </p:scale>
        <p:origin x="230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s, Elizabeth" userId="3a3e4742-7438-4a4a-ab61-70379b5b3e6e" providerId="ADAL" clId="{E0A32AEB-5F1C-4099-87A2-A400FE69DC2C}"/>
    <pc:docChg chg="undo redo custSel modSld">
      <pc:chgData name="Pals, Elizabeth" userId="3a3e4742-7438-4a4a-ab61-70379b5b3e6e" providerId="ADAL" clId="{E0A32AEB-5F1C-4099-87A2-A400FE69DC2C}" dt="2023-11-27T17:10:48.771" v="89" actId="20577"/>
      <pc:docMkLst>
        <pc:docMk/>
      </pc:docMkLst>
      <pc:sldChg chg="modSp mod modNotesTx">
        <pc:chgData name="Pals, Elizabeth" userId="3a3e4742-7438-4a4a-ab61-70379b5b3e6e" providerId="ADAL" clId="{E0A32AEB-5F1C-4099-87A2-A400FE69DC2C}" dt="2023-11-27T17:04:27.476" v="11"/>
        <pc:sldMkLst>
          <pc:docMk/>
          <pc:sldMk cId="3662715569" sldId="298"/>
        </pc:sldMkLst>
        <pc:spChg chg="mod">
          <ac:chgData name="Pals, Elizabeth" userId="3a3e4742-7438-4a4a-ab61-70379b5b3e6e" providerId="ADAL" clId="{E0A32AEB-5F1C-4099-87A2-A400FE69DC2C}" dt="2023-11-27T17:03:55.947" v="9" actId="255"/>
          <ac:spMkLst>
            <pc:docMk/>
            <pc:sldMk cId="3662715569" sldId="298"/>
            <ac:spMk id="16" creationId="{A4BEE06F-3BD9-421A-81D7-3E758605BD21}"/>
          </ac:spMkLst>
        </pc:spChg>
      </pc:sldChg>
      <pc:sldChg chg="modSp mod">
        <pc:chgData name="Pals, Elizabeth" userId="3a3e4742-7438-4a4a-ab61-70379b5b3e6e" providerId="ADAL" clId="{E0A32AEB-5F1C-4099-87A2-A400FE69DC2C}" dt="2023-11-27T17:10:48.771" v="89" actId="20577"/>
        <pc:sldMkLst>
          <pc:docMk/>
          <pc:sldMk cId="1763032707" sldId="302"/>
        </pc:sldMkLst>
        <pc:spChg chg="mod">
          <ac:chgData name="Pals, Elizabeth" userId="3a3e4742-7438-4a4a-ab61-70379b5b3e6e" providerId="ADAL" clId="{E0A32AEB-5F1C-4099-87A2-A400FE69DC2C}" dt="2023-11-27T17:10:48.771" v="89" actId="20577"/>
          <ac:spMkLst>
            <pc:docMk/>
            <pc:sldMk cId="1763032707" sldId="302"/>
            <ac:spMk id="2" creationId="{EBEF983A-2B1F-D345-9DD5-646B3402727B}"/>
          </ac:spMkLst>
        </pc:spChg>
      </pc:sldChg>
      <pc:sldChg chg="modNotesTx">
        <pc:chgData name="Pals, Elizabeth" userId="3a3e4742-7438-4a4a-ab61-70379b5b3e6e" providerId="ADAL" clId="{E0A32AEB-5F1C-4099-87A2-A400FE69DC2C}" dt="2023-11-27T17:05:17.853" v="20" actId="20577"/>
        <pc:sldMkLst>
          <pc:docMk/>
          <pc:sldMk cId="2389262458" sldId="1138"/>
        </pc:sldMkLst>
      </pc:sldChg>
      <pc:sldChg chg="modNotesTx">
        <pc:chgData name="Pals, Elizabeth" userId="3a3e4742-7438-4a4a-ab61-70379b5b3e6e" providerId="ADAL" clId="{E0A32AEB-5F1C-4099-87A2-A400FE69DC2C}" dt="2023-11-27T17:07:26.437" v="45" actId="20577"/>
        <pc:sldMkLst>
          <pc:docMk/>
          <pc:sldMk cId="4155413266" sldId="1139"/>
        </pc:sldMkLst>
      </pc:sldChg>
      <pc:sldChg chg="modNotesTx">
        <pc:chgData name="Pals, Elizabeth" userId="3a3e4742-7438-4a4a-ab61-70379b5b3e6e" providerId="ADAL" clId="{E0A32AEB-5F1C-4099-87A2-A400FE69DC2C}" dt="2023-11-27T17:09:57.070" v="78" actId="20577"/>
        <pc:sldMkLst>
          <pc:docMk/>
          <pc:sldMk cId="3146042221" sldId="1197"/>
        </pc:sldMkLst>
      </pc:sldChg>
    </pc:docChg>
  </pc:docChgLst>
  <pc:docChgLst>
    <pc:chgData name="Hammond, Steve" userId="24a34c73-d4aa-4f8d-a38e-85841e691715" providerId="ADAL" clId="{A763031C-6974-4455-8E99-7539AE701674}"/>
    <pc:docChg chg="custSel addSld delSld modSld">
      <pc:chgData name="Hammond, Steve" userId="24a34c73-d4aa-4f8d-a38e-85841e691715" providerId="ADAL" clId="{A763031C-6974-4455-8E99-7539AE701674}" dt="2023-10-03T17:33:59.264" v="3692" actId="47"/>
      <pc:docMkLst>
        <pc:docMk/>
      </pc:docMkLst>
      <pc:sldChg chg="modSp mod">
        <pc:chgData name="Hammond, Steve" userId="24a34c73-d4aa-4f8d-a38e-85841e691715" providerId="ADAL" clId="{A763031C-6974-4455-8E99-7539AE701674}" dt="2023-10-03T15:25:43.644" v="187" actId="1076"/>
        <pc:sldMkLst>
          <pc:docMk/>
          <pc:sldMk cId="723171138" sldId="286"/>
        </pc:sldMkLst>
        <pc:spChg chg="mod">
          <ac:chgData name="Hammond, Steve" userId="24a34c73-d4aa-4f8d-a38e-85841e691715" providerId="ADAL" clId="{A763031C-6974-4455-8E99-7539AE701674}" dt="2023-10-03T15:25:16.276" v="181" actId="1076"/>
          <ac:spMkLst>
            <pc:docMk/>
            <pc:sldMk cId="723171138" sldId="286"/>
            <ac:spMk id="12" creationId="{35C02411-E0FD-404F-A61B-4B6D42F69333}"/>
          </ac:spMkLst>
        </pc:spChg>
        <pc:spChg chg="mod">
          <ac:chgData name="Hammond, Steve" userId="24a34c73-d4aa-4f8d-a38e-85841e691715" providerId="ADAL" clId="{A763031C-6974-4455-8E99-7539AE701674}" dt="2023-10-03T15:25:28.111" v="183" actId="1076"/>
          <ac:spMkLst>
            <pc:docMk/>
            <pc:sldMk cId="723171138" sldId="286"/>
            <ac:spMk id="13" creationId="{14D21B6E-8F06-774E-8209-50CCC8407A13}"/>
          </ac:spMkLst>
        </pc:spChg>
        <pc:spChg chg="mod">
          <ac:chgData name="Hammond, Steve" userId="24a34c73-d4aa-4f8d-a38e-85841e691715" providerId="ADAL" clId="{A763031C-6974-4455-8E99-7539AE701674}" dt="2023-10-03T15:25:36.070" v="185" actId="1076"/>
          <ac:spMkLst>
            <pc:docMk/>
            <pc:sldMk cId="723171138" sldId="286"/>
            <ac:spMk id="16" creationId="{902500C3-1AF3-B848-BA6B-753B11E4935B}"/>
          </ac:spMkLst>
        </pc:spChg>
        <pc:spChg chg="mod">
          <ac:chgData name="Hammond, Steve" userId="24a34c73-d4aa-4f8d-a38e-85841e691715" providerId="ADAL" clId="{A763031C-6974-4455-8E99-7539AE701674}" dt="2023-10-03T15:25:43.644" v="187" actId="1076"/>
          <ac:spMkLst>
            <pc:docMk/>
            <pc:sldMk cId="723171138" sldId="286"/>
            <ac:spMk id="17" creationId="{5076641F-C53E-2B42-8A12-8D8F32862816}"/>
          </ac:spMkLst>
        </pc:spChg>
        <pc:spChg chg="mod">
          <ac:chgData name="Hammond, Steve" userId="24a34c73-d4aa-4f8d-a38e-85841e691715" providerId="ADAL" clId="{A763031C-6974-4455-8E99-7539AE701674}" dt="2023-10-03T15:06:10.150" v="175" actId="20577"/>
          <ac:spMkLst>
            <pc:docMk/>
            <pc:sldMk cId="723171138" sldId="286"/>
            <ac:spMk id="18" creationId="{B82EA134-541F-4C72-83B1-47C0112F50E5}"/>
          </ac:spMkLst>
        </pc:spChg>
        <pc:cxnChg chg="mod">
          <ac:chgData name="Hammond, Steve" userId="24a34c73-d4aa-4f8d-a38e-85841e691715" providerId="ADAL" clId="{A763031C-6974-4455-8E99-7539AE701674}" dt="2023-10-03T15:25:12.572" v="180" actId="1076"/>
          <ac:cxnSpMkLst>
            <pc:docMk/>
            <pc:sldMk cId="723171138" sldId="286"/>
            <ac:cxnSpMk id="19" creationId="{47B59FB7-9C1D-0549-BBCA-FF85985F4DBA}"/>
          </ac:cxnSpMkLst>
        </pc:cxnChg>
        <pc:cxnChg chg="mod">
          <ac:chgData name="Hammond, Steve" userId="24a34c73-d4aa-4f8d-a38e-85841e691715" providerId="ADAL" clId="{A763031C-6974-4455-8E99-7539AE701674}" dt="2023-10-03T15:25:24.109" v="182" actId="1076"/>
          <ac:cxnSpMkLst>
            <pc:docMk/>
            <pc:sldMk cId="723171138" sldId="286"/>
            <ac:cxnSpMk id="20" creationId="{9D2362E4-9BE5-4E42-8832-727049A118DF}"/>
          </ac:cxnSpMkLst>
        </pc:cxnChg>
        <pc:cxnChg chg="mod">
          <ac:chgData name="Hammond, Steve" userId="24a34c73-d4aa-4f8d-a38e-85841e691715" providerId="ADAL" clId="{A763031C-6974-4455-8E99-7539AE701674}" dt="2023-10-03T15:25:31.993" v="184" actId="1076"/>
          <ac:cxnSpMkLst>
            <pc:docMk/>
            <pc:sldMk cId="723171138" sldId="286"/>
            <ac:cxnSpMk id="21" creationId="{D34A2792-1E18-374C-8770-0A3C0CCCCD06}"/>
          </ac:cxnSpMkLst>
        </pc:cxnChg>
        <pc:cxnChg chg="mod">
          <ac:chgData name="Hammond, Steve" userId="24a34c73-d4aa-4f8d-a38e-85841e691715" providerId="ADAL" clId="{A763031C-6974-4455-8E99-7539AE701674}" dt="2023-10-03T15:25:39.643" v="186" actId="1076"/>
          <ac:cxnSpMkLst>
            <pc:docMk/>
            <pc:sldMk cId="723171138" sldId="286"/>
            <ac:cxnSpMk id="22" creationId="{F06F7800-C333-984C-B21F-7CBC71AC7F92}"/>
          </ac:cxnSpMkLst>
        </pc:cxnChg>
      </pc:sldChg>
      <pc:sldChg chg="modSp mod">
        <pc:chgData name="Hammond, Steve" userId="24a34c73-d4aa-4f8d-a38e-85841e691715" providerId="ADAL" clId="{A763031C-6974-4455-8E99-7539AE701674}" dt="2023-10-03T16:01:22.044" v="1085" actId="20577"/>
        <pc:sldMkLst>
          <pc:docMk/>
          <pc:sldMk cId="740954054" sldId="1064"/>
        </pc:sldMkLst>
        <pc:spChg chg="mod">
          <ac:chgData name="Hammond, Steve" userId="24a34c73-d4aa-4f8d-a38e-85841e691715" providerId="ADAL" clId="{A763031C-6974-4455-8E99-7539AE701674}" dt="2023-10-03T16:01:22.044" v="1085" actId="20577"/>
          <ac:spMkLst>
            <pc:docMk/>
            <pc:sldMk cId="740954054" sldId="1064"/>
            <ac:spMk id="9" creationId="{22B32978-5B95-4332-8D58-4BBA65610CD0}"/>
          </ac:spMkLst>
        </pc:spChg>
      </pc:sldChg>
      <pc:sldChg chg="modSp mod">
        <pc:chgData name="Hammond, Steve" userId="24a34c73-d4aa-4f8d-a38e-85841e691715" providerId="ADAL" clId="{A763031C-6974-4455-8E99-7539AE701674}" dt="2023-10-03T15:27:34.715" v="203" actId="20577"/>
        <pc:sldMkLst>
          <pc:docMk/>
          <pc:sldMk cId="704709873" sldId="1137"/>
        </pc:sldMkLst>
        <pc:spChg chg="mod">
          <ac:chgData name="Hammond, Steve" userId="24a34c73-d4aa-4f8d-a38e-85841e691715" providerId="ADAL" clId="{A763031C-6974-4455-8E99-7539AE701674}" dt="2023-10-03T15:27:34.715" v="203" actId="20577"/>
          <ac:spMkLst>
            <pc:docMk/>
            <pc:sldMk cId="704709873" sldId="1137"/>
            <ac:spMk id="8" creationId="{5FACD13F-BD01-451F-A709-3F788606F19A}"/>
          </ac:spMkLst>
        </pc:spChg>
        <pc:spChg chg="mod">
          <ac:chgData name="Hammond, Steve" userId="24a34c73-d4aa-4f8d-a38e-85841e691715" providerId="ADAL" clId="{A763031C-6974-4455-8E99-7539AE701674}" dt="2023-10-03T15:27:16.610" v="195" actId="20577"/>
          <ac:spMkLst>
            <pc:docMk/>
            <pc:sldMk cId="704709873" sldId="1137"/>
            <ac:spMk id="12" creationId="{F0A07CC3-159C-4218-ABF7-F0D10D2489C3}"/>
          </ac:spMkLst>
        </pc:spChg>
      </pc:sldChg>
      <pc:sldChg chg="modSp mod">
        <pc:chgData name="Hammond, Steve" userId="24a34c73-d4aa-4f8d-a38e-85841e691715" providerId="ADAL" clId="{A763031C-6974-4455-8E99-7539AE701674}" dt="2023-10-03T15:36:23.486" v="345" actId="1076"/>
        <pc:sldMkLst>
          <pc:docMk/>
          <pc:sldMk cId="2389262458" sldId="1138"/>
        </pc:sldMkLst>
        <pc:spChg chg="mod">
          <ac:chgData name="Hammond, Steve" userId="24a34c73-d4aa-4f8d-a38e-85841e691715" providerId="ADAL" clId="{A763031C-6974-4455-8E99-7539AE701674}" dt="2023-10-03T15:34:43.039" v="289" actId="20577"/>
          <ac:spMkLst>
            <pc:docMk/>
            <pc:sldMk cId="2389262458" sldId="1138"/>
            <ac:spMk id="5" creationId="{6CE996F1-89CE-1B48-A920-40FBD75EE938}"/>
          </ac:spMkLst>
        </pc:spChg>
        <pc:spChg chg="mod">
          <ac:chgData name="Hammond, Steve" userId="24a34c73-d4aa-4f8d-a38e-85841e691715" providerId="ADAL" clId="{A763031C-6974-4455-8E99-7539AE701674}" dt="2023-10-03T15:28:40.780" v="216" actId="5793"/>
          <ac:spMkLst>
            <pc:docMk/>
            <pc:sldMk cId="2389262458" sldId="1138"/>
            <ac:spMk id="9" creationId="{A073A719-BFF3-4515-9B01-49CD3BBC3E32}"/>
          </ac:spMkLst>
        </pc:spChg>
        <pc:spChg chg="mod">
          <ac:chgData name="Hammond, Steve" userId="24a34c73-d4aa-4f8d-a38e-85841e691715" providerId="ADAL" clId="{A763031C-6974-4455-8E99-7539AE701674}" dt="2023-10-03T15:36:23.486" v="345" actId="1076"/>
          <ac:spMkLst>
            <pc:docMk/>
            <pc:sldMk cId="2389262458" sldId="1138"/>
            <ac:spMk id="12" creationId="{F0A07CC3-159C-4218-ABF7-F0D10D2489C3}"/>
          </ac:spMkLst>
        </pc:spChg>
      </pc:sldChg>
      <pc:sldChg chg="modSp mod">
        <pc:chgData name="Hammond, Steve" userId="24a34c73-d4aa-4f8d-a38e-85841e691715" providerId="ADAL" clId="{A763031C-6974-4455-8E99-7539AE701674}" dt="2023-10-03T15:38:46.633" v="375" actId="20577"/>
        <pc:sldMkLst>
          <pc:docMk/>
          <pc:sldMk cId="4155413266" sldId="1139"/>
        </pc:sldMkLst>
        <pc:spChg chg="mod">
          <ac:chgData name="Hammond, Steve" userId="24a34c73-d4aa-4f8d-a38e-85841e691715" providerId="ADAL" clId="{A763031C-6974-4455-8E99-7539AE701674}" dt="2023-10-03T15:38:46.633" v="375" actId="20577"/>
          <ac:spMkLst>
            <pc:docMk/>
            <pc:sldMk cId="4155413266" sldId="1139"/>
            <ac:spMk id="8" creationId="{5FACD13F-BD01-451F-A709-3F788606F19A}"/>
          </ac:spMkLst>
        </pc:spChg>
        <pc:spChg chg="mod">
          <ac:chgData name="Hammond, Steve" userId="24a34c73-d4aa-4f8d-a38e-85841e691715" providerId="ADAL" clId="{A763031C-6974-4455-8E99-7539AE701674}" dt="2023-10-03T15:38:01.411" v="360" actId="12"/>
          <ac:spMkLst>
            <pc:docMk/>
            <pc:sldMk cId="4155413266" sldId="1139"/>
            <ac:spMk id="12" creationId="{F0A07CC3-159C-4218-ABF7-F0D10D2489C3}"/>
          </ac:spMkLst>
        </pc:spChg>
      </pc:sldChg>
      <pc:sldChg chg="modSp mod modNotesTx">
        <pc:chgData name="Hammond, Steve" userId="24a34c73-d4aa-4f8d-a38e-85841e691715" providerId="ADAL" clId="{A763031C-6974-4455-8E99-7539AE701674}" dt="2023-10-03T15:42:09.434" v="569" actId="20577"/>
        <pc:sldMkLst>
          <pc:docMk/>
          <pc:sldMk cId="2682472668" sldId="1196"/>
        </pc:sldMkLst>
        <pc:spChg chg="mod">
          <ac:chgData name="Hammond, Steve" userId="24a34c73-d4aa-4f8d-a38e-85841e691715" providerId="ADAL" clId="{A763031C-6974-4455-8E99-7539AE701674}" dt="2023-10-03T15:40:31.483" v="418" actId="12"/>
          <ac:spMkLst>
            <pc:docMk/>
            <pc:sldMk cId="2682472668" sldId="1196"/>
            <ac:spMk id="12" creationId="{F0A07CC3-159C-4218-ABF7-F0D10D2489C3}"/>
          </ac:spMkLst>
        </pc:spChg>
      </pc:sldChg>
      <pc:sldChg chg="modSp mod">
        <pc:chgData name="Hammond, Steve" userId="24a34c73-d4aa-4f8d-a38e-85841e691715" providerId="ADAL" clId="{A763031C-6974-4455-8E99-7539AE701674}" dt="2023-10-03T15:57:49.242" v="886" actId="1076"/>
        <pc:sldMkLst>
          <pc:docMk/>
          <pc:sldMk cId="3146042221" sldId="1197"/>
        </pc:sldMkLst>
        <pc:spChg chg="mod">
          <ac:chgData name="Hammond, Steve" userId="24a34c73-d4aa-4f8d-a38e-85841e691715" providerId="ADAL" clId="{A763031C-6974-4455-8E99-7539AE701674}" dt="2023-10-03T15:42:41.481" v="578" actId="6549"/>
          <ac:spMkLst>
            <pc:docMk/>
            <pc:sldMk cId="3146042221" sldId="1197"/>
            <ac:spMk id="6" creationId="{71382969-5381-194A-8F33-755BDC901186}"/>
          </ac:spMkLst>
        </pc:spChg>
        <pc:spChg chg="mod">
          <ac:chgData name="Hammond, Steve" userId="24a34c73-d4aa-4f8d-a38e-85841e691715" providerId="ADAL" clId="{A763031C-6974-4455-8E99-7539AE701674}" dt="2023-10-03T15:57:41.025" v="885" actId="1076"/>
          <ac:spMkLst>
            <pc:docMk/>
            <pc:sldMk cId="3146042221" sldId="1197"/>
            <ac:spMk id="13" creationId="{5D285DD0-91DE-A141-B1E5-87C4AF0712A3}"/>
          </ac:spMkLst>
        </pc:spChg>
        <pc:spChg chg="mod">
          <ac:chgData name="Hammond, Steve" userId="24a34c73-d4aa-4f8d-a38e-85841e691715" providerId="ADAL" clId="{A763031C-6974-4455-8E99-7539AE701674}" dt="2023-10-03T15:57:49.242" v="886" actId="1076"/>
          <ac:spMkLst>
            <pc:docMk/>
            <pc:sldMk cId="3146042221" sldId="1197"/>
            <ac:spMk id="16" creationId="{A4BEE06F-3BD9-421A-81D7-3E758605BD21}"/>
          </ac:spMkLst>
        </pc:spChg>
      </pc:sldChg>
      <pc:sldChg chg="modSp mod modNotesTx">
        <pc:chgData name="Hammond, Steve" userId="24a34c73-d4aa-4f8d-a38e-85841e691715" providerId="ADAL" clId="{A763031C-6974-4455-8E99-7539AE701674}" dt="2023-10-03T15:53:42.203" v="774" actId="20577"/>
        <pc:sldMkLst>
          <pc:docMk/>
          <pc:sldMk cId="1623638653" sldId="1198"/>
        </pc:sldMkLst>
        <pc:spChg chg="mod">
          <ac:chgData name="Hammond, Steve" userId="24a34c73-d4aa-4f8d-a38e-85841e691715" providerId="ADAL" clId="{A763031C-6974-4455-8E99-7539AE701674}" dt="2023-10-03T15:44:37.782" v="646" actId="6549"/>
          <ac:spMkLst>
            <pc:docMk/>
            <pc:sldMk cId="1623638653" sldId="1198"/>
            <ac:spMk id="5" creationId="{6CE996F1-89CE-1B48-A920-40FBD75EE938}"/>
          </ac:spMkLst>
        </pc:spChg>
        <pc:spChg chg="mod">
          <ac:chgData name="Hammond, Steve" userId="24a34c73-d4aa-4f8d-a38e-85841e691715" providerId="ADAL" clId="{A763031C-6974-4455-8E99-7539AE701674}" dt="2023-10-03T15:53:42.203" v="774" actId="20577"/>
          <ac:spMkLst>
            <pc:docMk/>
            <pc:sldMk cId="1623638653" sldId="1198"/>
            <ac:spMk id="12" creationId="{F0A07CC3-159C-4218-ABF7-F0D10D2489C3}"/>
          </ac:spMkLst>
        </pc:spChg>
      </pc:sldChg>
      <pc:sldChg chg="modSp mod">
        <pc:chgData name="Hammond, Steve" userId="24a34c73-d4aa-4f8d-a38e-85841e691715" providerId="ADAL" clId="{A763031C-6974-4455-8E99-7539AE701674}" dt="2023-10-03T15:59:22.511" v="979" actId="6549"/>
        <pc:sldMkLst>
          <pc:docMk/>
          <pc:sldMk cId="136461487" sldId="1199"/>
        </pc:sldMkLst>
        <pc:spChg chg="mod">
          <ac:chgData name="Hammond, Steve" userId="24a34c73-d4aa-4f8d-a38e-85841e691715" providerId="ADAL" clId="{A763031C-6974-4455-8E99-7539AE701674}" dt="2023-10-03T15:59:22.511" v="979" actId="6549"/>
          <ac:spMkLst>
            <pc:docMk/>
            <pc:sldMk cId="136461487" sldId="1199"/>
            <ac:spMk id="16" creationId="{A4BEE06F-3BD9-421A-81D7-3E758605BD21}"/>
          </ac:spMkLst>
        </pc:spChg>
      </pc:sldChg>
      <pc:sldChg chg="modSp mod modNotesTx">
        <pc:chgData name="Hammond, Steve" userId="24a34c73-d4aa-4f8d-a38e-85841e691715" providerId="ADAL" clId="{A763031C-6974-4455-8E99-7539AE701674}" dt="2023-10-03T16:05:35.156" v="1292" actId="6549"/>
        <pc:sldMkLst>
          <pc:docMk/>
          <pc:sldMk cId="912531828" sldId="1200"/>
        </pc:sldMkLst>
        <pc:spChg chg="mod">
          <ac:chgData name="Hammond, Steve" userId="24a34c73-d4aa-4f8d-a38e-85841e691715" providerId="ADAL" clId="{A763031C-6974-4455-8E99-7539AE701674}" dt="2023-10-03T16:04:52.156" v="1236" actId="6549"/>
          <ac:spMkLst>
            <pc:docMk/>
            <pc:sldMk cId="912531828" sldId="1200"/>
            <ac:spMk id="8" creationId="{5FACD13F-BD01-451F-A709-3F788606F19A}"/>
          </ac:spMkLst>
        </pc:spChg>
        <pc:spChg chg="mod">
          <ac:chgData name="Hammond, Steve" userId="24a34c73-d4aa-4f8d-a38e-85841e691715" providerId="ADAL" clId="{A763031C-6974-4455-8E99-7539AE701674}" dt="2023-10-03T16:03:46.588" v="1157" actId="20577"/>
          <ac:spMkLst>
            <pc:docMk/>
            <pc:sldMk cId="912531828" sldId="1200"/>
            <ac:spMk id="12" creationId="{F0A07CC3-159C-4218-ABF7-F0D10D2489C3}"/>
          </ac:spMkLst>
        </pc:spChg>
      </pc:sldChg>
      <pc:sldChg chg="delSp modSp del mod">
        <pc:chgData name="Hammond, Steve" userId="24a34c73-d4aa-4f8d-a38e-85841e691715" providerId="ADAL" clId="{A763031C-6974-4455-8E99-7539AE701674}" dt="2023-10-03T16:33:37.091" v="2746" actId="47"/>
        <pc:sldMkLst>
          <pc:docMk/>
          <pc:sldMk cId="3787409084" sldId="1201"/>
        </pc:sldMkLst>
        <pc:spChg chg="del mod">
          <ac:chgData name="Hammond, Steve" userId="24a34c73-d4aa-4f8d-a38e-85841e691715" providerId="ADAL" clId="{A763031C-6974-4455-8E99-7539AE701674}" dt="2023-10-03T16:17:48.072" v="1852" actId="478"/>
          <ac:spMkLst>
            <pc:docMk/>
            <pc:sldMk cId="3787409084" sldId="1201"/>
            <ac:spMk id="8" creationId="{5FACD13F-BD01-451F-A709-3F788606F19A}"/>
          </ac:spMkLst>
        </pc:spChg>
        <pc:spChg chg="mod">
          <ac:chgData name="Hammond, Steve" userId="24a34c73-d4aa-4f8d-a38e-85841e691715" providerId="ADAL" clId="{A763031C-6974-4455-8E99-7539AE701674}" dt="2023-10-03T16:31:48.892" v="2736" actId="6549"/>
          <ac:spMkLst>
            <pc:docMk/>
            <pc:sldMk cId="3787409084" sldId="1201"/>
            <ac:spMk id="12" creationId="{F0A07CC3-159C-4218-ABF7-F0D10D2489C3}"/>
          </ac:spMkLst>
        </pc:spChg>
      </pc:sldChg>
      <pc:sldChg chg="addSp delSp modSp mod modNotesTx">
        <pc:chgData name="Hammond, Steve" userId="24a34c73-d4aa-4f8d-a38e-85841e691715" providerId="ADAL" clId="{A763031C-6974-4455-8E99-7539AE701674}" dt="2023-10-03T16:33:23.518" v="2745" actId="20577"/>
        <pc:sldMkLst>
          <pc:docMk/>
          <pc:sldMk cId="3902685418" sldId="1237"/>
        </pc:sldMkLst>
        <pc:spChg chg="add mod">
          <ac:chgData name="Hammond, Steve" userId="24a34c73-d4aa-4f8d-a38e-85841e691715" providerId="ADAL" clId="{A763031C-6974-4455-8E99-7539AE701674}" dt="2023-10-03T16:33:23.518" v="2745" actId="20577"/>
          <ac:spMkLst>
            <pc:docMk/>
            <pc:sldMk cId="3902685418" sldId="1237"/>
            <ac:spMk id="2" creationId="{0DFBA999-2918-AA61-6AA8-B352F0293B2D}"/>
          </ac:spMkLst>
        </pc:spChg>
        <pc:spChg chg="mod">
          <ac:chgData name="Hammond, Steve" userId="24a34c73-d4aa-4f8d-a38e-85841e691715" providerId="ADAL" clId="{A763031C-6974-4455-8E99-7539AE701674}" dt="2023-10-03T16:26:58.313" v="2367" actId="20577"/>
          <ac:spMkLst>
            <pc:docMk/>
            <pc:sldMk cId="3902685418" sldId="1237"/>
            <ac:spMk id="4" creationId="{28878503-2DF9-B646-AA49-62DAE027F4F1}"/>
          </ac:spMkLst>
        </pc:spChg>
        <pc:spChg chg="add mod">
          <ac:chgData name="Hammond, Steve" userId="24a34c73-d4aa-4f8d-a38e-85841e691715" providerId="ADAL" clId="{A763031C-6974-4455-8E99-7539AE701674}" dt="2023-10-03T16:33:06.729" v="2744" actId="14100"/>
          <ac:spMkLst>
            <pc:docMk/>
            <pc:sldMk cId="3902685418" sldId="1237"/>
            <ac:spMk id="6" creationId="{6C36EC93-4A83-9852-4EF0-071EDA923033}"/>
          </ac:spMkLst>
        </pc:spChg>
        <pc:picChg chg="del">
          <ac:chgData name="Hammond, Steve" userId="24a34c73-d4aa-4f8d-a38e-85841e691715" providerId="ADAL" clId="{A763031C-6974-4455-8E99-7539AE701674}" dt="2023-10-03T16:24:07.006" v="2073" actId="478"/>
          <ac:picMkLst>
            <pc:docMk/>
            <pc:sldMk cId="3902685418" sldId="1237"/>
            <ac:picMk id="3" creationId="{CA777937-A537-4EEC-86D2-C9C4BAE443FE}"/>
          </ac:picMkLst>
        </pc:picChg>
      </pc:sldChg>
      <pc:sldChg chg="modSp mod modNotesTx">
        <pc:chgData name="Hammond, Steve" userId="24a34c73-d4aa-4f8d-a38e-85841e691715" providerId="ADAL" clId="{A763031C-6974-4455-8E99-7539AE701674}" dt="2023-10-03T16:45:06.566" v="2900" actId="6549"/>
        <pc:sldMkLst>
          <pc:docMk/>
          <pc:sldMk cId="788491941" sldId="1238"/>
        </pc:sldMkLst>
        <pc:spChg chg="mod">
          <ac:chgData name="Hammond, Steve" userId="24a34c73-d4aa-4f8d-a38e-85841e691715" providerId="ADAL" clId="{A763031C-6974-4455-8E99-7539AE701674}" dt="2023-10-03T16:45:06.566" v="2900" actId="6549"/>
          <ac:spMkLst>
            <pc:docMk/>
            <pc:sldMk cId="788491941" sldId="1238"/>
            <ac:spMk id="5" creationId="{6CE996F1-89CE-1B48-A920-40FBD75EE938}"/>
          </ac:spMkLst>
        </pc:spChg>
        <pc:spChg chg="mod">
          <ac:chgData name="Hammond, Steve" userId="24a34c73-d4aa-4f8d-a38e-85841e691715" providerId="ADAL" clId="{A763031C-6974-4455-8E99-7539AE701674}" dt="2023-10-03T16:44:24.867" v="2893" actId="12"/>
          <ac:spMkLst>
            <pc:docMk/>
            <pc:sldMk cId="788491941" sldId="1238"/>
            <ac:spMk id="12" creationId="{F0A07CC3-159C-4218-ABF7-F0D10D2489C3}"/>
          </ac:spMkLst>
        </pc:spChg>
      </pc:sldChg>
      <pc:sldChg chg="del">
        <pc:chgData name="Hammond, Steve" userId="24a34c73-d4aa-4f8d-a38e-85841e691715" providerId="ADAL" clId="{A763031C-6974-4455-8E99-7539AE701674}" dt="2023-10-03T17:33:59.264" v="3692" actId="47"/>
        <pc:sldMkLst>
          <pc:docMk/>
          <pc:sldMk cId="1278158176" sldId="2147469303"/>
        </pc:sldMkLst>
      </pc:sldChg>
      <pc:sldChg chg="addSp delSp modSp mod">
        <pc:chgData name="Hammond, Steve" userId="24a34c73-d4aa-4f8d-a38e-85841e691715" providerId="ADAL" clId="{A763031C-6974-4455-8E99-7539AE701674}" dt="2023-10-03T17:33:39.070" v="3691" actId="1076"/>
        <pc:sldMkLst>
          <pc:docMk/>
          <pc:sldMk cId="779937861" sldId="2147469304"/>
        </pc:sldMkLst>
        <pc:picChg chg="add mod">
          <ac:chgData name="Hammond, Steve" userId="24a34c73-d4aa-4f8d-a38e-85841e691715" providerId="ADAL" clId="{A763031C-6974-4455-8E99-7539AE701674}" dt="2023-10-03T17:31:52.163" v="3682" actId="1076"/>
          <ac:picMkLst>
            <pc:docMk/>
            <pc:sldMk cId="779937861" sldId="2147469304"/>
            <ac:picMk id="6" creationId="{7F7BA446-EA1D-B8CD-9941-3BF48EB3C1A5}"/>
          </ac:picMkLst>
        </pc:picChg>
        <pc:picChg chg="del">
          <ac:chgData name="Hammond, Steve" userId="24a34c73-d4aa-4f8d-a38e-85841e691715" providerId="ADAL" clId="{A763031C-6974-4455-8E99-7539AE701674}" dt="2023-10-03T17:31:29.930" v="3678" actId="478"/>
          <ac:picMkLst>
            <pc:docMk/>
            <pc:sldMk cId="779937861" sldId="2147469304"/>
            <ac:picMk id="7" creationId="{99E7C004-2C1F-4B00-954C-A6B97250DBAC}"/>
          </ac:picMkLst>
        </pc:picChg>
        <pc:picChg chg="add mod">
          <ac:chgData name="Hammond, Steve" userId="24a34c73-d4aa-4f8d-a38e-85841e691715" providerId="ADAL" clId="{A763031C-6974-4455-8E99-7539AE701674}" dt="2023-10-03T17:33:39.070" v="3691" actId="1076"/>
          <ac:picMkLst>
            <pc:docMk/>
            <pc:sldMk cId="779937861" sldId="2147469304"/>
            <ac:picMk id="12" creationId="{CDED8940-C1CF-0201-DFAB-685C82F2649E}"/>
          </ac:picMkLst>
        </pc:picChg>
        <pc:picChg chg="del">
          <ac:chgData name="Hammond, Steve" userId="24a34c73-d4aa-4f8d-a38e-85841e691715" providerId="ADAL" clId="{A763031C-6974-4455-8E99-7539AE701674}" dt="2023-10-03T17:33:20.465" v="3683" actId="478"/>
          <ac:picMkLst>
            <pc:docMk/>
            <pc:sldMk cId="779937861" sldId="2147469304"/>
            <ac:picMk id="30" creationId="{80276616-F7D5-419A-B02A-D3E7EAACE089}"/>
          </ac:picMkLst>
        </pc:picChg>
      </pc:sldChg>
      <pc:sldChg chg="add">
        <pc:chgData name="Hammond, Steve" userId="24a34c73-d4aa-4f8d-a38e-85841e691715" providerId="ADAL" clId="{A763031C-6974-4455-8E99-7539AE701674}" dt="2023-10-03T16:23:43.602" v="2055" actId="2890"/>
        <pc:sldMkLst>
          <pc:docMk/>
          <pc:sldMk cId="1737061330" sldId="2147469305"/>
        </pc:sldMkLst>
      </pc:sldChg>
      <pc:sldChg chg="addSp delSp modSp add mod">
        <pc:chgData name="Hammond, Steve" userId="24a34c73-d4aa-4f8d-a38e-85841e691715" providerId="ADAL" clId="{A763031C-6974-4455-8E99-7539AE701674}" dt="2023-10-03T16:49:02.795" v="3677" actId="1076"/>
        <pc:sldMkLst>
          <pc:docMk/>
          <pc:sldMk cId="3582616237" sldId="2147469306"/>
        </pc:sldMkLst>
        <pc:spChg chg="mod">
          <ac:chgData name="Hammond, Steve" userId="24a34c73-d4aa-4f8d-a38e-85841e691715" providerId="ADAL" clId="{A763031C-6974-4455-8E99-7539AE701674}" dt="2023-10-03T16:47:54.581" v="2921" actId="1076"/>
          <ac:spMkLst>
            <pc:docMk/>
            <pc:sldMk cId="3582616237" sldId="2147469306"/>
            <ac:spMk id="5" creationId="{47AC41B8-6A2F-1148-98BD-B55B079FFEB5}"/>
          </ac:spMkLst>
        </pc:spChg>
        <pc:spChg chg="del">
          <ac:chgData name="Hammond, Steve" userId="24a34c73-d4aa-4f8d-a38e-85841e691715" providerId="ADAL" clId="{A763031C-6974-4455-8E99-7539AE701674}" dt="2023-10-03T16:46:58.498" v="2902" actId="478"/>
          <ac:spMkLst>
            <pc:docMk/>
            <pc:sldMk cId="3582616237" sldId="2147469306"/>
            <ac:spMk id="7" creationId="{906875EF-6E55-2F44-B502-0A7CFC548F8A}"/>
          </ac:spMkLst>
        </pc:spChg>
        <pc:spChg chg="del">
          <ac:chgData name="Hammond, Steve" userId="24a34c73-d4aa-4f8d-a38e-85841e691715" providerId="ADAL" clId="{A763031C-6974-4455-8E99-7539AE701674}" dt="2023-10-03T16:47:04.569" v="2906" actId="478"/>
          <ac:spMkLst>
            <pc:docMk/>
            <pc:sldMk cId="3582616237" sldId="2147469306"/>
            <ac:spMk id="9" creationId="{550235AF-266A-B548-851E-496C84F8FDF0}"/>
          </ac:spMkLst>
        </pc:spChg>
        <pc:spChg chg="del">
          <ac:chgData name="Hammond, Steve" userId="24a34c73-d4aa-4f8d-a38e-85841e691715" providerId="ADAL" clId="{A763031C-6974-4455-8E99-7539AE701674}" dt="2023-10-03T16:47:07.629" v="2907" actId="478"/>
          <ac:spMkLst>
            <pc:docMk/>
            <pc:sldMk cId="3582616237" sldId="2147469306"/>
            <ac:spMk id="17" creationId="{41943625-CBCC-7946-9609-444EEBD1AAE2}"/>
          </ac:spMkLst>
        </pc:spChg>
        <pc:spChg chg="del">
          <ac:chgData name="Hammond, Steve" userId="24a34c73-d4aa-4f8d-a38e-85841e691715" providerId="ADAL" clId="{A763031C-6974-4455-8E99-7539AE701674}" dt="2023-10-03T16:47:01.797" v="2904" actId="478"/>
          <ac:spMkLst>
            <pc:docMk/>
            <pc:sldMk cId="3582616237" sldId="2147469306"/>
            <ac:spMk id="21" creationId="{D51020EB-0271-A24A-9460-A7BF5DA981E2}"/>
          </ac:spMkLst>
        </pc:spChg>
        <pc:spChg chg="mod">
          <ac:chgData name="Hammond, Steve" userId="24a34c73-d4aa-4f8d-a38e-85841e691715" providerId="ADAL" clId="{A763031C-6974-4455-8E99-7539AE701674}" dt="2023-10-03T16:48:57.898" v="3676" actId="1076"/>
          <ac:spMkLst>
            <pc:docMk/>
            <pc:sldMk cId="3582616237" sldId="2147469306"/>
            <ac:spMk id="24" creationId="{9C077F33-6283-4BDD-B09E-E70421580206}"/>
          </ac:spMkLst>
        </pc:spChg>
        <pc:spChg chg="del">
          <ac:chgData name="Hammond, Steve" userId="24a34c73-d4aa-4f8d-a38e-85841e691715" providerId="ADAL" clId="{A763031C-6974-4455-8E99-7539AE701674}" dt="2023-10-03T16:47:14.205" v="2911" actId="478"/>
          <ac:spMkLst>
            <pc:docMk/>
            <pc:sldMk cId="3582616237" sldId="2147469306"/>
            <ac:spMk id="26" creationId="{E6BF0FEF-5F9D-467C-9CA4-F6CF9EEB8F1E}"/>
          </ac:spMkLst>
        </pc:spChg>
        <pc:spChg chg="del">
          <ac:chgData name="Hammond, Steve" userId="24a34c73-d4aa-4f8d-a38e-85841e691715" providerId="ADAL" clId="{A763031C-6974-4455-8E99-7539AE701674}" dt="2023-10-03T16:47:17.406" v="2913" actId="478"/>
          <ac:spMkLst>
            <pc:docMk/>
            <pc:sldMk cId="3582616237" sldId="2147469306"/>
            <ac:spMk id="27" creationId="{99B5D0A8-4E76-487D-B5AC-E913808099FA}"/>
          </ac:spMkLst>
        </pc:spChg>
        <pc:spChg chg="del">
          <ac:chgData name="Hammond, Steve" userId="24a34c73-d4aa-4f8d-a38e-85841e691715" providerId="ADAL" clId="{A763031C-6974-4455-8E99-7539AE701674}" dt="2023-10-03T16:47:20.355" v="2915" actId="478"/>
          <ac:spMkLst>
            <pc:docMk/>
            <pc:sldMk cId="3582616237" sldId="2147469306"/>
            <ac:spMk id="36" creationId="{4F59E724-5C6E-4377-9351-09B4B340DE89}"/>
          </ac:spMkLst>
        </pc:spChg>
        <pc:spChg chg="del">
          <ac:chgData name="Hammond, Steve" userId="24a34c73-d4aa-4f8d-a38e-85841e691715" providerId="ADAL" clId="{A763031C-6974-4455-8E99-7539AE701674}" dt="2023-10-03T16:47:23.463" v="2917" actId="478"/>
          <ac:spMkLst>
            <pc:docMk/>
            <pc:sldMk cId="3582616237" sldId="2147469306"/>
            <ac:spMk id="37" creationId="{64EE1BFB-2A53-4763-9B18-59C89F06A650}"/>
          </ac:spMkLst>
        </pc:spChg>
        <pc:spChg chg="del">
          <ac:chgData name="Hammond, Steve" userId="24a34c73-d4aa-4f8d-a38e-85841e691715" providerId="ADAL" clId="{A763031C-6974-4455-8E99-7539AE701674}" dt="2023-10-03T16:47:28.013" v="2919" actId="478"/>
          <ac:spMkLst>
            <pc:docMk/>
            <pc:sldMk cId="3582616237" sldId="2147469306"/>
            <ac:spMk id="38" creationId="{9D0F658A-A03E-4970-86B9-487808DE6778}"/>
          </ac:spMkLst>
        </pc:spChg>
        <pc:picChg chg="add mod">
          <ac:chgData name="Hammond, Steve" userId="24a34c73-d4aa-4f8d-a38e-85841e691715" providerId="ADAL" clId="{A763031C-6974-4455-8E99-7539AE701674}" dt="2023-10-03T16:49:02.795" v="3677" actId="1076"/>
          <ac:picMkLst>
            <pc:docMk/>
            <pc:sldMk cId="3582616237" sldId="2147469306"/>
            <ac:picMk id="3" creationId="{95E8A77F-0DDB-E12A-8EEA-A75ED1242E55}"/>
          </ac:picMkLst>
        </pc:picChg>
        <pc:cxnChg chg="del">
          <ac:chgData name="Hammond, Steve" userId="24a34c73-d4aa-4f8d-a38e-85841e691715" providerId="ADAL" clId="{A763031C-6974-4455-8E99-7539AE701674}" dt="2023-10-03T16:47:10.485" v="2909" actId="478"/>
          <ac:cxnSpMkLst>
            <pc:docMk/>
            <pc:sldMk cId="3582616237" sldId="2147469306"/>
            <ac:cxnSpMk id="8" creationId="{03DD47AA-D9F9-FC4F-89A7-07C51C5D2079}"/>
          </ac:cxnSpMkLst>
        </pc:cxnChg>
        <pc:cxnChg chg="del">
          <ac:chgData name="Hammond, Steve" userId="24a34c73-d4aa-4f8d-a38e-85841e691715" providerId="ADAL" clId="{A763031C-6974-4455-8E99-7539AE701674}" dt="2023-10-03T16:47:12.092" v="2910" actId="478"/>
          <ac:cxnSpMkLst>
            <pc:docMk/>
            <pc:sldMk cId="3582616237" sldId="2147469306"/>
            <ac:cxnSpMk id="16" creationId="{C7A88EA3-90BB-1144-8429-B5A5343D54CF}"/>
          </ac:cxnSpMkLst>
        </pc:cxnChg>
        <pc:cxnChg chg="del">
          <ac:chgData name="Hammond, Steve" userId="24a34c73-d4aa-4f8d-a38e-85841e691715" providerId="ADAL" clId="{A763031C-6974-4455-8E99-7539AE701674}" dt="2023-10-03T16:47:18.765" v="2914" actId="478"/>
          <ac:cxnSpMkLst>
            <pc:docMk/>
            <pc:sldMk cId="3582616237" sldId="2147469306"/>
            <ac:cxnSpMk id="25" creationId="{2090DF36-4B25-1B4E-8318-E62CE6394029}"/>
          </ac:cxnSpMkLst>
        </pc:cxnChg>
        <pc:cxnChg chg="del">
          <ac:chgData name="Hammond, Steve" userId="24a34c73-d4aa-4f8d-a38e-85841e691715" providerId="ADAL" clId="{A763031C-6974-4455-8E99-7539AE701674}" dt="2023-10-03T16:46:59.453" v="2903" actId="478"/>
          <ac:cxnSpMkLst>
            <pc:docMk/>
            <pc:sldMk cId="3582616237" sldId="2147469306"/>
            <ac:cxnSpMk id="28" creationId="{6DC1C9C6-1153-AF45-85BB-A5207DFAF770}"/>
          </ac:cxnSpMkLst>
        </pc:cxnChg>
        <pc:cxnChg chg="del">
          <ac:chgData name="Hammond, Steve" userId="24a34c73-d4aa-4f8d-a38e-85841e691715" providerId="ADAL" clId="{A763031C-6974-4455-8E99-7539AE701674}" dt="2023-10-03T16:47:02.964" v="2905" actId="478"/>
          <ac:cxnSpMkLst>
            <pc:docMk/>
            <pc:sldMk cId="3582616237" sldId="2147469306"/>
            <ac:cxnSpMk id="29" creationId="{C1540E51-9F79-4F64-BE6F-A4573D78950E}"/>
          </ac:cxnSpMkLst>
        </pc:cxnChg>
        <pc:cxnChg chg="del">
          <ac:chgData name="Hammond, Steve" userId="24a34c73-d4aa-4f8d-a38e-85841e691715" providerId="ADAL" clId="{A763031C-6974-4455-8E99-7539AE701674}" dt="2023-10-03T16:47:09.033" v="2908" actId="478"/>
          <ac:cxnSpMkLst>
            <pc:docMk/>
            <pc:sldMk cId="3582616237" sldId="2147469306"/>
            <ac:cxnSpMk id="31" creationId="{39DA7EFE-753A-44E2-AF4C-2C39CCE02833}"/>
          </ac:cxnSpMkLst>
        </pc:cxnChg>
        <pc:cxnChg chg="del">
          <ac:chgData name="Hammond, Steve" userId="24a34c73-d4aa-4f8d-a38e-85841e691715" providerId="ADAL" clId="{A763031C-6974-4455-8E99-7539AE701674}" dt="2023-10-03T16:47:15.787" v="2912" actId="478"/>
          <ac:cxnSpMkLst>
            <pc:docMk/>
            <pc:sldMk cId="3582616237" sldId="2147469306"/>
            <ac:cxnSpMk id="34" creationId="{D7E4EC01-5B34-41F3-921F-24B28F5A1C22}"/>
          </ac:cxnSpMkLst>
        </pc:cxnChg>
        <pc:cxnChg chg="del">
          <ac:chgData name="Hammond, Steve" userId="24a34c73-d4aa-4f8d-a38e-85841e691715" providerId="ADAL" clId="{A763031C-6974-4455-8E99-7539AE701674}" dt="2023-10-03T16:47:21.257" v="2916" actId="478"/>
          <ac:cxnSpMkLst>
            <pc:docMk/>
            <pc:sldMk cId="3582616237" sldId="2147469306"/>
            <ac:cxnSpMk id="35" creationId="{896DC2D6-4E3B-41E1-BD69-B1C6E50D5747}"/>
          </ac:cxnSpMkLst>
        </pc:cxnChg>
        <pc:cxnChg chg="del">
          <ac:chgData name="Hammond, Steve" userId="24a34c73-d4aa-4f8d-a38e-85841e691715" providerId="ADAL" clId="{A763031C-6974-4455-8E99-7539AE701674}" dt="2023-10-03T16:47:24.882" v="2918" actId="478"/>
          <ac:cxnSpMkLst>
            <pc:docMk/>
            <pc:sldMk cId="3582616237" sldId="2147469306"/>
            <ac:cxnSpMk id="39" creationId="{8489509C-F5D5-4B43-B881-3CC595F6E5DD}"/>
          </ac:cxnSpMkLst>
        </pc:cxnChg>
      </pc:sldChg>
    </pc:docChg>
  </pc:docChgLst>
  <pc:docChgLst>
    <pc:chgData name="Gearhart, Stephanie" userId="1a734b4f-0342-4cc0-95ec-88709d4e8464" providerId="ADAL" clId="{747ED343-E0A1-4FC2-9BBC-7DDFD75FE371}"/>
    <pc:docChg chg="modMainMaster">
      <pc:chgData name="Gearhart, Stephanie" userId="1a734b4f-0342-4cc0-95ec-88709d4e8464" providerId="ADAL" clId="{747ED343-E0A1-4FC2-9BBC-7DDFD75FE371}" dt="2021-12-15T14:56:28.795" v="0"/>
      <pc:docMkLst>
        <pc:docMk/>
      </pc:docMkLst>
      <pc:sldMasterChg chg="modSldLayout">
        <pc:chgData name="Gearhart, Stephanie" userId="1a734b4f-0342-4cc0-95ec-88709d4e8464" providerId="ADAL" clId="{747ED343-E0A1-4FC2-9BBC-7DDFD75FE371}" dt="2021-12-15T14:56:28.795" v="0"/>
        <pc:sldMasterMkLst>
          <pc:docMk/>
          <pc:sldMasterMk cId="4171204224" sldId="2147483648"/>
        </pc:sldMasterMkLst>
        <pc:sldLayoutChg chg="modSp setBg">
          <pc:chgData name="Gearhart, Stephanie" userId="1a734b4f-0342-4cc0-95ec-88709d4e8464" providerId="ADAL" clId="{747ED343-E0A1-4FC2-9BBC-7DDFD75FE371}" dt="2021-12-15T14:56:28.795" v="0"/>
          <pc:sldLayoutMkLst>
            <pc:docMk/>
            <pc:sldMasterMk cId="4171204224" sldId="2147483648"/>
            <pc:sldLayoutMk cId="1708466719" sldId="2147483705"/>
          </pc:sldLayoutMkLst>
          <pc:spChg chg="mod">
            <ac:chgData name="Gearhart, Stephanie" userId="1a734b4f-0342-4cc0-95ec-88709d4e8464" providerId="ADAL" clId="{747ED343-E0A1-4FC2-9BBC-7DDFD75FE371}" dt="2021-12-15T14:56:28.795" v="0"/>
            <ac:spMkLst>
              <pc:docMk/>
              <pc:sldMasterMk cId="4171204224" sldId="2147483648"/>
              <pc:sldLayoutMk cId="1708466719" sldId="2147483705"/>
              <ac:spMk id="8" creationId="{1B002232-2BA3-C349-AFD1-802FA144F459}"/>
            </ac:spMkLst>
          </pc:spChg>
        </pc:sldLayoutChg>
      </pc:sldMasterChg>
    </pc:docChg>
  </pc:docChgLst>
  <pc:docChgLst>
    <pc:chgData name="Pals, Elizabeth" userId="3a3e4742-7438-4a4a-ab61-70379b5b3e6e" providerId="ADAL" clId="{CAFBF71D-D20D-492A-A069-E73A1B8D1F50}"/>
    <pc:docChg chg="modSld">
      <pc:chgData name="Pals, Elizabeth" userId="3a3e4742-7438-4a4a-ab61-70379b5b3e6e" providerId="ADAL" clId="{CAFBF71D-D20D-492A-A069-E73A1B8D1F50}" dt="2023-11-09T15:07:09" v="4" actId="57"/>
      <pc:docMkLst>
        <pc:docMk/>
      </pc:docMkLst>
      <pc:sldChg chg="modSp mod">
        <pc:chgData name="Pals, Elizabeth" userId="3a3e4742-7438-4a4a-ab61-70379b5b3e6e" providerId="ADAL" clId="{CAFBF71D-D20D-492A-A069-E73A1B8D1F50}" dt="2023-11-09T15:07:09" v="4" actId="57"/>
        <pc:sldMkLst>
          <pc:docMk/>
          <pc:sldMk cId="1763032707" sldId="302"/>
        </pc:sldMkLst>
        <pc:spChg chg="mod">
          <ac:chgData name="Pals, Elizabeth" userId="3a3e4742-7438-4a4a-ab61-70379b5b3e6e" providerId="ADAL" clId="{CAFBF71D-D20D-492A-A069-E73A1B8D1F50}" dt="2023-11-09T15:07:09" v="4" actId="57"/>
          <ac:spMkLst>
            <pc:docMk/>
            <pc:sldMk cId="1763032707" sldId="302"/>
            <ac:spMk id="5" creationId="{10686247-CA8B-564B-8213-1EA0A06061B5}"/>
          </ac:spMkLst>
        </pc:spChg>
      </pc:sldChg>
    </pc:docChg>
  </pc:docChgLst>
  <pc:docChgLst>
    <pc:chgData name="Hammond, Steve" userId="24a34c73-d4aa-4f8d-a38e-85841e691715" providerId="ADAL" clId="{7926BFE7-D6A0-455F-8B9B-D61E30FE4DF5}"/>
    <pc:docChg chg="modSld">
      <pc:chgData name="Hammond, Steve" userId="24a34c73-d4aa-4f8d-a38e-85841e691715" providerId="ADAL" clId="{7926BFE7-D6A0-455F-8B9B-D61E30FE4DF5}" dt="2023-10-12T13:58:32.690" v="230" actId="6549"/>
      <pc:docMkLst>
        <pc:docMk/>
      </pc:docMkLst>
      <pc:sldChg chg="modSp mod">
        <pc:chgData name="Hammond, Steve" userId="24a34c73-d4aa-4f8d-a38e-85841e691715" providerId="ADAL" clId="{7926BFE7-D6A0-455F-8B9B-D61E30FE4DF5}" dt="2023-10-12T13:58:32.690" v="230" actId="6549"/>
        <pc:sldMkLst>
          <pc:docMk/>
          <pc:sldMk cId="275172519" sldId="1049"/>
        </pc:sldMkLst>
        <pc:spChg chg="mod">
          <ac:chgData name="Hammond, Steve" userId="24a34c73-d4aa-4f8d-a38e-85841e691715" providerId="ADAL" clId="{7926BFE7-D6A0-455F-8B9B-D61E30FE4DF5}" dt="2023-10-12T13:55:08.282" v="96" actId="20577"/>
          <ac:spMkLst>
            <pc:docMk/>
            <pc:sldMk cId="275172519" sldId="1049"/>
            <ac:spMk id="9" creationId="{68284921-EDE2-4340-84F0-62E09D9C7CBB}"/>
          </ac:spMkLst>
        </pc:spChg>
        <pc:spChg chg="mod">
          <ac:chgData name="Hammond, Steve" userId="24a34c73-d4aa-4f8d-a38e-85841e691715" providerId="ADAL" clId="{7926BFE7-D6A0-455F-8B9B-D61E30FE4DF5}" dt="2023-10-12T13:50:58.122" v="88" actId="6549"/>
          <ac:spMkLst>
            <pc:docMk/>
            <pc:sldMk cId="275172519" sldId="1049"/>
            <ac:spMk id="12" creationId="{45E3D1EC-DC2B-7043-8CC0-49EC58190AF7}"/>
          </ac:spMkLst>
        </pc:spChg>
        <pc:spChg chg="mod">
          <ac:chgData name="Hammond, Steve" userId="24a34c73-d4aa-4f8d-a38e-85841e691715" providerId="ADAL" clId="{7926BFE7-D6A0-455F-8B9B-D61E30FE4DF5}" dt="2023-10-12T13:58:32.690" v="230" actId="6549"/>
          <ac:spMkLst>
            <pc:docMk/>
            <pc:sldMk cId="275172519" sldId="1049"/>
            <ac:spMk id="18" creationId="{D1F849C9-A62C-0047-8845-26D7385B0569}"/>
          </ac:spMkLst>
        </pc:spChg>
      </pc:sldChg>
    </pc:docChg>
  </pc:docChgLst>
  <pc:docChgLst>
    <pc:chgData name="Gearhart, Stephanie" userId="1a734b4f-0342-4cc0-95ec-88709d4e8464" providerId="ADAL" clId="{8E871314-A8F8-44B4-A186-AB49910C325E}"/>
    <pc:docChg chg="custSel modSld">
      <pc:chgData name="Gearhart, Stephanie" userId="1a734b4f-0342-4cc0-95ec-88709d4e8464" providerId="ADAL" clId="{8E871314-A8F8-44B4-A186-AB49910C325E}" dt="2021-12-29T22:21:00.035" v="18" actId="20577"/>
      <pc:docMkLst>
        <pc:docMk/>
      </pc:docMkLst>
      <pc:sldChg chg="modSp mod">
        <pc:chgData name="Gearhart, Stephanie" userId="1a734b4f-0342-4cc0-95ec-88709d4e8464" providerId="ADAL" clId="{8E871314-A8F8-44B4-A186-AB49910C325E}" dt="2021-12-29T22:21:00.035" v="18" actId="20577"/>
        <pc:sldMkLst>
          <pc:docMk/>
          <pc:sldMk cId="1763032707" sldId="302"/>
        </pc:sldMkLst>
        <pc:spChg chg="mod">
          <ac:chgData name="Gearhart, Stephanie" userId="1a734b4f-0342-4cc0-95ec-88709d4e8464" providerId="ADAL" clId="{8E871314-A8F8-44B4-A186-AB49910C325E}" dt="2021-12-29T22:21:00.035" v="18" actId="20577"/>
          <ac:spMkLst>
            <pc:docMk/>
            <pc:sldMk cId="1763032707" sldId="302"/>
            <ac:spMk id="2" creationId="{EBEF983A-2B1F-D345-9DD5-646B3402727B}"/>
          </ac:spMkLst>
        </pc:spChg>
        <pc:spChg chg="mod">
          <ac:chgData name="Gearhart, Stephanie" userId="1a734b4f-0342-4cc0-95ec-88709d4e8464" providerId="ADAL" clId="{8E871314-A8F8-44B4-A186-AB49910C325E}" dt="2021-12-29T22:20:38.840" v="9" actId="20577"/>
          <ac:spMkLst>
            <pc:docMk/>
            <pc:sldMk cId="1763032707" sldId="302"/>
            <ac:spMk id="5" creationId="{10686247-CA8B-564B-8213-1EA0A06061B5}"/>
          </ac:spMkLst>
        </pc:spChg>
      </pc:sldChg>
      <pc:sldChg chg="modSp mod">
        <pc:chgData name="Gearhart, Stephanie" userId="1a734b4f-0342-4cc0-95ec-88709d4e8464" providerId="ADAL" clId="{8E871314-A8F8-44B4-A186-AB49910C325E}" dt="2021-12-15T18:17:27.687" v="8" actId="20577"/>
        <pc:sldMkLst>
          <pc:docMk/>
          <pc:sldMk cId="2294918798" sldId="1020"/>
        </pc:sldMkLst>
        <pc:spChg chg="mod">
          <ac:chgData name="Gearhart, Stephanie" userId="1a734b4f-0342-4cc0-95ec-88709d4e8464" providerId="ADAL" clId="{8E871314-A8F8-44B4-A186-AB49910C325E}" dt="2021-12-15T18:17:27.687" v="8" actId="20577"/>
          <ac:spMkLst>
            <pc:docMk/>
            <pc:sldMk cId="2294918798" sldId="1020"/>
            <ac:spMk id="26627" creationId="{78A67E50-48B5-4C32-A195-A2A2ED4EC18C}"/>
          </ac:spMkLst>
        </pc:spChg>
      </pc:sldChg>
    </pc:docChg>
  </pc:docChgLst>
  <pc:docChgLst>
    <pc:chgData name="Gearhart, Stephanie" userId="1a734b4f-0342-4cc0-95ec-88709d4e8464" providerId="ADAL" clId="{24545BB0-52A5-4282-A250-49D3C22EBDD5}"/>
    <pc:docChg chg="undo redo custSel addSld delSld modSld sldOrd">
      <pc:chgData name="Gearhart, Stephanie" userId="1a734b4f-0342-4cc0-95ec-88709d4e8464" providerId="ADAL" clId="{24545BB0-52A5-4282-A250-49D3C22EBDD5}" dt="2021-11-22T18:50:03.593" v="5258" actId="2711"/>
      <pc:docMkLst>
        <pc:docMk/>
      </pc:docMkLst>
      <pc:sldChg chg="modSp mod modNotesTx">
        <pc:chgData name="Gearhart, Stephanie" userId="1a734b4f-0342-4cc0-95ec-88709d4e8464" providerId="ADAL" clId="{24545BB0-52A5-4282-A250-49D3C22EBDD5}" dt="2021-11-22T17:21:24.319" v="59"/>
        <pc:sldMkLst>
          <pc:docMk/>
          <pc:sldMk cId="1764456819" sldId="259"/>
        </pc:sldMkLst>
        <pc:spChg chg="mod">
          <ac:chgData name="Gearhart, Stephanie" userId="1a734b4f-0342-4cc0-95ec-88709d4e8464" providerId="ADAL" clId="{24545BB0-52A5-4282-A250-49D3C22EBDD5}" dt="2021-11-22T17:21:14.037" v="57" actId="20577"/>
          <ac:spMkLst>
            <pc:docMk/>
            <pc:sldMk cId="1764456819" sldId="259"/>
            <ac:spMk id="6" creationId="{CFE86B9E-5CB0-1B4D-92CB-1A46478AB89D}"/>
          </ac:spMkLst>
        </pc:spChg>
      </pc:sldChg>
      <pc:sldChg chg="modSp mod ord modNotesTx">
        <pc:chgData name="Gearhart, Stephanie" userId="1a734b4f-0342-4cc0-95ec-88709d4e8464" providerId="ADAL" clId="{24545BB0-52A5-4282-A250-49D3C22EBDD5}" dt="2021-11-22T17:28:54.948" v="438" actId="20577"/>
        <pc:sldMkLst>
          <pc:docMk/>
          <pc:sldMk cId="723171138" sldId="286"/>
        </pc:sldMkLst>
        <pc:spChg chg="mod">
          <ac:chgData name="Gearhart, Stephanie" userId="1a734b4f-0342-4cc0-95ec-88709d4e8464" providerId="ADAL" clId="{24545BB0-52A5-4282-A250-49D3C22EBDD5}" dt="2021-11-22T17:26:33.083" v="386" actId="947"/>
          <ac:spMkLst>
            <pc:docMk/>
            <pc:sldMk cId="723171138" sldId="286"/>
            <ac:spMk id="12" creationId="{35C02411-E0FD-404F-A61B-4B6D42F69333}"/>
          </ac:spMkLst>
        </pc:spChg>
        <pc:spChg chg="mod">
          <ac:chgData name="Gearhart, Stephanie" userId="1a734b4f-0342-4cc0-95ec-88709d4e8464" providerId="ADAL" clId="{24545BB0-52A5-4282-A250-49D3C22EBDD5}" dt="2021-11-22T17:26:39.537" v="387" actId="947"/>
          <ac:spMkLst>
            <pc:docMk/>
            <pc:sldMk cId="723171138" sldId="286"/>
            <ac:spMk id="13" creationId="{14D21B6E-8F06-774E-8209-50CCC8407A13}"/>
          </ac:spMkLst>
        </pc:spChg>
        <pc:spChg chg="mod">
          <ac:chgData name="Gearhart, Stephanie" userId="1a734b4f-0342-4cc0-95ec-88709d4e8464" providerId="ADAL" clId="{24545BB0-52A5-4282-A250-49D3C22EBDD5}" dt="2021-11-22T17:27:13.953" v="422" actId="1076"/>
          <ac:spMkLst>
            <pc:docMk/>
            <pc:sldMk cId="723171138" sldId="286"/>
            <ac:spMk id="15" creationId="{E397C766-D350-4164-A820-F9CF0D429968}"/>
          </ac:spMkLst>
        </pc:spChg>
        <pc:spChg chg="mod">
          <ac:chgData name="Gearhart, Stephanie" userId="1a734b4f-0342-4cc0-95ec-88709d4e8464" providerId="ADAL" clId="{24545BB0-52A5-4282-A250-49D3C22EBDD5}" dt="2021-11-22T17:26:44.413" v="388" actId="947"/>
          <ac:spMkLst>
            <pc:docMk/>
            <pc:sldMk cId="723171138" sldId="286"/>
            <ac:spMk id="16" creationId="{902500C3-1AF3-B848-BA6B-753B11E4935B}"/>
          </ac:spMkLst>
        </pc:spChg>
        <pc:spChg chg="mod">
          <ac:chgData name="Gearhart, Stephanie" userId="1a734b4f-0342-4cc0-95ec-88709d4e8464" providerId="ADAL" clId="{24545BB0-52A5-4282-A250-49D3C22EBDD5}" dt="2021-11-22T17:27:02.185" v="395" actId="947"/>
          <ac:spMkLst>
            <pc:docMk/>
            <pc:sldMk cId="723171138" sldId="286"/>
            <ac:spMk id="17" creationId="{5076641F-C53E-2B42-8A12-8D8F32862816}"/>
          </ac:spMkLst>
        </pc:spChg>
        <pc:spChg chg="mod">
          <ac:chgData name="Gearhart, Stephanie" userId="1a734b4f-0342-4cc0-95ec-88709d4e8464" providerId="ADAL" clId="{24545BB0-52A5-4282-A250-49D3C22EBDD5}" dt="2021-11-22T17:28:54.948" v="438" actId="20577"/>
          <ac:spMkLst>
            <pc:docMk/>
            <pc:sldMk cId="723171138" sldId="286"/>
            <ac:spMk id="18" creationId="{B82EA134-541F-4C72-83B1-47C0112F50E5}"/>
          </ac:spMkLst>
        </pc:spChg>
      </pc:sldChg>
      <pc:sldChg chg="modSp mod modNotesTx">
        <pc:chgData name="Gearhart, Stephanie" userId="1a734b4f-0342-4cc0-95ec-88709d4e8464" providerId="ADAL" clId="{24545BB0-52A5-4282-A250-49D3C22EBDD5}" dt="2021-11-22T17:30:55.863" v="583"/>
        <pc:sldMkLst>
          <pc:docMk/>
          <pc:sldMk cId="3662715569" sldId="298"/>
        </pc:sldMkLst>
        <pc:spChg chg="mod">
          <ac:chgData name="Gearhart, Stephanie" userId="1a734b4f-0342-4cc0-95ec-88709d4e8464" providerId="ADAL" clId="{24545BB0-52A5-4282-A250-49D3C22EBDD5}" dt="2021-11-22T17:30:04.745" v="512" actId="20577"/>
          <ac:spMkLst>
            <pc:docMk/>
            <pc:sldMk cId="3662715569" sldId="298"/>
            <ac:spMk id="5" creationId="{E5B95586-F10E-0843-8D4D-089305992F6A}"/>
          </ac:spMkLst>
        </pc:spChg>
        <pc:spChg chg="mod">
          <ac:chgData name="Gearhart, Stephanie" userId="1a734b4f-0342-4cc0-95ec-88709d4e8464" providerId="ADAL" clId="{24545BB0-52A5-4282-A250-49D3C22EBDD5}" dt="2021-11-22T17:30:10.881" v="535" actId="20577"/>
          <ac:spMkLst>
            <pc:docMk/>
            <pc:sldMk cId="3662715569" sldId="298"/>
            <ac:spMk id="6" creationId="{71382969-5381-194A-8F33-755BDC901186}"/>
          </ac:spMkLst>
        </pc:spChg>
        <pc:spChg chg="mod">
          <ac:chgData name="Gearhart, Stephanie" userId="1a734b4f-0342-4cc0-95ec-88709d4e8464" providerId="ADAL" clId="{24545BB0-52A5-4282-A250-49D3C22EBDD5}" dt="2021-11-22T17:30:44.150" v="581" actId="14100"/>
          <ac:spMkLst>
            <pc:docMk/>
            <pc:sldMk cId="3662715569" sldId="298"/>
            <ac:spMk id="7" creationId="{368B2EE4-7018-294B-8610-2B36CBA14F83}"/>
          </ac:spMkLst>
        </pc:spChg>
        <pc:spChg chg="mod">
          <ac:chgData name="Gearhart, Stephanie" userId="1a734b4f-0342-4cc0-95ec-88709d4e8464" providerId="ADAL" clId="{24545BB0-52A5-4282-A250-49D3C22EBDD5}" dt="2021-11-22T17:29:58.347" v="494" actId="20577"/>
          <ac:spMkLst>
            <pc:docMk/>
            <pc:sldMk cId="3662715569" sldId="298"/>
            <ac:spMk id="16" creationId="{A4BEE06F-3BD9-421A-81D7-3E758605BD21}"/>
          </ac:spMkLst>
        </pc:spChg>
      </pc:sldChg>
      <pc:sldChg chg="modSp del mod">
        <pc:chgData name="Gearhart, Stephanie" userId="1a734b4f-0342-4cc0-95ec-88709d4e8464" providerId="ADAL" clId="{24545BB0-52A5-4282-A250-49D3C22EBDD5}" dt="2021-11-22T18:23:40.051" v="3467" actId="2696"/>
        <pc:sldMkLst>
          <pc:docMk/>
          <pc:sldMk cId="3472751336" sldId="312"/>
        </pc:sldMkLst>
        <pc:spChg chg="mod">
          <ac:chgData name="Gearhart, Stephanie" userId="1a734b4f-0342-4cc0-95ec-88709d4e8464" providerId="ADAL" clId="{24545BB0-52A5-4282-A250-49D3C22EBDD5}" dt="2021-11-22T18:23:00.136" v="3406" actId="1076"/>
          <ac:spMkLst>
            <pc:docMk/>
            <pc:sldMk cId="3472751336" sldId="312"/>
            <ac:spMk id="6" creationId="{45B099B8-EE11-C947-AB6B-4138AF4A3E80}"/>
          </ac:spMkLst>
        </pc:spChg>
        <pc:spChg chg="mod">
          <ac:chgData name="Gearhart, Stephanie" userId="1a734b4f-0342-4cc0-95ec-88709d4e8464" providerId="ADAL" clId="{24545BB0-52A5-4282-A250-49D3C22EBDD5}" dt="2021-11-22T18:23:27.785" v="3466" actId="14100"/>
          <ac:spMkLst>
            <pc:docMk/>
            <pc:sldMk cId="3472751336" sldId="312"/>
            <ac:spMk id="13" creationId="{F0758DB6-2A9D-C24E-82A7-49A4468F82EB}"/>
          </ac:spMkLst>
        </pc:spChg>
        <pc:spChg chg="mod">
          <ac:chgData name="Gearhart, Stephanie" userId="1a734b4f-0342-4cc0-95ec-88709d4e8464" providerId="ADAL" clId="{24545BB0-52A5-4282-A250-49D3C22EBDD5}" dt="2021-11-22T18:22:49.515" v="3390" actId="20577"/>
          <ac:spMkLst>
            <pc:docMk/>
            <pc:sldMk cId="3472751336" sldId="312"/>
            <ac:spMk id="18" creationId="{CDC05878-4492-EF4B-B4C7-8726AF018C3A}"/>
          </ac:spMkLst>
        </pc:spChg>
      </pc:sldChg>
      <pc:sldChg chg="del">
        <pc:chgData name="Gearhart, Stephanie" userId="1a734b4f-0342-4cc0-95ec-88709d4e8464" providerId="ADAL" clId="{24545BB0-52A5-4282-A250-49D3C22EBDD5}" dt="2021-11-22T17:31:19.246" v="584" actId="2696"/>
        <pc:sldMkLst>
          <pc:docMk/>
          <pc:sldMk cId="51111256" sldId="368"/>
        </pc:sldMkLst>
      </pc:sldChg>
      <pc:sldChg chg="del">
        <pc:chgData name="Gearhart, Stephanie" userId="1a734b4f-0342-4cc0-95ec-88709d4e8464" providerId="ADAL" clId="{24545BB0-52A5-4282-A250-49D3C22EBDD5}" dt="2021-11-22T17:29:12.681" v="439" actId="2696"/>
        <pc:sldMkLst>
          <pc:docMk/>
          <pc:sldMk cId="1664227628" sldId="401"/>
        </pc:sldMkLst>
      </pc:sldChg>
      <pc:sldChg chg="del">
        <pc:chgData name="Gearhart, Stephanie" userId="1a734b4f-0342-4cc0-95ec-88709d4e8464" providerId="ADAL" clId="{24545BB0-52A5-4282-A250-49D3C22EBDD5}" dt="2021-11-22T17:38:40.615" v="1150" actId="2696"/>
        <pc:sldMkLst>
          <pc:docMk/>
          <pc:sldMk cId="399703540" sldId="403"/>
        </pc:sldMkLst>
      </pc:sldChg>
      <pc:sldChg chg="del">
        <pc:chgData name="Gearhart, Stephanie" userId="1a734b4f-0342-4cc0-95ec-88709d4e8464" providerId="ADAL" clId="{24545BB0-52A5-4282-A250-49D3C22EBDD5}" dt="2021-11-22T17:21:27.797" v="60" actId="2696"/>
        <pc:sldMkLst>
          <pc:docMk/>
          <pc:sldMk cId="3060167656" sldId="404"/>
        </pc:sldMkLst>
      </pc:sldChg>
      <pc:sldChg chg="del">
        <pc:chgData name="Gearhart, Stephanie" userId="1a734b4f-0342-4cc0-95ec-88709d4e8464" providerId="ADAL" clId="{24545BB0-52A5-4282-A250-49D3C22EBDD5}" dt="2021-11-22T17:43:05.388" v="1581" actId="2696"/>
        <pc:sldMkLst>
          <pc:docMk/>
          <pc:sldMk cId="4105047614" sldId="442"/>
        </pc:sldMkLst>
      </pc:sldChg>
      <pc:sldChg chg="del">
        <pc:chgData name="Gearhart, Stephanie" userId="1a734b4f-0342-4cc0-95ec-88709d4e8464" providerId="ADAL" clId="{24545BB0-52A5-4282-A250-49D3C22EBDD5}" dt="2021-11-22T17:46:34.133" v="1956" actId="2696"/>
        <pc:sldMkLst>
          <pc:docMk/>
          <pc:sldMk cId="991225207" sldId="443"/>
        </pc:sldMkLst>
      </pc:sldChg>
      <pc:sldChg chg="del">
        <pc:chgData name="Gearhart, Stephanie" userId="1a734b4f-0342-4cc0-95ec-88709d4e8464" providerId="ADAL" clId="{24545BB0-52A5-4282-A250-49D3C22EBDD5}" dt="2021-11-22T17:53:51.116" v="2245" actId="2696"/>
        <pc:sldMkLst>
          <pc:docMk/>
          <pc:sldMk cId="3990579665" sldId="444"/>
        </pc:sldMkLst>
      </pc:sldChg>
      <pc:sldChg chg="del">
        <pc:chgData name="Gearhart, Stephanie" userId="1a734b4f-0342-4cc0-95ec-88709d4e8464" providerId="ADAL" clId="{24545BB0-52A5-4282-A250-49D3C22EBDD5}" dt="2021-11-22T17:56:21.822" v="2330" actId="2696"/>
        <pc:sldMkLst>
          <pc:docMk/>
          <pc:sldMk cId="3713725046" sldId="445"/>
        </pc:sldMkLst>
      </pc:sldChg>
      <pc:sldChg chg="del">
        <pc:chgData name="Gearhart, Stephanie" userId="1a734b4f-0342-4cc0-95ec-88709d4e8464" providerId="ADAL" clId="{24545BB0-52A5-4282-A250-49D3C22EBDD5}" dt="2021-11-22T18:10:55.704" v="2679" actId="2696"/>
        <pc:sldMkLst>
          <pc:docMk/>
          <pc:sldMk cId="4189263353" sldId="446"/>
        </pc:sldMkLst>
      </pc:sldChg>
      <pc:sldChg chg="del">
        <pc:chgData name="Gearhart, Stephanie" userId="1a734b4f-0342-4cc0-95ec-88709d4e8464" providerId="ADAL" clId="{24545BB0-52A5-4282-A250-49D3C22EBDD5}" dt="2021-11-22T18:12:53.767" v="2839" actId="2696"/>
        <pc:sldMkLst>
          <pc:docMk/>
          <pc:sldMk cId="3548945735" sldId="447"/>
        </pc:sldMkLst>
      </pc:sldChg>
      <pc:sldChg chg="del">
        <pc:chgData name="Gearhart, Stephanie" userId="1a734b4f-0342-4cc0-95ec-88709d4e8464" providerId="ADAL" clId="{24545BB0-52A5-4282-A250-49D3C22EBDD5}" dt="2021-11-22T18:20:40.549" v="3250" actId="2696"/>
        <pc:sldMkLst>
          <pc:docMk/>
          <pc:sldMk cId="3233963120" sldId="448"/>
        </pc:sldMkLst>
      </pc:sldChg>
      <pc:sldChg chg="del">
        <pc:chgData name="Gearhart, Stephanie" userId="1a734b4f-0342-4cc0-95ec-88709d4e8464" providerId="ADAL" clId="{24545BB0-52A5-4282-A250-49D3C22EBDD5}" dt="2021-11-22T18:30:16.930" v="4105" actId="2696"/>
        <pc:sldMkLst>
          <pc:docMk/>
          <pc:sldMk cId="744425860" sldId="449"/>
        </pc:sldMkLst>
      </pc:sldChg>
      <pc:sldChg chg="del">
        <pc:chgData name="Gearhart, Stephanie" userId="1a734b4f-0342-4cc0-95ec-88709d4e8464" providerId="ADAL" clId="{24545BB0-52A5-4282-A250-49D3C22EBDD5}" dt="2021-11-22T18:35:44.503" v="4827" actId="2696"/>
        <pc:sldMkLst>
          <pc:docMk/>
          <pc:sldMk cId="1102851518" sldId="450"/>
        </pc:sldMkLst>
      </pc:sldChg>
      <pc:sldChg chg="del">
        <pc:chgData name="Gearhart, Stephanie" userId="1a734b4f-0342-4cc0-95ec-88709d4e8464" providerId="ADAL" clId="{24545BB0-52A5-4282-A250-49D3C22EBDD5}" dt="2021-11-22T18:44:35.530" v="5036" actId="2696"/>
        <pc:sldMkLst>
          <pc:docMk/>
          <pc:sldMk cId="2251258547" sldId="451"/>
        </pc:sldMkLst>
      </pc:sldChg>
      <pc:sldChg chg="modSp mod">
        <pc:chgData name="Gearhart, Stephanie" userId="1a734b4f-0342-4cc0-95ec-88709d4e8464" providerId="ADAL" clId="{24545BB0-52A5-4282-A250-49D3C22EBDD5}" dt="2021-11-22T18:50:03.593" v="5258" actId="2711"/>
        <pc:sldMkLst>
          <pc:docMk/>
          <pc:sldMk cId="275172519" sldId="1049"/>
        </pc:sldMkLst>
        <pc:spChg chg="mod">
          <ac:chgData name="Gearhart, Stephanie" userId="1a734b4f-0342-4cc0-95ec-88709d4e8464" providerId="ADAL" clId="{24545BB0-52A5-4282-A250-49D3C22EBDD5}" dt="2021-11-22T18:48:08.224" v="5160" actId="20577"/>
          <ac:spMkLst>
            <pc:docMk/>
            <pc:sldMk cId="275172519" sldId="1049"/>
            <ac:spMk id="6" creationId="{45B099B8-EE11-C947-AB6B-4138AF4A3E80}"/>
          </ac:spMkLst>
        </pc:spChg>
        <pc:spChg chg="mod">
          <ac:chgData name="Gearhart, Stephanie" userId="1a734b4f-0342-4cc0-95ec-88709d4e8464" providerId="ADAL" clId="{24545BB0-52A5-4282-A250-49D3C22EBDD5}" dt="2021-11-22T18:50:03.593" v="5258" actId="2711"/>
          <ac:spMkLst>
            <pc:docMk/>
            <pc:sldMk cId="275172519" sldId="1049"/>
            <ac:spMk id="9" creationId="{68284921-EDE2-4340-84F0-62E09D9C7CBB}"/>
          </ac:spMkLst>
        </pc:spChg>
        <pc:spChg chg="mod">
          <ac:chgData name="Gearhart, Stephanie" userId="1a734b4f-0342-4cc0-95ec-88709d4e8464" providerId="ADAL" clId="{24545BB0-52A5-4282-A250-49D3C22EBDD5}" dt="2021-11-22T18:49:39.043" v="5255" actId="403"/>
          <ac:spMkLst>
            <pc:docMk/>
            <pc:sldMk cId="275172519" sldId="1049"/>
            <ac:spMk id="18" creationId="{D1F849C9-A62C-0047-8845-26D7385B0569}"/>
          </ac:spMkLst>
        </pc:spChg>
      </pc:sldChg>
      <pc:sldChg chg="delSp modSp mod modNotesTx">
        <pc:chgData name="Gearhart, Stephanie" userId="1a734b4f-0342-4cc0-95ec-88709d4e8464" providerId="ADAL" clId="{24545BB0-52A5-4282-A250-49D3C22EBDD5}" dt="2021-11-22T18:21:05.285" v="3252" actId="2711"/>
        <pc:sldMkLst>
          <pc:docMk/>
          <pc:sldMk cId="740954054" sldId="1064"/>
        </pc:sldMkLst>
        <pc:spChg chg="del mod">
          <ac:chgData name="Gearhart, Stephanie" userId="1a734b4f-0342-4cc0-95ec-88709d4e8464" providerId="ADAL" clId="{24545BB0-52A5-4282-A250-49D3C22EBDD5}" dt="2021-11-22T18:15:48.096" v="2893" actId="478"/>
          <ac:spMkLst>
            <pc:docMk/>
            <pc:sldMk cId="740954054" sldId="1064"/>
            <ac:spMk id="7" creationId="{A571DDAA-AF63-4096-AC4E-B29D4E85238A}"/>
          </ac:spMkLst>
        </pc:spChg>
        <pc:spChg chg="del">
          <ac:chgData name="Gearhart, Stephanie" userId="1a734b4f-0342-4cc0-95ec-88709d4e8464" providerId="ADAL" clId="{24545BB0-52A5-4282-A250-49D3C22EBDD5}" dt="2021-11-22T18:16:08.282" v="2932" actId="478"/>
          <ac:spMkLst>
            <pc:docMk/>
            <pc:sldMk cId="740954054" sldId="1064"/>
            <ac:spMk id="8" creationId="{BF5AA943-B55E-4946-A34E-7B887D523878}"/>
          </ac:spMkLst>
        </pc:spChg>
        <pc:spChg chg="mod">
          <ac:chgData name="Gearhart, Stephanie" userId="1a734b4f-0342-4cc0-95ec-88709d4e8464" providerId="ADAL" clId="{24545BB0-52A5-4282-A250-49D3C22EBDD5}" dt="2021-11-22T18:17:22.306" v="2968" actId="207"/>
          <ac:spMkLst>
            <pc:docMk/>
            <pc:sldMk cId="740954054" sldId="1064"/>
            <ac:spMk id="9" creationId="{22B32978-5B95-4332-8D58-4BBA65610CD0}"/>
          </ac:spMkLst>
        </pc:spChg>
        <pc:spChg chg="mod">
          <ac:chgData name="Gearhart, Stephanie" userId="1a734b4f-0342-4cc0-95ec-88709d4e8464" providerId="ADAL" clId="{24545BB0-52A5-4282-A250-49D3C22EBDD5}" dt="2021-11-22T18:17:32.967" v="2969" actId="2711"/>
          <ac:spMkLst>
            <pc:docMk/>
            <pc:sldMk cId="740954054" sldId="1064"/>
            <ac:spMk id="27650" creationId="{E0F91E23-1694-4C1C-8340-83394F0B5988}"/>
          </ac:spMkLst>
        </pc:spChg>
        <pc:spChg chg="mod">
          <ac:chgData name="Gearhart, Stephanie" userId="1a734b4f-0342-4cc0-95ec-88709d4e8464" providerId="ADAL" clId="{24545BB0-52A5-4282-A250-49D3C22EBDD5}" dt="2021-11-22T18:21:05.285" v="3252" actId="2711"/>
          <ac:spMkLst>
            <pc:docMk/>
            <pc:sldMk cId="740954054" sldId="1064"/>
            <ac:spMk id="27651" creationId="{AA421BF6-682D-4ED7-8AB0-8D1474CBB293}"/>
          </ac:spMkLst>
        </pc:spChg>
        <pc:spChg chg="mod">
          <ac:chgData name="Gearhart, Stephanie" userId="1a734b4f-0342-4cc0-95ec-88709d4e8464" providerId="ADAL" clId="{24545BB0-52A5-4282-A250-49D3C22EBDD5}" dt="2021-11-22T18:19:54.453" v="3247" actId="14100"/>
          <ac:spMkLst>
            <pc:docMk/>
            <pc:sldMk cId="740954054" sldId="1064"/>
            <ac:spMk id="27654" creationId="{5EC20BAF-2215-4E15-908F-B4B1C6A68B6A}"/>
          </ac:spMkLst>
        </pc:spChg>
        <pc:picChg chg="del mod">
          <ac:chgData name="Gearhart, Stephanie" userId="1a734b4f-0342-4cc0-95ec-88709d4e8464" providerId="ADAL" clId="{24545BB0-52A5-4282-A250-49D3C22EBDD5}" dt="2021-11-22T18:19:48.496" v="3245" actId="478"/>
          <ac:picMkLst>
            <pc:docMk/>
            <pc:sldMk cId="740954054" sldId="1064"/>
            <ac:picMk id="6" creationId="{BC8ED1C9-643F-444E-A21F-588D8711AFC8}"/>
          </ac:picMkLst>
        </pc:picChg>
      </pc:sldChg>
      <pc:sldChg chg="addSp modSp del mod modNotesTx">
        <pc:chgData name="Gearhart, Stephanie" userId="1a734b4f-0342-4cc0-95ec-88709d4e8464" providerId="ADAL" clId="{24545BB0-52A5-4282-A250-49D3C22EBDD5}" dt="2021-11-22T17:38:27.771" v="1149" actId="20577"/>
        <pc:sldMkLst>
          <pc:docMk/>
          <pc:sldMk cId="704709873" sldId="1137"/>
        </pc:sldMkLst>
        <pc:spChg chg="mod">
          <ac:chgData name="Gearhart, Stephanie" userId="1a734b4f-0342-4cc0-95ec-88709d4e8464" providerId="ADAL" clId="{24545BB0-52A5-4282-A250-49D3C22EBDD5}" dt="2021-11-22T17:34:25.929" v="912" actId="1076"/>
          <ac:spMkLst>
            <pc:docMk/>
            <pc:sldMk cId="704709873" sldId="1137"/>
            <ac:spMk id="5" creationId="{6CE996F1-89CE-1B48-A920-40FBD75EE938}"/>
          </ac:spMkLst>
        </pc:spChg>
        <pc:spChg chg="add mod">
          <ac:chgData name="Gearhart, Stephanie" userId="1a734b4f-0342-4cc0-95ec-88709d4e8464" providerId="ADAL" clId="{24545BB0-52A5-4282-A250-49D3C22EBDD5}" dt="2021-11-22T17:36:56.772" v="1138" actId="20577"/>
          <ac:spMkLst>
            <pc:docMk/>
            <pc:sldMk cId="704709873" sldId="1137"/>
            <ac:spMk id="8" creationId="{5FACD13F-BD01-451F-A709-3F788606F19A}"/>
          </ac:spMkLst>
        </pc:spChg>
        <pc:spChg chg="mod">
          <ac:chgData name="Gearhart, Stephanie" userId="1a734b4f-0342-4cc0-95ec-88709d4e8464" providerId="ADAL" clId="{24545BB0-52A5-4282-A250-49D3C22EBDD5}" dt="2021-11-22T17:36:07.884" v="955" actId="2711"/>
          <ac:spMkLst>
            <pc:docMk/>
            <pc:sldMk cId="704709873" sldId="1137"/>
            <ac:spMk id="12" creationId="{F0A07CC3-159C-4218-ABF7-F0D10D2489C3}"/>
          </ac:spMkLst>
        </pc:spChg>
        <pc:spChg chg="mod">
          <ac:chgData name="Gearhart, Stephanie" userId="1a734b4f-0342-4cc0-95ec-88709d4e8464" providerId="ADAL" clId="{24545BB0-52A5-4282-A250-49D3C22EBDD5}" dt="2021-11-22T17:36:16.919" v="958" actId="1076"/>
          <ac:spMkLst>
            <pc:docMk/>
            <pc:sldMk cId="704709873" sldId="1137"/>
            <ac:spMk id="15" creationId="{74364F78-7030-8447-818F-F4424B1550CD}"/>
          </ac:spMkLst>
        </pc:spChg>
      </pc:sldChg>
      <pc:sldChg chg="modSp mod modNotesTx">
        <pc:chgData name="Gearhart, Stephanie" userId="1a734b4f-0342-4cc0-95ec-88709d4e8464" providerId="ADAL" clId="{24545BB0-52A5-4282-A250-49D3C22EBDD5}" dt="2021-11-22T17:42:49.277" v="1580" actId="20577"/>
        <pc:sldMkLst>
          <pc:docMk/>
          <pc:sldMk cId="2389262458" sldId="1138"/>
        </pc:sldMkLst>
        <pc:spChg chg="mod">
          <ac:chgData name="Gearhart, Stephanie" userId="1a734b4f-0342-4cc0-95ec-88709d4e8464" providerId="ADAL" clId="{24545BB0-52A5-4282-A250-49D3C22EBDD5}" dt="2021-11-22T17:41:45.132" v="1531" actId="404"/>
          <ac:spMkLst>
            <pc:docMk/>
            <pc:sldMk cId="2389262458" sldId="1138"/>
            <ac:spMk id="5" creationId="{6CE996F1-89CE-1B48-A920-40FBD75EE938}"/>
          </ac:spMkLst>
        </pc:spChg>
        <pc:spChg chg="mod">
          <ac:chgData name="Gearhart, Stephanie" userId="1a734b4f-0342-4cc0-95ec-88709d4e8464" providerId="ADAL" clId="{24545BB0-52A5-4282-A250-49D3C22EBDD5}" dt="2021-11-22T17:42:49.277" v="1580" actId="20577"/>
          <ac:spMkLst>
            <pc:docMk/>
            <pc:sldMk cId="2389262458" sldId="1138"/>
            <ac:spMk id="9" creationId="{A073A719-BFF3-4515-9B01-49CD3BBC3E32}"/>
          </ac:spMkLst>
        </pc:spChg>
        <pc:spChg chg="mod">
          <ac:chgData name="Gearhart, Stephanie" userId="1a734b4f-0342-4cc0-95ec-88709d4e8464" providerId="ADAL" clId="{24545BB0-52A5-4282-A250-49D3C22EBDD5}" dt="2021-11-22T17:41:55.024" v="1533" actId="1076"/>
          <ac:spMkLst>
            <pc:docMk/>
            <pc:sldMk cId="2389262458" sldId="1138"/>
            <ac:spMk id="12" creationId="{F0A07CC3-159C-4218-ABF7-F0D10D2489C3}"/>
          </ac:spMkLst>
        </pc:spChg>
        <pc:spChg chg="mod">
          <ac:chgData name="Gearhart, Stephanie" userId="1a734b4f-0342-4cc0-95ec-88709d4e8464" providerId="ADAL" clId="{24545BB0-52A5-4282-A250-49D3C22EBDD5}" dt="2021-11-22T17:42:26.151" v="1537" actId="14100"/>
          <ac:spMkLst>
            <pc:docMk/>
            <pc:sldMk cId="2389262458" sldId="1138"/>
            <ac:spMk id="15" creationId="{74364F78-7030-8447-818F-F4424B1550CD}"/>
          </ac:spMkLst>
        </pc:spChg>
      </pc:sldChg>
      <pc:sldChg chg="modSp add mod ord modNotesTx">
        <pc:chgData name="Gearhart, Stephanie" userId="1a734b4f-0342-4cc0-95ec-88709d4e8464" providerId="ADAL" clId="{24545BB0-52A5-4282-A250-49D3C22EBDD5}" dt="2021-11-22T17:45:51.184" v="1955" actId="113"/>
        <pc:sldMkLst>
          <pc:docMk/>
          <pc:sldMk cId="4155413266" sldId="1139"/>
        </pc:sldMkLst>
        <pc:spChg chg="mod">
          <ac:chgData name="Gearhart, Stephanie" userId="1a734b4f-0342-4cc0-95ec-88709d4e8464" providerId="ADAL" clId="{24545BB0-52A5-4282-A250-49D3C22EBDD5}" dt="2021-11-22T17:43:38.069" v="1619" actId="20577"/>
          <ac:spMkLst>
            <pc:docMk/>
            <pc:sldMk cId="4155413266" sldId="1139"/>
            <ac:spMk id="5" creationId="{6CE996F1-89CE-1B48-A920-40FBD75EE938}"/>
          </ac:spMkLst>
        </pc:spChg>
        <pc:spChg chg="mod">
          <ac:chgData name="Gearhart, Stephanie" userId="1a734b4f-0342-4cc0-95ec-88709d4e8464" providerId="ADAL" clId="{24545BB0-52A5-4282-A250-49D3C22EBDD5}" dt="2021-11-22T17:45:34.423" v="1951" actId="20577"/>
          <ac:spMkLst>
            <pc:docMk/>
            <pc:sldMk cId="4155413266" sldId="1139"/>
            <ac:spMk id="8" creationId="{5FACD13F-BD01-451F-A709-3F788606F19A}"/>
          </ac:spMkLst>
        </pc:spChg>
        <pc:spChg chg="mod">
          <ac:chgData name="Gearhart, Stephanie" userId="1a734b4f-0342-4cc0-95ec-88709d4e8464" providerId="ADAL" clId="{24545BB0-52A5-4282-A250-49D3C22EBDD5}" dt="2021-11-22T17:44:57.277" v="1846" actId="1076"/>
          <ac:spMkLst>
            <pc:docMk/>
            <pc:sldMk cId="4155413266" sldId="1139"/>
            <ac:spMk id="12" creationId="{F0A07CC3-159C-4218-ABF7-F0D10D2489C3}"/>
          </ac:spMkLst>
        </pc:spChg>
        <pc:spChg chg="mod">
          <ac:chgData name="Gearhart, Stephanie" userId="1a734b4f-0342-4cc0-95ec-88709d4e8464" providerId="ADAL" clId="{24545BB0-52A5-4282-A250-49D3C22EBDD5}" dt="2021-11-22T17:44:53.888" v="1845" actId="14100"/>
          <ac:spMkLst>
            <pc:docMk/>
            <pc:sldMk cId="4155413266" sldId="1139"/>
            <ac:spMk id="15" creationId="{74364F78-7030-8447-818F-F4424B1550CD}"/>
          </ac:spMkLst>
        </pc:spChg>
      </pc:sldChg>
      <pc:sldChg chg="addSp delSp modSp mod modNotesTx">
        <pc:chgData name="Gearhart, Stephanie" userId="1a734b4f-0342-4cc0-95ec-88709d4e8464" providerId="ADAL" clId="{24545BB0-52A5-4282-A250-49D3C22EBDD5}" dt="2021-11-22T17:53:17.326" v="2244" actId="113"/>
        <pc:sldMkLst>
          <pc:docMk/>
          <pc:sldMk cId="2682472668" sldId="1196"/>
        </pc:sldMkLst>
        <pc:spChg chg="mod">
          <ac:chgData name="Gearhart, Stephanie" userId="1a734b4f-0342-4cc0-95ec-88709d4e8464" providerId="ADAL" clId="{24545BB0-52A5-4282-A250-49D3C22EBDD5}" dt="2021-11-22T17:51:27.403" v="2017" actId="1036"/>
          <ac:spMkLst>
            <pc:docMk/>
            <pc:sldMk cId="2682472668" sldId="1196"/>
            <ac:spMk id="5" creationId="{6CE996F1-89CE-1B48-A920-40FBD75EE938}"/>
          </ac:spMkLst>
        </pc:spChg>
        <pc:spChg chg="mod">
          <ac:chgData name="Gearhart, Stephanie" userId="1a734b4f-0342-4cc0-95ec-88709d4e8464" providerId="ADAL" clId="{24545BB0-52A5-4282-A250-49D3C22EBDD5}" dt="2021-11-22T17:53:04.260" v="2241" actId="1076"/>
          <ac:spMkLst>
            <pc:docMk/>
            <pc:sldMk cId="2682472668" sldId="1196"/>
            <ac:spMk id="12" creationId="{F0A07CC3-159C-4218-ABF7-F0D10D2489C3}"/>
          </ac:spMkLst>
        </pc:spChg>
        <pc:spChg chg="mod">
          <ac:chgData name="Gearhart, Stephanie" userId="1a734b4f-0342-4cc0-95ec-88709d4e8464" providerId="ADAL" clId="{24545BB0-52A5-4282-A250-49D3C22EBDD5}" dt="2021-11-22T17:52:49.179" v="2237" actId="14100"/>
          <ac:spMkLst>
            <pc:docMk/>
            <pc:sldMk cId="2682472668" sldId="1196"/>
            <ac:spMk id="15" creationId="{74364F78-7030-8447-818F-F4424B1550CD}"/>
          </ac:spMkLst>
        </pc:spChg>
        <pc:spChg chg="del">
          <ac:chgData name="Gearhart, Stephanie" userId="1a734b4f-0342-4cc0-95ec-88709d4e8464" providerId="ADAL" clId="{24545BB0-52A5-4282-A250-49D3C22EBDD5}" dt="2021-11-22T17:52:37.534" v="2236" actId="478"/>
          <ac:spMkLst>
            <pc:docMk/>
            <pc:sldMk cId="2682472668" sldId="1196"/>
            <ac:spMk id="17" creationId="{79CF1594-D057-4284-927A-F8816547703A}"/>
          </ac:spMkLst>
        </pc:spChg>
        <pc:picChg chg="add mod">
          <ac:chgData name="Gearhart, Stephanie" userId="1a734b4f-0342-4cc0-95ec-88709d4e8464" providerId="ADAL" clId="{24545BB0-52A5-4282-A250-49D3C22EBDD5}" dt="2021-11-22T17:52:54.743" v="2239" actId="14100"/>
          <ac:picMkLst>
            <pc:docMk/>
            <pc:sldMk cId="2682472668" sldId="1196"/>
            <ac:picMk id="10" creationId="{EB8859D7-C35D-4011-9887-79B8DAB58E30}"/>
          </ac:picMkLst>
        </pc:picChg>
        <pc:picChg chg="del">
          <ac:chgData name="Gearhart, Stephanie" userId="1a734b4f-0342-4cc0-95ec-88709d4e8464" providerId="ADAL" clId="{24545BB0-52A5-4282-A250-49D3C22EBDD5}" dt="2021-11-22T17:51:33.995" v="2018" actId="478"/>
          <ac:picMkLst>
            <pc:docMk/>
            <pc:sldMk cId="2682472668" sldId="1196"/>
            <ac:picMk id="16" creationId="{8334FC18-0CFD-4CA0-8C02-1EF5C0D1CFED}"/>
          </ac:picMkLst>
        </pc:picChg>
      </pc:sldChg>
      <pc:sldChg chg="modSp add mod ord modNotesTx">
        <pc:chgData name="Gearhart, Stephanie" userId="1a734b4f-0342-4cc0-95ec-88709d4e8464" providerId="ADAL" clId="{24545BB0-52A5-4282-A250-49D3C22EBDD5}" dt="2021-11-22T17:55:57.716" v="2329" actId="20577"/>
        <pc:sldMkLst>
          <pc:docMk/>
          <pc:sldMk cId="3146042221" sldId="1197"/>
        </pc:sldMkLst>
        <pc:spChg chg="mod">
          <ac:chgData name="Gearhart, Stephanie" userId="1a734b4f-0342-4cc0-95ec-88709d4e8464" providerId="ADAL" clId="{24545BB0-52A5-4282-A250-49D3C22EBDD5}" dt="2021-11-22T17:54:59.351" v="2310" actId="20577"/>
          <ac:spMkLst>
            <pc:docMk/>
            <pc:sldMk cId="3146042221" sldId="1197"/>
            <ac:spMk id="5" creationId="{E5B95586-F10E-0843-8D4D-089305992F6A}"/>
          </ac:spMkLst>
        </pc:spChg>
        <pc:spChg chg="mod">
          <ac:chgData name="Gearhart, Stephanie" userId="1a734b4f-0342-4cc0-95ec-88709d4e8464" providerId="ADAL" clId="{24545BB0-52A5-4282-A250-49D3C22EBDD5}" dt="2021-11-22T17:55:03.960" v="2319" actId="20577"/>
          <ac:spMkLst>
            <pc:docMk/>
            <pc:sldMk cId="3146042221" sldId="1197"/>
            <ac:spMk id="6" creationId="{71382969-5381-194A-8F33-755BDC901186}"/>
          </ac:spMkLst>
        </pc:spChg>
        <pc:spChg chg="mod">
          <ac:chgData name="Gearhart, Stephanie" userId="1a734b4f-0342-4cc0-95ec-88709d4e8464" providerId="ADAL" clId="{24545BB0-52A5-4282-A250-49D3C22EBDD5}" dt="2021-11-22T17:55:08.338" v="2326" actId="20577"/>
          <ac:spMkLst>
            <pc:docMk/>
            <pc:sldMk cId="3146042221" sldId="1197"/>
            <ac:spMk id="7" creationId="{368B2EE4-7018-294B-8610-2B36CBA14F83}"/>
          </ac:spMkLst>
        </pc:spChg>
        <pc:spChg chg="mod">
          <ac:chgData name="Gearhart, Stephanie" userId="1a734b4f-0342-4cc0-95ec-88709d4e8464" providerId="ADAL" clId="{24545BB0-52A5-4282-A250-49D3C22EBDD5}" dt="2021-11-22T17:54:54.074" v="2301" actId="1076"/>
          <ac:spMkLst>
            <pc:docMk/>
            <pc:sldMk cId="3146042221" sldId="1197"/>
            <ac:spMk id="16" creationId="{A4BEE06F-3BD9-421A-81D7-3E758605BD21}"/>
          </ac:spMkLst>
        </pc:spChg>
      </pc:sldChg>
      <pc:sldChg chg="addSp delSp modSp add mod ord modNotesTx">
        <pc:chgData name="Gearhart, Stephanie" userId="1a734b4f-0342-4cc0-95ec-88709d4e8464" providerId="ADAL" clId="{24545BB0-52A5-4282-A250-49D3C22EBDD5}" dt="2021-11-22T18:06:50.153" v="2678" actId="20577"/>
        <pc:sldMkLst>
          <pc:docMk/>
          <pc:sldMk cId="1623638653" sldId="1198"/>
        </pc:sldMkLst>
        <pc:spChg chg="mod">
          <ac:chgData name="Gearhart, Stephanie" userId="1a734b4f-0342-4cc0-95ec-88709d4e8464" providerId="ADAL" clId="{24545BB0-52A5-4282-A250-49D3C22EBDD5}" dt="2021-11-22T18:04:19.412" v="2643" actId="1076"/>
          <ac:spMkLst>
            <pc:docMk/>
            <pc:sldMk cId="1623638653" sldId="1198"/>
            <ac:spMk id="5" creationId="{6CE996F1-89CE-1B48-A920-40FBD75EE938}"/>
          </ac:spMkLst>
        </pc:spChg>
        <pc:spChg chg="mod">
          <ac:chgData name="Gearhart, Stephanie" userId="1a734b4f-0342-4cc0-95ec-88709d4e8464" providerId="ADAL" clId="{24545BB0-52A5-4282-A250-49D3C22EBDD5}" dt="2021-11-22T18:06:50.153" v="2678" actId="20577"/>
          <ac:spMkLst>
            <pc:docMk/>
            <pc:sldMk cId="1623638653" sldId="1198"/>
            <ac:spMk id="9" creationId="{A073A719-BFF3-4515-9B01-49CD3BBC3E32}"/>
          </ac:spMkLst>
        </pc:spChg>
        <pc:spChg chg="mod">
          <ac:chgData name="Gearhart, Stephanie" userId="1a734b4f-0342-4cc0-95ec-88709d4e8464" providerId="ADAL" clId="{24545BB0-52A5-4282-A250-49D3C22EBDD5}" dt="2021-11-22T18:04:22.408" v="2644" actId="1076"/>
          <ac:spMkLst>
            <pc:docMk/>
            <pc:sldMk cId="1623638653" sldId="1198"/>
            <ac:spMk id="12" creationId="{F0A07CC3-159C-4218-ABF7-F0D10D2489C3}"/>
          </ac:spMkLst>
        </pc:spChg>
        <pc:spChg chg="mod">
          <ac:chgData name="Gearhart, Stephanie" userId="1a734b4f-0342-4cc0-95ec-88709d4e8464" providerId="ADAL" clId="{24545BB0-52A5-4282-A250-49D3C22EBDD5}" dt="2021-11-22T18:04:26.206" v="2645" actId="14100"/>
          <ac:spMkLst>
            <pc:docMk/>
            <pc:sldMk cId="1623638653" sldId="1198"/>
            <ac:spMk id="15" creationId="{74364F78-7030-8447-818F-F4424B1550CD}"/>
          </ac:spMkLst>
        </pc:spChg>
        <pc:picChg chg="del">
          <ac:chgData name="Gearhart, Stephanie" userId="1a734b4f-0342-4cc0-95ec-88709d4e8464" providerId="ADAL" clId="{24545BB0-52A5-4282-A250-49D3C22EBDD5}" dt="2021-11-22T18:03:36.413" v="2551" actId="478"/>
          <ac:picMkLst>
            <pc:docMk/>
            <pc:sldMk cId="1623638653" sldId="1198"/>
            <ac:picMk id="10" creationId="{EB8859D7-C35D-4011-9887-79B8DAB58E30}"/>
          </ac:picMkLst>
        </pc:picChg>
        <pc:picChg chg="add mod">
          <ac:chgData name="Gearhart, Stephanie" userId="1a734b4f-0342-4cc0-95ec-88709d4e8464" providerId="ADAL" clId="{24545BB0-52A5-4282-A250-49D3C22EBDD5}" dt="2021-11-22T18:04:40.728" v="2649" actId="1076"/>
          <ac:picMkLst>
            <pc:docMk/>
            <pc:sldMk cId="1623638653" sldId="1198"/>
            <ac:picMk id="13" creationId="{435D77A2-0659-457C-BA5A-995E89E92180}"/>
          </ac:picMkLst>
        </pc:picChg>
      </pc:sldChg>
      <pc:sldChg chg="modSp mod modNotesTx">
        <pc:chgData name="Gearhart, Stephanie" userId="1a734b4f-0342-4cc0-95ec-88709d4e8464" providerId="ADAL" clId="{24545BB0-52A5-4282-A250-49D3C22EBDD5}" dt="2021-11-22T18:12:38.184" v="2838" actId="20577"/>
        <pc:sldMkLst>
          <pc:docMk/>
          <pc:sldMk cId="136461487" sldId="1199"/>
        </pc:sldMkLst>
        <pc:spChg chg="mod">
          <ac:chgData name="Gearhart, Stephanie" userId="1a734b4f-0342-4cc0-95ec-88709d4e8464" providerId="ADAL" clId="{24545BB0-52A5-4282-A250-49D3C22EBDD5}" dt="2021-11-22T18:11:58.226" v="2749" actId="20577"/>
          <ac:spMkLst>
            <pc:docMk/>
            <pc:sldMk cId="136461487" sldId="1199"/>
            <ac:spMk id="5" creationId="{E5B95586-F10E-0843-8D4D-089305992F6A}"/>
          </ac:spMkLst>
        </pc:spChg>
        <pc:spChg chg="mod">
          <ac:chgData name="Gearhart, Stephanie" userId="1a734b4f-0342-4cc0-95ec-88709d4e8464" providerId="ADAL" clId="{24545BB0-52A5-4282-A250-49D3C22EBDD5}" dt="2021-11-22T18:12:06.622" v="2784" actId="20577"/>
          <ac:spMkLst>
            <pc:docMk/>
            <pc:sldMk cId="136461487" sldId="1199"/>
            <ac:spMk id="6" creationId="{71382969-5381-194A-8F33-755BDC901186}"/>
          </ac:spMkLst>
        </pc:spChg>
        <pc:spChg chg="mod">
          <ac:chgData name="Gearhart, Stephanie" userId="1a734b4f-0342-4cc0-95ec-88709d4e8464" providerId="ADAL" clId="{24545BB0-52A5-4282-A250-49D3C22EBDD5}" dt="2021-11-22T18:12:21.286" v="2835" actId="20577"/>
          <ac:spMkLst>
            <pc:docMk/>
            <pc:sldMk cId="136461487" sldId="1199"/>
            <ac:spMk id="7" creationId="{368B2EE4-7018-294B-8610-2B36CBA14F83}"/>
          </ac:spMkLst>
        </pc:spChg>
        <pc:spChg chg="mod">
          <ac:chgData name="Gearhart, Stephanie" userId="1a734b4f-0342-4cc0-95ec-88709d4e8464" providerId="ADAL" clId="{24545BB0-52A5-4282-A250-49D3C22EBDD5}" dt="2021-11-22T18:11:49.787" v="2725" actId="20577"/>
          <ac:spMkLst>
            <pc:docMk/>
            <pc:sldMk cId="136461487" sldId="1199"/>
            <ac:spMk id="16" creationId="{A4BEE06F-3BD9-421A-81D7-3E758605BD21}"/>
          </ac:spMkLst>
        </pc:spChg>
      </pc:sldChg>
      <pc:sldChg chg="add del ord">
        <pc:chgData name="Gearhart, Stephanie" userId="1a734b4f-0342-4cc0-95ec-88709d4e8464" providerId="ADAL" clId="{24545BB0-52A5-4282-A250-49D3C22EBDD5}" dt="2021-11-22T18:11:09.860" v="2683" actId="2696"/>
        <pc:sldMkLst>
          <pc:docMk/>
          <pc:sldMk cId="2390887915" sldId="1199"/>
        </pc:sldMkLst>
      </pc:sldChg>
      <pc:sldChg chg="modSp add del mod ord">
        <pc:chgData name="Gearhart, Stephanie" userId="1a734b4f-0342-4cc0-95ec-88709d4e8464" providerId="ADAL" clId="{24545BB0-52A5-4282-A250-49D3C22EBDD5}" dt="2021-11-22T18:15:36.948" v="2891" actId="2696"/>
        <pc:sldMkLst>
          <pc:docMk/>
          <pc:sldMk cId="903720940" sldId="1200"/>
        </pc:sldMkLst>
        <pc:spChg chg="mod">
          <ac:chgData name="Gearhart, Stephanie" userId="1a734b4f-0342-4cc0-95ec-88709d4e8464" providerId="ADAL" clId="{24545BB0-52A5-4282-A250-49D3C22EBDD5}" dt="2021-11-22T18:14:45.226" v="2890" actId="20577"/>
          <ac:spMkLst>
            <pc:docMk/>
            <pc:sldMk cId="903720940" sldId="1200"/>
            <ac:spMk id="5" creationId="{6CE996F1-89CE-1B48-A920-40FBD75EE938}"/>
          </ac:spMkLst>
        </pc:spChg>
      </pc:sldChg>
      <pc:sldChg chg="modSp add mod ord modNotesTx">
        <pc:chgData name="Gearhart, Stephanie" userId="1a734b4f-0342-4cc0-95ec-88709d4e8464" providerId="ADAL" clId="{24545BB0-52A5-4282-A250-49D3C22EBDD5}" dt="2021-11-22T18:29:51.323" v="4104" actId="1035"/>
        <pc:sldMkLst>
          <pc:docMk/>
          <pc:sldMk cId="912531828" sldId="1200"/>
        </pc:sldMkLst>
        <pc:spChg chg="mod">
          <ac:chgData name="Gearhart, Stephanie" userId="1a734b4f-0342-4cc0-95ec-88709d4e8464" providerId="ADAL" clId="{24545BB0-52A5-4282-A250-49D3C22EBDD5}" dt="2021-11-22T18:24:09.012" v="3521" actId="20577"/>
          <ac:spMkLst>
            <pc:docMk/>
            <pc:sldMk cId="912531828" sldId="1200"/>
            <ac:spMk id="5" creationId="{6CE996F1-89CE-1B48-A920-40FBD75EE938}"/>
          </ac:spMkLst>
        </pc:spChg>
        <pc:spChg chg="mod">
          <ac:chgData name="Gearhart, Stephanie" userId="1a734b4f-0342-4cc0-95ec-88709d4e8464" providerId="ADAL" clId="{24545BB0-52A5-4282-A250-49D3C22EBDD5}" dt="2021-11-22T18:29:51.323" v="4104" actId="1035"/>
          <ac:spMkLst>
            <pc:docMk/>
            <pc:sldMk cId="912531828" sldId="1200"/>
            <ac:spMk id="8" creationId="{5FACD13F-BD01-451F-A709-3F788606F19A}"/>
          </ac:spMkLst>
        </pc:spChg>
        <pc:spChg chg="mod">
          <ac:chgData name="Gearhart, Stephanie" userId="1a734b4f-0342-4cc0-95ec-88709d4e8464" providerId="ADAL" clId="{24545BB0-52A5-4282-A250-49D3C22EBDD5}" dt="2021-11-22T18:26:12.374" v="3839" actId="404"/>
          <ac:spMkLst>
            <pc:docMk/>
            <pc:sldMk cId="912531828" sldId="1200"/>
            <ac:spMk id="12" creationId="{F0A07CC3-159C-4218-ABF7-F0D10D2489C3}"/>
          </ac:spMkLst>
        </pc:spChg>
        <pc:spChg chg="mod">
          <ac:chgData name="Gearhart, Stephanie" userId="1a734b4f-0342-4cc0-95ec-88709d4e8464" providerId="ADAL" clId="{24545BB0-52A5-4282-A250-49D3C22EBDD5}" dt="2021-11-22T18:26:17.157" v="3840" actId="14100"/>
          <ac:spMkLst>
            <pc:docMk/>
            <pc:sldMk cId="912531828" sldId="1200"/>
            <ac:spMk id="15" creationId="{74364F78-7030-8447-818F-F4424B1550CD}"/>
          </ac:spMkLst>
        </pc:spChg>
      </pc:sldChg>
      <pc:sldChg chg="modSp add del mod ord">
        <pc:chgData name="Gearhart, Stephanie" userId="1a734b4f-0342-4cc0-95ec-88709d4e8464" providerId="ADAL" clId="{24545BB0-52A5-4282-A250-49D3C22EBDD5}" dt="2021-11-22T18:22:18.968" v="3355" actId="2696"/>
        <pc:sldMkLst>
          <pc:docMk/>
          <pc:sldMk cId="3016892192" sldId="1200"/>
        </pc:sldMkLst>
        <pc:spChg chg="mod">
          <ac:chgData name="Gearhart, Stephanie" userId="1a734b4f-0342-4cc0-95ec-88709d4e8464" providerId="ADAL" clId="{24545BB0-52A5-4282-A250-49D3C22EBDD5}" dt="2021-11-22T18:21:56.754" v="3307" actId="20577"/>
          <ac:spMkLst>
            <pc:docMk/>
            <pc:sldMk cId="3016892192" sldId="1200"/>
            <ac:spMk id="5" creationId="{6CE996F1-89CE-1B48-A920-40FBD75EE938}"/>
          </ac:spMkLst>
        </pc:spChg>
        <pc:spChg chg="mod">
          <ac:chgData name="Gearhart, Stephanie" userId="1a734b4f-0342-4cc0-95ec-88709d4e8464" providerId="ADAL" clId="{24545BB0-52A5-4282-A250-49D3C22EBDD5}" dt="2021-11-22T18:22:13.668" v="3354" actId="20577"/>
          <ac:spMkLst>
            <pc:docMk/>
            <pc:sldMk cId="3016892192" sldId="1200"/>
            <ac:spMk id="12" creationId="{F0A07CC3-159C-4218-ABF7-F0D10D2489C3}"/>
          </ac:spMkLst>
        </pc:spChg>
      </pc:sldChg>
      <pc:sldChg chg="modSp add mod modNotesTx">
        <pc:chgData name="Gearhart, Stephanie" userId="1a734b4f-0342-4cc0-95ec-88709d4e8464" providerId="ADAL" clId="{24545BB0-52A5-4282-A250-49D3C22EBDD5}" dt="2021-11-22T18:35:29.895" v="4826"/>
        <pc:sldMkLst>
          <pc:docMk/>
          <pc:sldMk cId="3787409084" sldId="1201"/>
        </pc:sldMkLst>
        <pc:spChg chg="mod">
          <ac:chgData name="Gearhart, Stephanie" userId="1a734b4f-0342-4cc0-95ec-88709d4e8464" providerId="ADAL" clId="{24545BB0-52A5-4282-A250-49D3C22EBDD5}" dt="2021-11-22T18:31:07.333" v="4158" actId="20577"/>
          <ac:spMkLst>
            <pc:docMk/>
            <pc:sldMk cId="3787409084" sldId="1201"/>
            <ac:spMk id="5" creationId="{6CE996F1-89CE-1B48-A920-40FBD75EE938}"/>
          </ac:spMkLst>
        </pc:spChg>
        <pc:spChg chg="mod">
          <ac:chgData name="Gearhart, Stephanie" userId="1a734b4f-0342-4cc0-95ec-88709d4e8464" providerId="ADAL" clId="{24545BB0-52A5-4282-A250-49D3C22EBDD5}" dt="2021-11-22T18:33:39.716" v="4625" actId="20577"/>
          <ac:spMkLst>
            <pc:docMk/>
            <pc:sldMk cId="3787409084" sldId="1201"/>
            <ac:spMk id="8" creationId="{5FACD13F-BD01-451F-A709-3F788606F19A}"/>
          </ac:spMkLst>
        </pc:spChg>
        <pc:spChg chg="mod">
          <ac:chgData name="Gearhart, Stephanie" userId="1a734b4f-0342-4cc0-95ec-88709d4e8464" providerId="ADAL" clId="{24545BB0-52A5-4282-A250-49D3C22EBDD5}" dt="2021-11-22T18:35:09.293" v="4823" actId="20577"/>
          <ac:spMkLst>
            <pc:docMk/>
            <pc:sldMk cId="3787409084" sldId="1201"/>
            <ac:spMk id="9" creationId="{A073A719-BFF3-4515-9B01-49CD3BBC3E32}"/>
          </ac:spMkLst>
        </pc:spChg>
        <pc:spChg chg="mod">
          <ac:chgData name="Gearhart, Stephanie" userId="1a734b4f-0342-4cc0-95ec-88709d4e8464" providerId="ADAL" clId="{24545BB0-52A5-4282-A250-49D3C22EBDD5}" dt="2021-11-22T18:33:46.024" v="4626" actId="20577"/>
          <ac:spMkLst>
            <pc:docMk/>
            <pc:sldMk cId="3787409084" sldId="1201"/>
            <ac:spMk id="12" creationId="{F0A07CC3-159C-4218-ABF7-F0D10D2489C3}"/>
          </ac:spMkLst>
        </pc:spChg>
        <pc:spChg chg="mod">
          <ac:chgData name="Gearhart, Stephanie" userId="1a734b4f-0342-4cc0-95ec-88709d4e8464" providerId="ADAL" clId="{24545BB0-52A5-4282-A250-49D3C22EBDD5}" dt="2021-11-22T18:35:17.521" v="4824" actId="14100"/>
          <ac:spMkLst>
            <pc:docMk/>
            <pc:sldMk cId="3787409084" sldId="1201"/>
            <ac:spMk id="15" creationId="{74364F78-7030-8447-818F-F4424B1550CD}"/>
          </ac:spMkLst>
        </pc:spChg>
      </pc:sldChg>
      <pc:sldChg chg="delSp modSp add del mod">
        <pc:chgData name="Gearhart, Stephanie" userId="1a734b4f-0342-4cc0-95ec-88709d4e8464" providerId="ADAL" clId="{24545BB0-52A5-4282-A250-49D3C22EBDD5}" dt="2021-11-22T18:39:45.478" v="4936" actId="2696"/>
        <pc:sldMkLst>
          <pc:docMk/>
          <pc:sldMk cId="1463602646" sldId="1202"/>
        </pc:sldMkLst>
        <pc:spChg chg="mod">
          <ac:chgData name="Gearhart, Stephanie" userId="1a734b4f-0342-4cc0-95ec-88709d4e8464" providerId="ADAL" clId="{24545BB0-52A5-4282-A250-49D3C22EBDD5}" dt="2021-11-22T18:38:11.511" v="4839" actId="20577"/>
          <ac:spMkLst>
            <pc:docMk/>
            <pc:sldMk cId="1463602646" sldId="1202"/>
            <ac:spMk id="5" creationId="{6CE996F1-89CE-1B48-A920-40FBD75EE938}"/>
          </ac:spMkLst>
        </pc:spChg>
        <pc:spChg chg="del">
          <ac:chgData name="Gearhart, Stephanie" userId="1a734b4f-0342-4cc0-95ec-88709d4e8464" providerId="ADAL" clId="{24545BB0-52A5-4282-A250-49D3C22EBDD5}" dt="2021-11-22T18:38:15.014" v="4840" actId="478"/>
          <ac:spMkLst>
            <pc:docMk/>
            <pc:sldMk cId="1463602646" sldId="1202"/>
            <ac:spMk id="8" creationId="{5FACD13F-BD01-451F-A709-3F788606F19A}"/>
          </ac:spMkLst>
        </pc:spChg>
        <pc:spChg chg="mod">
          <ac:chgData name="Gearhart, Stephanie" userId="1a734b4f-0342-4cc0-95ec-88709d4e8464" providerId="ADAL" clId="{24545BB0-52A5-4282-A250-49D3C22EBDD5}" dt="2021-11-22T18:39:22.504" v="4935" actId="14100"/>
          <ac:spMkLst>
            <pc:docMk/>
            <pc:sldMk cId="1463602646" sldId="1202"/>
            <ac:spMk id="12" creationId="{F0A07CC3-159C-4218-ABF7-F0D10D2489C3}"/>
          </ac:spMkLst>
        </pc:spChg>
      </pc:sldChg>
      <pc:sldChg chg="add del ord">
        <pc:chgData name="Gearhart, Stephanie" userId="1a734b4f-0342-4cc0-95ec-88709d4e8464" providerId="ADAL" clId="{24545BB0-52A5-4282-A250-49D3C22EBDD5}" dt="2021-11-22T18:37:30.314" v="4832" actId="2890"/>
        <pc:sldMkLst>
          <pc:docMk/>
          <pc:sldMk cId="2680322527" sldId="1202"/>
        </pc:sldMkLst>
      </pc:sldChg>
      <pc:sldChg chg="addSp delSp modSp mod modNotesTx">
        <pc:chgData name="Gearhart, Stephanie" userId="1a734b4f-0342-4cc0-95ec-88709d4e8464" providerId="ADAL" clId="{24545BB0-52A5-4282-A250-49D3C22EBDD5}" dt="2021-11-22T18:43:20.329" v="5035"/>
        <pc:sldMkLst>
          <pc:docMk/>
          <pc:sldMk cId="3902685418" sldId="1237"/>
        </pc:sldMkLst>
        <pc:spChg chg="mod">
          <ac:chgData name="Gearhart, Stephanie" userId="1a734b4f-0342-4cc0-95ec-88709d4e8464" providerId="ADAL" clId="{24545BB0-52A5-4282-A250-49D3C22EBDD5}" dt="2021-11-22T18:42:49.074" v="5026" actId="207"/>
          <ac:spMkLst>
            <pc:docMk/>
            <pc:sldMk cId="3902685418" sldId="1237"/>
            <ac:spMk id="4" creationId="{28878503-2DF9-B646-AA49-62DAE027F4F1}"/>
          </ac:spMkLst>
        </pc:spChg>
        <pc:spChg chg="add del mod">
          <ac:chgData name="Gearhart, Stephanie" userId="1a734b4f-0342-4cc0-95ec-88709d4e8464" providerId="ADAL" clId="{24545BB0-52A5-4282-A250-49D3C22EBDD5}" dt="2021-11-22T18:42:53.596" v="5027" actId="478"/>
          <ac:spMkLst>
            <pc:docMk/>
            <pc:sldMk cId="3902685418" sldId="1237"/>
            <ac:spMk id="6" creationId="{F45A219C-6B91-4B72-8A1D-134B6CBD2B65}"/>
          </ac:spMkLst>
        </pc:spChg>
        <pc:spChg chg="mod">
          <ac:chgData name="Gearhart, Stephanie" userId="1a734b4f-0342-4cc0-95ec-88709d4e8464" providerId="ADAL" clId="{24545BB0-52A5-4282-A250-49D3C22EBDD5}" dt="2021-11-22T18:43:09.588" v="5033" actId="14100"/>
          <ac:spMkLst>
            <pc:docMk/>
            <pc:sldMk cId="3902685418" sldId="1237"/>
            <ac:spMk id="33" creationId="{609201E9-F358-2C4B-A822-FD5E24382249}"/>
          </ac:spMkLst>
        </pc:spChg>
        <pc:picChg chg="add mod">
          <ac:chgData name="Gearhart, Stephanie" userId="1a734b4f-0342-4cc0-95ec-88709d4e8464" providerId="ADAL" clId="{24545BB0-52A5-4282-A250-49D3C22EBDD5}" dt="2021-11-22T18:43:01.255" v="5031" actId="14100"/>
          <ac:picMkLst>
            <pc:docMk/>
            <pc:sldMk cId="3902685418" sldId="1237"/>
            <ac:picMk id="3" creationId="{CA777937-A537-4EEC-86D2-C9C4BAE443FE}"/>
          </ac:picMkLst>
        </pc:picChg>
        <pc:picChg chg="del">
          <ac:chgData name="Gearhart, Stephanie" userId="1a734b4f-0342-4cc0-95ec-88709d4e8464" providerId="ADAL" clId="{24545BB0-52A5-4282-A250-49D3C22EBDD5}" dt="2021-11-22T18:40:20.930" v="5001" actId="478"/>
          <ac:picMkLst>
            <pc:docMk/>
            <pc:sldMk cId="3902685418" sldId="1237"/>
            <ac:picMk id="7" creationId="{80ABD33B-3AAD-481F-AED7-582D63A6FAC9}"/>
          </ac:picMkLst>
        </pc:picChg>
        <pc:picChg chg="del">
          <ac:chgData name="Gearhart, Stephanie" userId="1a734b4f-0342-4cc0-95ec-88709d4e8464" providerId="ADAL" clId="{24545BB0-52A5-4282-A250-49D3C22EBDD5}" dt="2021-11-22T18:40:22.646" v="5002" actId="478"/>
          <ac:picMkLst>
            <pc:docMk/>
            <pc:sldMk cId="3902685418" sldId="1237"/>
            <ac:picMk id="9" creationId="{CB2FD4BF-C1AF-4E28-B346-002CAA2DA204}"/>
          </ac:picMkLst>
        </pc:picChg>
      </pc:sldChg>
      <pc:sldChg chg="del">
        <pc:chgData name="Gearhart, Stephanie" userId="1a734b4f-0342-4cc0-95ec-88709d4e8464" providerId="ADAL" clId="{24545BB0-52A5-4282-A250-49D3C22EBDD5}" dt="2021-11-22T18:38:00.150" v="4833"/>
        <pc:sldMkLst>
          <pc:docMk/>
          <pc:sldMk cId="2816612413" sldId="1244"/>
        </pc:sldMkLst>
      </pc:sldChg>
      <pc:sldChg chg="modSp mod">
        <pc:chgData name="Gearhart, Stephanie" userId="1a734b4f-0342-4cc0-95ec-88709d4e8464" providerId="ADAL" clId="{24545BB0-52A5-4282-A250-49D3C22EBDD5}" dt="2021-11-22T18:46:42.013" v="5139" actId="20577"/>
        <pc:sldMkLst>
          <pc:docMk/>
          <pc:sldMk cId="2943432826" sldId="1245"/>
        </pc:sldMkLst>
        <pc:spChg chg="mod">
          <ac:chgData name="Gearhart, Stephanie" userId="1a734b4f-0342-4cc0-95ec-88709d4e8464" providerId="ADAL" clId="{24545BB0-52A5-4282-A250-49D3C22EBDD5}" dt="2021-11-22T18:45:53.290" v="5058" actId="1076"/>
          <ac:spMkLst>
            <pc:docMk/>
            <pc:sldMk cId="2943432826" sldId="1245"/>
            <ac:spMk id="4" creationId="{28878503-2DF9-B646-AA49-62DAE027F4F1}"/>
          </ac:spMkLst>
        </pc:spChg>
        <pc:spChg chg="mod">
          <ac:chgData name="Gearhart, Stephanie" userId="1a734b4f-0342-4cc0-95ec-88709d4e8464" providerId="ADAL" clId="{24545BB0-52A5-4282-A250-49D3C22EBDD5}" dt="2021-11-22T18:46:42.013" v="5139" actId="20577"/>
          <ac:spMkLst>
            <pc:docMk/>
            <pc:sldMk cId="2943432826" sldId="1245"/>
            <ac:spMk id="6" creationId="{5C41058B-3D59-4DE7-A97A-FFAC8F55D61D}"/>
          </ac:spMkLst>
        </pc:spChg>
      </pc:sldChg>
      <pc:sldMasterChg chg="delSldLayout">
        <pc:chgData name="Gearhart, Stephanie" userId="1a734b4f-0342-4cc0-95ec-88709d4e8464" providerId="ADAL" clId="{24545BB0-52A5-4282-A250-49D3C22EBDD5}" dt="2021-11-22T17:23:43.085" v="98" actId="2696"/>
        <pc:sldMasterMkLst>
          <pc:docMk/>
          <pc:sldMasterMk cId="4171204224" sldId="2147483648"/>
        </pc:sldMasterMkLst>
        <pc:sldLayoutChg chg="del">
          <pc:chgData name="Gearhart, Stephanie" userId="1a734b4f-0342-4cc0-95ec-88709d4e8464" providerId="ADAL" clId="{24545BB0-52A5-4282-A250-49D3C22EBDD5}" dt="2021-11-22T17:23:43.085" v="98" actId="2696"/>
          <pc:sldLayoutMkLst>
            <pc:docMk/>
            <pc:sldMasterMk cId="4171204224" sldId="2147483648"/>
            <pc:sldLayoutMk cId="460121637" sldId="2147483706"/>
          </pc:sldLayoutMkLst>
        </pc:sldLayoutChg>
      </pc:sldMasterChg>
    </pc:docChg>
  </pc:docChgLst>
  <pc:docChgLst>
    <pc:chgData name="Gearhart, Stephanie" userId="1a734b4f-0342-4cc0-95ec-88709d4e8464" providerId="ADAL" clId="{EFA7771D-65C1-4643-8CE6-7BFC44335784}"/>
    <pc:docChg chg="undo custSel addSld delSld modSld sldOrd modMainMaster">
      <pc:chgData name="Gearhart, Stephanie" userId="1a734b4f-0342-4cc0-95ec-88709d4e8464" providerId="ADAL" clId="{EFA7771D-65C1-4643-8CE6-7BFC44335784}" dt="2021-12-14T19:56:09.494" v="572" actId="2696"/>
      <pc:docMkLst>
        <pc:docMk/>
      </pc:docMkLst>
      <pc:sldChg chg="modSp mod">
        <pc:chgData name="Gearhart, Stephanie" userId="1a734b4f-0342-4cc0-95ec-88709d4e8464" providerId="ADAL" clId="{EFA7771D-65C1-4643-8CE6-7BFC44335784}" dt="2021-12-14T19:37:37.119" v="335" actId="207"/>
        <pc:sldMkLst>
          <pc:docMk/>
          <pc:sldMk cId="3662715569" sldId="298"/>
        </pc:sldMkLst>
        <pc:spChg chg="mod">
          <ac:chgData name="Gearhart, Stephanie" userId="1a734b4f-0342-4cc0-95ec-88709d4e8464" providerId="ADAL" clId="{EFA7771D-65C1-4643-8CE6-7BFC44335784}" dt="2021-12-14T19:37:37.119" v="335" actId="207"/>
          <ac:spMkLst>
            <pc:docMk/>
            <pc:sldMk cId="3662715569" sldId="298"/>
            <ac:spMk id="13" creationId="{5D285DD0-91DE-A141-B1E5-87C4AF0712A3}"/>
          </ac:spMkLst>
        </pc:spChg>
      </pc:sldChg>
      <pc:sldChg chg="modSp mod">
        <pc:chgData name="Gearhart, Stephanie" userId="1a734b4f-0342-4cc0-95ec-88709d4e8464" providerId="ADAL" clId="{EFA7771D-65C1-4643-8CE6-7BFC44335784}" dt="2021-12-14T19:55:58.852" v="571" actId="20577"/>
        <pc:sldMkLst>
          <pc:docMk/>
          <pc:sldMk cId="1763032707" sldId="302"/>
        </pc:sldMkLst>
        <pc:spChg chg="mod">
          <ac:chgData name="Gearhart, Stephanie" userId="1a734b4f-0342-4cc0-95ec-88709d4e8464" providerId="ADAL" clId="{EFA7771D-65C1-4643-8CE6-7BFC44335784}" dt="2021-12-14T19:55:58.852" v="571" actId="20577"/>
          <ac:spMkLst>
            <pc:docMk/>
            <pc:sldMk cId="1763032707" sldId="302"/>
            <ac:spMk id="2" creationId="{EBEF983A-2B1F-D345-9DD5-646B3402727B}"/>
          </ac:spMkLst>
        </pc:spChg>
      </pc:sldChg>
      <pc:sldChg chg="del">
        <pc:chgData name="Gearhart, Stephanie" userId="1a734b4f-0342-4cc0-95ec-88709d4e8464" providerId="ADAL" clId="{EFA7771D-65C1-4643-8CE6-7BFC44335784}" dt="2021-12-14T19:19:32.720" v="11" actId="2696"/>
        <pc:sldMkLst>
          <pc:docMk/>
          <pc:sldMk cId="4062221209" sldId="452"/>
        </pc:sldMkLst>
      </pc:sldChg>
      <pc:sldChg chg="del">
        <pc:chgData name="Gearhart, Stephanie" userId="1a734b4f-0342-4cc0-95ec-88709d4e8464" providerId="ADAL" clId="{EFA7771D-65C1-4643-8CE6-7BFC44335784}" dt="2021-12-14T19:27:40.910" v="100" actId="2696"/>
        <pc:sldMkLst>
          <pc:docMk/>
          <pc:sldMk cId="760872265" sldId="453"/>
        </pc:sldMkLst>
      </pc:sldChg>
      <pc:sldChg chg="del">
        <pc:chgData name="Gearhart, Stephanie" userId="1a734b4f-0342-4cc0-95ec-88709d4e8464" providerId="ADAL" clId="{EFA7771D-65C1-4643-8CE6-7BFC44335784}" dt="2021-12-14T19:29:57.841" v="246" actId="2696"/>
        <pc:sldMkLst>
          <pc:docMk/>
          <pc:sldMk cId="3042652847" sldId="454"/>
        </pc:sldMkLst>
      </pc:sldChg>
      <pc:sldChg chg="del">
        <pc:chgData name="Gearhart, Stephanie" userId="1a734b4f-0342-4cc0-95ec-88709d4e8464" providerId="ADAL" clId="{EFA7771D-65C1-4643-8CE6-7BFC44335784}" dt="2021-12-14T19:36:17.333" v="331" actId="2696"/>
        <pc:sldMkLst>
          <pc:docMk/>
          <pc:sldMk cId="2622472354" sldId="455"/>
        </pc:sldMkLst>
      </pc:sldChg>
      <pc:sldChg chg="del">
        <pc:chgData name="Gearhart, Stephanie" userId="1a734b4f-0342-4cc0-95ec-88709d4e8464" providerId="ADAL" clId="{EFA7771D-65C1-4643-8CE6-7BFC44335784}" dt="2021-12-14T19:51:47.317" v="494" actId="2696"/>
        <pc:sldMkLst>
          <pc:docMk/>
          <pc:sldMk cId="159377950" sldId="456"/>
        </pc:sldMkLst>
      </pc:sldChg>
      <pc:sldChg chg="del">
        <pc:chgData name="Gearhart, Stephanie" userId="1a734b4f-0342-4cc0-95ec-88709d4e8464" providerId="ADAL" clId="{EFA7771D-65C1-4643-8CE6-7BFC44335784}" dt="2021-12-14T19:55:00.652" v="567" actId="2696"/>
        <pc:sldMkLst>
          <pc:docMk/>
          <pc:sldMk cId="2606391264" sldId="457"/>
        </pc:sldMkLst>
      </pc:sldChg>
      <pc:sldChg chg="del">
        <pc:chgData name="Gearhart, Stephanie" userId="1a734b4f-0342-4cc0-95ec-88709d4e8464" providerId="ADAL" clId="{EFA7771D-65C1-4643-8CE6-7BFC44335784}" dt="2021-12-14T19:56:09.494" v="572" actId="2696"/>
        <pc:sldMkLst>
          <pc:docMk/>
          <pc:sldMk cId="3845964855" sldId="458"/>
        </pc:sldMkLst>
      </pc:sldChg>
      <pc:sldChg chg="modSp del mod modNotesTx">
        <pc:chgData name="Gearhart, Stephanie" userId="1a734b4f-0342-4cc0-95ec-88709d4e8464" providerId="ADAL" clId="{EFA7771D-65C1-4643-8CE6-7BFC44335784}" dt="2021-12-14T19:27:22.059" v="99" actId="20577"/>
        <pc:sldMkLst>
          <pc:docMk/>
          <pc:sldMk cId="2294918798" sldId="1020"/>
        </pc:sldMkLst>
        <pc:spChg chg="mod">
          <ac:chgData name="Gearhart, Stephanie" userId="1a734b4f-0342-4cc0-95ec-88709d4e8464" providerId="ADAL" clId="{EFA7771D-65C1-4643-8CE6-7BFC44335784}" dt="2021-12-14T19:26:06.695" v="78" actId="20577"/>
          <ac:spMkLst>
            <pc:docMk/>
            <pc:sldMk cId="2294918798" sldId="1020"/>
            <ac:spMk id="26627" creationId="{78A67E50-48B5-4C32-A195-A2A2ED4EC18C}"/>
          </ac:spMkLst>
        </pc:spChg>
        <pc:graphicFrameChg chg="mod modGraphic">
          <ac:chgData name="Gearhart, Stephanie" userId="1a734b4f-0342-4cc0-95ec-88709d4e8464" providerId="ADAL" clId="{EFA7771D-65C1-4643-8CE6-7BFC44335784}" dt="2021-12-14T19:26:45.774" v="82" actId="207"/>
          <ac:graphicFrameMkLst>
            <pc:docMk/>
            <pc:sldMk cId="2294918798" sldId="1020"/>
            <ac:graphicFrameMk id="5" creationId="{AE8A0615-661E-48CA-82AC-AAD3F527F052}"/>
          </ac:graphicFrameMkLst>
        </pc:graphicFrameChg>
      </pc:sldChg>
      <pc:sldChg chg="delSp modSp mod modNotesTx">
        <pc:chgData name="Gearhart, Stephanie" userId="1a734b4f-0342-4cc0-95ec-88709d4e8464" providerId="ADAL" clId="{EFA7771D-65C1-4643-8CE6-7BFC44335784}" dt="2021-12-14T19:19:27.283" v="10" actId="478"/>
        <pc:sldMkLst>
          <pc:docMk/>
          <pc:sldMk cId="275172519" sldId="1049"/>
        </pc:sldMkLst>
        <pc:spChg chg="mod">
          <ac:chgData name="Gearhart, Stephanie" userId="1a734b4f-0342-4cc0-95ec-88709d4e8464" providerId="ADAL" clId="{EFA7771D-65C1-4643-8CE6-7BFC44335784}" dt="2021-12-14T19:18:33.838" v="5" actId="20577"/>
          <ac:spMkLst>
            <pc:docMk/>
            <pc:sldMk cId="275172519" sldId="1049"/>
            <ac:spMk id="9" creationId="{68284921-EDE2-4340-84F0-62E09D9C7CBB}"/>
          </ac:spMkLst>
        </pc:spChg>
        <pc:spChg chg="del">
          <ac:chgData name="Gearhart, Stephanie" userId="1a734b4f-0342-4cc0-95ec-88709d4e8464" providerId="ADAL" clId="{EFA7771D-65C1-4643-8CE6-7BFC44335784}" dt="2021-12-14T19:19:27.283" v="10" actId="478"/>
          <ac:spMkLst>
            <pc:docMk/>
            <pc:sldMk cId="275172519" sldId="1049"/>
            <ac:spMk id="10" creationId="{B769F652-55AC-1941-A9E4-0B354CFDF2DE}"/>
          </ac:spMkLst>
        </pc:spChg>
        <pc:spChg chg="mod">
          <ac:chgData name="Gearhart, Stephanie" userId="1a734b4f-0342-4cc0-95ec-88709d4e8464" providerId="ADAL" clId="{EFA7771D-65C1-4643-8CE6-7BFC44335784}" dt="2021-12-14T19:19:15.471" v="9" actId="1076"/>
          <ac:spMkLst>
            <pc:docMk/>
            <pc:sldMk cId="275172519" sldId="1049"/>
            <ac:spMk id="12" creationId="{45E3D1EC-DC2B-7043-8CC0-49EC58190AF7}"/>
          </ac:spMkLst>
        </pc:spChg>
        <pc:spChg chg="mod">
          <ac:chgData name="Gearhart, Stephanie" userId="1a734b4f-0342-4cc0-95ec-88709d4e8464" providerId="ADAL" clId="{EFA7771D-65C1-4643-8CE6-7BFC44335784}" dt="2021-12-14T19:18:28.873" v="4" actId="20577"/>
          <ac:spMkLst>
            <pc:docMk/>
            <pc:sldMk cId="275172519" sldId="1049"/>
            <ac:spMk id="18" creationId="{D1F849C9-A62C-0047-8845-26D7385B0569}"/>
          </ac:spMkLst>
        </pc:spChg>
      </pc:sldChg>
      <pc:sldChg chg="modSp mod">
        <pc:chgData name="Gearhart, Stephanie" userId="1a734b4f-0342-4cc0-95ec-88709d4e8464" providerId="ADAL" clId="{EFA7771D-65C1-4643-8CE6-7BFC44335784}" dt="2021-12-14T19:37:52.641" v="336" actId="207"/>
        <pc:sldMkLst>
          <pc:docMk/>
          <pc:sldMk cId="3146042221" sldId="1197"/>
        </pc:sldMkLst>
        <pc:spChg chg="mod">
          <ac:chgData name="Gearhart, Stephanie" userId="1a734b4f-0342-4cc0-95ec-88709d4e8464" providerId="ADAL" clId="{EFA7771D-65C1-4643-8CE6-7BFC44335784}" dt="2021-12-14T19:37:52.641" v="336" actId="207"/>
          <ac:spMkLst>
            <pc:docMk/>
            <pc:sldMk cId="3146042221" sldId="1197"/>
            <ac:spMk id="13" creationId="{5D285DD0-91DE-A141-B1E5-87C4AF0712A3}"/>
          </ac:spMkLst>
        </pc:spChg>
      </pc:sldChg>
      <pc:sldChg chg="modSp mod">
        <pc:chgData name="Gearhart, Stephanie" userId="1a734b4f-0342-4cc0-95ec-88709d4e8464" providerId="ADAL" clId="{EFA7771D-65C1-4643-8CE6-7BFC44335784}" dt="2021-12-14T19:38:00.195" v="337" actId="207"/>
        <pc:sldMkLst>
          <pc:docMk/>
          <pc:sldMk cId="136461487" sldId="1199"/>
        </pc:sldMkLst>
        <pc:spChg chg="mod">
          <ac:chgData name="Gearhart, Stephanie" userId="1a734b4f-0342-4cc0-95ec-88709d4e8464" providerId="ADAL" clId="{EFA7771D-65C1-4643-8CE6-7BFC44335784}" dt="2021-12-14T19:38:00.195" v="337" actId="207"/>
          <ac:spMkLst>
            <pc:docMk/>
            <pc:sldMk cId="136461487" sldId="1199"/>
            <ac:spMk id="13" creationId="{5D285DD0-91DE-A141-B1E5-87C4AF0712A3}"/>
          </ac:spMkLst>
        </pc:spChg>
      </pc:sldChg>
      <pc:sldChg chg="addSp delSp modSp add del mod ord">
        <pc:chgData name="Gearhart, Stephanie" userId="1a734b4f-0342-4cc0-95ec-88709d4e8464" providerId="ADAL" clId="{EFA7771D-65C1-4643-8CE6-7BFC44335784}" dt="2021-12-14T19:27:08.341" v="83" actId="2696"/>
        <pc:sldMkLst>
          <pc:docMk/>
          <pc:sldMk cId="24286901" sldId="1238"/>
        </pc:sldMkLst>
        <pc:spChg chg="mod">
          <ac:chgData name="Gearhart, Stephanie" userId="1a734b4f-0342-4cc0-95ec-88709d4e8464" providerId="ADAL" clId="{EFA7771D-65C1-4643-8CE6-7BFC44335784}" dt="2021-12-14T19:22:08.254" v="68" actId="20577"/>
          <ac:spMkLst>
            <pc:docMk/>
            <pc:sldMk cId="24286901" sldId="1238"/>
            <ac:spMk id="5" creationId="{6CE996F1-89CE-1B48-A920-40FBD75EE938}"/>
          </ac:spMkLst>
        </pc:spChg>
        <pc:spChg chg="del">
          <ac:chgData name="Gearhart, Stephanie" userId="1a734b4f-0342-4cc0-95ec-88709d4e8464" providerId="ADAL" clId="{EFA7771D-65C1-4643-8CE6-7BFC44335784}" dt="2021-12-14T19:21:50.951" v="17" actId="478"/>
          <ac:spMkLst>
            <pc:docMk/>
            <pc:sldMk cId="24286901" sldId="1238"/>
            <ac:spMk id="8" creationId="{5FACD13F-BD01-451F-A709-3F788606F19A}"/>
          </ac:spMkLst>
        </pc:spChg>
        <pc:spChg chg="mod">
          <ac:chgData name="Gearhart, Stephanie" userId="1a734b4f-0342-4cc0-95ec-88709d4e8464" providerId="ADAL" clId="{EFA7771D-65C1-4643-8CE6-7BFC44335784}" dt="2021-12-14T19:23:12.789" v="72" actId="255"/>
          <ac:spMkLst>
            <pc:docMk/>
            <pc:sldMk cId="24286901" sldId="1238"/>
            <ac:spMk id="9" creationId="{A073A719-BFF3-4515-9B01-49CD3BBC3E32}"/>
          </ac:spMkLst>
        </pc:spChg>
        <pc:spChg chg="del">
          <ac:chgData name="Gearhart, Stephanie" userId="1a734b4f-0342-4cc0-95ec-88709d4e8464" providerId="ADAL" clId="{EFA7771D-65C1-4643-8CE6-7BFC44335784}" dt="2021-12-14T19:21:48.644" v="16" actId="478"/>
          <ac:spMkLst>
            <pc:docMk/>
            <pc:sldMk cId="24286901" sldId="1238"/>
            <ac:spMk id="12" creationId="{F0A07CC3-159C-4218-ABF7-F0D10D2489C3}"/>
          </ac:spMkLst>
        </pc:spChg>
        <pc:graphicFrameChg chg="add del mod">
          <ac:chgData name="Gearhart, Stephanie" userId="1a734b4f-0342-4cc0-95ec-88709d4e8464" providerId="ADAL" clId="{EFA7771D-65C1-4643-8CE6-7BFC44335784}" dt="2021-12-14T19:25:49.907" v="74" actId="478"/>
          <ac:graphicFrameMkLst>
            <pc:docMk/>
            <pc:sldMk cId="24286901" sldId="1238"/>
            <ac:graphicFrameMk id="10" creationId="{1CEE66F2-0617-420D-82E4-E01E6C407516}"/>
          </ac:graphicFrameMkLst>
        </pc:graphicFrameChg>
        <pc:graphicFrameChg chg="add del mod">
          <ac:chgData name="Gearhart, Stephanie" userId="1a734b4f-0342-4cc0-95ec-88709d4e8464" providerId="ADAL" clId="{EFA7771D-65C1-4643-8CE6-7BFC44335784}" dt="2021-12-14T19:25:52.313" v="76"/>
          <ac:graphicFrameMkLst>
            <pc:docMk/>
            <pc:sldMk cId="24286901" sldId="1238"/>
            <ac:graphicFrameMk id="13" creationId="{1200B7A0-3D73-40A3-B94F-18A6527FA448}"/>
          </ac:graphicFrameMkLst>
        </pc:graphicFrameChg>
      </pc:sldChg>
      <pc:sldChg chg="addSp delSp modSp add mod ord modNotesTx">
        <pc:chgData name="Gearhart, Stephanie" userId="1a734b4f-0342-4cc0-95ec-88709d4e8464" providerId="ADAL" clId="{EFA7771D-65C1-4643-8CE6-7BFC44335784}" dt="2021-12-14T19:29:45.601" v="245" actId="1076"/>
        <pc:sldMkLst>
          <pc:docMk/>
          <pc:sldMk cId="788491941" sldId="1238"/>
        </pc:sldMkLst>
        <pc:spChg chg="mod">
          <ac:chgData name="Gearhart, Stephanie" userId="1a734b4f-0342-4cc0-95ec-88709d4e8464" providerId="ADAL" clId="{EFA7771D-65C1-4643-8CE6-7BFC44335784}" dt="2021-12-14T19:28:39.047" v="141" actId="20577"/>
          <ac:spMkLst>
            <pc:docMk/>
            <pc:sldMk cId="788491941" sldId="1238"/>
            <ac:spMk id="5" creationId="{6CE996F1-89CE-1B48-A920-40FBD75EE938}"/>
          </ac:spMkLst>
        </pc:spChg>
        <pc:spChg chg="mod">
          <ac:chgData name="Gearhart, Stephanie" userId="1a734b4f-0342-4cc0-95ec-88709d4e8464" providerId="ADAL" clId="{EFA7771D-65C1-4643-8CE6-7BFC44335784}" dt="2021-12-14T19:29:09.222" v="237" actId="20577"/>
          <ac:spMkLst>
            <pc:docMk/>
            <pc:sldMk cId="788491941" sldId="1238"/>
            <ac:spMk id="12" creationId="{F0A07CC3-159C-4218-ABF7-F0D10D2489C3}"/>
          </ac:spMkLst>
        </pc:spChg>
        <pc:picChg chg="del">
          <ac:chgData name="Gearhart, Stephanie" userId="1a734b4f-0342-4cc0-95ec-88709d4e8464" providerId="ADAL" clId="{EFA7771D-65C1-4643-8CE6-7BFC44335784}" dt="2021-12-14T19:29:35.295" v="240" actId="478"/>
          <ac:picMkLst>
            <pc:docMk/>
            <pc:sldMk cId="788491941" sldId="1238"/>
            <ac:picMk id="10" creationId="{EB8859D7-C35D-4011-9887-79B8DAB58E30}"/>
          </ac:picMkLst>
        </pc:picChg>
        <pc:picChg chg="add mod">
          <ac:chgData name="Gearhart, Stephanie" userId="1a734b4f-0342-4cc0-95ec-88709d4e8464" providerId="ADAL" clId="{EFA7771D-65C1-4643-8CE6-7BFC44335784}" dt="2021-12-14T19:29:45.601" v="245" actId="1076"/>
          <ac:picMkLst>
            <pc:docMk/>
            <pc:sldMk cId="788491941" sldId="1238"/>
            <ac:picMk id="13" creationId="{5586C05B-490B-4783-87E0-0C3803DE6AC3}"/>
          </ac:picMkLst>
        </pc:picChg>
      </pc:sldChg>
      <pc:sldChg chg="delSp modSp add del mod">
        <pc:chgData name="Gearhart, Stephanie" userId="1a734b4f-0342-4cc0-95ec-88709d4e8464" providerId="ADAL" clId="{EFA7771D-65C1-4643-8CE6-7BFC44335784}" dt="2021-12-14T19:32:15.230" v="272" actId="2696"/>
        <pc:sldMkLst>
          <pc:docMk/>
          <pc:sldMk cId="2933740953" sldId="1239"/>
        </pc:sldMkLst>
        <pc:spChg chg="mod">
          <ac:chgData name="Gearhart, Stephanie" userId="1a734b4f-0342-4cc0-95ec-88709d4e8464" providerId="ADAL" clId="{EFA7771D-65C1-4643-8CE6-7BFC44335784}" dt="2021-12-14T19:30:53.804" v="269" actId="20577"/>
          <ac:spMkLst>
            <pc:docMk/>
            <pc:sldMk cId="2933740953" sldId="1239"/>
            <ac:spMk id="5" creationId="{6CE996F1-89CE-1B48-A920-40FBD75EE938}"/>
          </ac:spMkLst>
        </pc:spChg>
        <pc:picChg chg="del">
          <ac:chgData name="Gearhart, Stephanie" userId="1a734b4f-0342-4cc0-95ec-88709d4e8464" providerId="ADAL" clId="{EFA7771D-65C1-4643-8CE6-7BFC44335784}" dt="2021-12-14T19:30:56.380" v="270" actId="478"/>
          <ac:picMkLst>
            <pc:docMk/>
            <pc:sldMk cId="2933740953" sldId="1239"/>
            <ac:picMk id="13" creationId="{5586C05B-490B-4783-87E0-0C3803DE6AC3}"/>
          </ac:picMkLst>
        </pc:picChg>
      </pc:sldChg>
      <pc:sldChg chg="del">
        <pc:chgData name="Gearhart, Stephanie" userId="1a734b4f-0342-4cc0-95ec-88709d4e8464" providerId="ADAL" clId="{EFA7771D-65C1-4643-8CE6-7BFC44335784}" dt="2021-12-14T19:19:36.995" v="12" actId="2696"/>
        <pc:sldMkLst>
          <pc:docMk/>
          <pc:sldMk cId="2943432826" sldId="1245"/>
        </pc:sldMkLst>
      </pc:sldChg>
      <pc:sldChg chg="modSp mod modNotesTx">
        <pc:chgData name="Gearhart, Stephanie" userId="1a734b4f-0342-4cc0-95ec-88709d4e8464" providerId="ADAL" clId="{EFA7771D-65C1-4643-8CE6-7BFC44335784}" dt="2021-12-14T19:53:43.902" v="564" actId="1076"/>
        <pc:sldMkLst>
          <pc:docMk/>
          <pc:sldMk cId="1601679737" sldId="1246"/>
        </pc:sldMkLst>
        <pc:spChg chg="mod">
          <ac:chgData name="Gearhart, Stephanie" userId="1a734b4f-0342-4cc0-95ec-88709d4e8464" providerId="ADAL" clId="{EFA7771D-65C1-4643-8CE6-7BFC44335784}" dt="2021-12-14T19:53:43.902" v="564" actId="1076"/>
          <ac:spMkLst>
            <pc:docMk/>
            <pc:sldMk cId="1601679737" sldId="1246"/>
            <ac:spMk id="4" creationId="{7DC170A7-5825-46C7-A956-6D09AA5D04AB}"/>
          </ac:spMkLst>
        </pc:spChg>
      </pc:sldChg>
      <pc:sldChg chg="addSp delSp modSp del mod">
        <pc:chgData name="Gearhart, Stephanie" userId="1a734b4f-0342-4cc0-95ec-88709d4e8464" providerId="ADAL" clId="{EFA7771D-65C1-4643-8CE6-7BFC44335784}" dt="2021-12-14T19:36:06.381" v="330" actId="1035"/>
        <pc:sldMkLst>
          <pc:docMk/>
          <pc:sldMk cId="1278158176" sldId="2147469303"/>
        </pc:sldMkLst>
        <pc:spChg chg="mod">
          <ac:chgData name="Gearhart, Stephanie" userId="1a734b4f-0342-4cc0-95ec-88709d4e8464" providerId="ADAL" clId="{EFA7771D-65C1-4643-8CE6-7BFC44335784}" dt="2021-12-14T19:32:52.228" v="312" actId="403"/>
          <ac:spMkLst>
            <pc:docMk/>
            <pc:sldMk cId="1278158176" sldId="2147469303"/>
            <ac:spMk id="5" creationId="{47AC41B8-6A2F-1148-98BD-B55B079FFEB5}"/>
          </ac:spMkLst>
        </pc:spChg>
        <pc:spChg chg="add mod">
          <ac:chgData name="Gearhart, Stephanie" userId="1a734b4f-0342-4cc0-95ec-88709d4e8464" providerId="ADAL" clId="{EFA7771D-65C1-4643-8CE6-7BFC44335784}" dt="2021-12-14T19:36:06.381" v="330" actId="1035"/>
          <ac:spMkLst>
            <pc:docMk/>
            <pc:sldMk cId="1278158176" sldId="2147469303"/>
            <ac:spMk id="24" creationId="{9C077F33-6283-4BDD-B09E-E70421580206}"/>
          </ac:spMkLst>
        </pc:spChg>
        <pc:spChg chg="del">
          <ac:chgData name="Gearhart, Stephanie" userId="1a734b4f-0342-4cc0-95ec-88709d4e8464" providerId="ADAL" clId="{EFA7771D-65C1-4643-8CE6-7BFC44335784}" dt="2021-12-14T19:35:29.722" v="320" actId="478"/>
          <ac:spMkLst>
            <pc:docMk/>
            <pc:sldMk cId="1278158176" sldId="2147469303"/>
            <ac:spMk id="42" creationId="{3F6FFCCE-64D1-294F-A332-9601BE19D027}"/>
          </ac:spMkLst>
        </pc:spChg>
      </pc:sldChg>
      <pc:sldChg chg="addSp delSp modSp add mod ord modNotesTx">
        <pc:chgData name="Gearhart, Stephanie" userId="1a734b4f-0342-4cc0-95ec-88709d4e8464" providerId="ADAL" clId="{EFA7771D-65C1-4643-8CE6-7BFC44335784}" dt="2021-12-14T19:51:24.860" v="493" actId="208"/>
        <pc:sldMkLst>
          <pc:docMk/>
          <pc:sldMk cId="779937861" sldId="2147469304"/>
        </pc:sldMkLst>
        <pc:spChg chg="mod">
          <ac:chgData name="Gearhart, Stephanie" userId="1a734b4f-0342-4cc0-95ec-88709d4e8464" providerId="ADAL" clId="{EFA7771D-65C1-4643-8CE6-7BFC44335784}" dt="2021-12-14T19:42:42.104" v="375" actId="1076"/>
          <ac:spMkLst>
            <pc:docMk/>
            <pc:sldMk cId="779937861" sldId="2147469304"/>
            <ac:spMk id="5" creationId="{6CE996F1-89CE-1B48-A920-40FBD75EE938}"/>
          </ac:spMkLst>
        </pc:spChg>
        <pc:spChg chg="add mod">
          <ac:chgData name="Gearhart, Stephanie" userId="1a734b4f-0342-4cc0-95ec-88709d4e8464" providerId="ADAL" clId="{EFA7771D-65C1-4643-8CE6-7BFC44335784}" dt="2021-12-14T19:45:04.150" v="376" actId="207"/>
          <ac:spMkLst>
            <pc:docMk/>
            <pc:sldMk cId="779937861" sldId="2147469304"/>
            <ac:spMk id="10" creationId="{B4416E48-6C9D-461C-A6B9-4F40EB6016B9}"/>
          </ac:spMkLst>
        </pc:spChg>
        <pc:spChg chg="del">
          <ac:chgData name="Gearhart, Stephanie" userId="1a734b4f-0342-4cc0-95ec-88709d4e8464" providerId="ADAL" clId="{EFA7771D-65C1-4643-8CE6-7BFC44335784}" dt="2021-12-14T19:41:50.789" v="369" actId="478"/>
          <ac:spMkLst>
            <pc:docMk/>
            <pc:sldMk cId="779937861" sldId="2147469304"/>
            <ac:spMk id="12" creationId="{F0A07CC3-159C-4218-ABF7-F0D10D2489C3}"/>
          </ac:spMkLst>
        </pc:spChg>
        <pc:spChg chg="add mod">
          <ac:chgData name="Gearhart, Stephanie" userId="1a734b4f-0342-4cc0-95ec-88709d4e8464" providerId="ADAL" clId="{EFA7771D-65C1-4643-8CE6-7BFC44335784}" dt="2021-12-14T19:49:05.375" v="448" actId="14100"/>
          <ac:spMkLst>
            <pc:docMk/>
            <pc:sldMk cId="779937861" sldId="2147469304"/>
            <ac:spMk id="14" creationId="{4EDF5F86-9D38-4C98-84E5-2EB955F62554}"/>
          </ac:spMkLst>
        </pc:spChg>
        <pc:spChg chg="mod">
          <ac:chgData name="Gearhart, Stephanie" userId="1a734b4f-0342-4cc0-95ec-88709d4e8464" providerId="ADAL" clId="{EFA7771D-65C1-4643-8CE6-7BFC44335784}" dt="2021-12-14T19:42:38.981" v="374" actId="14100"/>
          <ac:spMkLst>
            <pc:docMk/>
            <pc:sldMk cId="779937861" sldId="2147469304"/>
            <ac:spMk id="15" creationId="{74364F78-7030-8447-818F-F4424B1550CD}"/>
          </ac:spMkLst>
        </pc:spChg>
        <pc:spChg chg="add mod">
          <ac:chgData name="Gearhart, Stephanie" userId="1a734b4f-0342-4cc0-95ec-88709d4e8464" providerId="ADAL" clId="{EFA7771D-65C1-4643-8CE6-7BFC44335784}" dt="2021-12-14T19:49:27.575" v="477" actId="1076"/>
          <ac:spMkLst>
            <pc:docMk/>
            <pc:sldMk cId="779937861" sldId="2147469304"/>
            <ac:spMk id="18" creationId="{393D4C55-B6F8-4572-BF85-D7709CDCE3A7}"/>
          </ac:spMkLst>
        </pc:spChg>
        <pc:spChg chg="add mod">
          <ac:chgData name="Gearhart, Stephanie" userId="1a734b4f-0342-4cc0-95ec-88709d4e8464" providerId="ADAL" clId="{EFA7771D-65C1-4643-8CE6-7BFC44335784}" dt="2021-12-14T19:47:05.669" v="386" actId="2711"/>
          <ac:spMkLst>
            <pc:docMk/>
            <pc:sldMk cId="779937861" sldId="2147469304"/>
            <ac:spMk id="19" creationId="{FCACD60E-8DC3-4A94-AEA8-72050CD55320}"/>
          </ac:spMkLst>
        </pc:spChg>
        <pc:spChg chg="add mod">
          <ac:chgData name="Gearhart, Stephanie" userId="1a734b4f-0342-4cc0-95ec-88709d4e8464" providerId="ADAL" clId="{EFA7771D-65C1-4643-8CE6-7BFC44335784}" dt="2021-12-14T19:47:05.669" v="386" actId="2711"/>
          <ac:spMkLst>
            <pc:docMk/>
            <pc:sldMk cId="779937861" sldId="2147469304"/>
            <ac:spMk id="20" creationId="{106E8823-5DDA-4DED-B55D-6FF44CE288D9}"/>
          </ac:spMkLst>
        </pc:spChg>
        <pc:spChg chg="add mod">
          <ac:chgData name="Gearhart, Stephanie" userId="1a734b4f-0342-4cc0-95ec-88709d4e8464" providerId="ADAL" clId="{EFA7771D-65C1-4643-8CE6-7BFC44335784}" dt="2021-12-14T19:49:11.027" v="476" actId="1037"/>
          <ac:spMkLst>
            <pc:docMk/>
            <pc:sldMk cId="779937861" sldId="2147469304"/>
            <ac:spMk id="25" creationId="{DE575DCF-4C64-49D6-9A8E-1AA3858432CD}"/>
          </ac:spMkLst>
        </pc:spChg>
        <pc:spChg chg="add del mod">
          <ac:chgData name="Gearhart, Stephanie" userId="1a734b4f-0342-4cc0-95ec-88709d4e8464" providerId="ADAL" clId="{EFA7771D-65C1-4643-8CE6-7BFC44335784}" dt="2021-12-14T19:48:20.963" v="388" actId="478"/>
          <ac:spMkLst>
            <pc:docMk/>
            <pc:sldMk cId="779937861" sldId="2147469304"/>
            <ac:spMk id="26" creationId="{231BBCA6-001B-44A6-95C0-B0E4B949434E}"/>
          </ac:spMkLst>
        </pc:spChg>
        <pc:spChg chg="add mod">
          <ac:chgData name="Gearhart, Stephanie" userId="1a734b4f-0342-4cc0-95ec-88709d4e8464" providerId="ADAL" clId="{EFA7771D-65C1-4643-8CE6-7BFC44335784}" dt="2021-12-14T19:49:02.521" v="447" actId="1038"/>
          <ac:spMkLst>
            <pc:docMk/>
            <pc:sldMk cId="779937861" sldId="2147469304"/>
            <ac:spMk id="27" creationId="{BFBD1F23-7EED-4FE4-BE03-37672F3E96DD}"/>
          </ac:spMkLst>
        </pc:spChg>
        <pc:spChg chg="add mod">
          <ac:chgData name="Gearhart, Stephanie" userId="1a734b4f-0342-4cc0-95ec-88709d4e8464" providerId="ADAL" clId="{EFA7771D-65C1-4643-8CE6-7BFC44335784}" dt="2021-12-14T19:50:49.538" v="487" actId="1035"/>
          <ac:spMkLst>
            <pc:docMk/>
            <pc:sldMk cId="779937861" sldId="2147469304"/>
            <ac:spMk id="28" creationId="{3037BD2F-10A9-4F3F-BDDA-58269A19A2E1}"/>
          </ac:spMkLst>
        </pc:spChg>
        <pc:spChg chg="add mod">
          <ac:chgData name="Gearhart, Stephanie" userId="1a734b4f-0342-4cc0-95ec-88709d4e8464" providerId="ADAL" clId="{EFA7771D-65C1-4643-8CE6-7BFC44335784}" dt="2021-12-14T19:45:28.668" v="378"/>
          <ac:spMkLst>
            <pc:docMk/>
            <pc:sldMk cId="779937861" sldId="2147469304"/>
            <ac:spMk id="29" creationId="{03AEF0A8-5FE1-400D-9537-D499EDD852AC}"/>
          </ac:spMkLst>
        </pc:spChg>
        <pc:picChg chg="add mod">
          <ac:chgData name="Gearhart, Stephanie" userId="1a734b4f-0342-4cc0-95ec-88709d4e8464" providerId="ADAL" clId="{EFA7771D-65C1-4643-8CE6-7BFC44335784}" dt="2021-12-14T19:46:29.753" v="385" actId="208"/>
          <ac:picMkLst>
            <pc:docMk/>
            <pc:sldMk cId="779937861" sldId="2147469304"/>
            <ac:picMk id="4" creationId="{DD068470-FE3B-4013-859E-402490098973}"/>
          </ac:picMkLst>
        </pc:picChg>
        <pc:picChg chg="add mod">
          <ac:chgData name="Gearhart, Stephanie" userId="1a734b4f-0342-4cc0-95ec-88709d4e8464" providerId="ADAL" clId="{EFA7771D-65C1-4643-8CE6-7BFC44335784}" dt="2021-12-14T19:50:17.217" v="482" actId="208"/>
          <ac:picMkLst>
            <pc:docMk/>
            <pc:sldMk cId="779937861" sldId="2147469304"/>
            <ac:picMk id="7" creationId="{99E7C004-2C1F-4B00-954C-A6B97250DBAC}"/>
          </ac:picMkLst>
        </pc:picChg>
        <pc:picChg chg="del">
          <ac:chgData name="Gearhart, Stephanie" userId="1a734b4f-0342-4cc0-95ec-88709d4e8464" providerId="ADAL" clId="{EFA7771D-65C1-4643-8CE6-7BFC44335784}" dt="2021-12-14T19:41:49.099" v="368" actId="478"/>
          <ac:picMkLst>
            <pc:docMk/>
            <pc:sldMk cId="779937861" sldId="2147469304"/>
            <ac:picMk id="13" creationId="{5586C05B-490B-4783-87E0-0C3803DE6AC3}"/>
          </ac:picMkLst>
        </pc:picChg>
        <pc:picChg chg="add del mod">
          <ac:chgData name="Gearhart, Stephanie" userId="1a734b4f-0342-4cc0-95ec-88709d4e8464" providerId="ADAL" clId="{EFA7771D-65C1-4643-8CE6-7BFC44335784}" dt="2021-12-14T19:46:07.862" v="379" actId="478"/>
          <ac:picMkLst>
            <pc:docMk/>
            <pc:sldMk cId="779937861" sldId="2147469304"/>
            <ac:picMk id="16" creationId="{328C84D9-769B-492D-BAD3-0C2338F15595}"/>
          </ac:picMkLst>
        </pc:picChg>
        <pc:picChg chg="add mod">
          <ac:chgData name="Gearhart, Stephanie" userId="1a734b4f-0342-4cc0-95ec-88709d4e8464" providerId="ADAL" clId="{EFA7771D-65C1-4643-8CE6-7BFC44335784}" dt="2021-12-14T19:50:22.173" v="483" actId="208"/>
          <ac:picMkLst>
            <pc:docMk/>
            <pc:sldMk cId="779937861" sldId="2147469304"/>
            <ac:picMk id="17" creationId="{AE261970-B56B-4ED9-9676-81FC6925C656}"/>
          </ac:picMkLst>
        </pc:picChg>
        <pc:picChg chg="add del mod">
          <ac:chgData name="Gearhart, Stephanie" userId="1a734b4f-0342-4cc0-95ec-88709d4e8464" providerId="ADAL" clId="{EFA7771D-65C1-4643-8CE6-7BFC44335784}" dt="2021-12-14T19:48:19.681" v="387" actId="478"/>
          <ac:picMkLst>
            <pc:docMk/>
            <pc:sldMk cId="779937861" sldId="2147469304"/>
            <ac:picMk id="21" creationId="{4EEDE5F1-0CBF-434A-9AD8-12307201A3C8}"/>
          </ac:picMkLst>
        </pc:picChg>
        <pc:picChg chg="add del mod">
          <ac:chgData name="Gearhart, Stephanie" userId="1a734b4f-0342-4cc0-95ec-88709d4e8464" providerId="ADAL" clId="{EFA7771D-65C1-4643-8CE6-7BFC44335784}" dt="2021-12-14T19:49:52.289" v="478" actId="478"/>
          <ac:picMkLst>
            <pc:docMk/>
            <pc:sldMk cId="779937861" sldId="2147469304"/>
            <ac:picMk id="22" creationId="{777A1A73-1FA8-47F0-8CDF-50C4FEF4FE45}"/>
          </ac:picMkLst>
        </pc:picChg>
        <pc:picChg chg="add del mod">
          <ac:chgData name="Gearhart, Stephanie" userId="1a734b4f-0342-4cc0-95ec-88709d4e8464" providerId="ADAL" clId="{EFA7771D-65C1-4643-8CE6-7BFC44335784}" dt="2021-12-14T19:51:05.578" v="489" actId="478"/>
          <ac:picMkLst>
            <pc:docMk/>
            <pc:sldMk cId="779937861" sldId="2147469304"/>
            <ac:picMk id="23" creationId="{7B7F48A5-369B-4B37-9234-F52F5677232A}"/>
          </ac:picMkLst>
        </pc:picChg>
        <pc:picChg chg="add mod">
          <ac:chgData name="Gearhart, Stephanie" userId="1a734b4f-0342-4cc0-95ec-88709d4e8464" providerId="ADAL" clId="{EFA7771D-65C1-4643-8CE6-7BFC44335784}" dt="2021-12-14T19:50:54.325" v="488" actId="208"/>
          <ac:picMkLst>
            <pc:docMk/>
            <pc:sldMk cId="779937861" sldId="2147469304"/>
            <ac:picMk id="24" creationId="{4D50114C-11B1-4ECA-A1AD-2C6DE2DD7058}"/>
          </ac:picMkLst>
        </pc:picChg>
        <pc:picChg chg="add mod">
          <ac:chgData name="Gearhart, Stephanie" userId="1a734b4f-0342-4cc0-95ec-88709d4e8464" providerId="ADAL" clId="{EFA7771D-65C1-4643-8CE6-7BFC44335784}" dt="2021-12-14T19:51:24.860" v="493" actId="208"/>
          <ac:picMkLst>
            <pc:docMk/>
            <pc:sldMk cId="779937861" sldId="2147469304"/>
            <ac:picMk id="30" creationId="{80276616-F7D5-419A-B02A-D3E7EAACE089}"/>
          </ac:picMkLst>
        </pc:picChg>
      </pc:sldChg>
      <pc:sldMasterChg chg="modSldLayout">
        <pc:chgData name="Gearhart, Stephanie" userId="1a734b4f-0342-4cc0-95ec-88709d4e8464" providerId="ADAL" clId="{EFA7771D-65C1-4643-8CE6-7BFC44335784}" dt="2021-12-14T19:54:48.504" v="566" actId="207"/>
        <pc:sldMasterMkLst>
          <pc:docMk/>
          <pc:sldMasterMk cId="4171204224" sldId="2147483648"/>
        </pc:sldMasterMkLst>
        <pc:sldLayoutChg chg="modSp mod">
          <pc:chgData name="Gearhart, Stephanie" userId="1a734b4f-0342-4cc0-95ec-88709d4e8464" providerId="ADAL" clId="{EFA7771D-65C1-4643-8CE6-7BFC44335784}" dt="2021-12-14T19:36:46.828" v="332" actId="207"/>
          <pc:sldLayoutMkLst>
            <pc:docMk/>
            <pc:sldMasterMk cId="4171204224" sldId="2147483648"/>
            <pc:sldLayoutMk cId="1708466719" sldId="2147483705"/>
          </pc:sldLayoutMkLst>
          <pc:spChg chg="mod">
            <ac:chgData name="Gearhart, Stephanie" userId="1a734b4f-0342-4cc0-95ec-88709d4e8464" providerId="ADAL" clId="{EFA7771D-65C1-4643-8CE6-7BFC44335784}" dt="2021-12-14T19:36:46.828" v="332" actId="207"/>
            <ac:spMkLst>
              <pc:docMk/>
              <pc:sldMasterMk cId="4171204224" sldId="2147483648"/>
              <pc:sldLayoutMk cId="1708466719" sldId="2147483705"/>
              <ac:spMk id="8" creationId="{1B002232-2BA3-C349-AFD1-802FA144F459}"/>
            </ac:spMkLst>
          </pc:spChg>
        </pc:sldLayoutChg>
        <pc:sldLayoutChg chg="modSp mod">
          <pc:chgData name="Gearhart, Stephanie" userId="1a734b4f-0342-4cc0-95ec-88709d4e8464" providerId="ADAL" clId="{EFA7771D-65C1-4643-8CE6-7BFC44335784}" dt="2021-12-14T19:36:57.714" v="333" actId="207"/>
          <pc:sldLayoutMkLst>
            <pc:docMk/>
            <pc:sldMasterMk cId="4171204224" sldId="2147483648"/>
            <pc:sldLayoutMk cId="390423038" sldId="2147483706"/>
          </pc:sldLayoutMkLst>
          <pc:spChg chg="mod">
            <ac:chgData name="Gearhart, Stephanie" userId="1a734b4f-0342-4cc0-95ec-88709d4e8464" providerId="ADAL" clId="{EFA7771D-65C1-4643-8CE6-7BFC44335784}" dt="2021-12-14T19:36:57.714" v="333" actId="207"/>
            <ac:spMkLst>
              <pc:docMk/>
              <pc:sldMasterMk cId="4171204224" sldId="2147483648"/>
              <pc:sldLayoutMk cId="390423038" sldId="2147483706"/>
              <ac:spMk id="5" creationId="{F9792A1F-A590-EF48-83AB-D87AD62ADC69}"/>
            </ac:spMkLst>
          </pc:spChg>
        </pc:sldLayoutChg>
        <pc:sldLayoutChg chg="modSp mod">
          <pc:chgData name="Gearhart, Stephanie" userId="1a734b4f-0342-4cc0-95ec-88709d4e8464" providerId="ADAL" clId="{EFA7771D-65C1-4643-8CE6-7BFC44335784}" dt="2021-12-14T19:34:14.766" v="313" actId="207"/>
          <pc:sldLayoutMkLst>
            <pc:docMk/>
            <pc:sldMasterMk cId="4171204224" sldId="2147483648"/>
            <pc:sldLayoutMk cId="1019885612" sldId="2147483708"/>
          </pc:sldLayoutMkLst>
          <pc:spChg chg="mod">
            <ac:chgData name="Gearhart, Stephanie" userId="1a734b4f-0342-4cc0-95ec-88709d4e8464" providerId="ADAL" clId="{EFA7771D-65C1-4643-8CE6-7BFC44335784}" dt="2021-12-14T19:34:14.766" v="313" actId="207"/>
            <ac:spMkLst>
              <pc:docMk/>
              <pc:sldMasterMk cId="4171204224" sldId="2147483648"/>
              <pc:sldLayoutMk cId="1019885612" sldId="2147483708"/>
              <ac:spMk id="5" creationId="{56766CBA-FF80-0341-99F5-F6469D239AAD}"/>
            </ac:spMkLst>
          </pc:spChg>
        </pc:sldLayoutChg>
        <pc:sldLayoutChg chg="modSp mod">
          <pc:chgData name="Gearhart, Stephanie" userId="1a734b4f-0342-4cc0-95ec-88709d4e8464" providerId="ADAL" clId="{EFA7771D-65C1-4643-8CE6-7BFC44335784}" dt="2021-12-14T19:37:07.804" v="334" actId="207"/>
          <pc:sldLayoutMkLst>
            <pc:docMk/>
            <pc:sldMasterMk cId="4171204224" sldId="2147483648"/>
            <pc:sldLayoutMk cId="3456269568" sldId="2147483709"/>
          </pc:sldLayoutMkLst>
          <pc:spChg chg="mod">
            <ac:chgData name="Gearhart, Stephanie" userId="1a734b4f-0342-4cc0-95ec-88709d4e8464" providerId="ADAL" clId="{EFA7771D-65C1-4643-8CE6-7BFC44335784}" dt="2021-12-14T19:37:07.804" v="334" actId="207"/>
            <ac:spMkLst>
              <pc:docMk/>
              <pc:sldMasterMk cId="4171204224" sldId="2147483648"/>
              <pc:sldLayoutMk cId="3456269568" sldId="2147483709"/>
              <ac:spMk id="5" creationId="{224A4B61-A71A-1E49-BE8C-D948913FF42C}"/>
            </ac:spMkLst>
          </pc:spChg>
        </pc:sldLayoutChg>
        <pc:sldLayoutChg chg="modSp mod">
          <pc:chgData name="Gearhart, Stephanie" userId="1a734b4f-0342-4cc0-95ec-88709d4e8464" providerId="ADAL" clId="{EFA7771D-65C1-4643-8CE6-7BFC44335784}" dt="2021-12-14T19:34:40.302" v="314" actId="207"/>
          <pc:sldLayoutMkLst>
            <pc:docMk/>
            <pc:sldMasterMk cId="4171204224" sldId="2147483648"/>
            <pc:sldLayoutMk cId="563670574" sldId="2147483710"/>
          </pc:sldLayoutMkLst>
          <pc:spChg chg="mod">
            <ac:chgData name="Gearhart, Stephanie" userId="1a734b4f-0342-4cc0-95ec-88709d4e8464" providerId="ADAL" clId="{EFA7771D-65C1-4643-8CE6-7BFC44335784}" dt="2021-12-14T19:34:40.302" v="314" actId="207"/>
            <ac:spMkLst>
              <pc:docMk/>
              <pc:sldMasterMk cId="4171204224" sldId="2147483648"/>
              <pc:sldLayoutMk cId="563670574" sldId="2147483710"/>
              <ac:spMk id="5" creationId="{4AA526EF-B177-1B47-8111-B573BE11668B}"/>
            </ac:spMkLst>
          </pc:spChg>
        </pc:sldLayoutChg>
        <pc:sldLayoutChg chg="modSp mod">
          <pc:chgData name="Gearhart, Stephanie" userId="1a734b4f-0342-4cc0-95ec-88709d4e8464" providerId="ADAL" clId="{EFA7771D-65C1-4643-8CE6-7BFC44335784}" dt="2021-12-14T19:54:48.504" v="566" actId="207"/>
          <pc:sldLayoutMkLst>
            <pc:docMk/>
            <pc:sldMasterMk cId="4171204224" sldId="2147483648"/>
            <pc:sldLayoutMk cId="2220526059" sldId="2147483711"/>
          </pc:sldLayoutMkLst>
          <pc:spChg chg="mod">
            <ac:chgData name="Gearhart, Stephanie" userId="1a734b4f-0342-4cc0-95ec-88709d4e8464" providerId="ADAL" clId="{EFA7771D-65C1-4643-8CE6-7BFC44335784}" dt="2021-12-14T19:54:48.504" v="566" actId="207"/>
            <ac:spMkLst>
              <pc:docMk/>
              <pc:sldMasterMk cId="4171204224" sldId="2147483648"/>
              <pc:sldLayoutMk cId="2220526059" sldId="2147483711"/>
              <ac:spMk id="9" creationId="{C9E8B5FB-6590-E14F-846A-4A8FBA953F2D}"/>
            </ac:spMkLst>
          </pc:spChg>
        </pc:sldLayoutChg>
      </pc:sldMasterChg>
    </pc:docChg>
  </pc:docChgLst>
  <pc:docChgLst>
    <pc:chgData name="Hammond, Steve" userId="24a34c73-d4aa-4f8d-a38e-85841e691715" providerId="ADAL" clId="{F20F01F3-4695-4508-9C90-2DA3FDF837B0}"/>
    <pc:docChg chg="custSel modSld">
      <pc:chgData name="Hammond, Steve" userId="24a34c73-d4aa-4f8d-a38e-85841e691715" providerId="ADAL" clId="{F20F01F3-4695-4508-9C90-2DA3FDF837B0}" dt="2023-10-12T16:01:13.216" v="232" actId="20577"/>
      <pc:docMkLst>
        <pc:docMk/>
      </pc:docMkLst>
      <pc:sldChg chg="modSp mod">
        <pc:chgData name="Hammond, Steve" userId="24a34c73-d4aa-4f8d-a38e-85841e691715" providerId="ADAL" clId="{F20F01F3-4695-4508-9C90-2DA3FDF837B0}" dt="2023-10-12T16:01:13.216" v="232" actId="20577"/>
        <pc:sldMkLst>
          <pc:docMk/>
          <pc:sldMk cId="2294918798" sldId="1020"/>
        </pc:sldMkLst>
        <pc:spChg chg="mod">
          <ac:chgData name="Hammond, Steve" userId="24a34c73-d4aa-4f8d-a38e-85841e691715" providerId="ADAL" clId="{F20F01F3-4695-4508-9C90-2DA3FDF837B0}" dt="2023-10-12T15:17:21.656" v="33" actId="20577"/>
          <ac:spMkLst>
            <pc:docMk/>
            <pc:sldMk cId="2294918798" sldId="1020"/>
            <ac:spMk id="26627" creationId="{78A67E50-48B5-4C32-A195-A2A2ED4EC18C}"/>
          </ac:spMkLst>
        </pc:spChg>
        <pc:graphicFrameChg chg="modGraphic">
          <ac:chgData name="Hammond, Steve" userId="24a34c73-d4aa-4f8d-a38e-85841e691715" providerId="ADAL" clId="{F20F01F3-4695-4508-9C90-2DA3FDF837B0}" dt="2023-10-12T16:01:13.216" v="232" actId="20577"/>
          <ac:graphicFrameMkLst>
            <pc:docMk/>
            <pc:sldMk cId="2294918798" sldId="1020"/>
            <ac:graphicFrameMk id="5" creationId="{AE8A0615-661E-48CA-82AC-AAD3F527F052}"/>
          </ac:graphicFrameMkLst>
        </pc:graphicFrameChg>
      </pc:sldChg>
    </pc:docChg>
  </pc:docChgLst>
  <pc:docChgLst>
    <pc:chgData name="Hammond, Steve" userId="24a34c73-d4aa-4f8d-a38e-85841e691715" providerId="ADAL" clId="{7F5B0CA1-4478-499A-A32E-FDA4552ACA6A}"/>
    <pc:docChg chg="modSld">
      <pc:chgData name="Hammond, Steve" userId="24a34c73-d4aa-4f8d-a38e-85841e691715" providerId="ADAL" clId="{7F5B0CA1-4478-499A-A32E-FDA4552ACA6A}" dt="2023-11-08T14:09:41.447" v="21" actId="14100"/>
      <pc:docMkLst>
        <pc:docMk/>
      </pc:docMkLst>
      <pc:sldChg chg="modSp mod">
        <pc:chgData name="Hammond, Steve" userId="24a34c73-d4aa-4f8d-a38e-85841e691715" providerId="ADAL" clId="{7F5B0CA1-4478-499A-A32E-FDA4552ACA6A}" dt="2023-11-08T14:08:51.930" v="19" actId="255"/>
        <pc:sldMkLst>
          <pc:docMk/>
          <pc:sldMk cId="2294918798" sldId="1020"/>
        </pc:sldMkLst>
        <pc:graphicFrameChg chg="modGraphic">
          <ac:chgData name="Hammond, Steve" userId="24a34c73-d4aa-4f8d-a38e-85841e691715" providerId="ADAL" clId="{7F5B0CA1-4478-499A-A32E-FDA4552ACA6A}" dt="2023-11-08T14:08:51.930" v="19" actId="255"/>
          <ac:graphicFrameMkLst>
            <pc:docMk/>
            <pc:sldMk cId="2294918798" sldId="1020"/>
            <ac:graphicFrameMk id="5" creationId="{AE8A0615-661E-48CA-82AC-AAD3F527F052}"/>
          </ac:graphicFrameMkLst>
        </pc:graphicFrameChg>
      </pc:sldChg>
      <pc:sldChg chg="modSp mod">
        <pc:chgData name="Hammond, Steve" userId="24a34c73-d4aa-4f8d-a38e-85841e691715" providerId="ADAL" clId="{7F5B0CA1-4478-499A-A32E-FDA4552ACA6A}" dt="2023-11-08T14:01:08.396" v="17" actId="14100"/>
        <pc:sldMkLst>
          <pc:docMk/>
          <pc:sldMk cId="1623638653" sldId="1198"/>
        </pc:sldMkLst>
        <pc:spChg chg="mod">
          <ac:chgData name="Hammond, Steve" userId="24a34c73-d4aa-4f8d-a38e-85841e691715" providerId="ADAL" clId="{7F5B0CA1-4478-499A-A32E-FDA4552ACA6A}" dt="2023-11-08T14:01:08.396" v="17" actId="14100"/>
          <ac:spMkLst>
            <pc:docMk/>
            <pc:sldMk cId="1623638653" sldId="1198"/>
            <ac:spMk id="12" creationId="{F0A07CC3-159C-4218-ABF7-F0D10D2489C3}"/>
          </ac:spMkLst>
        </pc:spChg>
      </pc:sldChg>
      <pc:sldChg chg="modSp mod">
        <pc:chgData name="Hammond, Steve" userId="24a34c73-d4aa-4f8d-a38e-85841e691715" providerId="ADAL" clId="{7F5B0CA1-4478-499A-A32E-FDA4552ACA6A}" dt="2023-11-08T14:09:41.447" v="21" actId="14100"/>
        <pc:sldMkLst>
          <pc:docMk/>
          <pc:sldMk cId="3582616237" sldId="2147469306"/>
        </pc:sldMkLst>
        <pc:picChg chg="mod">
          <ac:chgData name="Hammond, Steve" userId="24a34c73-d4aa-4f8d-a38e-85841e691715" providerId="ADAL" clId="{7F5B0CA1-4478-499A-A32E-FDA4552ACA6A}" dt="2023-11-08T14:09:41.447" v="21" actId="14100"/>
          <ac:picMkLst>
            <pc:docMk/>
            <pc:sldMk cId="3582616237" sldId="2147469306"/>
            <ac:picMk id="3" creationId="{95E8A77F-0DDB-E12A-8EEA-A75ED1242E55}"/>
          </ac:picMkLst>
        </pc:picChg>
      </pc:sldChg>
    </pc:docChg>
  </pc:docChgLst>
  <pc:docChgLst>
    <pc:chgData name="Pals, Elizabeth" userId="3a3e4742-7438-4a4a-ab61-70379b5b3e6e" providerId="ADAL" clId="{0858A340-4A96-43D7-AC56-EAE14BD24641}"/>
    <pc:docChg chg="undo redo custSel modSld">
      <pc:chgData name="Pals, Elizabeth" userId="3a3e4742-7438-4a4a-ab61-70379b5b3e6e" providerId="ADAL" clId="{0858A340-4A96-43D7-AC56-EAE14BD24641}" dt="2023-11-08T14:37:26.053" v="67" actId="20577"/>
      <pc:docMkLst>
        <pc:docMk/>
      </pc:docMkLst>
      <pc:sldChg chg="modSp mod">
        <pc:chgData name="Pals, Elizabeth" userId="3a3e4742-7438-4a4a-ab61-70379b5b3e6e" providerId="ADAL" clId="{0858A340-4A96-43D7-AC56-EAE14BD24641}" dt="2023-11-08T14:37:26.053" v="67" actId="20577"/>
        <pc:sldMkLst>
          <pc:docMk/>
          <pc:sldMk cId="1763032707" sldId="302"/>
        </pc:sldMkLst>
        <pc:spChg chg="mod">
          <ac:chgData name="Pals, Elizabeth" userId="3a3e4742-7438-4a4a-ab61-70379b5b3e6e" providerId="ADAL" clId="{0858A340-4A96-43D7-AC56-EAE14BD24641}" dt="2023-11-08T14:35:07.670" v="52" actId="20577"/>
          <ac:spMkLst>
            <pc:docMk/>
            <pc:sldMk cId="1763032707" sldId="302"/>
            <ac:spMk id="2" creationId="{EBEF983A-2B1F-D345-9DD5-646B3402727B}"/>
          </ac:spMkLst>
        </pc:spChg>
        <pc:spChg chg="mod">
          <ac:chgData name="Pals, Elizabeth" userId="3a3e4742-7438-4a4a-ab61-70379b5b3e6e" providerId="ADAL" clId="{0858A340-4A96-43D7-AC56-EAE14BD24641}" dt="2023-11-08T14:37:26.053" v="67" actId="20577"/>
          <ac:spMkLst>
            <pc:docMk/>
            <pc:sldMk cId="1763032707" sldId="302"/>
            <ac:spMk id="5" creationId="{10686247-CA8B-564B-8213-1EA0A06061B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2D071C-62DA-1E40-889A-7A352E7EEFE9}" type="datetimeFigureOut">
              <a:rPr lang="en-US" smtClean="0"/>
              <a:t>11/27/2023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C57509-B498-694C-BF4C-D9B59421582C}" type="slidenum">
              <a:rPr lang="en-US" smtClean="0"/>
              <a:t>‹#›</a:t>
            </a:fld>
            <a:endParaRPr lang="en-US"/>
          </a:p>
        </p:txBody>
      </p:sp>
    </p:spTree>
    <p:extLst>
      <p:ext uri="{BB962C8B-B14F-4D97-AF65-F5344CB8AC3E}">
        <p14:creationId xmlns:p14="http://schemas.microsoft.com/office/powerpoint/2010/main" val="3500556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955B8-8F57-7C4D-8105-90AE58928882}" type="datetimeFigureOut">
              <a:rPr lang="en-US" smtClean="0"/>
              <a:t>11/27/2023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4C2B2C-38E7-6645-8EC2-7A497A515162}" type="slidenum">
              <a:rPr lang="en-US" smtClean="0"/>
              <a:t>‹#›</a:t>
            </a:fld>
            <a:endParaRPr lang="en-US"/>
          </a:p>
        </p:txBody>
      </p:sp>
    </p:spTree>
    <p:extLst>
      <p:ext uri="{BB962C8B-B14F-4D97-AF65-F5344CB8AC3E}">
        <p14:creationId xmlns:p14="http://schemas.microsoft.com/office/powerpoint/2010/main" val="8193574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Welcome and thanks for attending today’s business solutions overview.</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a:t>
            </a:fld>
            <a:endParaRPr lang="en-US"/>
          </a:p>
        </p:txBody>
      </p:sp>
    </p:spTree>
    <p:extLst>
      <p:ext uri="{BB962C8B-B14F-4D97-AF65-F5344CB8AC3E}">
        <p14:creationId xmlns:p14="http://schemas.microsoft.com/office/powerpoint/2010/main" val="2093044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Current wholesaler relationships. </a:t>
            </a:r>
            <a:r>
              <a:rPr lang="en-US" altLang="en-US" strike="noStrike" baseline="0" dirty="0"/>
              <a:t>Principal representative</a:t>
            </a:r>
            <a:endParaRPr lang="en-US" altLang="en-US" strike="sngStrike" baseline="0" dirty="0">
              <a:solidFill>
                <a:schemeClr val="tx1"/>
              </a:solidFill>
            </a:endParaRPr>
          </a:p>
          <a:p>
            <a:r>
              <a:rPr lang="en-US" altLang="en-US" dirty="0"/>
              <a:t>Financial professional support line: 800-654-4278</a:t>
            </a:r>
          </a:p>
          <a:p>
            <a:r>
              <a:rPr lang="en-US" altLang="en-US" dirty="0"/>
              <a:t>Business &amp; Advanced Solutions hotline: 833-803-8345</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10</a:t>
            </a:fld>
            <a:endParaRPr lang="en-US"/>
          </a:p>
        </p:txBody>
      </p:sp>
    </p:spTree>
    <p:extLst>
      <p:ext uri="{BB962C8B-B14F-4D97-AF65-F5344CB8AC3E}">
        <p14:creationId xmlns:p14="http://schemas.microsoft.com/office/powerpoint/2010/main" val="192049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Read the slide.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11</a:t>
            </a:fld>
            <a:endParaRPr lang="en-US" dirty="0"/>
          </a:p>
        </p:txBody>
      </p:sp>
    </p:spTree>
    <p:extLst>
      <p:ext uri="{BB962C8B-B14F-4D97-AF65-F5344CB8AC3E}">
        <p14:creationId xmlns:p14="http://schemas.microsoft.com/office/powerpoint/2010/main" val="257217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Identify and provide solutions for your clients by leveraging our sales support, approach strategies, tools, and resources.</a:t>
            </a:r>
          </a:p>
          <a:p>
            <a:pPr eaLnBrk="1" hangingPunct="1">
              <a:spcBef>
                <a:spcPct val="0"/>
              </a:spcBef>
            </a:pPr>
            <a:endParaRPr lang="en-US" altLang="en-US" dirty="0"/>
          </a:p>
          <a:p>
            <a:pPr eaLnBrk="1" hangingPunct="1">
              <a:spcBef>
                <a:spcPct val="0"/>
              </a:spcBef>
            </a:pPr>
            <a:r>
              <a:rPr lang="en-US" altLang="en-US" dirty="0">
                <a:solidFill>
                  <a:srgbClr val="FF0000"/>
                </a:solidFill>
              </a:rPr>
              <a:t>Our digital Business Needs Assessment can be used to h</a:t>
            </a:r>
            <a:r>
              <a:rPr lang="en-US" b="0" i="0" dirty="0">
                <a:solidFill>
                  <a:srgbClr val="464646"/>
                </a:solidFill>
                <a:effectLst/>
                <a:latin typeface="FS Elliot Web Regular"/>
              </a:rPr>
              <a:t>elp your clients and prospects uncover planning needs to help protect the financial well-being of their business and prepare for the future. You can provide them a personalized assessment in three key areas: protecting their business, employees, and lifestyle.</a:t>
            </a:r>
          </a:p>
          <a:p>
            <a:pPr eaLnBrk="1" hangingPunct="1">
              <a:spcBef>
                <a:spcPct val="0"/>
              </a:spcBef>
            </a:pPr>
            <a:endParaRPr lang="en-US" altLang="en-US" dirty="0">
              <a:solidFill>
                <a:srgbClr val="FF0000"/>
              </a:solidFill>
            </a:endParaRPr>
          </a:p>
          <a:p>
            <a:pPr eaLnBrk="1" hangingPunct="1">
              <a:spcBef>
                <a:spcPct val="0"/>
              </a:spcBef>
            </a:pPr>
            <a:r>
              <a:rPr lang="en-US" altLang="en-US" dirty="0"/>
              <a:t>Our complimentary Business Planning Services helps open doors and identify various business needs. And it comes with an easy to use digital RFP. </a:t>
            </a:r>
          </a:p>
          <a:p>
            <a:pPr eaLnBrk="1" hangingPunct="1">
              <a:spcBef>
                <a:spcPct val="0"/>
              </a:spcBef>
            </a:pPr>
            <a:endParaRPr lang="en-US" altLang="en-US" dirty="0"/>
          </a:p>
          <a:p>
            <a:pPr eaLnBrk="1" hangingPunct="1">
              <a:spcBef>
                <a:spcPct val="0"/>
              </a:spcBef>
            </a:pPr>
            <a:r>
              <a:rPr lang="en-US" altLang="en-US" dirty="0"/>
              <a:t>If clients need help prioritizing their needs, we’ve got you covered there, too. Our </a:t>
            </a:r>
            <a:r>
              <a:rPr lang="en-US" altLang="en-US" dirty="0">
                <a:solidFill>
                  <a:srgbClr val="FF0000"/>
                </a:solidFill>
              </a:rPr>
              <a:t>Prioritizing </a:t>
            </a:r>
            <a:r>
              <a:rPr lang="en-US" altLang="en-US" dirty="0"/>
              <a:t>Business Needs includes an easy checklist to help clients determine a plan of action.</a:t>
            </a:r>
          </a:p>
          <a:p>
            <a:pPr eaLnBrk="1" hangingPunct="1">
              <a:spcBef>
                <a:spcPct val="0"/>
              </a:spcBef>
            </a:pPr>
            <a:endParaRPr lang="en-US" altLang="en-US" dirty="0"/>
          </a:p>
          <a:p>
            <a:pPr eaLnBrk="1" hangingPunct="1">
              <a:spcBef>
                <a:spcPct val="0"/>
              </a:spcBef>
            </a:pPr>
            <a:r>
              <a:rPr lang="en-US" altLang="en-US" dirty="0"/>
              <a:t>As part of the planning conversation, you can also illustrate and help clients prepare their business for every stage of its life by using our Business Life Cycle brochure.</a:t>
            </a:r>
          </a:p>
          <a:p>
            <a:pPr eaLnBrk="1" hangingPunct="1">
              <a:spcBef>
                <a:spcPct val="0"/>
              </a:spcBef>
            </a:pPr>
            <a:endParaRPr lang="en-US" altLang="en-US" dirty="0"/>
          </a:p>
          <a:p>
            <a:pPr eaLnBrk="1" hangingPunct="1">
              <a:spcBef>
                <a:spcPct val="0"/>
              </a:spcBef>
            </a:pPr>
            <a:r>
              <a:rPr lang="en-US" altLang="en-US" dirty="0"/>
              <a:t>Once you’ve identified needs and priorities, you can rely on a robust set of marketing materials to help you frame the proposed solutions.</a:t>
            </a:r>
          </a:p>
          <a:p>
            <a:pPr eaLnBrk="1" fontAlgn="auto" hangingPunct="1">
              <a:spcBef>
                <a:spcPts val="0"/>
              </a:spcBef>
              <a:spcAft>
                <a:spcPts val="0"/>
              </a:spcAft>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12</a:t>
            </a:fld>
            <a:endParaRPr lang="en-US"/>
          </a:p>
        </p:txBody>
      </p:sp>
    </p:spTree>
    <p:extLst>
      <p:ext uri="{BB962C8B-B14F-4D97-AF65-F5344CB8AC3E}">
        <p14:creationId xmlns:p14="http://schemas.microsoft.com/office/powerpoint/2010/main" val="54534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We offer support throughout the sales process—from pre-sale consultation through plan design, product selection, and underwriting. We offer a full portfolio of products and multiple underwriting programs for all business solutions.</a:t>
            </a:r>
          </a:p>
          <a:p>
            <a:pPr eaLnBrk="1" hangingPunct="1">
              <a:spcBef>
                <a:spcPct val="0"/>
              </a:spcBef>
            </a:pPr>
            <a:endParaRPr lang="en-US" altLang="en-US" dirty="0"/>
          </a:p>
          <a:p>
            <a:pPr eaLnBrk="1" hangingPunct="1">
              <a:spcBef>
                <a:spcPct val="0"/>
              </a:spcBef>
            </a:pPr>
            <a:r>
              <a:rPr lang="en-US" altLang="en-US" dirty="0"/>
              <a:t>Your access to this differentiating service can set you apart from the competition and help you build—or enhance—strong, successful relationships with sophisticated clients.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13</a:t>
            </a:fld>
            <a:endParaRPr lang="en-US" dirty="0"/>
          </a:p>
        </p:txBody>
      </p:sp>
    </p:spTree>
    <p:extLst>
      <p:ext uri="{BB962C8B-B14F-4D97-AF65-F5344CB8AC3E}">
        <p14:creationId xmlns:p14="http://schemas.microsoft.com/office/powerpoint/2010/main" val="356120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Make implementation and ongoing support easy for you and your clients with value-added assistance from our in-house plan services. See BB9441 for more details.</a:t>
            </a:r>
          </a:p>
          <a:p>
            <a:endParaRPr lang="en-US" dirty="0"/>
          </a:p>
          <a:p>
            <a:r>
              <a:rPr lang="en-US" dirty="0"/>
              <a:t>Read slide.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14</a:t>
            </a:fld>
            <a:endParaRPr lang="en-US" dirty="0"/>
          </a:p>
        </p:txBody>
      </p:sp>
    </p:spTree>
    <p:extLst>
      <p:ext uri="{BB962C8B-B14F-4D97-AF65-F5344CB8AC3E}">
        <p14:creationId xmlns:p14="http://schemas.microsoft.com/office/powerpoint/2010/main" val="313059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Other companies may offer business solutions, but our experience and commitment set us apart.</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15</a:t>
            </a:fld>
            <a:endParaRPr lang="en-US"/>
          </a:p>
        </p:txBody>
      </p:sp>
    </p:spTree>
    <p:extLst>
      <p:ext uri="{BB962C8B-B14F-4D97-AF65-F5344CB8AC3E}">
        <p14:creationId xmlns:p14="http://schemas.microsoft.com/office/powerpoint/2010/main" val="357959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Read the slide.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16</a:t>
            </a:fld>
            <a:endParaRPr lang="en-US" dirty="0"/>
          </a:p>
        </p:txBody>
      </p:sp>
    </p:spTree>
    <p:extLst>
      <p:ext uri="{BB962C8B-B14F-4D97-AF65-F5344CB8AC3E}">
        <p14:creationId xmlns:p14="http://schemas.microsoft.com/office/powerpoint/2010/main" val="2835121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Currently, our top three business market concepts are key person protection, buy-sell plan funding, and key employee benefits. If you have clients that want to safeguard their key employees, use our easy calculator to help determine how much life and disability insurance they need for each employee and a price quote.</a:t>
            </a:r>
          </a:p>
          <a:p>
            <a:pPr eaLnBrk="1" hangingPunct="1">
              <a:spcBef>
                <a:spcPct val="0"/>
              </a:spcBef>
            </a:pPr>
            <a:endParaRPr lang="en-US" altLang="en-US" dirty="0"/>
          </a:p>
          <a:p>
            <a:pPr eaLnBrk="1" hangingPunct="1">
              <a:spcBef>
                <a:spcPct val="0"/>
              </a:spcBef>
            </a:pPr>
            <a:r>
              <a:rPr lang="en-US" altLang="en-US" dirty="0"/>
              <a:t>If buy-sell funding is needed, easily generate sales with our complimentary informal valuation and buy-sell review or business continuation proposal. These tools can help clients identify and fund unmet financial needs.</a:t>
            </a:r>
          </a:p>
          <a:p>
            <a:pPr eaLnBrk="1" hangingPunct="1">
              <a:spcBef>
                <a:spcPct val="0"/>
              </a:spcBef>
            </a:pPr>
            <a:endParaRPr lang="en-US" altLang="en-US" dirty="0"/>
          </a:p>
          <a:p>
            <a:pPr eaLnBrk="1" hangingPunct="1">
              <a:spcBef>
                <a:spcPct val="0"/>
              </a:spcBef>
            </a:pPr>
            <a:r>
              <a:rPr lang="en-US" altLang="en-US" dirty="0"/>
              <a:t>Some business clients may also have key employees that need help filling their retirement gap.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17</a:t>
            </a:fld>
            <a:endParaRPr lang="en-US"/>
          </a:p>
        </p:txBody>
      </p:sp>
    </p:spTree>
    <p:extLst>
      <p:ext uri="{BB962C8B-B14F-4D97-AF65-F5344CB8AC3E}">
        <p14:creationId xmlns:p14="http://schemas.microsoft.com/office/powerpoint/2010/main" val="360250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18</a:t>
            </a:fld>
            <a:endParaRPr lang="en-US"/>
          </a:p>
        </p:txBody>
      </p:sp>
    </p:spTree>
    <p:extLst>
      <p:ext uri="{BB962C8B-B14F-4D97-AF65-F5344CB8AC3E}">
        <p14:creationId xmlns:p14="http://schemas.microsoft.com/office/powerpoint/2010/main" val="2569246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Read the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19</a:t>
            </a:fld>
            <a:endParaRPr lang="en-US"/>
          </a:p>
        </p:txBody>
      </p:sp>
    </p:spTree>
    <p:extLst>
      <p:ext uri="{BB962C8B-B14F-4D97-AF65-F5344CB8AC3E}">
        <p14:creationId xmlns:p14="http://schemas.microsoft.com/office/powerpoint/2010/main" val="289945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For more than 60 years, Principal</a:t>
            </a:r>
            <a:r>
              <a:rPr lang="en-US" altLang="en-US" baseline="30000" dirty="0"/>
              <a:t>®</a:t>
            </a:r>
            <a:r>
              <a:rPr lang="en-US" altLang="en-US" dirty="0"/>
              <a:t> has focused on serving the needs, challenges, and opportunities faced by business owners—specifically small businesses. And, there are some interesting statistics I’d like to share with you around our target market.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a:t>
            </a:fld>
            <a:endParaRPr lang="en-US"/>
          </a:p>
        </p:txBody>
      </p:sp>
    </p:spTree>
    <p:extLst>
      <p:ext uri="{BB962C8B-B14F-4D97-AF65-F5344CB8AC3E}">
        <p14:creationId xmlns:p14="http://schemas.microsoft.com/office/powerpoint/2010/main" val="3524715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Are there any questions I can address for you before we go?</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20</a:t>
            </a:fld>
            <a:endParaRPr lang="en-US" dirty="0"/>
          </a:p>
        </p:txBody>
      </p:sp>
    </p:spTree>
    <p:extLst>
      <p:ext uri="{BB962C8B-B14F-4D97-AF65-F5344CB8AC3E}">
        <p14:creationId xmlns:p14="http://schemas.microsoft.com/office/powerpoint/2010/main" val="705631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a:t>
            </a:r>
            <a:r>
              <a:rPr lang="en-US" b="1" baseline="0" dirty="0"/>
              <a:t>Leave on screen long enough for people to read.]</a:t>
            </a:r>
            <a:endParaRPr lang="en-US" b="1"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21</a:t>
            </a:fld>
            <a:endParaRPr lang="en-US"/>
          </a:p>
        </p:txBody>
      </p:sp>
    </p:spTree>
    <p:extLst>
      <p:ext uri="{BB962C8B-B14F-4D97-AF65-F5344CB8AC3E}">
        <p14:creationId xmlns:p14="http://schemas.microsoft.com/office/powerpoint/2010/main" val="347752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Whether you’re new to the business market, or you’ve been providing solutions for years, </a:t>
            </a:r>
            <a:r>
              <a:rPr lang="en-US" sz="1800" dirty="0">
                <a:solidFill>
                  <a:srgbClr val="000000"/>
                </a:solidFill>
                <a:latin typeface="Segoe UI" panose="020B0502040204020203" pitchFamily="34" charset="0"/>
              </a:rPr>
              <a:t>we offer support that can help you meet the needs of your business clients.</a:t>
            </a:r>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3</a:t>
            </a:fld>
            <a:endParaRPr lang="en-US"/>
          </a:p>
        </p:txBody>
      </p:sp>
    </p:spTree>
    <p:extLst>
      <p:ext uri="{BB962C8B-B14F-4D97-AF65-F5344CB8AC3E}">
        <p14:creationId xmlns:p14="http://schemas.microsoft.com/office/powerpoint/2010/main" val="192049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0" dirty="0"/>
              <a:t>Business owners need to protect the integrity of their businesses in order to:</a:t>
            </a:r>
          </a:p>
          <a:p>
            <a:pPr eaLnBrk="1" fontAlgn="auto" hangingPunct="1">
              <a:spcBef>
                <a:spcPts val="0"/>
              </a:spcBef>
              <a:spcAft>
                <a:spcPts val="0"/>
              </a:spcAft>
              <a:defRPr/>
            </a:pPr>
            <a:endParaRPr lang="en-US" b="0" dirty="0"/>
          </a:p>
          <a:p>
            <a:pPr marL="171432" indent="-171432" eaLnBrk="1" fontAlgn="auto" hangingPunct="1">
              <a:spcBef>
                <a:spcPts val="0"/>
              </a:spcBef>
              <a:spcAft>
                <a:spcPts val="0"/>
              </a:spcAft>
              <a:buFont typeface="Arial" panose="020B0604020202020204" pitchFamily="34" charset="0"/>
              <a:buChar char="•"/>
              <a:defRPr/>
            </a:pPr>
            <a:r>
              <a:rPr lang="en-US" b="0" dirty="0"/>
              <a:t>Help maintain business operations when your clients face the loss of a key employee</a:t>
            </a:r>
          </a:p>
          <a:p>
            <a:pPr marL="628632" lvl="1" indent="-171432" eaLnBrk="1" fontAlgn="auto" hangingPunct="1">
              <a:spcBef>
                <a:spcPts val="0"/>
              </a:spcBef>
              <a:spcAft>
                <a:spcPts val="0"/>
              </a:spcAft>
              <a:buFont typeface="Arial" panose="020B0604020202020204" pitchFamily="34" charset="0"/>
              <a:buChar char="•"/>
              <a:defRPr/>
            </a:pPr>
            <a:r>
              <a:rPr lang="en-US" b="0" dirty="0"/>
              <a:t>Key person life insurance, key person replacement disability insurance, and business overhead expense are key solutions to consider.  </a:t>
            </a:r>
          </a:p>
          <a:p>
            <a:pPr marL="171432" indent="-171432" eaLnBrk="1" fontAlgn="auto" hangingPunct="1">
              <a:spcBef>
                <a:spcPts val="0"/>
              </a:spcBef>
              <a:spcAft>
                <a:spcPts val="0"/>
              </a:spcAft>
              <a:buFont typeface="Arial" panose="020B0604020202020204" pitchFamily="34" charset="0"/>
              <a:buChar char="•"/>
              <a:defRPr/>
            </a:pPr>
            <a:r>
              <a:rPr lang="en-US" b="0" dirty="0"/>
              <a:t>Preserve the value of their business when they choose to exit, by funding their succession strategies with life and disability insurance.</a:t>
            </a:r>
          </a:p>
          <a:p>
            <a:pPr marL="171432" indent="-171432" eaLnBrk="1" fontAlgn="auto" hangingPunct="1">
              <a:spcBef>
                <a:spcPts val="0"/>
              </a:spcBef>
              <a:spcAft>
                <a:spcPts val="0"/>
              </a:spcAft>
              <a:buFont typeface="Arial" panose="020B0604020202020204" pitchFamily="34" charset="0"/>
              <a:buChar char="•"/>
              <a:defRPr/>
            </a:pPr>
            <a:r>
              <a:rPr lang="en-US" b="0" dirty="0"/>
              <a:t>Provide strategies to help them better facilitate a transfer to family members, key employees, remaining owners, or third parties upon their exit.</a:t>
            </a:r>
          </a:p>
          <a:p>
            <a:pPr eaLnBrk="1" fontAlgn="auto" hangingPunct="1">
              <a:spcBef>
                <a:spcPts val="0"/>
              </a:spcBef>
              <a:spcAft>
                <a:spcPts val="0"/>
              </a:spcAft>
              <a:defRPr/>
            </a:pPr>
            <a:endParaRPr lang="en-US" b="0" dirty="0"/>
          </a:p>
          <a:p>
            <a:pPr eaLnBrk="1" fontAlgn="auto" hangingPunct="1">
              <a:spcBef>
                <a:spcPts val="0"/>
              </a:spcBef>
              <a:spcAft>
                <a:spcPts val="0"/>
              </a:spcAft>
              <a:defRPr/>
            </a:pPr>
            <a:r>
              <a:rPr lang="en-US" b="0" dirty="0"/>
              <a:t>Today the risk of losing key employees is top of mind to your business clients. Offer them solutions to recruit, reward, and retain those employees whose performance most affects the success of the company. The result will be more engaged and loyal employees.</a:t>
            </a:r>
          </a:p>
          <a:p>
            <a:pPr eaLnBrk="1" fontAlgn="auto" hangingPunct="1">
              <a:spcBef>
                <a:spcPts val="0"/>
              </a:spcBef>
              <a:spcAft>
                <a:spcPts val="0"/>
              </a:spcAft>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4</a:t>
            </a:fld>
            <a:endParaRPr lang="en-US"/>
          </a:p>
        </p:txBody>
      </p:sp>
    </p:spTree>
    <p:extLst>
      <p:ext uri="{BB962C8B-B14F-4D97-AF65-F5344CB8AC3E}">
        <p14:creationId xmlns:p14="http://schemas.microsoft.com/office/powerpoint/2010/main" val="162382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0" dirty="0"/>
              <a:t>Offer employees the benefits they’ve come to expect, from qualified retirement plans to key employee benefits.  </a:t>
            </a:r>
          </a:p>
          <a:p>
            <a:pPr eaLnBrk="1" fontAlgn="auto" hangingPunct="1">
              <a:spcBef>
                <a:spcPts val="0"/>
              </a:spcBef>
              <a:spcAft>
                <a:spcPts val="0"/>
              </a:spcAft>
              <a:defRPr/>
            </a:pPr>
            <a:endParaRPr lang="en-US" b="0" dirty="0"/>
          </a:p>
          <a:p>
            <a:pPr eaLnBrk="1" fontAlgn="auto" hangingPunct="1">
              <a:spcBef>
                <a:spcPts val="0"/>
              </a:spcBef>
              <a:spcAft>
                <a:spcPts val="0"/>
              </a:spcAft>
              <a:defRPr/>
            </a:pPr>
            <a:r>
              <a:rPr lang="en-US" dirty="0"/>
              <a:t>Each employer will have unique needs, and at Principal, we strive to accommodate them all – Review slide.</a:t>
            </a:r>
          </a:p>
          <a:p>
            <a:pPr marL="171432" indent="-171432" eaLnBrk="1" fontAlgn="auto" hangingPunct="1">
              <a:spcBef>
                <a:spcPts val="0"/>
              </a:spcBef>
              <a:spcAft>
                <a:spcPts val="0"/>
              </a:spcAft>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5</a:t>
            </a:fld>
            <a:endParaRPr lang="en-US"/>
          </a:p>
        </p:txBody>
      </p:sp>
    </p:spTree>
    <p:extLst>
      <p:ext uri="{BB962C8B-B14F-4D97-AF65-F5344CB8AC3E}">
        <p14:creationId xmlns:p14="http://schemas.microsoft.com/office/powerpoint/2010/main" val="162382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b="0" dirty="0"/>
              <a:t>Apart from needs directly related to their business, business owners and key employees want to maintain the lifestyle that they and their loved ones have come to know. Maybe </a:t>
            </a:r>
            <a:r>
              <a:rPr lang="en-US" altLang="en-US" b="0" dirty="0">
                <a:solidFill>
                  <a:srgbClr val="FF0000"/>
                </a:solidFill>
              </a:rPr>
              <a:t>they’re </a:t>
            </a:r>
            <a:r>
              <a:rPr lang="en-US" altLang="en-US" b="0" dirty="0"/>
              <a:t>looking </a:t>
            </a:r>
            <a:r>
              <a:rPr lang="en-US" altLang="en-US" b="0" strike="noStrike" dirty="0"/>
              <a:t>toward their </a:t>
            </a:r>
            <a:r>
              <a:rPr lang="en-US" altLang="en-US" b="0" dirty="0"/>
              <a:t>retirement years or the legacy they want to leave. Or, maybe their goal is to protect their loved ones should they die or become disabled. </a:t>
            </a:r>
            <a:r>
              <a:rPr lang="en-US" sz="1800" dirty="0">
                <a:solidFill>
                  <a:srgbClr val="000000"/>
                </a:solidFill>
                <a:latin typeface="Segoe UI" panose="020B0502040204020203" pitchFamily="34" charset="0"/>
              </a:rPr>
              <a:t>We can help you get your clients' coverage to meet their needs.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1200" b="0" kern="1200" dirty="0">
                <a:solidFill>
                  <a:schemeClr val="tx1"/>
                </a:solidFill>
                <a:latin typeface="+mn-lt"/>
                <a:ea typeface="+mn-ea"/>
                <a:cs typeface="+mn-cs"/>
              </a:rPr>
              <a:t>Regardless of the industry, or whether your business client owns a family business, or an agricultural business, we </a:t>
            </a:r>
            <a:r>
              <a:rPr lang="en-US" sz="1800" dirty="0">
                <a:solidFill>
                  <a:srgbClr val="000000"/>
                </a:solidFill>
                <a:latin typeface="Segoe UI" panose="020B0502040204020203" pitchFamily="34" charset="0"/>
              </a:rPr>
              <a:t>can provide the support you need. </a:t>
            </a:r>
            <a:r>
              <a:rPr lang="en-US" sz="1200" b="0" kern="1200" dirty="0">
                <a:solidFill>
                  <a:schemeClr val="tx1"/>
                </a:solidFill>
                <a:latin typeface="+mn-lt"/>
                <a:ea typeface="+mn-ea"/>
                <a:cs typeface="+mn-cs"/>
              </a:rPr>
              <a:t>We offer solutions to meet the lifestyle needs of all business owners, as they transition to and through retirement. We offer </a:t>
            </a:r>
            <a:r>
              <a:rPr lang="en-US" sz="1200" b="0" strike="noStrike" kern="1200" dirty="0">
                <a:solidFill>
                  <a:schemeClr val="tx1"/>
                </a:solidFill>
                <a:latin typeface="+mn-lt"/>
                <a:ea typeface="+mn-ea"/>
                <a:cs typeface="+mn-cs"/>
              </a:rPr>
              <a:t>business owner strategies </a:t>
            </a:r>
            <a:r>
              <a:rPr lang="en-US" sz="1200" b="0" kern="1200" dirty="0">
                <a:solidFill>
                  <a:schemeClr val="tx1"/>
                </a:solidFill>
                <a:latin typeface="+mn-lt"/>
                <a:ea typeface="+mn-ea"/>
                <a:cs typeface="+mn-cs"/>
              </a:rPr>
              <a:t>that include Business Owner Retirement Analysis, family business planning, and agribusiness strategic planning.  </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1200" b="0" kern="1200" dirty="0">
                <a:solidFill>
                  <a:schemeClr val="tx1"/>
                </a:solidFill>
                <a:latin typeface="+mn-lt"/>
                <a:ea typeface="+mn-ea"/>
                <a:cs typeface="+mn-cs"/>
              </a:rPr>
              <a:t>We also provide life and disability insurance products that can help provide protection for your clients and their families. Choose from a variety of life insurance to fit all needs and budgets. Many of </a:t>
            </a:r>
            <a:r>
              <a:rPr lang="en-US" sz="1200" b="0" strike="noStrike" kern="1200" dirty="0">
                <a:solidFill>
                  <a:schemeClr val="tx1"/>
                </a:solidFill>
                <a:latin typeface="+mn-lt"/>
                <a:ea typeface="+mn-ea"/>
                <a:cs typeface="+mn-cs"/>
              </a:rPr>
              <a:t>our </a:t>
            </a:r>
            <a:r>
              <a:rPr lang="en-US" sz="1200" b="0" kern="1200" dirty="0">
                <a:solidFill>
                  <a:schemeClr val="tx1"/>
                </a:solidFill>
                <a:latin typeface="+mn-lt"/>
                <a:ea typeface="+mn-ea"/>
                <a:cs typeface="+mn-cs"/>
              </a:rPr>
              <a:t>policies provide protection during their lifetime, as well as providing a survivor benefit. And we offer a variety of disability products to help protect their income.</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1200" b="0" kern="1200" dirty="0">
                <a:solidFill>
                  <a:schemeClr val="tx1"/>
                </a:solidFill>
                <a:latin typeface="+mn-lt"/>
                <a:ea typeface="+mn-ea"/>
                <a:cs typeface="+mn-cs"/>
              </a:rPr>
              <a:t>For those with legacy and estate planning needs - </a:t>
            </a:r>
            <a:r>
              <a:rPr lang="en-US" sz="1800" dirty="0">
                <a:solidFill>
                  <a:srgbClr val="000000"/>
                </a:solidFill>
                <a:latin typeface="Segoe UI" panose="020B0502040204020203" pitchFamily="34" charset="0"/>
              </a:rPr>
              <a:t>we have diverse solutions </a:t>
            </a:r>
            <a:r>
              <a:rPr lang="en-US" sz="1200" b="0" kern="1200" dirty="0">
                <a:solidFill>
                  <a:schemeClr val="tx1"/>
                </a:solidFill>
                <a:latin typeface="+mn-lt"/>
                <a:ea typeface="+mn-ea"/>
                <a:cs typeface="+mn-cs"/>
              </a:rPr>
              <a:t>as well! Whether their goal is to minimize the impact of estate taxes, or to gift business interests to their heirs, we can help.</a:t>
            </a:r>
            <a:endParaRPr lang="en-US" b="0" dirty="0"/>
          </a:p>
          <a:p>
            <a:pPr eaLnBrk="1" fontAlgn="auto" hangingPunct="1">
              <a:spcBef>
                <a:spcPts val="0"/>
              </a:spcBef>
              <a:spcAft>
                <a:spcPts val="0"/>
              </a:spcAft>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6</a:t>
            </a:fld>
            <a:endParaRPr lang="en-US"/>
          </a:p>
        </p:txBody>
      </p:sp>
    </p:spTree>
    <p:extLst>
      <p:ext uri="{BB962C8B-B14F-4D97-AF65-F5344CB8AC3E}">
        <p14:creationId xmlns:p14="http://schemas.microsoft.com/office/powerpoint/2010/main" val="21510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Getting business cases doesn’t get easier than this. When you work with Principal, you benefit from our experienced team of sales professionals, attorneys, CPAs, and case design specialists. It’s your little secret to success in the local business insurance market.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0" dirty="0"/>
              <a:t>We offer:  </a:t>
            </a:r>
            <a:r>
              <a:rPr lang="en-US" altLang="en-US" dirty="0"/>
              <a:t>Read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252601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 typeface="Wingdings" panose="05000000000000000000" pitchFamily="2" charset="2"/>
              <a:buNone/>
            </a:pPr>
            <a:r>
              <a:rPr lang="en-US" altLang="en-US" dirty="0"/>
              <a:t>It’s easier than ever to succeed in the business market when you have support every step of the way! We’ll help you ask the right questions and then tailor a solution to help meet the unique needs of each of your business clients. And we provide unique and flexible plan designs and implementation processes to keep things simple and streamlined.</a:t>
            </a:r>
          </a:p>
          <a:p>
            <a:pPr eaLnBrk="1" hangingPunct="1">
              <a:spcBef>
                <a:spcPct val="0"/>
              </a:spcBef>
              <a:buFont typeface="Wingdings" panose="05000000000000000000" pitchFamily="2" charset="2"/>
              <a:buNone/>
            </a:pPr>
            <a:endParaRPr lang="en-US" altLang="en-US" dirty="0"/>
          </a:p>
          <a:p>
            <a:pPr eaLnBrk="1" hangingPunct="1">
              <a:spcBef>
                <a:spcPct val="0"/>
              </a:spcBef>
              <a:buFont typeface="Wingdings" panose="05000000000000000000" pitchFamily="2" charset="2"/>
              <a:buNone/>
            </a:pPr>
            <a:r>
              <a:rPr lang="en-US" altLang="en-US" dirty="0"/>
              <a:t>And, as your clients’ needs evolve or tax laws change, we’re always available so you can continue to guide them throughout the life of their plans.</a:t>
            </a:r>
          </a:p>
          <a:p>
            <a:pPr eaLnBrk="1" hangingPunct="1">
              <a:spcBef>
                <a:spcPct val="0"/>
              </a:spcBef>
              <a:buFont typeface="Wingdings" panose="05000000000000000000" pitchFamily="2" charset="2"/>
              <a:buNone/>
            </a:pPr>
            <a:endParaRPr lang="en-US" altLang="en-US" dirty="0"/>
          </a:p>
          <a:p>
            <a:pPr eaLnBrk="1" hangingPunct="1">
              <a:spcBef>
                <a:spcPct val="0"/>
              </a:spcBef>
              <a:buFont typeface="Wingdings" panose="05000000000000000000" pitchFamily="2" charset="2"/>
              <a:buNone/>
            </a:pPr>
            <a:r>
              <a:rPr lang="en-US" altLang="en-US" dirty="0"/>
              <a:t>Once you’ve put a solution in place, our administrative plan services support you and your clients continuously, generating more sales opportunities for you and reducing hassles for both of you.</a:t>
            </a:r>
            <a:endParaRPr lang="en-US" altLang="ja-JP" dirty="0"/>
          </a:p>
          <a:p>
            <a:pPr eaLnBrk="1" hangingPunct="1">
              <a:spcBef>
                <a:spcPct val="0"/>
              </a:spcBef>
            </a:pPr>
            <a:endParaRPr lang="en-US" altLang="en-US" dirty="0"/>
          </a:p>
          <a:p>
            <a:pPr eaLnBrk="1" hangingPunct="1">
              <a:spcBef>
                <a:spcPct val="0"/>
              </a:spcBef>
            </a:pPr>
            <a:r>
              <a:rPr lang="en-US" altLang="en-US" dirty="0"/>
              <a:t>Refer to </a:t>
            </a:r>
            <a:r>
              <a:rPr lang="en-US" altLang="en-US" i="1" dirty="0"/>
              <a:t>Stand out in the business market</a:t>
            </a:r>
            <a:r>
              <a:rPr lang="en-US" altLang="en-US" dirty="0"/>
              <a:t>, BB11368, for a complete description of our solutions, experience, and service offerings.</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8</a:t>
            </a:fld>
            <a:endParaRPr lang="en-US"/>
          </a:p>
        </p:txBody>
      </p:sp>
    </p:spTree>
    <p:extLst>
      <p:ext uri="{BB962C8B-B14F-4D97-AF65-F5344CB8AC3E}">
        <p14:creationId xmlns:p14="http://schemas.microsoft.com/office/powerpoint/2010/main" val="413175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8C8D8E"/>
                </a:solidFill>
              </a:rPr>
              <a:t>Finding and maintaining a solution gets easier with access to business, legal, and tax consultation at every step. </a:t>
            </a:r>
            <a:r>
              <a:rPr lang="en-US" altLang="en-US" dirty="0"/>
              <a:t>As clients’ needs evolve or tax laws change, help is always available to guide them throughout the life of the plan.</a:t>
            </a:r>
          </a:p>
          <a:p>
            <a:endParaRPr lang="en-US" altLang="en-US" dirty="0">
              <a:solidFill>
                <a:srgbClr val="8C8D8E"/>
              </a:solidFill>
            </a:endParaRPr>
          </a:p>
          <a:p>
            <a:pPr eaLnBrk="1" hangingPunct="1">
              <a:spcBef>
                <a:spcPct val="0"/>
              </a:spcBef>
            </a:pPr>
            <a:r>
              <a:rPr lang="en-US" altLang="en-US" dirty="0"/>
              <a:t>When you work with us, you get experienced sales support and personalized consulting every step of the way – from initial consulting and gathering facts to presenting the package to your clients.</a:t>
            </a:r>
          </a:p>
          <a:p>
            <a:pPr eaLnBrk="1" hangingPunct="1">
              <a:spcBef>
                <a:spcPct val="0"/>
              </a:spcBef>
            </a:pPr>
            <a:r>
              <a:rPr lang="en-US" altLang="en-US" dirty="0"/>
              <a:t> </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9</a:t>
            </a:fld>
            <a:endParaRPr lang="en-US"/>
          </a:p>
        </p:txBody>
      </p:sp>
    </p:spTree>
    <p:extLst>
      <p:ext uri="{BB962C8B-B14F-4D97-AF65-F5344CB8AC3E}">
        <p14:creationId xmlns:p14="http://schemas.microsoft.com/office/powerpoint/2010/main" val="1021851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693450" y="398780"/>
            <a:ext cx="7773750" cy="3830320"/>
          </a:xfrm>
          <a:prstGeom prst="rect">
            <a:avLst/>
          </a:prstGeom>
        </p:spPr>
        <p:txBody>
          <a:bodyPr lIns="0" tIns="0" rIns="0" bIns="0" anchor="ctr"/>
          <a:lstStyle>
            <a:lvl1pPr algn="l">
              <a:defRPr sz="4400">
                <a:solidFill>
                  <a:schemeClr val="bg1"/>
                </a:solidFill>
              </a:defRPr>
            </a:lvl1pPr>
          </a:lstStyle>
          <a:p>
            <a:pPr algn="l"/>
            <a:r>
              <a:rPr lang="en-US" dirty="0">
                <a:solidFill>
                  <a:schemeClr val="bg1"/>
                </a:solidFill>
                <a:cs typeface="FS Elliot Pro"/>
              </a:rPr>
              <a:t>Principal PPT Template</a:t>
            </a:r>
          </a:p>
        </p:txBody>
      </p:sp>
      <p:sp>
        <p:nvSpPr>
          <p:cNvPr id="8" name="Title 1">
            <a:extLst>
              <a:ext uri="{FF2B5EF4-FFF2-40B4-BE49-F238E27FC236}">
                <a16:creationId xmlns:a16="http://schemas.microsoft.com/office/drawing/2014/main" id="{1043CC05-6B49-4ADD-AAE3-A23DB87C4685}"/>
              </a:ext>
            </a:extLst>
          </p:cNvPr>
          <p:cNvSpPr txBox="1">
            <a:spLocks/>
          </p:cNvSpPr>
          <p:nvPr userDrawn="1"/>
        </p:nvSpPr>
        <p:spPr>
          <a:xfrm>
            <a:off x="628540" y="1594681"/>
            <a:ext cx="7749708" cy="1774759"/>
          </a:xfrm>
          <a:prstGeom prst="rect">
            <a:avLst/>
          </a:prstGeom>
        </p:spPr>
        <p:txBody>
          <a:bodyPr vert="horz" wrap="none"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cs typeface="FS Elliot Pro"/>
            </a:endParaRPr>
          </a:p>
        </p:txBody>
      </p:sp>
      <p:pic>
        <p:nvPicPr>
          <p:cNvPr id="9" name="Picture 8">
            <a:extLst>
              <a:ext uri="{FF2B5EF4-FFF2-40B4-BE49-F238E27FC236}">
                <a16:creationId xmlns:a16="http://schemas.microsoft.com/office/drawing/2014/main" id="{B8A599B1-06E9-43C8-8B00-56343FB47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540" y="407414"/>
            <a:ext cx="1501456" cy="448196"/>
          </a:xfrm>
          <a:prstGeom prst="rect">
            <a:avLst/>
          </a:prstGeom>
        </p:spPr>
      </p:pic>
      <p:sp>
        <p:nvSpPr>
          <p:cNvPr id="13" name="Text Placeholder 9">
            <a:extLst>
              <a:ext uri="{FF2B5EF4-FFF2-40B4-BE49-F238E27FC236}">
                <a16:creationId xmlns:a16="http://schemas.microsoft.com/office/drawing/2014/main" id="{C602B0E4-52CB-48B4-9867-196EE00F10FC}"/>
              </a:ext>
            </a:extLst>
          </p:cNvPr>
          <p:cNvSpPr>
            <a:spLocks noGrp="1"/>
          </p:cNvSpPr>
          <p:nvPr>
            <p:ph type="body" sz="quarter" idx="10" hasCustomPrompt="1"/>
          </p:nvPr>
        </p:nvSpPr>
        <p:spPr>
          <a:xfrm>
            <a:off x="686250" y="3552125"/>
            <a:ext cx="7773750" cy="706437"/>
          </a:xfrm>
          <a:prstGeom prst="rect">
            <a:avLst/>
          </a:prstGeom>
        </p:spPr>
        <p:txBody>
          <a:bodyPr vert="horz" lIns="0" tIns="0" rIns="0" bIns="0"/>
          <a:lstStyle>
            <a:lvl1pPr marL="0" indent="0">
              <a:buFontTx/>
              <a:buNone/>
              <a:defRPr sz="2000" b="1">
                <a:solidFill>
                  <a:schemeClr val="bg1"/>
                </a:solidFill>
                <a:latin typeface="+mj-lt"/>
              </a:defRPr>
            </a:lvl1pPr>
            <a:lvl2pPr marL="457200" indent="0">
              <a:buFontTx/>
              <a:buNone/>
              <a:defRPr sz="1800">
                <a:solidFill>
                  <a:schemeClr val="bg1"/>
                </a:solidFill>
                <a:latin typeface="+mj-lt"/>
              </a:defRPr>
            </a:lvl2pPr>
            <a:lvl3pPr marL="914400" indent="0">
              <a:buFontTx/>
              <a:buNone/>
              <a:defRPr sz="1800">
                <a:solidFill>
                  <a:schemeClr val="bg1"/>
                </a:solidFill>
                <a:latin typeface="+mj-lt"/>
              </a:defRPr>
            </a:lvl3pPr>
            <a:lvl4pPr marL="1371600" indent="0">
              <a:buFontTx/>
              <a:buNone/>
              <a:defRPr sz="1800">
                <a:solidFill>
                  <a:schemeClr val="bg1"/>
                </a:solidFill>
                <a:latin typeface="+mj-lt"/>
              </a:defRPr>
            </a:lvl4pPr>
            <a:lvl5pPr marL="1828800" indent="0">
              <a:buFontTx/>
              <a:buNone/>
              <a:defRPr sz="1800">
                <a:solidFill>
                  <a:schemeClr val="bg1"/>
                </a:solidFill>
                <a:latin typeface="+mj-lt"/>
              </a:defRPr>
            </a:lvl5pPr>
          </a:lstStyle>
          <a:p>
            <a:pPr lvl="0"/>
            <a:r>
              <a:rPr lang="en-US" dirty="0"/>
              <a:t>Presenter’s name</a:t>
            </a:r>
          </a:p>
        </p:txBody>
      </p:sp>
      <p:sp>
        <p:nvSpPr>
          <p:cNvPr id="14" name="Text Placeholder 11">
            <a:extLst>
              <a:ext uri="{FF2B5EF4-FFF2-40B4-BE49-F238E27FC236}">
                <a16:creationId xmlns:a16="http://schemas.microsoft.com/office/drawing/2014/main" id="{A0AFFE13-8823-4897-B45C-AA489BE7E8E7}"/>
              </a:ext>
            </a:extLst>
          </p:cNvPr>
          <p:cNvSpPr>
            <a:spLocks noGrp="1"/>
          </p:cNvSpPr>
          <p:nvPr>
            <p:ph type="body" sz="quarter" idx="11" hasCustomPrompt="1"/>
          </p:nvPr>
        </p:nvSpPr>
        <p:spPr>
          <a:xfrm>
            <a:off x="686250" y="3902075"/>
            <a:ext cx="7773750" cy="547688"/>
          </a:xfrm>
          <a:prstGeom prst="rect">
            <a:avLst/>
          </a:prstGeom>
        </p:spPr>
        <p:txBody>
          <a:bodyPr vert="horz" lIns="0" tIns="0" rIns="0" bIns="0"/>
          <a:lstStyle>
            <a:lvl1pPr marL="0" indent="0">
              <a:buFontTx/>
              <a:buNone/>
              <a:defRPr sz="1600">
                <a:solidFill>
                  <a:schemeClr val="bg1"/>
                </a:solidFill>
                <a:latin typeface="+mj-lt"/>
              </a:defRPr>
            </a:lvl1pPr>
            <a:lvl2pPr marL="457200" indent="0">
              <a:buFontTx/>
              <a:buNone/>
              <a:defRPr sz="1600">
                <a:solidFill>
                  <a:schemeClr val="bg1"/>
                </a:solidFill>
                <a:latin typeface="+mj-lt"/>
              </a:defRPr>
            </a:lvl2pPr>
            <a:lvl3pPr marL="914400" indent="0">
              <a:buFontTx/>
              <a:buNone/>
              <a:defRPr sz="1600">
                <a:solidFill>
                  <a:schemeClr val="bg1"/>
                </a:solidFill>
                <a:latin typeface="+mj-lt"/>
              </a:defRPr>
            </a:lvl3pPr>
            <a:lvl4pPr marL="1371600" indent="0">
              <a:buFontTx/>
              <a:buNone/>
              <a:defRPr sz="1600">
                <a:solidFill>
                  <a:schemeClr val="bg1"/>
                </a:solidFill>
                <a:latin typeface="+mj-lt"/>
              </a:defRPr>
            </a:lvl4pPr>
            <a:lvl5pPr marL="1828800" indent="0">
              <a:buFontTx/>
              <a:buNone/>
              <a:defRPr sz="1600">
                <a:solidFill>
                  <a:schemeClr val="bg1"/>
                </a:solidFill>
                <a:latin typeface="+mj-lt"/>
              </a:defRPr>
            </a:lvl5pPr>
          </a:lstStyle>
          <a:p>
            <a:pPr lvl="0"/>
            <a:r>
              <a:rPr lang="en-US" dirty="0"/>
              <a:t>Presenter’s title goes here</a:t>
            </a:r>
          </a:p>
        </p:txBody>
      </p:sp>
      <p:sp>
        <p:nvSpPr>
          <p:cNvPr id="10" name="Footer Placeholder 4">
            <a:extLst>
              <a:ext uri="{FF2B5EF4-FFF2-40B4-BE49-F238E27FC236}">
                <a16:creationId xmlns:a16="http://schemas.microsoft.com/office/drawing/2014/main" id="{DAEA89A5-4D3D-4EC0-9D0F-D48347CC2E04}"/>
              </a:ext>
            </a:extLst>
          </p:cNvPr>
          <p:cNvSpPr txBox="1">
            <a:spLocks/>
          </p:cNvSpPr>
          <p:nvPr userDrawn="1"/>
        </p:nvSpPr>
        <p:spPr>
          <a:xfrm>
            <a:off x="1143000" y="4651375"/>
            <a:ext cx="7096125" cy="365125"/>
          </a:xfrm>
          <a:prstGeom prst="rect">
            <a:avLst/>
          </a:prstGeom>
        </p:spPr>
        <p:txBody>
          <a:bodyPr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r>
              <a:rPr lang="en-US" sz="12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t>
            </a:r>
          </a:p>
          <a:p>
            <a:pPr fontAlgn="auto">
              <a:spcBef>
                <a:spcPts val="0"/>
              </a:spcBef>
              <a:spcAft>
                <a:spcPts val="0"/>
              </a:spcAft>
              <a:defRPr/>
            </a:pPr>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1645693882"/>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ext Placeholder 2">
            <a:extLst>
              <a:ext uri="{FF2B5EF4-FFF2-40B4-BE49-F238E27FC236}">
                <a16:creationId xmlns:a16="http://schemas.microsoft.com/office/drawing/2014/main" id="{46FB6116-7B8B-4E7E-A607-04548E73E368}"/>
              </a:ext>
            </a:extLst>
          </p:cNvPr>
          <p:cNvSpPr>
            <a:spLocks noGrp="1"/>
          </p:cNvSpPr>
          <p:nvPr>
            <p:ph type="body" sz="quarter" idx="10" hasCustomPrompt="1"/>
          </p:nvPr>
        </p:nvSpPr>
        <p:spPr>
          <a:xfrm>
            <a:off x="696913" y="400050"/>
            <a:ext cx="7749941" cy="3719912"/>
          </a:xfrm>
          <a:prstGeom prst="rect">
            <a:avLst/>
          </a:prstGeom>
        </p:spPr>
        <p:txBody>
          <a:bodyPr lIns="0" tIns="0" rIns="0" bIns="0" anchor="ctr" anchorCtr="0">
            <a:noAutofit/>
          </a:bodyPr>
          <a:lstStyle>
            <a:lvl1pPr marL="0" indent="0">
              <a:spcBef>
                <a:spcPts val="0"/>
              </a:spcBef>
              <a:buNone/>
              <a:defRPr sz="4000">
                <a:solidFill>
                  <a:schemeClr val="bg1"/>
                </a:solidFill>
                <a:latin typeface="+mj-lt"/>
              </a:defRPr>
            </a:lvl1pPr>
            <a:lvl2pPr marL="457200" indent="0">
              <a:buNone/>
              <a:defRPr sz="3800">
                <a:solidFill>
                  <a:schemeClr val="bg1"/>
                </a:solidFill>
                <a:latin typeface="+mj-lt"/>
              </a:defRPr>
            </a:lvl2pPr>
            <a:lvl3pPr marL="914400" indent="0">
              <a:buNone/>
              <a:defRPr sz="3800">
                <a:solidFill>
                  <a:schemeClr val="bg1"/>
                </a:solidFill>
                <a:latin typeface="+mj-lt"/>
              </a:defRPr>
            </a:lvl3pPr>
            <a:lvl4pPr marL="1371600" indent="0">
              <a:buNone/>
              <a:defRPr sz="3800">
                <a:solidFill>
                  <a:schemeClr val="bg1"/>
                </a:solidFill>
                <a:latin typeface="+mj-lt"/>
              </a:defRPr>
            </a:lvl4pPr>
            <a:lvl5pPr marL="1828800" indent="0">
              <a:buNone/>
              <a:defRPr sz="3800">
                <a:solidFill>
                  <a:schemeClr val="bg1"/>
                </a:solidFill>
                <a:latin typeface="+mj-lt"/>
              </a:defRPr>
            </a:lvl5pPr>
          </a:lstStyle>
          <a:p>
            <a:pPr lvl="0"/>
            <a:r>
              <a:rPr lang="en-US" dirty="0"/>
              <a:t>Section title goes here</a:t>
            </a:r>
          </a:p>
        </p:txBody>
      </p:sp>
      <p:pic>
        <p:nvPicPr>
          <p:cNvPr id="6" name="Picture 5" descr="M:\Principal_registered_white_185.png">
            <a:extLst>
              <a:ext uri="{FF2B5EF4-FFF2-40B4-BE49-F238E27FC236}">
                <a16:creationId xmlns:a16="http://schemas.microsoft.com/office/drawing/2014/main" id="{32756991-8602-470E-AA42-A313CAE624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1088" y="4745413"/>
            <a:ext cx="1033272" cy="308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a:lstStyle>
            <a:lvl1pPr marL="0" indent="0">
              <a:buNone/>
              <a:defRPr sz="1200">
                <a:solidFill>
                  <a:srgbClr val="7F7F7F"/>
                </a:solidFill>
              </a:defRPr>
            </a:lvl1pPr>
          </a:lstStyle>
          <a:p>
            <a:endParaRPr lang="en-US" dirty="0"/>
          </a:p>
        </p:txBody>
      </p:sp>
      <p:sp>
        <p:nvSpPr>
          <p:cNvPr id="14" name="Text Placeholder 10"/>
          <p:cNvSpPr>
            <a:spLocks noGrp="1"/>
          </p:cNvSpPr>
          <p:nvPr>
            <p:ph type="body" sz="quarter" idx="11" hasCustomPrompt="1"/>
          </p:nvPr>
        </p:nvSpPr>
        <p:spPr>
          <a:xfrm>
            <a:off x="618974" y="969854"/>
            <a:ext cx="3903866" cy="1183327"/>
          </a:xfrm>
          <a:prstGeom prst="rect">
            <a:avLst/>
          </a:prstGeom>
        </p:spPr>
        <p:txBody>
          <a:bodyPr vert="horz" lIns="0" tIns="0" rIns="0" bIns="0">
            <a:noAutofit/>
          </a:bodyPr>
          <a:lstStyle>
            <a:lvl1pPr marL="0" indent="0">
              <a:spcBef>
                <a:spcPts val="0"/>
              </a:spcBef>
              <a:buNone/>
              <a:defRPr sz="2800" b="0" i="0" baseline="0">
                <a:solidFill>
                  <a:schemeClr val="accent2">
                    <a:lumMod val="50000"/>
                  </a:schemeClr>
                </a:solidFill>
                <a:latin typeface="FS Elliot Pro"/>
                <a:cs typeface="FS Elliot Pro"/>
              </a:defRPr>
            </a:lvl1pPr>
          </a:lstStyle>
          <a:p>
            <a:pPr lvl="0"/>
            <a:r>
              <a:rPr lang="en-US" dirty="0"/>
              <a:t>Use for images with light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190500" y="4666598"/>
            <a:ext cx="266700" cy="274637"/>
          </a:xfrm>
          <a:prstGeom prst="rect">
            <a:avLst/>
          </a:prstGeom>
        </p:spPr>
        <p:txBody>
          <a:bodyPr vert="horz" lIns="0" tIns="0" rIns="0" bIns="0" rtlCol="0" anchor="b"/>
          <a:lstStyle>
            <a:lvl1pPr algn="l">
              <a:defRPr sz="900">
                <a:solidFill>
                  <a:srgbClr val="162B48"/>
                </a:solidFill>
              </a:defRPr>
            </a:lvl1pPr>
          </a:lstStyle>
          <a:p>
            <a:fld id="{FE894C8D-A86E-C448-9CBF-AD01FEF18A38}" type="slidenum">
              <a:rPr lang="en-US" smtClean="0"/>
              <a:pPr/>
              <a:t>‹#›</a:t>
            </a:fld>
            <a:endParaRPr lang="en-US" dirty="0"/>
          </a:p>
        </p:txBody>
      </p:sp>
    </p:spTree>
    <p:extLst>
      <p:ext uri="{BB962C8B-B14F-4D97-AF65-F5344CB8AC3E}">
        <p14:creationId xmlns:p14="http://schemas.microsoft.com/office/powerpoint/2010/main" val="1756503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a:lstStyle>
            <a:lvl1pPr marL="0" indent="0">
              <a:buNone/>
              <a:defRPr sz="1200">
                <a:solidFill>
                  <a:srgbClr val="7F7F7F"/>
                </a:solidFill>
              </a:defRPr>
            </a:lvl1pPr>
          </a:lstStyle>
          <a:p>
            <a:endParaRPr lang="en-US" dirty="0"/>
          </a:p>
        </p:txBody>
      </p:sp>
      <p:sp>
        <p:nvSpPr>
          <p:cNvPr id="14" name="Text Placeholder 10"/>
          <p:cNvSpPr>
            <a:spLocks noGrp="1"/>
          </p:cNvSpPr>
          <p:nvPr>
            <p:ph type="body" sz="quarter" idx="11" hasCustomPrompt="1"/>
          </p:nvPr>
        </p:nvSpPr>
        <p:spPr>
          <a:xfrm>
            <a:off x="618974" y="969854"/>
            <a:ext cx="3903866" cy="1183327"/>
          </a:xfrm>
          <a:prstGeom prst="rect">
            <a:avLst/>
          </a:prstGeom>
        </p:spPr>
        <p:txBody>
          <a:bodyPr vert="horz" lIns="0" tIns="0" rIns="0" bIns="0">
            <a:noAutofit/>
          </a:bodyPr>
          <a:lstStyle>
            <a:lvl1pPr marL="0" indent="0">
              <a:spcBef>
                <a:spcPts val="0"/>
              </a:spcBef>
              <a:buNone/>
              <a:defRPr sz="2800" b="0" i="0" baseline="0">
                <a:solidFill>
                  <a:schemeClr val="bg1"/>
                </a:solidFill>
                <a:latin typeface="FS Elliot Pro"/>
                <a:cs typeface="FS Elliot Pro"/>
              </a:defRPr>
            </a:lvl1pPr>
          </a:lstStyle>
          <a:p>
            <a:pPr lvl="0"/>
            <a:r>
              <a:rPr lang="en-US" dirty="0"/>
              <a:t>Use for images with dark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190500" y="4666598"/>
            <a:ext cx="266700" cy="274637"/>
          </a:xfrm>
          <a:prstGeom prst="rect">
            <a:avLst/>
          </a:prstGeom>
        </p:spPr>
        <p:txBody>
          <a:bodyPr vert="horz" lIns="0" tIns="0" rIns="0" bIns="0" rtlCol="0" anchor="b"/>
          <a:lstStyle>
            <a:lvl1pPr algn="l">
              <a:defRPr sz="900">
                <a:solidFill>
                  <a:schemeClr val="bg1"/>
                </a:solidFill>
              </a:defRPr>
            </a:lvl1pPr>
          </a:lstStyle>
          <a:p>
            <a:fld id="{FE894C8D-A86E-C448-9CBF-AD01FEF18A38}" type="slidenum">
              <a:rPr lang="en-US" smtClean="0"/>
              <a:pPr/>
              <a:t>‹#›</a:t>
            </a:fld>
            <a:endParaRPr lang="en-US" dirty="0"/>
          </a:p>
        </p:txBody>
      </p:sp>
    </p:spTree>
    <p:extLst>
      <p:ext uri="{BB962C8B-B14F-4D97-AF65-F5344CB8AC3E}">
        <p14:creationId xmlns:p14="http://schemas.microsoft.com/office/powerpoint/2010/main" val="240542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628650" y="398780"/>
            <a:ext cx="7886700" cy="3830320"/>
          </a:xfrm>
          <a:prstGeom prst="rect">
            <a:avLst/>
          </a:prstGeom>
        </p:spPr>
        <p:txBody>
          <a:bodyPr lIns="0" tIns="0" rIns="0" bIns="0" anchor="ctr"/>
          <a:lstStyle>
            <a:lvl1pPr>
              <a:lnSpc>
                <a:spcPct val="100000"/>
              </a:lnSpc>
              <a:defRPr sz="4400">
                <a:solidFill>
                  <a:schemeClr val="bg1"/>
                </a:solidFill>
              </a:defRPr>
            </a:lvl1pPr>
          </a:lstStyle>
          <a:p>
            <a:r>
              <a:rPr lang="en-US" dirty="0"/>
              <a:t>Thank you</a:t>
            </a:r>
          </a:p>
        </p:txBody>
      </p:sp>
      <p:pic>
        <p:nvPicPr>
          <p:cNvPr id="8" name="Picture 7" descr="M:\Principal_registered_white_185.png">
            <a:extLst>
              <a:ext uri="{FF2B5EF4-FFF2-40B4-BE49-F238E27FC236}">
                <a16:creationId xmlns:a16="http://schemas.microsoft.com/office/drawing/2014/main" id="{7366022D-BBD6-4776-9DF8-72D69A35E0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1088" y="4745413"/>
            <a:ext cx="1033272" cy="308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9144000" cy="5143500"/>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714" y="374414"/>
            <a:ext cx="1200150" cy="344724"/>
          </a:xfrm>
          <a:prstGeom prst="rect">
            <a:avLst/>
          </a:prstGeom>
        </p:spPr>
      </p:pic>
      <p:sp>
        <p:nvSpPr>
          <p:cNvPr id="4" name="Footer Placeholder 4">
            <a:extLst>
              <a:ext uri="{FF2B5EF4-FFF2-40B4-BE49-F238E27FC236}">
                <a16:creationId xmlns:a16="http://schemas.microsoft.com/office/drawing/2014/main" id="{D59DEA42-F1B3-4D8E-821E-811E65CD65CF}"/>
              </a:ext>
            </a:extLst>
          </p:cNvPr>
          <p:cNvSpPr txBox="1">
            <a:spLocks/>
          </p:cNvSpPr>
          <p:nvPr userDrawn="1"/>
        </p:nvSpPr>
        <p:spPr>
          <a:xfrm>
            <a:off x="1143000" y="4651375"/>
            <a:ext cx="7096125" cy="365125"/>
          </a:xfrm>
          <a:prstGeom prst="rect">
            <a:avLst/>
          </a:prstGeom>
        </p:spPr>
        <p:txBody>
          <a:bodyPr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r>
              <a:rPr lang="en-US" sz="12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t>
            </a:r>
          </a:p>
          <a:p>
            <a:pPr fontAlgn="auto">
              <a:spcBef>
                <a:spcPts val="0"/>
              </a:spcBef>
              <a:spcAft>
                <a:spcPts val="0"/>
              </a:spcAft>
              <a:defRPr/>
            </a:pPr>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1708466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3044536"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Footer Placeholder 2">
            <a:extLst>
              <a:ext uri="{FF2B5EF4-FFF2-40B4-BE49-F238E27FC236}">
                <a16:creationId xmlns:a16="http://schemas.microsoft.com/office/drawing/2014/main" id="{3F8909EC-2FF6-E840-96B7-2817EDD960E4}"/>
              </a:ext>
            </a:extLst>
          </p:cNvPr>
          <p:cNvSpPr>
            <a:spLocks noGrp="1"/>
          </p:cNvSpPr>
          <p:nvPr>
            <p:ph type="ftr" sz="quarter" idx="10"/>
          </p:nvPr>
        </p:nvSpPr>
        <p:spPr>
          <a:xfrm>
            <a:off x="461598" y="4717647"/>
            <a:ext cx="2115349" cy="273844"/>
          </a:xfrm>
        </p:spPr>
        <p:txBody>
          <a:bodyPr/>
          <a:lstStyle>
            <a:lvl1pPr>
              <a:defRPr>
                <a:solidFill>
                  <a:schemeClr val="bg1"/>
                </a:solidFill>
              </a:defRPr>
            </a:lvl1pPr>
          </a:lstStyle>
          <a:p>
            <a:endParaRPr lang="en-US" dirty="0"/>
          </a:p>
        </p:txBody>
      </p:sp>
      <p:sp>
        <p:nvSpPr>
          <p:cNvPr id="8" name="Slide Number Placeholder 3">
            <a:extLst>
              <a:ext uri="{FF2B5EF4-FFF2-40B4-BE49-F238E27FC236}">
                <a16:creationId xmlns:a16="http://schemas.microsoft.com/office/drawing/2014/main" id="{2ED722F9-6A6B-1742-9630-04E14C434038}"/>
              </a:ext>
            </a:extLst>
          </p:cNvPr>
          <p:cNvSpPr>
            <a:spLocks noGrp="1"/>
          </p:cNvSpPr>
          <p:nvPr>
            <p:ph type="sldNum" sz="quarter" idx="11"/>
          </p:nvPr>
        </p:nvSpPr>
        <p:spPr>
          <a:xfrm>
            <a:off x="143918" y="4717648"/>
            <a:ext cx="313283" cy="283369"/>
          </a:xfrm>
        </p:spPr>
        <p:txBody>
          <a:bodyPr/>
          <a:lstStyle>
            <a:lvl1pPr>
              <a:defRPr>
                <a:solidFill>
                  <a:schemeClr val="bg1"/>
                </a:solidFill>
              </a:defRPr>
            </a:lvl1pPr>
          </a:lstStyle>
          <a:p>
            <a:fld id="{13CF28CE-A392-6E4E-B8A8-233A7BF58CFD}" type="slidenum">
              <a:rPr lang="en-US" smtClean="0"/>
              <a:pPr/>
              <a:t>‹#›</a:t>
            </a:fld>
            <a:endParaRPr lang="en-US" dirty="0"/>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457201" y="463240"/>
            <a:ext cx="2130137" cy="342900"/>
          </a:xfrm>
        </p:spPr>
        <p:txBody>
          <a:bodyPr anchor="t">
            <a:noAutofit/>
          </a:bodyPr>
          <a:lstStyle>
            <a:lvl1pPr>
              <a:lnSpc>
                <a:spcPct val="100000"/>
              </a:lnSpc>
              <a:defRPr>
                <a:solidFill>
                  <a:schemeClr val="bg1"/>
                </a:solidFill>
              </a:defRPr>
            </a:lvl1pPr>
          </a:lstStyle>
          <a:p>
            <a:r>
              <a:rPr lang="en-US" dirty="0"/>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457201" y="2186113"/>
            <a:ext cx="2130137" cy="3102920"/>
          </a:xfrm>
        </p:spPr>
        <p:txBody>
          <a:bodyPr>
            <a:noAutofit/>
          </a:bodyPr>
          <a:lstStyle>
            <a:lvl1pPr marL="137156" indent="-137156">
              <a:lnSpc>
                <a:spcPct val="90000"/>
              </a:lnSpc>
              <a:spcBef>
                <a:spcPts val="0"/>
              </a:spcBef>
              <a:spcAft>
                <a:spcPts val="450"/>
              </a:spcAft>
              <a:defRPr sz="1350">
                <a:solidFill>
                  <a:schemeClr val="bg1"/>
                </a:solidFill>
              </a:defRPr>
            </a:lvl1pPr>
            <a:lvl2pPr marL="480048" indent="-137156">
              <a:lnSpc>
                <a:spcPct val="90000"/>
              </a:lnSpc>
              <a:spcBef>
                <a:spcPts val="0"/>
              </a:spcBef>
              <a:spcAft>
                <a:spcPts val="450"/>
              </a:spcAft>
              <a:buFont typeface="STIXGeneral-Regular" pitchFamily="2" charset="2"/>
              <a:buChar char="⎯"/>
              <a:defRPr sz="1200">
                <a:solidFill>
                  <a:schemeClr val="bg1"/>
                </a:solidFill>
              </a:defRPr>
            </a:lvl2pPr>
            <a:lvl3pPr marL="822940" indent="-137156">
              <a:lnSpc>
                <a:spcPct val="90000"/>
              </a:lnSpc>
              <a:spcBef>
                <a:spcPts val="0"/>
              </a:spcBef>
              <a:spcAft>
                <a:spcPts val="450"/>
              </a:spcAft>
              <a:buFont typeface=".PingFang SC Regular"/>
              <a:buChar char="・"/>
              <a:defRPr sz="1050">
                <a:solidFill>
                  <a:schemeClr val="bg1"/>
                </a:solidFill>
              </a:defRPr>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457202" y="1256910"/>
            <a:ext cx="2130137" cy="205740"/>
          </a:xfrm>
        </p:spPr>
        <p:txBody>
          <a:bodyPr anchor="t"/>
          <a:lstStyle>
            <a:lvl1pPr marL="0" indent="0">
              <a:lnSpc>
                <a:spcPct val="100000"/>
              </a:lnSpc>
              <a:buNone/>
              <a:defRPr sz="1500">
                <a:solidFill>
                  <a:schemeClr val="bg1"/>
                </a:solidFill>
              </a:defRPr>
            </a:lvl1pPr>
            <a:lvl2pPr marL="342892" indent="0">
              <a:buNone/>
              <a:defRPr/>
            </a:lvl2pPr>
          </a:lstStyle>
          <a:p>
            <a:pPr lvl="0"/>
            <a:r>
              <a:rPr lang="en-US" dirty="0"/>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457201" y="1739247"/>
            <a:ext cx="2130137" cy="389162"/>
          </a:xfrm>
        </p:spPr>
        <p:txBody>
          <a:bodyPr anchor="b">
            <a:noAutofit/>
          </a:bodyPr>
          <a:lstStyle>
            <a:lvl1pPr marL="0" indent="0">
              <a:lnSpc>
                <a:spcPct val="100000"/>
              </a:lnSpc>
              <a:spcBef>
                <a:spcPts val="0"/>
              </a:spcBef>
              <a:spcAft>
                <a:spcPts val="0"/>
              </a:spcAft>
              <a:buNone/>
              <a:defRPr sz="1350" b="1" i="0">
                <a:solidFill>
                  <a:srgbClr val="55FFF5"/>
                </a:solidFill>
                <a:latin typeface="FS Elliot Pro" panose="02000503040000020004"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text </a:t>
            </a:r>
            <a:br>
              <a:rPr lang="en-US" dirty="0"/>
            </a:br>
            <a:r>
              <a:rPr lang="en-US" dirty="0"/>
              <a:t>sub-header</a:t>
            </a:r>
          </a:p>
        </p:txBody>
      </p:sp>
      <p:pic>
        <p:nvPicPr>
          <p:cNvPr id="11" name="Picture 10" descr="Logo&#10;&#10;Description automatically generated">
            <a:extLst>
              <a:ext uri="{FF2B5EF4-FFF2-40B4-BE49-F238E27FC236}">
                <a16:creationId xmlns:a16="http://schemas.microsoft.com/office/drawing/2014/main" id="{29E29774-27D5-F542-B442-3DB8070A36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9644" y="4655802"/>
            <a:ext cx="1133856" cy="316425"/>
          </a:xfrm>
          <a:prstGeom prst="rect">
            <a:avLst/>
          </a:prstGeom>
        </p:spPr>
      </p:pic>
    </p:spTree>
    <p:extLst>
      <p:ext uri="{BB962C8B-B14F-4D97-AF65-F5344CB8AC3E}">
        <p14:creationId xmlns:p14="http://schemas.microsoft.com/office/powerpoint/2010/main" val="390423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781534" y="4767263"/>
            <a:ext cx="2895600" cy="273844"/>
          </a:xfrm>
          <a:prstGeom prst="rect">
            <a:avLst/>
          </a:prstGeom>
        </p:spPr>
        <p:txBody>
          <a:bodyPr vert="horz" lIns="91440" tIns="45720" rIns="91440" bIns="45720" rtlCol="0" anchor="ctr"/>
          <a:lstStyle>
            <a:lvl1pPr algn="l">
              <a:defRPr sz="1200">
                <a:solidFill>
                  <a:srgbClr val="4D4E53"/>
                </a:solidFill>
              </a:defRPr>
            </a:lvl1pPr>
          </a:lstStyle>
          <a:p>
            <a:r>
              <a:rPr lang="en-US"/>
              <a:t>Footnotes</a:t>
            </a:r>
          </a:p>
        </p:txBody>
      </p:sp>
      <p:sp>
        <p:nvSpPr>
          <p:cNvPr id="9" name="Slide Number Placeholder 5"/>
          <p:cNvSpPr>
            <a:spLocks noGrp="1"/>
          </p:cNvSpPr>
          <p:nvPr>
            <p:ph type="sldNum" sz="quarter" idx="4"/>
          </p:nvPr>
        </p:nvSpPr>
        <p:spPr>
          <a:xfrm>
            <a:off x="152400" y="4767263"/>
            <a:ext cx="381000" cy="273844"/>
          </a:xfrm>
          <a:prstGeom prst="rect">
            <a:avLst/>
          </a:prstGeom>
        </p:spPr>
        <p:txBody>
          <a:bodyPr vert="horz" lIns="91440" tIns="45720" rIns="91440" bIns="45720" rtlCol="0" anchor="ctr"/>
          <a:lstStyle>
            <a:lvl1pPr algn="l">
              <a:defRPr sz="1200">
                <a:solidFill>
                  <a:srgbClr val="4D4E53"/>
                </a:solidFill>
              </a:defRPr>
            </a:lvl1pPr>
          </a:lstStyle>
          <a:p>
            <a:fld id="{61445BA3-2CB5-7C4E-ABD2-87FA1F6BEAE1}" type="slidenum">
              <a:rPr lang="en-US" smtClean="0"/>
              <a:pPr/>
              <a:t>‹#›</a:t>
            </a:fld>
            <a:endParaRPr lang="en-US"/>
          </a:p>
        </p:txBody>
      </p:sp>
      <p:sp>
        <p:nvSpPr>
          <p:cNvPr id="10" name="Title 1"/>
          <p:cNvSpPr>
            <a:spLocks noGrp="1"/>
          </p:cNvSpPr>
          <p:nvPr>
            <p:ph type="title" hasCustomPrompt="1"/>
          </p:nvPr>
        </p:nvSpPr>
        <p:spPr>
          <a:xfrm>
            <a:off x="781534" y="1073668"/>
            <a:ext cx="6470650" cy="497587"/>
          </a:xfrm>
        </p:spPr>
        <p:txBody>
          <a:bodyPr anchor="t">
            <a:noAutofit/>
          </a:bodyPr>
          <a:lstStyle>
            <a:lvl1pPr algn="l">
              <a:lnSpc>
                <a:spcPct val="80000"/>
              </a:lnSpc>
              <a:defRPr sz="3400" b="0" i="0">
                <a:solidFill>
                  <a:srgbClr val="0091DA"/>
                </a:solidFill>
                <a:latin typeface="FS Elliot Pro"/>
                <a:cs typeface="FS Elliot Pro"/>
              </a:defRPr>
            </a:lvl1pPr>
          </a:lstStyle>
          <a:p>
            <a:r>
              <a:rPr lang="en-US"/>
              <a:t>Slide title goes here</a:t>
            </a:r>
          </a:p>
        </p:txBody>
      </p:sp>
      <p:pic>
        <p:nvPicPr>
          <p:cNvPr id="7" name="Picture 6" descr="Logo&#10;&#10;Description automatically generated">
            <a:extLst>
              <a:ext uri="{FF2B5EF4-FFF2-40B4-BE49-F238E27FC236}">
                <a16:creationId xmlns:a16="http://schemas.microsoft.com/office/drawing/2014/main" id="{9A18247B-01A7-40DC-8745-3AB26B7EA578}"/>
              </a:ext>
            </a:extLst>
          </p:cNvPr>
          <p:cNvPicPr>
            <a:picLocks noChangeAspect="1"/>
          </p:cNvPicPr>
          <p:nvPr userDrawn="1"/>
        </p:nvPicPr>
        <p:blipFill>
          <a:blip r:embed="rId2"/>
          <a:stretch>
            <a:fillRect/>
          </a:stretch>
        </p:blipFill>
        <p:spPr>
          <a:xfrm>
            <a:off x="7899400" y="4736307"/>
            <a:ext cx="1092200" cy="304800"/>
          </a:xfrm>
          <a:prstGeom prst="rect">
            <a:avLst/>
          </a:prstGeom>
        </p:spPr>
      </p:pic>
    </p:spTree>
    <p:extLst>
      <p:ext uri="{BB962C8B-B14F-4D97-AF65-F5344CB8AC3E}">
        <p14:creationId xmlns:p14="http://schemas.microsoft.com/office/powerpoint/2010/main" val="370069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9144000"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a:extLst>
              <a:ext uri="{FF2B5EF4-FFF2-40B4-BE49-F238E27FC236}">
                <a16:creationId xmlns:a16="http://schemas.microsoft.com/office/drawing/2014/main" id="{0F7680F3-2CC8-8B48-9D13-06B5FDE792FA}"/>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FB6B1C5C-5053-D645-9BE5-0486EB502A8F}"/>
              </a:ext>
            </a:extLst>
          </p:cNvPr>
          <p:cNvSpPr>
            <a:spLocks noGrp="1"/>
          </p:cNvSpPr>
          <p:nvPr>
            <p:ph type="sldNum" sz="quarter" idx="11"/>
          </p:nvPr>
        </p:nvSpPr>
        <p:spPr/>
        <p:txBody>
          <a:bodyPr/>
          <a:lstStyle>
            <a:lvl1pPr>
              <a:defRPr>
                <a:solidFill>
                  <a:schemeClr val="bg1"/>
                </a:solidFill>
              </a:defRPr>
            </a:lvl1pPr>
          </a:lstStyle>
          <a:p>
            <a:fld id="{13CF28CE-A392-6E4E-B8A8-233A7BF58CFD}" type="slidenum">
              <a:rPr lang="en-US" smtClean="0"/>
              <a:pPr/>
              <a:t>‹#›</a:t>
            </a:fld>
            <a:endParaRPr lang="en-US" dirty="0"/>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456010" y="463240"/>
            <a:ext cx="8229600" cy="342900"/>
          </a:xfrm>
        </p:spPr>
        <p:txBody>
          <a:bodyPr anchor="t">
            <a:noAutofit/>
          </a:bodyPr>
          <a:lstStyle>
            <a:lvl1pPr>
              <a:lnSpc>
                <a:spcPct val="100000"/>
              </a:lnSpc>
              <a:defRPr>
                <a:solidFill>
                  <a:schemeClr val="bg1"/>
                </a:solidFill>
              </a:defRPr>
            </a:lvl1pPr>
          </a:lstStyle>
          <a:p>
            <a:r>
              <a:rPr lang="en-US" dirty="0"/>
              <a:t>Click to edit header</a:t>
            </a:r>
          </a:p>
        </p:txBody>
      </p:sp>
      <p:pic>
        <p:nvPicPr>
          <p:cNvPr id="9" name="Picture 8">
            <a:extLst>
              <a:ext uri="{FF2B5EF4-FFF2-40B4-BE49-F238E27FC236}">
                <a16:creationId xmlns:a16="http://schemas.microsoft.com/office/drawing/2014/main" id="{F981AD6D-B19C-8F4E-8C27-5332A06CE7AA}"/>
              </a:ext>
            </a:extLst>
          </p:cNvPr>
          <p:cNvPicPr>
            <a:picLocks noChangeAspect="1"/>
          </p:cNvPicPr>
          <p:nvPr userDrawn="1"/>
        </p:nvPicPr>
        <p:blipFill>
          <a:blip r:embed="rId2"/>
          <a:stretch>
            <a:fillRect/>
          </a:stretch>
        </p:blipFill>
        <p:spPr>
          <a:xfrm>
            <a:off x="7924991" y="4721941"/>
            <a:ext cx="1033272" cy="301032"/>
          </a:xfrm>
          <a:prstGeom prst="rect">
            <a:avLst/>
          </a:prstGeom>
        </p:spPr>
      </p:pic>
    </p:spTree>
    <p:extLst>
      <p:ext uri="{BB962C8B-B14F-4D97-AF65-F5344CB8AC3E}">
        <p14:creationId xmlns:p14="http://schemas.microsoft.com/office/powerpoint/2010/main" val="1019885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 Right 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3CF19ED-DEA6-DB41-B4DD-0E8A6B818A55}"/>
              </a:ext>
            </a:extLst>
          </p:cNvPr>
          <p:cNvSpPr>
            <a:spLocks noGrp="1"/>
          </p:cNvSpPr>
          <p:nvPr>
            <p:ph type="ftr" sz="quarter" idx="10"/>
          </p:nvPr>
        </p:nvSpPr>
        <p:spPr>
          <a:xfrm>
            <a:off x="461597" y="4717647"/>
            <a:ext cx="5388485" cy="273844"/>
          </a:xfrm>
        </p:spPr>
        <p:txBody>
          <a:bodyPr/>
          <a:lstStyle/>
          <a:p>
            <a:endParaRPr lang="en-US" dirty="0"/>
          </a:p>
        </p:txBody>
      </p:sp>
      <p:sp>
        <p:nvSpPr>
          <p:cNvPr id="4" name="Slide Number Placeholder 3">
            <a:extLst>
              <a:ext uri="{FF2B5EF4-FFF2-40B4-BE49-F238E27FC236}">
                <a16:creationId xmlns:a16="http://schemas.microsoft.com/office/drawing/2014/main" id="{625CFF2C-AE00-F343-A5A6-EE1A3CCD7399}"/>
              </a:ext>
            </a:extLst>
          </p:cNvPr>
          <p:cNvSpPr>
            <a:spLocks noGrp="1"/>
          </p:cNvSpPr>
          <p:nvPr>
            <p:ph type="sldNum" sz="quarter" idx="11"/>
          </p:nvPr>
        </p:nvSpPr>
        <p:spPr/>
        <p:txBody>
          <a:bodyPr/>
          <a:lstStyle/>
          <a:p>
            <a:fld id="{13CF28CE-A392-6E4E-B8A8-233A7BF58CFD}" type="slidenum">
              <a:rPr lang="en-US" smtClean="0"/>
              <a:pPr/>
              <a:t>‹#›</a:t>
            </a:fld>
            <a:endParaRPr lang="en-US" dirty="0"/>
          </a:p>
        </p:txBody>
      </p:sp>
      <p:sp>
        <p:nvSpPr>
          <p:cNvPr id="5" name="Rectangle 4">
            <a:extLst>
              <a:ext uri="{FF2B5EF4-FFF2-40B4-BE49-F238E27FC236}">
                <a16:creationId xmlns:a16="http://schemas.microsoft.com/office/drawing/2014/main" id="{224A4B61-A71A-1E49-BE8C-D948913FF42C}"/>
              </a:ext>
            </a:extLst>
          </p:cNvPr>
          <p:cNvSpPr/>
          <p:nvPr userDrawn="1"/>
        </p:nvSpPr>
        <p:spPr>
          <a:xfrm>
            <a:off x="6099464" y="0"/>
            <a:ext cx="3044536"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457199" y="463240"/>
            <a:ext cx="5314950" cy="3429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457199" y="1585654"/>
            <a:ext cx="5314950" cy="3102920"/>
          </a:xfrm>
        </p:spPr>
        <p:txBody>
          <a:bodyPr>
            <a:noAutofit/>
          </a:bodyPr>
          <a:lstStyle>
            <a:lvl1pPr marL="137160" indent="-137160">
              <a:lnSpc>
                <a:spcPct val="90000"/>
              </a:lnSpc>
              <a:spcBef>
                <a:spcPts val="0"/>
              </a:spcBef>
              <a:spcAft>
                <a:spcPts val="450"/>
              </a:spcAft>
              <a:defRPr sz="1350"/>
            </a:lvl1pPr>
            <a:lvl2pPr marL="480060" indent="-137160">
              <a:lnSpc>
                <a:spcPct val="90000"/>
              </a:lnSpc>
              <a:spcBef>
                <a:spcPts val="0"/>
              </a:spcBef>
              <a:spcAft>
                <a:spcPts val="450"/>
              </a:spcAft>
              <a:buFont typeface="STIXGeneral-Regular" pitchFamily="2" charset="2"/>
              <a:buChar char="⎯"/>
              <a:defRPr sz="1200"/>
            </a:lvl2pPr>
            <a:lvl3pPr marL="822960" indent="-137160">
              <a:lnSpc>
                <a:spcPct val="90000"/>
              </a:lnSpc>
              <a:spcBef>
                <a:spcPts val="0"/>
              </a:spcBef>
              <a:spcAft>
                <a:spcPts val="450"/>
              </a:spcAft>
              <a:buFont typeface=".PingFang SC Regular"/>
              <a:buChar char="・"/>
              <a:defRPr sz="1050"/>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457200" y="867100"/>
            <a:ext cx="5314950" cy="205740"/>
          </a:xfrm>
        </p:spPr>
        <p:txBody>
          <a:bodyPr anchor="t"/>
          <a:lstStyle>
            <a:lvl1pPr marL="0" indent="0">
              <a:lnSpc>
                <a:spcPct val="100000"/>
              </a:lnSpc>
              <a:buNone/>
              <a:defRPr sz="1500"/>
            </a:lvl1pPr>
            <a:lvl2pPr marL="342900"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457199" y="1138789"/>
            <a:ext cx="5314950" cy="389162"/>
          </a:xfrm>
        </p:spPr>
        <p:txBody>
          <a:bodyPr anchor="b">
            <a:noAutofit/>
          </a:bodyPr>
          <a:lstStyle>
            <a:lvl1pPr marL="0" indent="0">
              <a:lnSpc>
                <a:spcPct val="100000"/>
              </a:lnSpc>
              <a:spcBef>
                <a:spcPts val="0"/>
              </a:spcBef>
              <a:spcAft>
                <a:spcPts val="0"/>
              </a:spcAft>
              <a:buNone/>
              <a:defRPr sz="1350" b="1" i="0">
                <a:solidFill>
                  <a:srgbClr val="0076CF"/>
                </a:solidFill>
                <a:latin typeface="FS Elliot Pro" panose="0200050304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sub-header</a:t>
            </a:r>
          </a:p>
        </p:txBody>
      </p:sp>
      <p:pic>
        <p:nvPicPr>
          <p:cNvPr id="16" name="Picture 15">
            <a:extLst>
              <a:ext uri="{FF2B5EF4-FFF2-40B4-BE49-F238E27FC236}">
                <a16:creationId xmlns:a16="http://schemas.microsoft.com/office/drawing/2014/main" id="{07A400F4-5C9F-D443-9893-8811824FC4AA}"/>
              </a:ext>
            </a:extLst>
          </p:cNvPr>
          <p:cNvPicPr>
            <a:picLocks noChangeAspect="1"/>
          </p:cNvPicPr>
          <p:nvPr userDrawn="1"/>
        </p:nvPicPr>
        <p:blipFill>
          <a:blip r:embed="rId2"/>
          <a:stretch>
            <a:fillRect/>
          </a:stretch>
        </p:blipFill>
        <p:spPr>
          <a:xfrm>
            <a:off x="7924991" y="4721941"/>
            <a:ext cx="1033272" cy="301032"/>
          </a:xfrm>
          <a:prstGeom prst="rect">
            <a:avLst/>
          </a:prstGeom>
        </p:spPr>
      </p:pic>
    </p:spTree>
    <p:extLst>
      <p:ext uri="{BB962C8B-B14F-4D97-AF65-F5344CB8AC3E}">
        <p14:creationId xmlns:p14="http://schemas.microsoft.com/office/powerpoint/2010/main" val="345626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DAB8D6F8-5D28-4F09-AFEF-CCC77213C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4206437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9144000"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a:extLst>
              <a:ext uri="{FF2B5EF4-FFF2-40B4-BE49-F238E27FC236}">
                <a16:creationId xmlns:a16="http://schemas.microsoft.com/office/drawing/2014/main" id="{A6450C0A-F745-3249-8CEE-356A5ED51F4D}"/>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B06BEFE7-4103-024C-A098-4B43A75369AE}"/>
              </a:ext>
            </a:extLst>
          </p:cNvPr>
          <p:cNvSpPr>
            <a:spLocks noGrp="1"/>
          </p:cNvSpPr>
          <p:nvPr>
            <p:ph type="sldNum" sz="quarter" idx="11"/>
          </p:nvPr>
        </p:nvSpPr>
        <p:spPr/>
        <p:txBody>
          <a:bodyPr/>
          <a:lstStyle>
            <a:lvl1pPr>
              <a:defRPr>
                <a:solidFill>
                  <a:schemeClr val="bg1"/>
                </a:solidFill>
              </a:defRPr>
            </a:lvl1pPr>
          </a:lstStyle>
          <a:p>
            <a:fld id="{13CF28CE-A392-6E4E-B8A8-233A7BF58CFD}" type="slidenum">
              <a:rPr lang="en-US" smtClean="0"/>
              <a:pPr/>
              <a:t>‹#›</a:t>
            </a:fld>
            <a:endParaRPr lang="en-US" dirty="0"/>
          </a:p>
        </p:txBody>
      </p:sp>
      <p:pic>
        <p:nvPicPr>
          <p:cNvPr id="7" name="Picture 6">
            <a:extLst>
              <a:ext uri="{FF2B5EF4-FFF2-40B4-BE49-F238E27FC236}">
                <a16:creationId xmlns:a16="http://schemas.microsoft.com/office/drawing/2014/main" id="{16FDC1F5-4F5C-4049-A1CE-1C593BAC517F}"/>
              </a:ext>
            </a:extLst>
          </p:cNvPr>
          <p:cNvPicPr>
            <a:picLocks noChangeAspect="1"/>
          </p:cNvPicPr>
          <p:nvPr userDrawn="1"/>
        </p:nvPicPr>
        <p:blipFill>
          <a:blip r:embed="rId2"/>
          <a:stretch>
            <a:fillRect/>
          </a:stretch>
        </p:blipFill>
        <p:spPr>
          <a:xfrm>
            <a:off x="7924991" y="4721941"/>
            <a:ext cx="1033272" cy="301032"/>
          </a:xfrm>
          <a:prstGeom prst="rect">
            <a:avLst/>
          </a:prstGeom>
        </p:spPr>
      </p:pic>
    </p:spTree>
    <p:extLst>
      <p:ext uri="{BB962C8B-B14F-4D97-AF65-F5344CB8AC3E}">
        <p14:creationId xmlns:p14="http://schemas.microsoft.com/office/powerpoint/2010/main" val="563670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9144000"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428625" y="576263"/>
            <a:ext cx="8229600" cy="2139553"/>
          </a:xfrm>
        </p:spPr>
        <p:txBody>
          <a:bodyPr anchor="b">
            <a:noAutofit/>
          </a:bodyPr>
          <a:lstStyle>
            <a:lvl1pPr>
              <a:lnSpc>
                <a:spcPct val="100000"/>
              </a:lnSpc>
              <a:defRPr sz="45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5" y="2729508"/>
            <a:ext cx="8229600" cy="1125140"/>
          </a:xfrm>
        </p:spPr>
        <p:txBody>
          <a:bodyPr>
            <a:noAutofit/>
          </a:bodyPr>
          <a:lstStyle>
            <a:lvl1pPr marL="0" indent="0">
              <a:lnSpc>
                <a:spcPct val="100000"/>
              </a:lnSpc>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8217388" y="4807885"/>
            <a:ext cx="774954" cy="225774"/>
          </a:xfrm>
          <a:prstGeom prst="rect">
            <a:avLst/>
          </a:prstGeom>
        </p:spPr>
      </p:pic>
    </p:spTree>
    <p:extLst>
      <p:ext uri="{BB962C8B-B14F-4D97-AF65-F5344CB8AC3E}">
        <p14:creationId xmlns:p14="http://schemas.microsoft.com/office/powerpoint/2010/main" val="222052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6A4C8F82-01D0-449D-AE62-E703332C30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258827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8E82-1DBF-4A32-9F45-72945A82A61D}"/>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3C0F249C-DF21-4EFB-8FEF-2F3F25DF73E6}"/>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8100EC73-17A9-4409-9F70-047DBB38A0F2}"/>
              </a:ext>
            </a:extLst>
          </p:cNvPr>
          <p:cNvSpPr>
            <a:spLocks noGrp="1"/>
          </p:cNvSpPr>
          <p:nvPr>
            <p:ph type="ftr" sz="quarter" idx="11"/>
          </p:nvPr>
        </p:nvSpPr>
        <p:spPr/>
        <p:txBody>
          <a:bodyPr/>
          <a:lstStyle/>
          <a:p>
            <a:endParaRPr lang="en-US" dirty="0"/>
          </a:p>
        </p:txBody>
      </p:sp>
      <p:sp>
        <p:nvSpPr>
          <p:cNvPr id="5" name="Text Placeholder 24">
            <a:extLst>
              <a:ext uri="{FF2B5EF4-FFF2-40B4-BE49-F238E27FC236}">
                <a16:creationId xmlns:a16="http://schemas.microsoft.com/office/drawing/2014/main" id="{845D1184-FEEA-4620-BCE3-961CE27C6588}"/>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dirty="0"/>
              <a:t>Sometimes you will want to use a sub-title</a:t>
            </a:r>
          </a:p>
        </p:txBody>
      </p:sp>
      <p:pic>
        <p:nvPicPr>
          <p:cNvPr id="8" name="Picture 7">
            <a:extLst>
              <a:ext uri="{FF2B5EF4-FFF2-40B4-BE49-F238E27FC236}">
                <a16:creationId xmlns:a16="http://schemas.microsoft.com/office/drawing/2014/main" id="{71D7B0DE-823C-43FD-9D38-6F5270DBE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65036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501D-4747-41C7-8B5B-CF162567D1E4}"/>
              </a:ext>
            </a:extLst>
          </p:cNvPr>
          <p:cNvSpPr>
            <a:spLocks noGrp="1"/>
          </p:cNvSpPr>
          <p:nvPr>
            <p:ph type="title" hasCustomPrompt="1"/>
          </p:nvPr>
        </p:nvSpPr>
        <p:spPr>
          <a:xfrm>
            <a:off x="457200" y="659002"/>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5943E859-508A-4B57-AB1B-127ACACA9537}"/>
              </a:ext>
            </a:extLst>
          </p:cNvPr>
          <p:cNvSpPr>
            <a:spLocks noGrp="1"/>
          </p:cNvSpPr>
          <p:nvPr>
            <p:ph type="ftr" sz="quarter" idx="11"/>
          </p:nvPr>
        </p:nvSpPr>
        <p:spPr/>
        <p:txBody>
          <a:bodyPr/>
          <a:lstStyle/>
          <a:p>
            <a:endParaRPr lang="en-US" dirty="0"/>
          </a:p>
        </p:txBody>
      </p:sp>
      <p:sp>
        <p:nvSpPr>
          <p:cNvPr id="5" name="Text Placeholder 22">
            <a:extLst>
              <a:ext uri="{FF2B5EF4-FFF2-40B4-BE49-F238E27FC236}">
                <a16:creationId xmlns:a16="http://schemas.microsoft.com/office/drawing/2014/main" id="{1F7CD2CE-8796-4A34-8252-0256D1001F0E}"/>
              </a:ext>
            </a:extLst>
          </p:cNvPr>
          <p:cNvSpPr>
            <a:spLocks noGrp="1"/>
          </p:cNvSpPr>
          <p:nvPr>
            <p:ph type="body" sz="quarter" idx="12" hasCustomPrompt="1"/>
          </p:nvPr>
        </p:nvSpPr>
        <p:spPr>
          <a:xfrm>
            <a:off x="457200" y="370977"/>
            <a:ext cx="8229600" cy="271516"/>
          </a:xfrm>
          <a:prstGeom prst="rect">
            <a:avLst/>
          </a:prstGeom>
        </p:spPr>
        <p:txBody>
          <a:bodyPr vert="horz" lIns="0" tIns="0" rIns="0" bIns="0">
            <a:noAutofit/>
          </a:bodyPr>
          <a:lstStyle>
            <a:lvl1pPr marL="0" indent="0">
              <a:lnSpc>
                <a:spcPct val="100000"/>
              </a:lnSpc>
              <a:spcBef>
                <a:spcPts val="0"/>
              </a:spcBef>
              <a:buNone/>
              <a:defRPr sz="1400" b="1">
                <a:solidFill>
                  <a:schemeClr val="accent2">
                    <a:lumMod val="50000"/>
                  </a:schemeClr>
                </a:solidFill>
              </a:defRPr>
            </a:lvl1pPr>
            <a:lvl3pPr marL="914400" indent="0">
              <a:buNone/>
              <a:defRPr/>
            </a:lvl3pPr>
          </a:lstStyle>
          <a:p>
            <a:pPr lvl="0"/>
            <a:r>
              <a:rPr lang="en-US" dirty="0"/>
              <a:t>Use area to align your slide with the section</a:t>
            </a:r>
          </a:p>
        </p:txBody>
      </p:sp>
      <p:pic>
        <p:nvPicPr>
          <p:cNvPr id="8" name="Picture 7">
            <a:extLst>
              <a:ext uri="{FF2B5EF4-FFF2-40B4-BE49-F238E27FC236}">
                <a16:creationId xmlns:a16="http://schemas.microsoft.com/office/drawing/2014/main"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364014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Section,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86C6-A92E-4BB5-989F-5B340DCE7F44}"/>
              </a:ext>
            </a:extLst>
          </p:cNvPr>
          <p:cNvSpPr>
            <a:spLocks noGrp="1"/>
          </p:cNvSpPr>
          <p:nvPr>
            <p:ph type="title" hasCustomPrompt="1"/>
          </p:nvPr>
        </p:nvSpPr>
        <p:spPr>
          <a:xfrm>
            <a:off x="457200" y="659001"/>
            <a:ext cx="8229600" cy="274449"/>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9273DB88-4BF8-453F-9DAC-BECD23C9C252}"/>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709D6BB2-1AEA-4192-ADD7-7536AC233F9D}"/>
              </a:ext>
            </a:extLst>
          </p:cNvPr>
          <p:cNvSpPr>
            <a:spLocks noGrp="1"/>
          </p:cNvSpPr>
          <p:nvPr>
            <p:ph type="ftr" sz="quarter" idx="11"/>
          </p:nvPr>
        </p:nvSpPr>
        <p:spPr/>
        <p:txBody>
          <a:bodyPr/>
          <a:lstStyle/>
          <a:p>
            <a:endParaRPr lang="en-US" dirty="0"/>
          </a:p>
        </p:txBody>
      </p:sp>
      <p:sp>
        <p:nvSpPr>
          <p:cNvPr id="6" name="Text Placeholder 22">
            <a:extLst>
              <a:ext uri="{FF2B5EF4-FFF2-40B4-BE49-F238E27FC236}">
                <a16:creationId xmlns:a16="http://schemas.microsoft.com/office/drawing/2014/main" id="{91CC6CB0-066E-4541-BE90-73F8D093B175}"/>
              </a:ext>
            </a:extLst>
          </p:cNvPr>
          <p:cNvSpPr>
            <a:spLocks noGrp="1"/>
          </p:cNvSpPr>
          <p:nvPr>
            <p:ph type="body" sz="quarter" idx="12" hasCustomPrompt="1"/>
          </p:nvPr>
        </p:nvSpPr>
        <p:spPr>
          <a:xfrm>
            <a:off x="457200" y="370977"/>
            <a:ext cx="8229600" cy="271516"/>
          </a:xfrm>
          <a:prstGeom prst="rect">
            <a:avLst/>
          </a:prstGeom>
        </p:spPr>
        <p:txBody>
          <a:bodyPr vert="horz" lIns="0" tIns="0" rIns="0" bIns="0">
            <a:noAutofit/>
          </a:bodyPr>
          <a:lstStyle>
            <a:lvl1pPr marL="0" indent="0">
              <a:lnSpc>
                <a:spcPct val="100000"/>
              </a:lnSpc>
              <a:spcBef>
                <a:spcPts val="0"/>
              </a:spcBef>
              <a:buNone/>
              <a:defRPr sz="1400" b="1">
                <a:solidFill>
                  <a:schemeClr val="accent2">
                    <a:lumMod val="50000"/>
                  </a:schemeClr>
                </a:solidFill>
              </a:defRPr>
            </a:lvl1pPr>
            <a:lvl3pPr marL="914400" indent="0">
              <a:buNone/>
              <a:defRPr/>
            </a:lvl3pPr>
          </a:lstStyle>
          <a:p>
            <a:pPr lvl="0"/>
            <a:r>
              <a:rPr lang="en-US" dirty="0"/>
              <a:t>Use area to align your slide with the section</a:t>
            </a:r>
          </a:p>
        </p:txBody>
      </p:sp>
      <p:sp>
        <p:nvSpPr>
          <p:cNvPr id="7" name="Text Placeholder 24">
            <a:extLst>
              <a:ext uri="{FF2B5EF4-FFF2-40B4-BE49-F238E27FC236}">
                <a16:creationId xmlns:a16="http://schemas.microsoft.com/office/drawing/2014/main" id="{4DB8EBBE-3FAA-46E7-B8CB-99E01937CC40}"/>
              </a:ext>
            </a:extLst>
          </p:cNvPr>
          <p:cNvSpPr>
            <a:spLocks noGrp="1"/>
          </p:cNvSpPr>
          <p:nvPr>
            <p:ph type="body" sz="quarter" idx="13" hasCustomPrompt="1"/>
          </p:nvPr>
        </p:nvSpPr>
        <p:spPr>
          <a:xfrm>
            <a:off x="457200" y="107690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dirty="0"/>
              <a:t>Sometimes you will want to use a sub-title</a:t>
            </a:r>
          </a:p>
        </p:txBody>
      </p:sp>
      <p:pic>
        <p:nvPicPr>
          <p:cNvPr id="8" name="Picture 7">
            <a:extLst>
              <a:ext uri="{FF2B5EF4-FFF2-40B4-BE49-F238E27FC236}">
                <a16:creationId xmlns:a16="http://schemas.microsoft.com/office/drawing/2014/main" id="{E80A50D1-0E81-4399-A488-4A71E4072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146968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E7AB2558-F99A-4D52-B321-2751BD5019AE}"/>
              </a:ext>
            </a:extLst>
          </p:cNvPr>
          <p:cNvSpPr>
            <a:spLocks noGrp="1"/>
          </p:cNvSpPr>
          <p:nvPr>
            <p:ph type="ftr" sz="quarter" idx="11"/>
          </p:nvPr>
        </p:nvSpPr>
        <p:spPr/>
        <p:txBody>
          <a:bodyPr/>
          <a:lstStyle/>
          <a:p>
            <a:endParaRPr lang="en-US" dirty="0"/>
          </a:p>
        </p:txBody>
      </p:sp>
      <p:sp>
        <p:nvSpPr>
          <p:cNvPr id="9" name="Title 1">
            <a:extLst>
              <a:ext uri="{FF2B5EF4-FFF2-40B4-BE49-F238E27FC236}">
                <a16:creationId xmlns:a16="http://schemas.microsoft.com/office/drawing/2014/main" id="{2F561679-21AD-4DCE-B425-1815B4A077A3}"/>
              </a:ext>
            </a:extLst>
          </p:cNvPr>
          <p:cNvSpPr>
            <a:spLocks noGrp="1"/>
          </p:cNvSpPr>
          <p:nvPr>
            <p:ph type="title" hasCustomPrompt="1"/>
          </p:nvPr>
        </p:nvSpPr>
        <p:spPr>
          <a:xfrm>
            <a:off x="457200" y="659001"/>
            <a:ext cx="8229600" cy="274449"/>
          </a:xfrm>
          <a:prstGeom prst="rect">
            <a:avLst/>
          </a:prstGeom>
        </p:spPr>
        <p:txBody>
          <a:bodyPr/>
          <a:lstStyle>
            <a:lvl1pPr>
              <a:defRPr/>
            </a:lvl1pPr>
          </a:lstStyle>
          <a:p>
            <a:r>
              <a:rPr lang="en-US" dirty="0"/>
              <a:t>Title goes here to maximize space</a:t>
            </a:r>
          </a:p>
        </p:txBody>
      </p:sp>
      <p:sp>
        <p:nvSpPr>
          <p:cNvPr id="10" name="Text Placeholder 22">
            <a:extLst>
              <a:ext uri="{FF2B5EF4-FFF2-40B4-BE49-F238E27FC236}">
                <a16:creationId xmlns:a16="http://schemas.microsoft.com/office/drawing/2014/main" id="{41C1B773-FEFE-4C1D-AAA3-D1932AB97084}"/>
              </a:ext>
            </a:extLst>
          </p:cNvPr>
          <p:cNvSpPr>
            <a:spLocks noGrp="1"/>
          </p:cNvSpPr>
          <p:nvPr>
            <p:ph type="body" sz="quarter" idx="12" hasCustomPrompt="1"/>
          </p:nvPr>
        </p:nvSpPr>
        <p:spPr>
          <a:xfrm>
            <a:off x="457200" y="370977"/>
            <a:ext cx="8229600" cy="271516"/>
          </a:xfrm>
          <a:prstGeom prst="rect">
            <a:avLst/>
          </a:prstGeom>
        </p:spPr>
        <p:txBody>
          <a:bodyPr vert="horz" lIns="0" tIns="0" rIns="0" bIns="0">
            <a:noAutofit/>
          </a:bodyPr>
          <a:lstStyle>
            <a:lvl1pPr marL="0" indent="0">
              <a:lnSpc>
                <a:spcPct val="100000"/>
              </a:lnSpc>
              <a:spcBef>
                <a:spcPts val="0"/>
              </a:spcBef>
              <a:buNone/>
              <a:defRPr sz="1400" b="1">
                <a:solidFill>
                  <a:schemeClr val="accent2">
                    <a:lumMod val="50000"/>
                  </a:schemeClr>
                </a:solidFill>
              </a:defRPr>
            </a:lvl1pPr>
            <a:lvl3pPr marL="914400" indent="0">
              <a:buNone/>
              <a:defRPr/>
            </a:lvl3pPr>
          </a:lstStyle>
          <a:p>
            <a:pPr lvl="0"/>
            <a:r>
              <a:rPr lang="en-US" dirty="0"/>
              <a:t>Use area to align your slide with the section</a:t>
            </a:r>
          </a:p>
        </p:txBody>
      </p:sp>
      <p:sp>
        <p:nvSpPr>
          <p:cNvPr id="11" name="Text Placeholder 24">
            <a:extLst>
              <a:ext uri="{FF2B5EF4-FFF2-40B4-BE49-F238E27FC236}">
                <a16:creationId xmlns:a16="http://schemas.microsoft.com/office/drawing/2014/main" id="{B0A18281-9032-4A7A-8DE8-E391A10A388B}"/>
              </a:ext>
            </a:extLst>
          </p:cNvPr>
          <p:cNvSpPr>
            <a:spLocks noGrp="1"/>
          </p:cNvSpPr>
          <p:nvPr>
            <p:ph type="body" sz="quarter" idx="13" hasCustomPrompt="1"/>
          </p:nvPr>
        </p:nvSpPr>
        <p:spPr>
          <a:xfrm>
            <a:off x="457200" y="107690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dirty="0"/>
              <a:t>Sometimes you will want to use a sub-title</a:t>
            </a:r>
          </a:p>
        </p:txBody>
      </p:sp>
      <p:sp>
        <p:nvSpPr>
          <p:cNvPr id="12" name="Text Placeholder 5">
            <a:extLst>
              <a:ext uri="{FF2B5EF4-FFF2-40B4-BE49-F238E27FC236}">
                <a16:creationId xmlns:a16="http://schemas.microsoft.com/office/drawing/2014/main" id="{8D8C238A-E216-41AD-A45D-89B40A0F5D13}"/>
              </a:ext>
            </a:extLst>
          </p:cNvPr>
          <p:cNvSpPr>
            <a:spLocks noGrp="1"/>
          </p:cNvSpPr>
          <p:nvPr>
            <p:ph type="body" sz="quarter" idx="14" hasCustomPrompt="1"/>
          </p:nvPr>
        </p:nvSpPr>
        <p:spPr>
          <a:xfrm>
            <a:off x="457200" y="1874834"/>
            <a:ext cx="8229600" cy="1768529"/>
          </a:xfrm>
          <a:prstGeom prst="rect">
            <a:avLst/>
          </a:prstGeom>
        </p:spPr>
        <p:txBody>
          <a:bodyPr/>
          <a:lstStyle>
            <a:lvl1pPr marL="341313" indent="-227013">
              <a:buClr>
                <a:schemeClr val="accent2">
                  <a:lumMod val="50000"/>
                </a:schemeClr>
              </a:buClr>
              <a:defRPr sz="1600">
                <a:solidFill>
                  <a:schemeClr val="accent2">
                    <a:lumMod val="50000"/>
                  </a:schemeClr>
                </a:solidFill>
                <a:latin typeface="+mj-lt"/>
              </a:defRPr>
            </a:lvl1pPr>
            <a:lvl2pPr marL="688975" indent="-231775">
              <a:defRPr sz="1400">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dirty="0"/>
              <a:t>Bullet</a:t>
            </a:r>
          </a:p>
          <a:p>
            <a:pPr lvl="1"/>
            <a:r>
              <a:rPr lang="en-US" dirty="0"/>
              <a:t>Sub-bullet</a:t>
            </a:r>
          </a:p>
        </p:txBody>
      </p:sp>
      <p:sp>
        <p:nvSpPr>
          <p:cNvPr id="13" name="Text Placeholder 9">
            <a:extLst>
              <a:ext uri="{FF2B5EF4-FFF2-40B4-BE49-F238E27FC236}">
                <a16:creationId xmlns:a16="http://schemas.microsoft.com/office/drawing/2014/main" id="{C6365179-F955-4949-9F67-EE30DCEA5355}"/>
              </a:ext>
            </a:extLst>
          </p:cNvPr>
          <p:cNvSpPr>
            <a:spLocks noGrp="1"/>
          </p:cNvSpPr>
          <p:nvPr>
            <p:ph type="body" sz="quarter" idx="15" hasCustomPrompt="1"/>
          </p:nvPr>
        </p:nvSpPr>
        <p:spPr>
          <a:xfrm>
            <a:off x="457200" y="1544634"/>
            <a:ext cx="8229600" cy="330200"/>
          </a:xfrm>
          <a:prstGeom prst="rect">
            <a:avLst/>
          </a:prstGeom>
        </p:spPr>
        <p:txBody>
          <a:bodyPr/>
          <a:lstStyle>
            <a:lvl1pPr marL="0" indent="0">
              <a:buNone/>
              <a:defRPr b="1">
                <a:solidFill>
                  <a:schemeClr val="accent2">
                    <a:lumMod val="50000"/>
                  </a:schemeClr>
                </a:solidFill>
              </a:defRPr>
            </a:lvl1pPr>
          </a:lstStyle>
          <a:p>
            <a:pPr lvl="0"/>
            <a:r>
              <a:rPr lang="en-US" dirty="0"/>
              <a:t>Header</a:t>
            </a:r>
          </a:p>
        </p:txBody>
      </p:sp>
      <p:pic>
        <p:nvPicPr>
          <p:cNvPr id="14" name="Picture 13">
            <a:extLst>
              <a:ext uri="{FF2B5EF4-FFF2-40B4-BE49-F238E27FC236}">
                <a16:creationId xmlns:a16="http://schemas.microsoft.com/office/drawing/2014/main" id="{500FEB2A-2025-4714-9B61-58A908581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273339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1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dirty="0"/>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457200" y="1263650"/>
            <a:ext cx="8229600" cy="3292475"/>
          </a:xfrm>
          <a:prstGeom prst="rect">
            <a:avLst/>
          </a:prstGeom>
        </p:spPr>
        <p:txBody>
          <a:bodyPr/>
          <a:lstStyle>
            <a:lvl1pPr marL="115887" indent="0" algn="ctr">
              <a:buNone/>
              <a:defRPr sz="1600" b="1"/>
            </a:lvl1pPr>
          </a:lstStyle>
          <a:p>
            <a:endParaRPr lang="en-US" dirty="0"/>
          </a:p>
        </p:txBody>
      </p:sp>
      <p:pic>
        <p:nvPicPr>
          <p:cNvPr id="7" name="Picture 6">
            <a:extLst>
              <a:ext uri="{FF2B5EF4-FFF2-40B4-BE49-F238E27FC236}">
                <a16:creationId xmlns:a16="http://schemas.microsoft.com/office/drawing/2014/main" id="{1D2D8E6E-E01A-4362-B7EC-FD77ADE02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354528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dirty="0"/>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457200" y="1263650"/>
            <a:ext cx="4114800" cy="3292475"/>
          </a:xfrm>
          <a:prstGeom prst="rect">
            <a:avLst/>
          </a:prstGeom>
        </p:spPr>
        <p:txBody>
          <a:bodyPr/>
          <a:lstStyle>
            <a:lvl1pPr marL="115887" indent="0" algn="ctr">
              <a:buNone/>
              <a:defRPr sz="1600" b="1">
                <a:solidFill>
                  <a:schemeClr val="accent2">
                    <a:lumMod val="50000"/>
                  </a:schemeClr>
                </a:solidFill>
              </a:defRPr>
            </a:lvl1pPr>
          </a:lstStyle>
          <a:p>
            <a:endParaRPr lang="en-US" dirty="0"/>
          </a:p>
        </p:txBody>
      </p:sp>
      <p:sp>
        <p:nvSpPr>
          <p:cNvPr id="7" name="Chart Placeholder 5">
            <a:extLst>
              <a:ext uri="{FF2B5EF4-FFF2-40B4-BE49-F238E27FC236}">
                <a16:creationId xmlns:a16="http://schemas.microsoft.com/office/drawing/2014/main" id="{7F392129-498C-49BE-8E29-049E208CB02B}"/>
              </a:ext>
            </a:extLst>
          </p:cNvPr>
          <p:cNvSpPr>
            <a:spLocks noGrp="1"/>
          </p:cNvSpPr>
          <p:nvPr>
            <p:ph type="chart" sz="quarter" idx="13"/>
          </p:nvPr>
        </p:nvSpPr>
        <p:spPr>
          <a:xfrm>
            <a:off x="4572000" y="1263650"/>
            <a:ext cx="4114800" cy="3292475"/>
          </a:xfrm>
          <a:prstGeom prst="rect">
            <a:avLst/>
          </a:prstGeom>
        </p:spPr>
        <p:txBody>
          <a:bodyPr/>
          <a:lstStyle>
            <a:lvl1pPr marL="115887" indent="0" algn="ctr">
              <a:buNone/>
              <a:defRPr sz="1600" b="1">
                <a:solidFill>
                  <a:schemeClr val="accent2">
                    <a:lumMod val="50000"/>
                  </a:schemeClr>
                </a:solidFill>
              </a:defRPr>
            </a:lvl1pPr>
          </a:lstStyle>
          <a:p>
            <a:endParaRPr lang="en-US" dirty="0"/>
          </a:p>
        </p:txBody>
      </p:sp>
      <p:pic>
        <p:nvPicPr>
          <p:cNvPr id="9" name="Picture 8">
            <a:extLst>
              <a:ext uri="{FF2B5EF4-FFF2-40B4-BE49-F238E27FC236}">
                <a16:creationId xmlns:a16="http://schemas.microsoft.com/office/drawing/2014/main" id="{5DD5A940-48BC-46DE-8224-4123D5743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133273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27932541-F3AB-4037-AC37-44D296FCC206}"/>
              </a:ext>
            </a:extLst>
          </p:cNvPr>
          <p:cNvSpPr>
            <a:spLocks noGrp="1"/>
          </p:cNvSpPr>
          <p:nvPr>
            <p:ph type="sldNum" sz="quarter" idx="4"/>
          </p:nvPr>
        </p:nvSpPr>
        <p:spPr>
          <a:xfrm>
            <a:off x="190500" y="4664058"/>
            <a:ext cx="266700" cy="274637"/>
          </a:xfrm>
          <a:prstGeom prst="rect">
            <a:avLst/>
          </a:prstGeom>
        </p:spPr>
        <p:txBody>
          <a:bodyPr vert="horz" lIns="0" tIns="0" rIns="0" bIns="0" rtlCol="0" anchor="b"/>
          <a:lstStyle>
            <a:lvl1pPr algn="l">
              <a:defRPr sz="900">
                <a:solidFill>
                  <a:schemeClr val="accent2">
                    <a:lumMod val="50000"/>
                  </a:schemeClr>
                </a:solidFill>
              </a:defRPr>
            </a:lvl1pPr>
          </a:lstStyle>
          <a:p>
            <a:fld id="{FE894C8D-A86E-C448-9CBF-AD01FEF18A38}" type="slidenum">
              <a:rPr lang="en-US" smtClean="0"/>
              <a:pPr/>
              <a:t>‹#›</a:t>
            </a:fld>
            <a:endParaRPr lang="en-US" dirty="0"/>
          </a:p>
        </p:txBody>
      </p:sp>
      <p:sp>
        <p:nvSpPr>
          <p:cNvPr id="5" name="Footer Placeholder 4">
            <a:extLst>
              <a:ext uri="{FF2B5EF4-FFF2-40B4-BE49-F238E27FC236}">
                <a16:creationId xmlns:a16="http://schemas.microsoft.com/office/drawing/2014/main" id="{98F0F213-EEF0-44A6-B0B1-8A447E54C5CF}"/>
              </a:ext>
            </a:extLst>
          </p:cNvPr>
          <p:cNvSpPr>
            <a:spLocks noGrp="1"/>
          </p:cNvSpPr>
          <p:nvPr>
            <p:ph type="ftr" sz="quarter" idx="3"/>
          </p:nvPr>
        </p:nvSpPr>
        <p:spPr>
          <a:xfrm>
            <a:off x="457200" y="4664057"/>
            <a:ext cx="3086100" cy="274637"/>
          </a:xfrm>
          <a:prstGeom prst="rect">
            <a:avLst/>
          </a:prstGeom>
        </p:spPr>
        <p:txBody>
          <a:bodyPr vert="horz" lIns="0" tIns="0" rIns="0" bIns="0" rtlCol="0" anchor="b"/>
          <a:lstStyle>
            <a:lvl1pPr algn="l">
              <a:defRPr sz="800">
                <a:solidFill>
                  <a:schemeClr val="accent2">
                    <a:lumMod val="50000"/>
                  </a:schemeClr>
                </a:solidFill>
              </a:defRPr>
            </a:lvl1pPr>
          </a:lstStyle>
          <a:p>
            <a:endParaRPr lang="en-US" dirty="0"/>
          </a:p>
        </p:txBody>
      </p:sp>
      <p:sp>
        <p:nvSpPr>
          <p:cNvPr id="6" name="Title Placeholder 5">
            <a:extLst>
              <a:ext uri="{FF2B5EF4-FFF2-40B4-BE49-F238E27FC236}">
                <a16:creationId xmlns:a16="http://schemas.microsoft.com/office/drawing/2014/main" id="{53DAA00C-B517-432B-AC5E-072890756629}"/>
              </a:ext>
            </a:extLst>
          </p:cNvPr>
          <p:cNvSpPr>
            <a:spLocks noGrp="1"/>
          </p:cNvSpPr>
          <p:nvPr>
            <p:ph type="title"/>
          </p:nvPr>
        </p:nvSpPr>
        <p:spPr>
          <a:xfrm>
            <a:off x="457200" y="400051"/>
            <a:ext cx="8229600" cy="533400"/>
          </a:xfrm>
          <a:prstGeom prst="rect">
            <a:avLst/>
          </a:prstGeom>
        </p:spPr>
        <p:txBody>
          <a:bodyPr vert="horz" lIns="0" tIns="0" rIns="0" bIns="0" rtlCol="0" anchor="t" anchorCtr="0">
            <a:noAutofit/>
          </a:bodyPr>
          <a:lstStyle/>
          <a:p>
            <a:r>
              <a:rPr lang="en-US" dirty="0"/>
              <a:t>Click to edit Master title style</a:t>
            </a:r>
          </a:p>
        </p:txBody>
      </p:sp>
      <p:sp>
        <p:nvSpPr>
          <p:cNvPr id="7" name="Text Placeholder 6">
            <a:extLst>
              <a:ext uri="{FF2B5EF4-FFF2-40B4-BE49-F238E27FC236}">
                <a16:creationId xmlns:a16="http://schemas.microsoft.com/office/drawing/2014/main" id="{65D7DBA6-4701-4BBC-9A8B-BC4898F38342}"/>
              </a:ext>
            </a:extLst>
          </p:cNvPr>
          <p:cNvSpPr>
            <a:spLocks noGrp="1"/>
          </p:cNvSpPr>
          <p:nvPr>
            <p:ph type="body" idx="1"/>
          </p:nvPr>
        </p:nvSpPr>
        <p:spPr>
          <a:xfrm>
            <a:off x="457200" y="1263651"/>
            <a:ext cx="8229600" cy="3368674"/>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685" r:id="rId1"/>
    <p:sldLayoutId id="2147483694" r:id="rId2"/>
    <p:sldLayoutId id="2147483700" r:id="rId3"/>
    <p:sldLayoutId id="2147483699" r:id="rId4"/>
    <p:sldLayoutId id="2147483698" r:id="rId5"/>
    <p:sldLayoutId id="2147483697" r:id="rId6"/>
    <p:sldLayoutId id="2147483702" r:id="rId7"/>
    <p:sldLayoutId id="2147483703" r:id="rId8"/>
    <p:sldLayoutId id="2147483704" r:id="rId9"/>
    <p:sldLayoutId id="2147483678" r:id="rId10"/>
    <p:sldLayoutId id="2147483677" r:id="rId11"/>
    <p:sldLayoutId id="2147483676" r:id="rId12"/>
    <p:sldLayoutId id="2147483684" r:id="rId13"/>
    <p:sldLayoutId id="2147483679" r:id="rId14"/>
    <p:sldLayoutId id="2147483705" r:id="rId15"/>
    <p:sldLayoutId id="2147483706" r:id="rId16"/>
    <p:sldLayoutId id="2147483707" r:id="rId17"/>
    <p:sldLayoutId id="2147483708" r:id="rId18"/>
    <p:sldLayoutId id="2147483709" r:id="rId19"/>
    <p:sldLayoutId id="2147483710" r:id="rId20"/>
    <p:sldLayoutId id="2147483711" r:id="rId21"/>
  </p:sldLayoutIdLst>
  <p:hf hdr="0" dt="0"/>
  <p:txStyles>
    <p:title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p:titleStyle>
    <p:body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guide id="3" pos="288">
          <p15:clr>
            <a:srgbClr val="F26B43"/>
          </p15:clr>
        </p15:guide>
        <p15:guide id="5" pos="120">
          <p15:clr>
            <a:srgbClr val="F26B43"/>
          </p15:clr>
        </p15:guide>
        <p15:guide id="6" pos="5643">
          <p15:clr>
            <a:srgbClr val="F26B43"/>
          </p15:clr>
        </p15:guide>
        <p15:guide id="7" pos="5472">
          <p15:clr>
            <a:srgbClr val="F26B43"/>
          </p15:clr>
        </p15:guide>
        <p15:guide id="8" orient="horz" pos="796">
          <p15:clr>
            <a:srgbClr val="F26B43"/>
          </p15:clr>
        </p15:guide>
        <p15:guide id="9" orient="horz" pos="588">
          <p15:clr>
            <a:srgbClr val="F26B43"/>
          </p15:clr>
        </p15:guide>
        <p15:guide id="11" orient="horz" pos="2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E86B9E-5CB0-1B4D-92CB-1A46478AB89D}"/>
              </a:ext>
            </a:extLst>
          </p:cNvPr>
          <p:cNvSpPr txBox="1">
            <a:spLocks/>
          </p:cNvSpPr>
          <p:nvPr/>
        </p:nvSpPr>
        <p:spPr>
          <a:xfrm>
            <a:off x="457200" y="1093551"/>
            <a:ext cx="8229601" cy="2200903"/>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sz="4500" dirty="0">
                <a:latin typeface="FS Elliot Pro" panose="02000503040000020004" pitchFamily="50" charset="0"/>
              </a:rPr>
              <a:t>Business solutions overview</a:t>
            </a:r>
          </a:p>
          <a:p>
            <a:r>
              <a:rPr lang="en-US" sz="3200" dirty="0"/>
              <a:t>Stand out in the business market</a:t>
            </a:r>
          </a:p>
        </p:txBody>
      </p:sp>
      <p:sp>
        <p:nvSpPr>
          <p:cNvPr id="7" name="Subtitle 2">
            <a:extLst>
              <a:ext uri="{FF2B5EF4-FFF2-40B4-BE49-F238E27FC236}">
                <a16:creationId xmlns:a16="http://schemas.microsoft.com/office/drawing/2014/main" id="{2A086F33-5603-8240-92F0-7BB619E8B824}"/>
              </a:ext>
            </a:extLst>
          </p:cNvPr>
          <p:cNvSpPr txBox="1">
            <a:spLocks/>
          </p:cNvSpPr>
          <p:nvPr/>
        </p:nvSpPr>
        <p:spPr>
          <a:xfrm>
            <a:off x="457200" y="4158854"/>
            <a:ext cx="8229601" cy="476250"/>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1800" b="0" i="0" kern="1200">
                <a:solidFill>
                  <a:schemeClr val="bg1"/>
                </a:solidFill>
                <a:latin typeface="FS Elliot Pro Light" panose="02000503040000020004" pitchFamily="2" charset="0"/>
                <a:ea typeface="+mn-ea"/>
                <a:cs typeface="+mn-cs"/>
              </a:defRPr>
            </a:lvl1pPr>
            <a:lvl2pPr marL="457200" indent="0" algn="ctr" defTabSz="914400" rtl="0" eaLnBrk="1" latinLnBrk="0" hangingPunct="1">
              <a:lnSpc>
                <a:spcPct val="90000"/>
              </a:lnSpc>
              <a:spcBef>
                <a:spcPts val="500"/>
              </a:spcBef>
              <a:spcAft>
                <a:spcPts val="600"/>
              </a:spcAft>
              <a:buFont typeface="Monaco" pitchFamily="2" charset="77"/>
              <a:buNone/>
              <a:defRPr lang="en-US" sz="2000" b="0" i="0" kern="1200">
                <a:solidFill>
                  <a:schemeClr val="tx1"/>
                </a:solidFill>
                <a:latin typeface="FS Elliot Pro Light" panose="02000503040000020004" pitchFamily="2" charset="0"/>
                <a:ea typeface="+mn-ea"/>
                <a:cs typeface="+mn-cs"/>
              </a:defRPr>
            </a:lvl2pPr>
            <a:lvl3pPr marL="914400" indent="0" algn="ctr" defTabSz="914400" rtl="0" eaLnBrk="1" latinLnBrk="0" hangingPunct="1">
              <a:lnSpc>
                <a:spcPct val="90000"/>
              </a:lnSpc>
              <a:spcBef>
                <a:spcPts val="500"/>
              </a:spcBef>
              <a:spcAft>
                <a:spcPts val="600"/>
              </a:spcAft>
              <a:buFont typeface=".PingFang SC Regular"/>
              <a:buNone/>
              <a:defRPr sz="1800" b="0" i="0" kern="1200">
                <a:solidFill>
                  <a:schemeClr val="tx1"/>
                </a:solidFill>
                <a:latin typeface="FS Elliot Pro Light" panose="02000503040000020004" pitchFamily="2"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FS Elliot Pro Light" panose="02000503040000020004" pitchFamily="2"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FS Elliot Pro Light" panose="0200050304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50" dirty="0"/>
              <a:t>Title</a:t>
            </a:r>
          </a:p>
        </p:txBody>
      </p:sp>
      <p:cxnSp>
        <p:nvCxnSpPr>
          <p:cNvPr id="8" name="Straight Connector 7">
            <a:extLst>
              <a:ext uri="{FF2B5EF4-FFF2-40B4-BE49-F238E27FC236}">
                <a16:creationId xmlns:a16="http://schemas.microsoft.com/office/drawing/2014/main" id="{EC3AF7CD-AD7E-1344-82D1-68E336091591}"/>
              </a:ext>
            </a:extLst>
          </p:cNvPr>
          <p:cNvCxnSpPr/>
          <p:nvPr/>
        </p:nvCxnSpPr>
        <p:spPr>
          <a:xfrm>
            <a:off x="457199" y="3592287"/>
            <a:ext cx="51435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9" name="Text Placeholder 14">
            <a:extLst>
              <a:ext uri="{FF2B5EF4-FFF2-40B4-BE49-F238E27FC236}">
                <a16:creationId xmlns:a16="http://schemas.microsoft.com/office/drawing/2014/main" id="{B4357CA9-2976-214F-A317-147CA5036E4F}"/>
              </a:ext>
            </a:extLst>
          </p:cNvPr>
          <p:cNvSpPr txBox="1">
            <a:spLocks/>
          </p:cNvSpPr>
          <p:nvPr/>
        </p:nvSpPr>
        <p:spPr>
          <a:xfrm>
            <a:off x="398417" y="3885928"/>
            <a:ext cx="8229600" cy="247648"/>
          </a:xfrm>
          <a:prstGeom prst="rect">
            <a:avLst/>
          </a:prstGeom>
        </p:spPr>
        <p:txBody>
          <a:bodyPr>
            <a:no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1800" b="1" i="0" kern="1200" spc="300" baseline="0">
                <a:solidFill>
                  <a:schemeClr val="bg1"/>
                </a:solidFill>
                <a:latin typeface="FS Elliot Pro" panose="02000503040000020004" pitchFamily="2" charset="0"/>
                <a:ea typeface="+mn-ea"/>
                <a:cs typeface="+mn-cs"/>
              </a:defRPr>
            </a:lvl1pPr>
            <a:lvl2pPr marL="457200" indent="0" algn="l" defTabSz="914400" rtl="0" eaLnBrk="1" latinLnBrk="0" hangingPunct="1">
              <a:lnSpc>
                <a:spcPct val="90000"/>
              </a:lnSpc>
              <a:spcBef>
                <a:spcPts val="500"/>
              </a:spcBef>
              <a:spcAft>
                <a:spcPts val="600"/>
              </a:spcAft>
              <a:buFont typeface="Monaco" pitchFamily="2" charset="77"/>
              <a:buNone/>
              <a:defRPr lang="en-US" sz="2400" b="0" i="0" kern="1200">
                <a:solidFill>
                  <a:schemeClr val="bg1"/>
                </a:solidFill>
                <a:latin typeface="FS Elliot Pro Light" panose="02000503040000020004" pitchFamily="2" charset="0"/>
                <a:ea typeface="+mn-ea"/>
                <a:cs typeface="+mn-cs"/>
              </a:defRPr>
            </a:lvl2pPr>
            <a:lvl3pPr marL="914400" indent="0" algn="l" defTabSz="914400" rtl="0" eaLnBrk="1" latinLnBrk="0" hangingPunct="1">
              <a:lnSpc>
                <a:spcPct val="90000"/>
              </a:lnSpc>
              <a:spcBef>
                <a:spcPts val="500"/>
              </a:spcBef>
              <a:spcAft>
                <a:spcPts val="600"/>
              </a:spcAft>
              <a:buFont typeface=".PingFang SC Regular"/>
              <a:buNone/>
              <a:defRPr sz="2000" b="0" i="0" kern="1200">
                <a:solidFill>
                  <a:schemeClr val="bg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bg1"/>
                </a:solidFill>
                <a:latin typeface="FS Elliot Pro Light" panose="02000503040000020004"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bg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dirty="0"/>
              <a:t>PRESENTER NAME (ALL CAPS)</a:t>
            </a:r>
          </a:p>
        </p:txBody>
      </p:sp>
    </p:spTree>
    <p:extLst>
      <p:ext uri="{BB962C8B-B14F-4D97-AF65-F5344CB8AC3E}">
        <p14:creationId xmlns:p14="http://schemas.microsoft.com/office/powerpoint/2010/main" val="176445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285DD0-91DE-A141-B1E5-87C4AF0712A3}"/>
              </a:ext>
            </a:extLst>
          </p:cNvPr>
          <p:cNvSpPr/>
          <p:nvPr/>
        </p:nvSpPr>
        <p:spPr>
          <a:xfrm>
            <a:off x="0" y="0"/>
            <a:ext cx="9144000" cy="4495800"/>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E5B95586-F10E-0843-8D4D-089305992F6A}"/>
              </a:ext>
            </a:extLst>
          </p:cNvPr>
          <p:cNvSpPr/>
          <p:nvPr/>
        </p:nvSpPr>
        <p:spPr>
          <a:xfrm>
            <a:off x="457199" y="1311275"/>
            <a:ext cx="2606040" cy="2689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11480" rIns="274320" bIns="274320" rtlCol="0" anchor="ctr"/>
          <a:lstStyle/>
          <a:p>
            <a:pPr algn="ctr">
              <a:lnSpc>
                <a:spcPct val="90000"/>
              </a:lnSpc>
              <a:spcAft>
                <a:spcPts val="600"/>
              </a:spcAft>
            </a:pPr>
            <a:r>
              <a:rPr lang="en-US" sz="2100" dirty="0">
                <a:solidFill>
                  <a:schemeClr val="bg1"/>
                </a:solidFill>
                <a:latin typeface="FS Elliot Pro Light" panose="02000503040000020004" pitchFamily="2" charset="0"/>
              </a:rPr>
              <a:t>Wholesaler relationships</a:t>
            </a:r>
            <a:endParaRPr lang="en-US" sz="2100" b="1" dirty="0">
              <a:solidFill>
                <a:schemeClr val="bg1"/>
              </a:solidFill>
              <a:latin typeface="FS Elliot Pro" panose="02000503040000020004" pitchFamily="2" charset="0"/>
            </a:endParaRPr>
          </a:p>
        </p:txBody>
      </p:sp>
      <p:sp>
        <p:nvSpPr>
          <p:cNvPr id="6" name="Rectangle 5">
            <a:extLst>
              <a:ext uri="{FF2B5EF4-FFF2-40B4-BE49-F238E27FC236}">
                <a16:creationId xmlns:a16="http://schemas.microsoft.com/office/drawing/2014/main" id="{71382969-5381-194A-8F33-755BDC901186}"/>
              </a:ext>
            </a:extLst>
          </p:cNvPr>
          <p:cNvSpPr/>
          <p:nvPr/>
        </p:nvSpPr>
        <p:spPr>
          <a:xfrm>
            <a:off x="3268979" y="1311275"/>
            <a:ext cx="2606040" cy="2689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11480" rIns="274320" bIns="274320" rtlCol="0" anchor="ctr"/>
          <a:lstStyle/>
          <a:p>
            <a:pPr algn="ctr">
              <a:lnSpc>
                <a:spcPct val="90000"/>
              </a:lnSpc>
              <a:spcAft>
                <a:spcPts val="600"/>
              </a:spcAft>
            </a:pPr>
            <a:r>
              <a:rPr lang="en-US" sz="2100" dirty="0">
                <a:solidFill>
                  <a:schemeClr val="bg1"/>
                </a:solidFill>
                <a:latin typeface="FS Elliot Pro Light" panose="02000503040000020004" pitchFamily="2" charset="0"/>
              </a:rPr>
              <a:t>Financial professional support line</a:t>
            </a:r>
            <a:endParaRPr lang="en-US" sz="2100" b="1" dirty="0">
              <a:solidFill>
                <a:schemeClr val="bg1"/>
              </a:solidFill>
              <a:latin typeface="FS Elliot Pro" panose="02000503040000020004" pitchFamily="2" charset="0"/>
            </a:endParaRPr>
          </a:p>
        </p:txBody>
      </p:sp>
      <p:sp>
        <p:nvSpPr>
          <p:cNvPr id="7" name="Rectangle 6">
            <a:extLst>
              <a:ext uri="{FF2B5EF4-FFF2-40B4-BE49-F238E27FC236}">
                <a16:creationId xmlns:a16="http://schemas.microsoft.com/office/drawing/2014/main" id="{368B2EE4-7018-294B-8610-2B36CBA14F83}"/>
              </a:ext>
            </a:extLst>
          </p:cNvPr>
          <p:cNvSpPr/>
          <p:nvPr/>
        </p:nvSpPr>
        <p:spPr>
          <a:xfrm>
            <a:off x="6080760" y="1311275"/>
            <a:ext cx="2606040" cy="2689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11480" rIns="274320" bIns="274320" rtlCol="0" anchor="ctr"/>
          <a:lstStyle/>
          <a:p>
            <a:pPr algn="ctr">
              <a:lnSpc>
                <a:spcPct val="90000"/>
              </a:lnSpc>
              <a:spcAft>
                <a:spcPts val="600"/>
              </a:spcAft>
            </a:pPr>
            <a:r>
              <a:rPr lang="en-US" sz="2100" dirty="0">
                <a:solidFill>
                  <a:schemeClr val="bg1"/>
                </a:solidFill>
                <a:latin typeface="FS Elliot Pro Light" panose="02000503040000020004" pitchFamily="2" charset="0"/>
              </a:rPr>
              <a:t>Business &amp; Advanced Solutions hotline</a:t>
            </a:r>
            <a:endParaRPr lang="en-US" sz="2100" b="1" dirty="0">
              <a:solidFill>
                <a:schemeClr val="bg1"/>
              </a:solidFill>
              <a:latin typeface="FS Elliot Pro" panose="02000503040000020004" pitchFamily="2" charset="0"/>
            </a:endParaRPr>
          </a:p>
        </p:txBody>
      </p:sp>
      <p:grpSp>
        <p:nvGrpSpPr>
          <p:cNvPr id="10" name="Group 9">
            <a:extLst>
              <a:ext uri="{FF2B5EF4-FFF2-40B4-BE49-F238E27FC236}">
                <a16:creationId xmlns:a16="http://schemas.microsoft.com/office/drawing/2014/main" id="{21750FC7-9AAF-B248-9080-0B970B8EE30C}"/>
              </a:ext>
            </a:extLst>
          </p:cNvPr>
          <p:cNvGrpSpPr/>
          <p:nvPr/>
        </p:nvGrpSpPr>
        <p:grpSpPr>
          <a:xfrm>
            <a:off x="3158909" y="1572683"/>
            <a:ext cx="2828718" cy="2447924"/>
            <a:chOff x="4211879" y="1119998"/>
            <a:chExt cx="3771624" cy="4297680"/>
          </a:xfrm>
        </p:grpSpPr>
        <p:cxnSp>
          <p:nvCxnSpPr>
            <p:cNvPr id="8" name="Straight Connector 7">
              <a:extLst>
                <a:ext uri="{FF2B5EF4-FFF2-40B4-BE49-F238E27FC236}">
                  <a16:creationId xmlns:a16="http://schemas.microsoft.com/office/drawing/2014/main" id="{0EEF6CCD-99F2-6146-A0BD-33D3B856EE11}"/>
                </a:ext>
              </a:extLst>
            </p:cNvPr>
            <p:cNvCxnSpPr>
              <a:cxnSpLocks/>
            </p:cNvCxnSpPr>
            <p:nvPr/>
          </p:nvCxnSpPr>
          <p:spPr>
            <a:xfrm rot="5400000">
              <a:off x="2063039" y="3268838"/>
              <a:ext cx="429768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BC2AE7-8D2E-4B4E-8E14-711D5156DE4B}"/>
                </a:ext>
              </a:extLst>
            </p:cNvPr>
            <p:cNvCxnSpPr>
              <a:cxnSpLocks/>
            </p:cNvCxnSpPr>
            <p:nvPr/>
          </p:nvCxnSpPr>
          <p:spPr>
            <a:xfrm rot="5400000">
              <a:off x="5834663" y="3268838"/>
              <a:ext cx="429768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16" name="Title 4">
            <a:extLst>
              <a:ext uri="{FF2B5EF4-FFF2-40B4-BE49-F238E27FC236}">
                <a16:creationId xmlns:a16="http://schemas.microsoft.com/office/drawing/2014/main" id="{A4BEE06F-3BD9-421A-81D7-3E758605BD21}"/>
              </a:ext>
            </a:extLst>
          </p:cNvPr>
          <p:cNvSpPr>
            <a:spLocks noGrp="1"/>
          </p:cNvSpPr>
          <p:nvPr>
            <p:ph type="title"/>
          </p:nvPr>
        </p:nvSpPr>
        <p:spPr>
          <a:xfrm>
            <a:off x="456010" y="409989"/>
            <a:ext cx="8230790" cy="774975"/>
          </a:xfrm>
        </p:spPr>
        <p:txBody>
          <a:bodyPr/>
          <a:lstStyle/>
          <a:p>
            <a:pPr>
              <a:spcBef>
                <a:spcPts val="1200"/>
              </a:spcBef>
            </a:pPr>
            <a:r>
              <a:rPr lang="en-US" sz="2000" dirty="0">
                <a:solidFill>
                  <a:schemeClr val="bg1"/>
                </a:solidFill>
                <a:latin typeface="FS Elliot Pro Light" panose="02000503040000020004" pitchFamily="50" charset="0"/>
              </a:rPr>
              <a:t>Access</a:t>
            </a:r>
            <a:br>
              <a:rPr lang="en-US" dirty="0">
                <a:solidFill>
                  <a:schemeClr val="bg1"/>
                </a:solidFill>
              </a:rPr>
            </a:br>
            <a:br>
              <a:rPr lang="en-US" sz="800" dirty="0">
                <a:solidFill>
                  <a:schemeClr val="bg1"/>
                </a:solidFill>
              </a:rPr>
            </a:br>
            <a:r>
              <a:rPr lang="en-US" dirty="0">
                <a:solidFill>
                  <a:schemeClr val="bg1"/>
                </a:solidFill>
              </a:rPr>
              <a:t>Get personal consultation on your cases </a:t>
            </a:r>
            <a:endParaRPr lang="en-US" dirty="0">
              <a:solidFill>
                <a:schemeClr val="bg1"/>
              </a:solidFill>
              <a:latin typeface="FS Elliot Pro Light" panose="02000503040000020004" pitchFamily="2" charset="0"/>
            </a:endParaRPr>
          </a:p>
        </p:txBody>
      </p:sp>
      <p:sp>
        <p:nvSpPr>
          <p:cNvPr id="17" name="Footer Placeholder 4">
            <a:extLst>
              <a:ext uri="{FF2B5EF4-FFF2-40B4-BE49-F238E27FC236}">
                <a16:creationId xmlns:a16="http://schemas.microsoft.com/office/drawing/2014/main" id="{D3CF54A9-BF07-4F81-B075-1E4FFF7250B3}"/>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rgbClr val="333333"/>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rgbClr val="333333"/>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13646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2">
            <a:extLst>
              <a:ext uri="{FF2B5EF4-FFF2-40B4-BE49-F238E27FC236}">
                <a16:creationId xmlns:a16="http://schemas.microsoft.com/office/drawing/2014/main" id="{AA421BF6-682D-4ED7-8AB0-8D1474CBB293}"/>
              </a:ext>
            </a:extLst>
          </p:cNvPr>
          <p:cNvSpPr>
            <a:spLocks noGrp="1" noChangeArrowheads="1"/>
          </p:cNvSpPr>
          <p:nvPr>
            <p:ph type="ftr" sz="quarter" idx="10"/>
          </p:nvPr>
        </p:nvSpPr>
        <p:spPr bwMode="auto">
          <a:xfrm>
            <a:off x="461597" y="4358956"/>
            <a:ext cx="5388485" cy="6278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bodyPr>
          <a:lstStyle>
            <a:defPPr>
              <a:defRPr lang="en-US"/>
            </a:defPPr>
            <a:lvl1pPr marL="0" algn="l" defTabSz="457200" rtl="0" eaLnBrk="1" fontAlgn="auto" latinLnBrk="0" hangingPunct="1">
              <a:spcBef>
                <a:spcPts val="0"/>
              </a:spcBef>
              <a:spcAft>
                <a:spcPts val="0"/>
              </a:spcAft>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latin typeface="+mj-lt"/>
            </a:endParaRPr>
          </a:p>
          <a:p>
            <a:pPr>
              <a:defRPr/>
            </a:pPr>
            <a:endParaRPr lang="en-US" dirty="0">
              <a:solidFill>
                <a:srgbClr val="23273F"/>
              </a:solidFill>
              <a:latin typeface="+mj-lt"/>
              <a:cs typeface="Arial" panose="020B0604020202020204" pitchFamily="34" charset="0"/>
            </a:endParaRPr>
          </a:p>
          <a:p>
            <a:pPr>
              <a:defRPr/>
            </a:pPr>
            <a:r>
              <a:rPr lang="en-US" dirty="0">
                <a:solidFill>
                  <a:srgbClr val="23273F"/>
                </a:solidFill>
                <a:latin typeface="+mj-lt"/>
                <a:cs typeface="Arial" panose="020B0604020202020204" pitchFamily="34" charset="0"/>
              </a:rPr>
              <a:t>For </a:t>
            </a:r>
            <a:r>
              <a:rPr lang="en-US" dirty="0">
                <a:solidFill>
                  <a:srgbClr val="4D4E53"/>
                </a:solidFill>
                <a:latin typeface="+mj-lt"/>
              </a:rPr>
              <a:t>financial professional</a:t>
            </a:r>
            <a:r>
              <a:rPr lang="en-US" dirty="0">
                <a:solidFill>
                  <a:srgbClr val="23273F"/>
                </a:solidFill>
                <a:latin typeface="+mj-lt"/>
                <a:cs typeface="Arial" panose="020B0604020202020204" pitchFamily="34" charset="0"/>
              </a:rPr>
              <a:t> use only. Not for distribution to the public.</a:t>
            </a:r>
          </a:p>
        </p:txBody>
      </p:sp>
      <p:sp>
        <p:nvSpPr>
          <p:cNvPr id="27650" name="Title 1">
            <a:extLst>
              <a:ext uri="{FF2B5EF4-FFF2-40B4-BE49-F238E27FC236}">
                <a16:creationId xmlns:a16="http://schemas.microsoft.com/office/drawing/2014/main" id="{E0F91E23-1694-4C1C-8340-83394F0B5988}"/>
              </a:ext>
            </a:extLst>
          </p:cNvPr>
          <p:cNvSpPr>
            <a:spLocks noGrp="1" noChangeArrowheads="1"/>
          </p:cNvSpPr>
          <p:nvPr>
            <p:ph type="title"/>
          </p:nvPr>
        </p:nvSpPr>
        <p:spPr>
          <a:xfrm>
            <a:off x="461597" y="239684"/>
            <a:ext cx="5314950" cy="837240"/>
          </a:xfrm>
        </p:spPr>
        <p:txBody>
          <a:bodyPr/>
          <a:lstStyle/>
          <a:p>
            <a:pPr>
              <a:spcBef>
                <a:spcPts val="1200"/>
              </a:spcBef>
              <a:spcAft>
                <a:spcPts val="1200"/>
              </a:spcAft>
            </a:pPr>
            <a:r>
              <a:rPr lang="en-US" dirty="0">
                <a:solidFill>
                  <a:srgbClr val="0067CF"/>
                </a:solidFill>
                <a:latin typeface="+mj-lt"/>
              </a:rPr>
              <a:t>Business &amp; Advanced Solutions hotline</a:t>
            </a:r>
            <a:endParaRPr lang="en-US" altLang="en-US" sz="2400" dirty="0">
              <a:solidFill>
                <a:srgbClr val="0067CF"/>
              </a:solidFill>
              <a:latin typeface="+mj-lt"/>
            </a:endParaRPr>
          </a:p>
        </p:txBody>
      </p:sp>
      <p:sp>
        <p:nvSpPr>
          <p:cNvPr id="9" name="Rectangle 8">
            <a:extLst>
              <a:ext uri="{FF2B5EF4-FFF2-40B4-BE49-F238E27FC236}">
                <a16:creationId xmlns:a16="http://schemas.microsoft.com/office/drawing/2014/main" id="{22B32978-5B95-4332-8D58-4BBA65610CD0}"/>
              </a:ext>
            </a:extLst>
          </p:cNvPr>
          <p:cNvSpPr/>
          <p:nvPr/>
        </p:nvSpPr>
        <p:spPr>
          <a:xfrm>
            <a:off x="388062" y="1481591"/>
            <a:ext cx="5140671" cy="2215991"/>
          </a:xfrm>
          <a:prstGeom prst="rect">
            <a:avLst/>
          </a:prstGeom>
        </p:spPr>
        <p:txBody>
          <a:bodyPr wrap="square" lIns="0" tIns="0" rIns="0" bIns="0">
            <a:spAutoFit/>
          </a:bodyPr>
          <a:lstStyle/>
          <a:p>
            <a:pPr marL="114300" indent="0">
              <a:buFont typeface="Arial"/>
              <a:buNone/>
            </a:pPr>
            <a:r>
              <a:rPr lang="en-US" sz="1600" dirty="0">
                <a:solidFill>
                  <a:srgbClr val="23273F"/>
                </a:solidFill>
                <a:latin typeface="FS Elliot Pro Light" panose="02000503040000020004" pitchFamily="50" charset="0"/>
              </a:rPr>
              <a:t>A good resource for financial professionals who have business clients with needs that can be met with any of the many solutions offered by Principal. </a:t>
            </a:r>
            <a:r>
              <a:rPr lang="en-US" sz="1600" strike="sngStrike" dirty="0">
                <a:solidFill>
                  <a:srgbClr val="23273F"/>
                </a:solidFill>
                <a:latin typeface="FS Elliot Pro Light" panose="02000503040000020004" pitchFamily="50" charset="0"/>
              </a:rPr>
              <a:t> </a:t>
            </a:r>
          </a:p>
          <a:p>
            <a:pPr marL="114300" indent="0">
              <a:buFont typeface="Arial"/>
              <a:buNone/>
            </a:pPr>
            <a:endParaRPr lang="en-US" sz="1600" dirty="0">
              <a:solidFill>
                <a:srgbClr val="23273F"/>
              </a:solidFill>
              <a:latin typeface="FS Elliot Pro Light" panose="02000503040000020004" pitchFamily="50" charset="0"/>
            </a:endParaRPr>
          </a:p>
          <a:p>
            <a:pPr marL="114300" indent="0">
              <a:buFont typeface="Arial"/>
              <a:buNone/>
            </a:pPr>
            <a:r>
              <a:rPr lang="en-US" sz="1600" dirty="0">
                <a:solidFill>
                  <a:srgbClr val="23273F"/>
                </a:solidFill>
                <a:latin typeface="FS Elliot Pro Light" panose="02000503040000020004" pitchFamily="50" charset="0"/>
              </a:rPr>
              <a:t>Our hotline is staffed by consultants who focus on the business market, including CPAs, attorneys, and case design specialists. They offer pre-sale case consultation and ways to approach a business owner prospect with any of our business market solutions. </a:t>
            </a:r>
          </a:p>
        </p:txBody>
      </p:sp>
      <p:sp>
        <p:nvSpPr>
          <p:cNvPr id="27654" name="Rectangle 6">
            <a:extLst>
              <a:ext uri="{FF2B5EF4-FFF2-40B4-BE49-F238E27FC236}">
                <a16:creationId xmlns:a16="http://schemas.microsoft.com/office/drawing/2014/main" id="{5EC20BAF-2215-4E15-908F-B4B1C6A68B6A}"/>
              </a:ext>
            </a:extLst>
          </p:cNvPr>
          <p:cNvSpPr>
            <a:spLocks noChangeArrowheads="1"/>
          </p:cNvSpPr>
          <p:nvPr/>
        </p:nvSpPr>
        <p:spPr bwMode="auto">
          <a:xfrm>
            <a:off x="6337858" y="658304"/>
            <a:ext cx="2628342"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3273F"/>
              </a:buClr>
              <a:buFont typeface="Arial" panose="020B0604020202020204" pitchFamily="34" charset="0"/>
              <a:buChar char="•"/>
              <a:defRPr>
                <a:solidFill>
                  <a:srgbClr val="23273F"/>
                </a:solidFill>
                <a:latin typeface="FS Elliot Pro" panose="02000503040000020004" pitchFamily="50" charset="0"/>
                <a:ea typeface="FS Elliot Pro" panose="02000503040000020004" pitchFamily="50" charset="0"/>
                <a:cs typeface="FS Elliot Pro" panose="02000503040000020004" pitchFamily="50" charset="0"/>
              </a:defRPr>
            </a:lvl1pPr>
            <a:lvl2pPr marL="742950" indent="-285750">
              <a:spcBef>
                <a:spcPct val="20000"/>
              </a:spcBef>
              <a:buClr>
                <a:srgbClr val="23273F"/>
              </a:buClr>
              <a:buFont typeface="Arial" panose="020B0604020202020204" pitchFamily="34" charset="0"/>
              <a:buChar char="–"/>
              <a:defRPr sz="1600">
                <a:solidFill>
                  <a:srgbClr val="23273F"/>
                </a:solidFill>
                <a:latin typeface="FS Elliot Pro" panose="02000503040000020004" pitchFamily="50" charset="0"/>
                <a:ea typeface="FS Elliot Pro" panose="02000503040000020004" pitchFamily="50" charset="0"/>
                <a:cs typeface="FS Elliot Pro" panose="02000503040000020004" pitchFamily="50" charset="0"/>
              </a:defRPr>
            </a:lvl2pPr>
            <a:lvl3pPr marL="1143000" indent="-228600">
              <a:spcBef>
                <a:spcPct val="20000"/>
              </a:spcBef>
              <a:buFont typeface="Arial" panose="020B0604020202020204" pitchFamily="34" charset="0"/>
              <a:buChar char="•"/>
              <a:defRPr sz="14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3pPr>
            <a:lvl4pPr marL="1600200" indent="-228600">
              <a:spcBef>
                <a:spcPct val="20000"/>
              </a:spcBef>
              <a:buFont typeface="Arial" panose="020B0604020202020204" pitchFamily="34" charset="0"/>
              <a:buChar char="–"/>
              <a:defRPr sz="12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4pPr>
            <a:lvl5pPr marL="2057400" indent="-228600">
              <a:spcBef>
                <a:spcPct val="20000"/>
              </a:spcBef>
              <a:buFont typeface="Arial" panose="020B0604020202020204" pitchFamily="34" charset="0"/>
              <a:buChar char="»"/>
              <a:defRPr sz="10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b="1" dirty="0">
                <a:solidFill>
                  <a:prstClr val="white"/>
                </a:solidFill>
                <a:latin typeface="FSElliotPro" panose="02000503040000020004" pitchFamily="50" charset="0"/>
                <a:cs typeface="Arial" panose="020B0604020202020204" pitchFamily="34" charset="0"/>
              </a:rPr>
              <a:t>Toll-free number: 833-803-8345</a:t>
            </a:r>
            <a:endParaRPr lang="en-US" altLang="en-US" dirty="0">
              <a:solidFill>
                <a:prstClr val="white"/>
              </a:solidFill>
              <a:latin typeface="FSElliotPro" panose="02000503040000020004" pitchFamily="50"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1400" dirty="0">
              <a:solidFill>
                <a:prstClr val="white"/>
              </a:solidFill>
              <a:latin typeface="FSElliotPro" panose="02000503040000020004" pitchFamily="50" charset="0"/>
              <a:cs typeface="Arial" panose="020B0604020202020204" pitchFamily="34" charset="0"/>
            </a:endParaRPr>
          </a:p>
          <a:p>
            <a:pPr fontAlgn="base">
              <a:spcBef>
                <a:spcPct val="0"/>
              </a:spcBef>
              <a:spcAft>
                <a:spcPct val="0"/>
              </a:spcAft>
              <a:buClrTx/>
              <a:buNone/>
              <a:defRPr/>
            </a:pPr>
            <a:r>
              <a:rPr lang="en-US" sz="1400" dirty="0">
                <a:solidFill>
                  <a:schemeClr val="bg1"/>
                </a:solidFill>
                <a:latin typeface="FS Elliot Pro Light" panose="02000503040000020004" pitchFamily="50" charset="0"/>
              </a:rPr>
              <a:t>Menu options: </a:t>
            </a:r>
          </a:p>
          <a:p>
            <a:pPr marL="342900" indent="-342900" fontAlgn="base">
              <a:spcBef>
                <a:spcPct val="0"/>
              </a:spcBef>
              <a:spcAft>
                <a:spcPct val="0"/>
              </a:spcAft>
              <a:buClrTx/>
              <a:buAutoNum type="arabicPeriod"/>
              <a:defRPr/>
            </a:pPr>
            <a:r>
              <a:rPr lang="en-US" sz="1400" dirty="0">
                <a:solidFill>
                  <a:schemeClr val="bg1"/>
                </a:solidFill>
                <a:latin typeface="FS Elliot Pro Light" panose="02000503040000020004" pitchFamily="50" charset="0"/>
              </a:rPr>
              <a:t>Informal business valuation or buy-sell review</a:t>
            </a:r>
          </a:p>
          <a:p>
            <a:pPr marL="342900" indent="-342900" fontAlgn="base">
              <a:spcBef>
                <a:spcPct val="0"/>
              </a:spcBef>
              <a:spcAft>
                <a:spcPct val="0"/>
              </a:spcAft>
              <a:buClrTx/>
              <a:buAutoNum type="arabicPeriod"/>
              <a:defRPr/>
            </a:pPr>
            <a:r>
              <a:rPr lang="en-US" sz="1400" dirty="0">
                <a:solidFill>
                  <a:schemeClr val="bg1"/>
                </a:solidFill>
                <a:latin typeface="FS Elliot Pro Light" panose="02000503040000020004" pitchFamily="50" charset="0"/>
              </a:rPr>
              <a:t>Business succession (including ESOP repurchase)</a:t>
            </a:r>
          </a:p>
          <a:p>
            <a:pPr marL="342900" indent="-342900" fontAlgn="base">
              <a:spcBef>
                <a:spcPct val="0"/>
              </a:spcBef>
              <a:spcAft>
                <a:spcPct val="0"/>
              </a:spcAft>
              <a:buClrTx/>
              <a:buAutoNum type="arabicPeriod"/>
              <a:defRPr/>
            </a:pPr>
            <a:r>
              <a:rPr lang="en-US" sz="1400" dirty="0">
                <a:solidFill>
                  <a:schemeClr val="bg1"/>
                </a:solidFill>
                <a:latin typeface="FS Elliot Pro Light" panose="02000503040000020004" pitchFamily="50" charset="0"/>
              </a:rPr>
              <a:t>Bonus, deferred comp, and other key employee benefit plans</a:t>
            </a:r>
          </a:p>
          <a:p>
            <a:pPr marL="342900" indent="-342900" fontAlgn="base">
              <a:spcBef>
                <a:spcPct val="0"/>
              </a:spcBef>
              <a:spcAft>
                <a:spcPct val="0"/>
              </a:spcAft>
              <a:buClrTx/>
              <a:buAutoNum type="arabicPeriod"/>
              <a:defRPr/>
            </a:pPr>
            <a:r>
              <a:rPr lang="en-US" sz="1400" dirty="0">
                <a:solidFill>
                  <a:schemeClr val="bg1"/>
                </a:solidFill>
                <a:latin typeface="FS Elliot Pro Light" panose="02000503040000020004" pitchFamily="50" charset="0"/>
              </a:rPr>
              <a:t>Legacy and estate planning</a:t>
            </a:r>
          </a:p>
          <a:p>
            <a:pPr marL="342900" indent="-342900" fontAlgn="base">
              <a:spcBef>
                <a:spcPct val="0"/>
              </a:spcBef>
              <a:spcAft>
                <a:spcPct val="0"/>
              </a:spcAft>
              <a:buClrTx/>
              <a:buAutoNum type="arabicPeriod"/>
              <a:defRPr/>
            </a:pPr>
            <a:r>
              <a:rPr lang="en-US" sz="1400" dirty="0">
                <a:solidFill>
                  <a:schemeClr val="bg1"/>
                </a:solidFill>
                <a:latin typeface="FS Elliot Pro Light" panose="02000503040000020004" pitchFamily="50" charset="0"/>
              </a:rPr>
              <a:t>Business approaches and marketing tools</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1400" dirty="0">
              <a:solidFill>
                <a:prstClr val="white"/>
              </a:solidFill>
              <a:latin typeface="FSElliotPro" panose="02000503040000020004" pitchFamily="50"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1400" dirty="0">
              <a:solidFill>
                <a:prstClr val="white"/>
              </a:solidFill>
              <a:latin typeface="FSElliotPro" panose="02000503040000020004" pitchFamily="50"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1400" dirty="0">
              <a:solidFill>
                <a:prstClr val="white"/>
              </a:solidFill>
              <a:latin typeface="FSElliotPro" panose="02000503040000020004" pitchFamily="50"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1400" dirty="0">
              <a:solidFill>
                <a:prstClr val="white"/>
              </a:solidFill>
              <a:latin typeface="FSElliotPro" panose="02000503040000020004" pitchFamily="50"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1400" dirty="0">
              <a:solidFill>
                <a:prstClr val="white"/>
              </a:solidFill>
              <a:latin typeface="FSElliotPro" panose="02000503040000020004" pitchFamily="50" charset="0"/>
              <a:cs typeface="Arial" panose="020B0604020202020204" pitchFamily="34" charset="0"/>
            </a:endParaRPr>
          </a:p>
        </p:txBody>
      </p:sp>
    </p:spTree>
    <p:extLst>
      <p:ext uri="{BB962C8B-B14F-4D97-AF65-F5344CB8AC3E}">
        <p14:creationId xmlns:p14="http://schemas.microsoft.com/office/powerpoint/2010/main" val="740954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r>
              <a:rPr lang="en-US" sz="2000" dirty="0">
                <a:latin typeface="FS Elliot Pro Light" panose="02000503040000020004" pitchFamily="50" charset="0"/>
              </a:rPr>
              <a:t>The right support at the right time</a:t>
            </a:r>
            <a:br>
              <a:rPr lang="en-US" dirty="0"/>
            </a:br>
            <a:br>
              <a:rPr lang="en-US" sz="800" dirty="0"/>
            </a:br>
            <a:r>
              <a:rPr lang="en-US" dirty="0"/>
              <a:t>Before the sale</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428864"/>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456605" y="1489607"/>
            <a:ext cx="3574375" cy="3447098"/>
          </a:xfrm>
          <a:prstGeom prst="rect">
            <a:avLst/>
          </a:prstGeom>
        </p:spPr>
        <p:txBody>
          <a:bodyPr wrap="square" lIns="0" tIns="0" rIns="0" bIns="0">
            <a:spAutoFit/>
          </a:bodyPr>
          <a:lstStyle/>
          <a:p>
            <a:pPr>
              <a:spcBef>
                <a:spcPts val="1200"/>
              </a:spcBef>
            </a:pPr>
            <a:r>
              <a:rPr lang="en-US" sz="1400" dirty="0">
                <a:solidFill>
                  <a:srgbClr val="4D4E53"/>
                </a:solidFill>
              </a:rPr>
              <a:t>Targeted approach tools to help uncover more opportunities</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Business needs assessment</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Complimentary informal business valuation and buy-sell review</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Prioritizing business needs</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Family business planning</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Business owner retirement</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Approaches for agribusiness, healthcare, and strategic alliances</a:t>
            </a:r>
          </a:p>
          <a:p>
            <a:pPr marL="742950" lvl="1" indent="-285750">
              <a:spcBef>
                <a:spcPts val="1200"/>
              </a:spcBef>
              <a:buFont typeface="Arial" panose="020B0604020202020204" pitchFamily="34" charset="0"/>
              <a:buChar char="•"/>
            </a:pPr>
            <a:endParaRPr lang="en-US" sz="1400" dirty="0">
              <a:solidFill>
                <a:srgbClr val="4D4E53"/>
              </a:solidFill>
              <a:latin typeface="FS Elliot Pro Light" panose="02000503040000020004" pitchFamily="50" charset="0"/>
            </a:endParaRPr>
          </a:p>
        </p:txBody>
      </p:sp>
      <p:sp>
        <p:nvSpPr>
          <p:cNvPr id="8" name="Rectangle 7">
            <a:extLst>
              <a:ext uri="{FF2B5EF4-FFF2-40B4-BE49-F238E27FC236}">
                <a16:creationId xmlns:a16="http://schemas.microsoft.com/office/drawing/2014/main" id="{5FACD13F-BD01-451F-A709-3F788606F19A}"/>
              </a:ext>
            </a:extLst>
          </p:cNvPr>
          <p:cNvSpPr/>
          <p:nvPr/>
        </p:nvSpPr>
        <p:spPr>
          <a:xfrm>
            <a:off x="4771161" y="1490526"/>
            <a:ext cx="3709899" cy="1969770"/>
          </a:xfrm>
          <a:prstGeom prst="rect">
            <a:avLst/>
          </a:prstGeom>
        </p:spPr>
        <p:txBody>
          <a:bodyPr wrap="square" lIns="0" tIns="0" rIns="0" bIns="0">
            <a:spAutoFit/>
          </a:bodyPr>
          <a:lstStyle/>
          <a:p>
            <a:pPr>
              <a:spcBef>
                <a:spcPts val="1200"/>
              </a:spcBef>
            </a:pPr>
            <a:r>
              <a:rPr lang="en-US" sz="1400" dirty="0">
                <a:solidFill>
                  <a:srgbClr val="4D4E53"/>
                </a:solidFill>
                <a:latin typeface="FSElliotPro" panose="02000503040000020004" pitchFamily="50" charset="0"/>
              </a:rPr>
              <a:t>Marketing tools and resources to help you build better cases</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Access to consultants with business market focus</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Support materials for each business concept</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Sales ideas and approach materials </a:t>
            </a:r>
          </a:p>
        </p:txBody>
      </p:sp>
    </p:spTree>
    <p:extLst>
      <p:ext uri="{BB962C8B-B14F-4D97-AF65-F5344CB8AC3E}">
        <p14:creationId xmlns:p14="http://schemas.microsoft.com/office/powerpoint/2010/main" val="912531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4" y="472056"/>
            <a:ext cx="2782233" cy="3106399"/>
          </a:xfrm>
        </p:spPr>
        <p:txBody>
          <a:bodyPr/>
          <a:lstStyle/>
          <a:p>
            <a:r>
              <a:rPr lang="en-US" sz="1800" dirty="0">
                <a:latin typeface="FS Elliot Pro Light" panose="02000503040000020004" pitchFamily="2" charset="0"/>
                <a:cs typeface="Arial" panose="020B0604020202020204" pitchFamily="34" charset="0"/>
              </a:rPr>
              <a:t>The right support at the right  time</a:t>
            </a:r>
            <a:br>
              <a:rPr lang="en-US" sz="2000" dirty="0">
                <a:latin typeface="FS Elliot Pro Light" panose="02000503040000020004" pitchFamily="2" charset="0"/>
                <a:cs typeface="Arial" panose="020B0604020202020204" pitchFamily="34" charset="0"/>
              </a:rPr>
            </a:br>
            <a:br>
              <a:rPr lang="en-US" sz="2000" dirty="0">
                <a:latin typeface="FS Elliot Pro Light" panose="02000503040000020004" pitchFamily="2" charset="0"/>
                <a:cs typeface="Arial" panose="020B0604020202020204" pitchFamily="34" charset="0"/>
              </a:rPr>
            </a:br>
            <a:br>
              <a:rPr lang="en-US" sz="2000" dirty="0">
                <a:latin typeface="FS Elliot Pro Light" panose="02000503040000020004" pitchFamily="2" charset="0"/>
                <a:cs typeface="Arial" panose="020B0604020202020204" pitchFamily="34" charset="0"/>
              </a:rPr>
            </a:br>
            <a:r>
              <a:rPr lang="en-US" dirty="0">
                <a:latin typeface="FS Elliot Pro" panose="02000503040000020004" pitchFamily="50" charset="0"/>
                <a:cs typeface="Arial" panose="020B0604020202020204" pitchFamily="34" charset="0"/>
              </a:rPr>
              <a:t>During the sale</a:t>
            </a:r>
            <a:br>
              <a:rPr lang="en-US" dirty="0">
                <a:latin typeface="FS Elliot Pro" panose="02000503040000020004" pitchFamily="50" charset="0"/>
                <a:cs typeface="Arial" panose="020B0604020202020204" pitchFamily="34" charset="0"/>
              </a:rPr>
            </a:br>
            <a:br>
              <a:rPr lang="en-US" dirty="0">
                <a:latin typeface="FS Elliot Pro" panose="02000503040000020004" pitchFamily="50" charset="0"/>
                <a:cs typeface="Arial" panose="020B0604020202020204" pitchFamily="34" charset="0"/>
              </a:rPr>
            </a:br>
            <a:r>
              <a:rPr lang="en-US" sz="1800" dirty="0">
                <a:latin typeface="FS Elliot Pro Light" panose="02000503040000020004" pitchFamily="50" charset="0"/>
              </a:rPr>
              <a:t>Get the support you need to deliver customized plans to your clients. </a:t>
            </a:r>
            <a:br>
              <a:rPr lang="en-US" sz="1800" baseline="30000" dirty="0">
                <a:latin typeface="FS Elliot Pro Light" panose="02000503040000020004" pitchFamily="50" charset="0"/>
              </a:rPr>
            </a:b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sp>
        <p:nvSpPr>
          <p:cNvPr id="2" name="Rectangle 1">
            <a:extLst>
              <a:ext uri="{FF2B5EF4-FFF2-40B4-BE49-F238E27FC236}">
                <a16:creationId xmlns:a16="http://schemas.microsoft.com/office/drawing/2014/main" id="{0DFBA999-2918-AA61-6AA8-B352F0293B2D}"/>
              </a:ext>
            </a:extLst>
          </p:cNvPr>
          <p:cNvSpPr/>
          <p:nvPr/>
        </p:nvSpPr>
        <p:spPr>
          <a:xfrm>
            <a:off x="3397925" y="239927"/>
            <a:ext cx="5327622" cy="4524315"/>
          </a:xfrm>
          <a:prstGeom prst="rect">
            <a:avLst/>
          </a:prstGeom>
        </p:spPr>
        <p:txBody>
          <a:bodyPr wrap="square" lIns="0" tIns="0" rIns="0" bIns="0">
            <a:spAutoFit/>
          </a:bodyPr>
          <a:lstStyle/>
          <a:p>
            <a:pPr>
              <a:spcBef>
                <a:spcPts val="1200"/>
              </a:spcBef>
            </a:pPr>
            <a:r>
              <a:rPr lang="en-US" sz="1400" dirty="0">
                <a:solidFill>
                  <a:srgbClr val="4D4E53"/>
                </a:solidFill>
              </a:rPr>
              <a:t>Customized plans using life and disability insurance</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30+ innovative and popular plan designs</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A range of financing options: </a:t>
            </a:r>
          </a:p>
          <a:p>
            <a:pPr marL="742950" lvl="1" indent="-285750">
              <a:spcBef>
                <a:spcPts val="1200"/>
              </a:spcBef>
              <a:buFont typeface="Symbol" panose="05050102010706020507" pitchFamily="18" charset="2"/>
              <a:buChar char="-"/>
            </a:pPr>
            <a:r>
              <a:rPr lang="en-US" sz="1400" dirty="0">
                <a:solidFill>
                  <a:srgbClr val="4D4E53"/>
                </a:solidFill>
                <a:latin typeface="FS Elliot Pro Light" panose="02000503040000020004" pitchFamily="50" charset="0"/>
              </a:rPr>
              <a:t>Life insurance: term, UL, IUL, VUL</a:t>
            </a:r>
          </a:p>
          <a:p>
            <a:pPr marL="742950" lvl="1" indent="-285750">
              <a:spcBef>
                <a:spcPts val="1200"/>
              </a:spcBef>
              <a:buFont typeface="Symbol" panose="05050102010706020507" pitchFamily="18" charset="2"/>
              <a:buChar char="-"/>
            </a:pPr>
            <a:r>
              <a:rPr lang="en-US" sz="1400" dirty="0">
                <a:solidFill>
                  <a:srgbClr val="4D4E53"/>
                </a:solidFill>
                <a:latin typeface="FS Elliot Pro Light" panose="02000503040000020004" pitchFamily="50" charset="0"/>
              </a:rPr>
              <a:t>Disability insurance: Disability Income, Disability Buy-Out, Key Person Replacement, Overhead Expense</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Multiple underwriting programs: Guaranteed Issue/Guaranteed Standard Issue, Principal Accelerated </a:t>
            </a:r>
            <a:r>
              <a:rPr lang="en-US" sz="1400" dirty="0" err="1">
                <a:solidFill>
                  <a:srgbClr val="4D4E53"/>
                </a:solidFill>
                <a:latin typeface="FS Elliot Pro Light" panose="02000503040000020004" pitchFamily="50" charset="0"/>
              </a:rPr>
              <a:t>Underwriting</a:t>
            </a:r>
            <a:r>
              <a:rPr lang="en-US" sz="1400" baseline="30000" dirty="0" err="1">
                <a:solidFill>
                  <a:srgbClr val="4D4E53"/>
                </a:solidFill>
                <a:latin typeface="FS Elliot Pro Light" panose="02000503040000020004" pitchFamily="50" charset="0"/>
              </a:rPr>
              <a:t>SM</a:t>
            </a:r>
            <a:r>
              <a:rPr lang="en-US" sz="1400" baseline="30000" dirty="0">
                <a:solidFill>
                  <a:srgbClr val="4D4E53"/>
                </a:solidFill>
                <a:latin typeface="FS Elliot Pro Light" panose="02000503040000020004" pitchFamily="50" charset="0"/>
              </a:rPr>
              <a:t>*</a:t>
            </a:r>
            <a:r>
              <a:rPr lang="en-US" sz="1400" dirty="0">
                <a:solidFill>
                  <a:srgbClr val="4D4E53"/>
                </a:solidFill>
                <a:latin typeface="FS Elliot Pro Light" panose="02000503040000020004" pitchFamily="50" charset="0"/>
              </a:rPr>
              <a:t>, Business Solutions Enhanced Underwriting </a:t>
            </a:r>
          </a:p>
          <a:p>
            <a:pPr>
              <a:spcBef>
                <a:spcPts val="1200"/>
              </a:spcBef>
            </a:pPr>
            <a:r>
              <a:rPr lang="en-US" sz="1400" dirty="0">
                <a:solidFill>
                  <a:srgbClr val="4D4E53"/>
                </a:solidFill>
                <a:latin typeface="FSElliotPro" panose="02000503040000020004" pitchFamily="50" charset="0"/>
              </a:rPr>
              <a:t>Point-of-sale assistance</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Access to consultants with business market focus</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Specialized business market and wholesalers</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Customized proposal</a:t>
            </a:r>
          </a:p>
          <a:p>
            <a:pPr>
              <a:spcBef>
                <a:spcPts val="1200"/>
              </a:spcBef>
            </a:pPr>
            <a:endParaRPr lang="en-US" sz="1200" dirty="0">
              <a:solidFill>
                <a:srgbClr val="4D4E53"/>
              </a:solidFill>
              <a:latin typeface="FS Elliot Pro Light" panose="02000503040000020004" pitchFamily="50" charset="0"/>
            </a:endParaRPr>
          </a:p>
        </p:txBody>
      </p:sp>
      <p:sp>
        <p:nvSpPr>
          <p:cNvPr id="6" name="TextBox 5">
            <a:extLst>
              <a:ext uri="{FF2B5EF4-FFF2-40B4-BE49-F238E27FC236}">
                <a16:creationId xmlns:a16="http://schemas.microsoft.com/office/drawing/2014/main" id="{6C36EC93-4A83-9852-4EF0-071EDA923033}"/>
              </a:ext>
            </a:extLst>
          </p:cNvPr>
          <p:cNvSpPr txBox="1"/>
          <p:nvPr/>
        </p:nvSpPr>
        <p:spPr>
          <a:xfrm>
            <a:off x="3232421" y="4589502"/>
            <a:ext cx="4369498" cy="553998"/>
          </a:xfrm>
          <a:prstGeom prst="rect">
            <a:avLst/>
          </a:prstGeom>
          <a:noFill/>
        </p:spPr>
        <p:txBody>
          <a:bodyPr wrap="square">
            <a:spAutoFit/>
          </a:bodyPr>
          <a:lstStyle/>
          <a:p>
            <a:pPr algn="l"/>
            <a:r>
              <a:rPr lang="en-US" sz="1000" dirty="0">
                <a:ln w="0" cmpd="sng">
                  <a:noFill/>
                </a:ln>
                <a:solidFill>
                  <a:srgbClr val="464C53"/>
                </a:solidFill>
                <a:effectLst>
                  <a:outerShdw blurRad="50800" dist="50800" dir="5400000" sx="1000" sy="1000" algn="ctr" rotWithShape="0">
                    <a:srgbClr val="000000">
                      <a:alpha val="43137"/>
                    </a:srgbClr>
                  </a:outerShdw>
                </a:effectLst>
                <a:latin typeface="FS Elliot Pro Light" panose="02000503040000020004" pitchFamily="50" charset="0"/>
              </a:rPr>
              <a:t>* Accelerated Underwriting is an expedited underwriting program offered by Principal Life Insurance Company. Applicants may qualify based on age, face amount, and personal history.  </a:t>
            </a:r>
          </a:p>
        </p:txBody>
      </p:sp>
    </p:spTree>
    <p:extLst>
      <p:ext uri="{BB962C8B-B14F-4D97-AF65-F5344CB8AC3E}">
        <p14:creationId xmlns:p14="http://schemas.microsoft.com/office/powerpoint/2010/main" val="390268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4" y="472056"/>
            <a:ext cx="2782233" cy="3106399"/>
          </a:xfrm>
        </p:spPr>
        <p:txBody>
          <a:bodyPr/>
          <a:lstStyle/>
          <a:p>
            <a:r>
              <a:rPr lang="en-US" sz="1800" dirty="0">
                <a:latin typeface="FS Elliot Pro Light" panose="02000503040000020004" pitchFamily="2" charset="0"/>
                <a:cs typeface="Arial" panose="020B0604020202020204" pitchFamily="34" charset="0"/>
              </a:rPr>
              <a:t>The right support at the right  time</a:t>
            </a:r>
            <a:br>
              <a:rPr lang="en-US" sz="2000" dirty="0">
                <a:latin typeface="FS Elliot Pro Light" panose="02000503040000020004" pitchFamily="2" charset="0"/>
                <a:cs typeface="Arial" panose="020B0604020202020204" pitchFamily="34" charset="0"/>
              </a:rPr>
            </a:br>
            <a:br>
              <a:rPr lang="en-US" sz="2000" dirty="0">
                <a:latin typeface="FS Elliot Pro Light" panose="02000503040000020004" pitchFamily="2" charset="0"/>
                <a:cs typeface="Arial" panose="020B0604020202020204" pitchFamily="34" charset="0"/>
              </a:rPr>
            </a:br>
            <a:br>
              <a:rPr lang="en-US" sz="2000" dirty="0">
                <a:latin typeface="FS Elliot Pro Light" panose="02000503040000020004" pitchFamily="2" charset="0"/>
                <a:cs typeface="Arial" panose="020B0604020202020204" pitchFamily="34" charset="0"/>
              </a:rPr>
            </a:br>
            <a:r>
              <a:rPr lang="en-US" dirty="0">
                <a:latin typeface="FS Elliot Pro" panose="02000503040000020004" pitchFamily="50" charset="0"/>
                <a:cs typeface="Arial" panose="020B0604020202020204" pitchFamily="34" charset="0"/>
              </a:rPr>
              <a:t>After the sale</a:t>
            </a:r>
            <a:br>
              <a:rPr lang="en-US" dirty="0">
                <a:latin typeface="FS Elliot Pro" panose="02000503040000020004" pitchFamily="50" charset="0"/>
                <a:cs typeface="Arial" panose="020B0604020202020204" pitchFamily="34" charset="0"/>
              </a:rPr>
            </a:br>
            <a:br>
              <a:rPr lang="en-US" dirty="0">
                <a:latin typeface="FS Elliot Pro" panose="02000503040000020004" pitchFamily="50" charset="0"/>
                <a:cs typeface="Arial" panose="020B0604020202020204" pitchFamily="34" charset="0"/>
              </a:rPr>
            </a:br>
            <a:r>
              <a:rPr lang="en-US" sz="1800" dirty="0">
                <a:latin typeface="FS Elliot Pro Light" panose="02000503040000020004" pitchFamily="50" charset="0"/>
              </a:rPr>
              <a:t>Plan services keep clients coming back and keep you free to focus on building sales. </a:t>
            </a:r>
            <a:br>
              <a:rPr lang="en-US" sz="1800" baseline="30000" dirty="0">
                <a:latin typeface="FS Elliot Pro Light" panose="02000503040000020004" pitchFamily="50" charset="0"/>
              </a:rPr>
            </a:b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pic>
        <p:nvPicPr>
          <p:cNvPr id="3" name="Picture 2">
            <a:extLst>
              <a:ext uri="{FF2B5EF4-FFF2-40B4-BE49-F238E27FC236}">
                <a16:creationId xmlns:a16="http://schemas.microsoft.com/office/drawing/2014/main" id="{CA777937-A537-4EEC-86D2-C9C4BAE443FE}"/>
              </a:ext>
            </a:extLst>
          </p:cNvPr>
          <p:cNvPicPr>
            <a:picLocks noChangeAspect="1"/>
          </p:cNvPicPr>
          <p:nvPr/>
        </p:nvPicPr>
        <p:blipFill>
          <a:blip r:embed="rId3"/>
          <a:stretch>
            <a:fillRect/>
          </a:stretch>
        </p:blipFill>
        <p:spPr>
          <a:xfrm>
            <a:off x="3044900" y="665712"/>
            <a:ext cx="6099100" cy="3714612"/>
          </a:xfrm>
          <a:prstGeom prst="rect">
            <a:avLst/>
          </a:prstGeom>
        </p:spPr>
      </p:pic>
    </p:spTree>
    <p:extLst>
      <p:ext uri="{BB962C8B-B14F-4D97-AF65-F5344CB8AC3E}">
        <p14:creationId xmlns:p14="http://schemas.microsoft.com/office/powerpoint/2010/main" val="173706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1367482"/>
            <a:ext cx="9144000" cy="285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456010" y="463240"/>
            <a:ext cx="8229600" cy="698295"/>
          </a:xfrm>
        </p:spPr>
        <p:txBody>
          <a:bodyPr/>
          <a:lstStyle/>
          <a:p>
            <a:r>
              <a:rPr lang="en-US" dirty="0">
                <a:latin typeface="FS Elliot Pro Light" panose="02000503040000020004" pitchFamily="2" charset="0"/>
              </a:rPr>
              <a:t>Leaders trust leaders</a:t>
            </a:r>
            <a:endParaRPr lang="en-US" b="1" dirty="0">
              <a:latin typeface="FS Elliot Pro"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248209"/>
          </a:xfrm>
          <a:prstGeom prst="rect">
            <a:avLst/>
          </a:prstGeom>
          <a:noFill/>
        </p:spPr>
        <p:txBody>
          <a:bodyPr wrap="none" rtlCol="0">
            <a:spAutoFit/>
          </a:bodyPr>
          <a:lstStyle/>
          <a:p>
            <a:endParaRPr lang="en-US" sz="1013" dirty="0"/>
          </a:p>
        </p:txBody>
      </p:sp>
      <p:sp>
        <p:nvSpPr>
          <p:cNvPr id="18" name="Rectangle 17">
            <a:extLst>
              <a:ext uri="{FF2B5EF4-FFF2-40B4-BE49-F238E27FC236}">
                <a16:creationId xmlns:a16="http://schemas.microsoft.com/office/drawing/2014/main" id="{D1F849C9-A62C-0047-8845-26D7385B0569}"/>
              </a:ext>
            </a:extLst>
          </p:cNvPr>
          <p:cNvSpPr/>
          <p:nvPr/>
        </p:nvSpPr>
        <p:spPr>
          <a:xfrm>
            <a:off x="456010" y="2117486"/>
            <a:ext cx="3283967" cy="178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defRPr/>
            </a:pPr>
            <a:r>
              <a:rPr lang="en-US" altLang="en-US" sz="2400" dirty="0">
                <a:solidFill>
                  <a:srgbClr val="4D4E53"/>
                </a:solidFill>
                <a:latin typeface="FS Elliot Pro Light" panose="02000503040000020004" pitchFamily="2" charset="0"/>
                <a:cs typeface="Arial" panose="020B0604020202020204" pitchFamily="34" charset="0"/>
              </a:rPr>
              <a:t>Over </a:t>
            </a:r>
            <a:r>
              <a:rPr lang="en-US" altLang="en-US" sz="2400" b="1" dirty="0">
                <a:solidFill>
                  <a:srgbClr val="4D4E53"/>
                </a:solidFill>
                <a:cs typeface="Arial" panose="020B0604020202020204" pitchFamily="34" charset="0"/>
              </a:rPr>
              <a:t>24,400 plans </a:t>
            </a:r>
            <a:r>
              <a:rPr lang="en-US" altLang="en-US" sz="2400" dirty="0">
                <a:solidFill>
                  <a:srgbClr val="4D4E53"/>
                </a:solidFill>
                <a:latin typeface="FS Elliot Pro Light" panose="02000503040000020004" pitchFamily="50" charset="0"/>
                <a:cs typeface="Arial" panose="020B0604020202020204" pitchFamily="34" charset="0"/>
              </a:rPr>
              <a:t>and nearly </a:t>
            </a:r>
            <a:r>
              <a:rPr lang="en-US" altLang="en-US" sz="2400" b="1" dirty="0">
                <a:solidFill>
                  <a:srgbClr val="4D4E53"/>
                </a:solidFill>
                <a:cs typeface="Arial" panose="020B0604020202020204" pitchFamily="34" charset="0"/>
              </a:rPr>
              <a:t>46,000 policies</a:t>
            </a:r>
            <a:r>
              <a:rPr lang="en-US" altLang="en-US" sz="2400" dirty="0">
                <a:solidFill>
                  <a:srgbClr val="4D4E53"/>
                </a:solidFill>
                <a:latin typeface="FS Elliot Pro Light" panose="02000503040000020004" pitchFamily="50" charset="0"/>
                <a:cs typeface="Arial" panose="020B0604020202020204" pitchFamily="34" charset="0"/>
              </a:rPr>
              <a:t> administered </a:t>
            </a:r>
            <a:r>
              <a:rPr lang="en-US" altLang="en-US" sz="2400">
                <a:solidFill>
                  <a:srgbClr val="4D4E53"/>
                </a:solidFill>
                <a:latin typeface="FS Elliot Pro Light" panose="02000503040000020004" pitchFamily="50" charset="0"/>
                <a:cs typeface="Arial" panose="020B0604020202020204" pitchFamily="34" charset="0"/>
              </a:rPr>
              <a:t>by BMA</a:t>
            </a:r>
            <a:r>
              <a:rPr lang="en-US" altLang="en-US" sz="2400" baseline="30000">
                <a:solidFill>
                  <a:srgbClr val="4D4E53"/>
                </a:solidFill>
                <a:latin typeface="FS Elliot Pro Light" panose="02000503040000020004" pitchFamily="50" charset="0"/>
                <a:cs typeface="Arial" panose="020B0604020202020204" pitchFamily="34" charset="0"/>
              </a:rPr>
              <a:t>1</a:t>
            </a:r>
            <a:endParaRPr lang="en-US" altLang="en-US" sz="2400" baseline="30000" dirty="0">
              <a:solidFill>
                <a:srgbClr val="4D4E53"/>
              </a:solidFill>
              <a:latin typeface="FS Elliot Pro Light" panose="02000503040000020004" pitchFamily="50" charset="0"/>
              <a:cs typeface="Arial" panose="020B0604020202020204" pitchFamily="34" charset="0"/>
            </a:endParaRPr>
          </a:p>
        </p:txBody>
      </p:sp>
      <p:sp>
        <p:nvSpPr>
          <p:cNvPr id="24" name="Footer Placeholder 8">
            <a:extLst>
              <a:ext uri="{FF2B5EF4-FFF2-40B4-BE49-F238E27FC236}">
                <a16:creationId xmlns:a16="http://schemas.microsoft.com/office/drawing/2014/main" id="{E67780E0-460F-2845-BD04-927662B525F7}"/>
              </a:ext>
            </a:extLst>
          </p:cNvPr>
          <p:cNvSpPr>
            <a:spLocks noGrp="1"/>
          </p:cNvSpPr>
          <p:nvPr>
            <p:ph type="ftr" sz="quarter" idx="10"/>
          </p:nvPr>
        </p:nvSpPr>
        <p:spPr>
          <a:xfrm>
            <a:off x="457199" y="4667355"/>
            <a:ext cx="4332157" cy="274637"/>
          </a:xfrm>
        </p:spPr>
        <p:txBody>
          <a:bodyPr/>
          <a:lstStyle/>
          <a:p>
            <a:pPr lvl="0"/>
            <a:r>
              <a:rPr lang="en-US" dirty="0">
                <a:latin typeface="FSElliotPro" panose="02000503040000020004" pitchFamily="50" charset="0"/>
                <a:cs typeface="Arial" panose="020B0604020202020204" pitchFamily="34" charset="0"/>
              </a:rPr>
              <a:t>For financial professional only. Not for use with consumers or the public.</a:t>
            </a:r>
            <a:endParaRPr lang="en-US" dirty="0">
              <a:latin typeface="FSElliotPro" panose="02000503040000020004" pitchFamily="50" charset="0"/>
            </a:endParaRPr>
          </a:p>
        </p:txBody>
      </p:sp>
      <p:sp>
        <p:nvSpPr>
          <p:cNvPr id="9" name="Rectangle 8">
            <a:extLst>
              <a:ext uri="{FF2B5EF4-FFF2-40B4-BE49-F238E27FC236}">
                <a16:creationId xmlns:a16="http://schemas.microsoft.com/office/drawing/2014/main" id="{68284921-EDE2-4340-84F0-62E09D9C7CBB}"/>
              </a:ext>
            </a:extLst>
          </p:cNvPr>
          <p:cNvSpPr/>
          <p:nvPr/>
        </p:nvSpPr>
        <p:spPr>
          <a:xfrm>
            <a:off x="5074508" y="2081625"/>
            <a:ext cx="3611102" cy="1864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defRPr/>
            </a:pPr>
            <a:r>
              <a:rPr lang="en-US" altLang="en-US" sz="2400" dirty="0">
                <a:solidFill>
                  <a:srgbClr val="4D4E53"/>
                </a:solidFill>
                <a:latin typeface="FS Elliot Pro Light" panose="02000503040000020004" pitchFamily="2" charset="0"/>
                <a:cs typeface="Arial" panose="020B0604020202020204" pitchFamily="34" charset="0"/>
              </a:rPr>
              <a:t>Average BMA </a:t>
            </a:r>
          </a:p>
          <a:p>
            <a:pPr lvl="0">
              <a:defRPr/>
            </a:pPr>
            <a:r>
              <a:rPr lang="en-US" altLang="en-US" sz="2400" dirty="0">
                <a:solidFill>
                  <a:srgbClr val="4D4E53"/>
                </a:solidFill>
                <a:latin typeface="FS Elliot Pro Light" panose="02000503040000020004" pitchFamily="2" charset="0"/>
                <a:cs typeface="Arial" panose="020B0604020202020204" pitchFamily="34" charset="0"/>
              </a:rPr>
              <a:t>premium</a:t>
            </a:r>
            <a:r>
              <a:rPr lang="en-US" altLang="en-US" sz="2400" baseline="30000" dirty="0">
                <a:solidFill>
                  <a:srgbClr val="4D4E53"/>
                </a:solidFill>
                <a:latin typeface="FS Elliot Pro Light" panose="02000503040000020004" pitchFamily="2" charset="0"/>
                <a:cs typeface="Arial" panose="020B0604020202020204" pitchFamily="34" charset="0"/>
              </a:rPr>
              <a:t>1</a:t>
            </a:r>
            <a:r>
              <a:rPr lang="en-US" altLang="en-US" sz="2400" dirty="0">
                <a:solidFill>
                  <a:srgbClr val="4D4E53"/>
                </a:solidFill>
                <a:latin typeface="FS Elliot Pro Light" panose="02000503040000020004" pitchFamily="2" charset="0"/>
                <a:cs typeface="Arial" panose="020B0604020202020204" pitchFamily="34" charset="0"/>
              </a:rPr>
              <a:t>= </a:t>
            </a:r>
            <a:r>
              <a:rPr lang="en-US" altLang="en-US" sz="2400" b="1" dirty="0">
                <a:solidFill>
                  <a:srgbClr val="4D4E53"/>
                </a:solidFill>
                <a:cs typeface="Arial" panose="020B0604020202020204" pitchFamily="34" charset="0"/>
              </a:rPr>
              <a:t>$5,763</a:t>
            </a:r>
            <a:endParaRPr lang="en-US" altLang="en-US" sz="2400" b="1" baseline="30000" dirty="0">
              <a:solidFill>
                <a:srgbClr val="4D4E53"/>
              </a:solidFill>
              <a:cs typeface="Arial" panose="020B0604020202020204" pitchFamily="34" charset="0"/>
            </a:endParaRPr>
          </a:p>
        </p:txBody>
      </p:sp>
      <p:sp>
        <p:nvSpPr>
          <p:cNvPr id="12" name="Footer Placeholder 3">
            <a:extLst>
              <a:ext uri="{FF2B5EF4-FFF2-40B4-BE49-F238E27FC236}">
                <a16:creationId xmlns:a16="http://schemas.microsoft.com/office/drawing/2014/main" id="{45E3D1EC-DC2B-7043-8CC0-49EC58190AF7}"/>
              </a:ext>
            </a:extLst>
          </p:cNvPr>
          <p:cNvSpPr txBox="1">
            <a:spLocks/>
          </p:cNvSpPr>
          <p:nvPr/>
        </p:nvSpPr>
        <p:spPr>
          <a:xfrm>
            <a:off x="456010" y="4372778"/>
            <a:ext cx="7027095" cy="274638"/>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altLang="en-US" sz="800" dirty="0">
              <a:solidFill>
                <a:srgbClr val="464E7E">
                  <a:lumMod val="50000"/>
                </a:srgbClr>
              </a:solidFill>
              <a:latin typeface="FS Elliot Pro" panose="02000503040000020004" pitchFamily="2" charset="0"/>
              <a:cs typeface="Arial" panose="020B0604020202020204" pitchFamily="34" charset="0"/>
            </a:endParaRPr>
          </a:p>
          <a:p>
            <a:pPr fontAlgn="base">
              <a:spcBef>
                <a:spcPct val="0"/>
              </a:spcBef>
              <a:spcAft>
                <a:spcPct val="0"/>
              </a:spcAft>
              <a:defRPr/>
            </a:pPr>
            <a:endParaRPr lang="en-US" altLang="en-US" sz="800" dirty="0">
              <a:solidFill>
                <a:srgbClr val="464E7E">
                  <a:lumMod val="50000"/>
                </a:srgbClr>
              </a:solidFill>
              <a:latin typeface="FS Elliot Pro" panose="02000503040000020004" pitchFamily="2" charset="0"/>
              <a:cs typeface="Arial" panose="020B0604020202020204" pitchFamily="34" charset="0"/>
            </a:endParaRPr>
          </a:p>
          <a:p>
            <a:pPr fontAlgn="base">
              <a:spcBef>
                <a:spcPct val="0"/>
              </a:spcBef>
              <a:spcAft>
                <a:spcPct val="0"/>
              </a:spcAft>
              <a:defRPr/>
            </a:pPr>
            <a:r>
              <a:rPr lang="en-US" sz="800" baseline="30000" dirty="0">
                <a:latin typeface="FS Elliot Pro" panose="02000503040000020004" pitchFamily="2" charset="0"/>
                <a:cs typeface="Arial" panose="020B0604020202020204" pitchFamily="34" charset="0"/>
              </a:rPr>
              <a:t>1</a:t>
            </a:r>
            <a:r>
              <a:rPr lang="en-US" sz="800" dirty="0"/>
              <a:t> As of Sept. 30, 2023. </a:t>
            </a:r>
            <a:endParaRPr lang="en-US" sz="800" dirty="0">
              <a:latin typeface="FS Elliot Pro" panose="02000503040000020004" pitchFamily="2" charset="0"/>
              <a:cs typeface="Arial" panose="020B0604020202020204" pitchFamily="34" charset="0"/>
            </a:endParaRPr>
          </a:p>
        </p:txBody>
      </p:sp>
      <p:cxnSp>
        <p:nvCxnSpPr>
          <p:cNvPr id="14" name="Straight Connector 13">
            <a:extLst>
              <a:ext uri="{FF2B5EF4-FFF2-40B4-BE49-F238E27FC236}">
                <a16:creationId xmlns:a16="http://schemas.microsoft.com/office/drawing/2014/main" id="{D82C93BD-51A9-CC43-B455-54FCE844683F}"/>
              </a:ext>
            </a:extLst>
          </p:cNvPr>
          <p:cNvCxnSpPr>
            <a:cxnSpLocks/>
          </p:cNvCxnSpPr>
          <p:nvPr/>
        </p:nvCxnSpPr>
        <p:spPr>
          <a:xfrm>
            <a:off x="456010" y="1917423"/>
            <a:ext cx="301752"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6CA606-8451-ED4E-8864-3B1BFE4ACE09}"/>
              </a:ext>
            </a:extLst>
          </p:cNvPr>
          <p:cNvCxnSpPr>
            <a:cxnSpLocks/>
          </p:cNvCxnSpPr>
          <p:nvPr/>
        </p:nvCxnSpPr>
        <p:spPr>
          <a:xfrm>
            <a:off x="5065485" y="1917423"/>
            <a:ext cx="301752"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7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D5538FF-2DDD-104D-A5D0-FF7ACD8FD0F5}"/>
              </a:ext>
            </a:extLst>
          </p:cNvPr>
          <p:cNvSpPr/>
          <p:nvPr/>
        </p:nvSpPr>
        <p:spPr>
          <a:xfrm>
            <a:off x="0" y="1"/>
            <a:ext cx="9144000" cy="1683223"/>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itle 5">
            <a:extLst>
              <a:ext uri="{FF2B5EF4-FFF2-40B4-BE49-F238E27FC236}">
                <a16:creationId xmlns:a16="http://schemas.microsoft.com/office/drawing/2014/main" id="{4BAFE506-3088-BF4A-B916-8B7E54B7ADAC}"/>
              </a:ext>
            </a:extLst>
          </p:cNvPr>
          <p:cNvSpPr txBox="1">
            <a:spLocks/>
          </p:cNvSpPr>
          <p:nvPr/>
        </p:nvSpPr>
        <p:spPr bwMode="auto">
          <a:xfrm>
            <a:off x="456010" y="463239"/>
            <a:ext cx="7533366" cy="72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lnSpc>
                <a:spcPct val="80000"/>
              </a:lnSpc>
              <a:spcBef>
                <a:spcPct val="0"/>
              </a:spcBef>
              <a:spcAft>
                <a:spcPct val="0"/>
              </a:spcAft>
              <a:defRPr sz="3000" kern="1200">
                <a:solidFill>
                  <a:schemeClr val="bg2"/>
                </a:solidFill>
                <a:latin typeface="FS Elliot Pro"/>
                <a:ea typeface="FS Elliot Pro" panose="02000503040000020004" pitchFamily="50" charset="0"/>
                <a:cs typeface="FS Elliot Pro"/>
              </a:defRPr>
            </a:lvl1pPr>
            <a:lvl2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2pPr>
            <a:lvl3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3pPr>
            <a:lvl4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4pPr>
            <a:lvl5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5pPr>
            <a:lvl6pPr marL="4572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6pPr>
            <a:lvl7pPr marL="9144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7pPr>
            <a:lvl8pPr marL="13716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8pPr>
            <a:lvl9pPr marL="18288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9pPr>
          </a:lstStyle>
          <a:p>
            <a:pPr>
              <a:spcBef>
                <a:spcPts val="600"/>
              </a:spcBef>
              <a:spcAft>
                <a:spcPts val="1200"/>
              </a:spcAft>
            </a:pPr>
            <a:r>
              <a:rPr lang="en-US" altLang="en-US" sz="1350" dirty="0">
                <a:solidFill>
                  <a:srgbClr val="4D4E53"/>
                </a:solidFill>
              </a:rPr>
              <a:t>Business market cases</a:t>
            </a:r>
            <a:endParaRPr lang="en-US" altLang="en-US" sz="1350" baseline="30000" dirty="0">
              <a:solidFill>
                <a:srgbClr val="4D4E53"/>
              </a:solidFill>
            </a:endParaRPr>
          </a:p>
          <a:p>
            <a:pPr>
              <a:spcBef>
                <a:spcPts val="600"/>
              </a:spcBef>
              <a:spcAft>
                <a:spcPts val="1200"/>
              </a:spcAft>
            </a:pPr>
            <a:r>
              <a:rPr lang="en-US" altLang="en-US" sz="2400" dirty="0">
                <a:solidFill>
                  <a:srgbClr val="0067CF"/>
                </a:solidFill>
                <a:latin typeface="FS Elliot Pro Light" panose="02000503040000020004" pitchFamily="2" charset="0"/>
              </a:rPr>
              <a:t>Average premium/death benefit</a:t>
            </a:r>
          </a:p>
          <a:p>
            <a:pPr>
              <a:spcBef>
                <a:spcPts val="1200"/>
              </a:spcBef>
              <a:spcAft>
                <a:spcPts val="1200"/>
              </a:spcAft>
            </a:pPr>
            <a:endParaRPr lang="en-US" sz="1800" dirty="0">
              <a:solidFill>
                <a:srgbClr val="4D4E53"/>
              </a:solidFill>
            </a:endParaRPr>
          </a:p>
        </p:txBody>
      </p:sp>
      <p:sp>
        <p:nvSpPr>
          <p:cNvPr id="26627" name="Footer Placeholder 2">
            <a:extLst>
              <a:ext uri="{FF2B5EF4-FFF2-40B4-BE49-F238E27FC236}">
                <a16:creationId xmlns:a16="http://schemas.microsoft.com/office/drawing/2014/main" id="{78A67E50-48B5-4C32-A195-A2A2ED4EC18C}"/>
              </a:ext>
            </a:extLst>
          </p:cNvPr>
          <p:cNvSpPr>
            <a:spLocks noGrp="1" noChangeArrowheads="1"/>
          </p:cNvSpPr>
          <p:nvPr>
            <p:ph type="ftr" sz="quarter" idx="10"/>
          </p:nvPr>
        </p:nvSpPr>
        <p:spPr bwMode="auto">
          <a:xfrm>
            <a:off x="456010" y="4186412"/>
            <a:ext cx="8311667" cy="7851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S Elliot Pro" panose="02000503040000020004" pitchFamily="50" charset="0"/>
              </a:defRPr>
            </a:lvl1pPr>
            <a:lvl2pPr marL="742931" indent="-285743">
              <a:defRPr>
                <a:solidFill>
                  <a:schemeClr val="tx1"/>
                </a:solidFill>
                <a:latin typeface="FS Elliot Pro" panose="02000503040000020004" pitchFamily="50" charset="0"/>
              </a:defRPr>
            </a:lvl2pPr>
            <a:lvl3pPr marL="1142972" indent="-228594">
              <a:defRPr>
                <a:solidFill>
                  <a:schemeClr val="tx1"/>
                </a:solidFill>
                <a:latin typeface="FS Elliot Pro" panose="02000503040000020004" pitchFamily="50" charset="0"/>
              </a:defRPr>
            </a:lvl3pPr>
            <a:lvl4pPr marL="1600160" indent="-228594">
              <a:defRPr>
                <a:solidFill>
                  <a:schemeClr val="tx1"/>
                </a:solidFill>
                <a:latin typeface="FS Elliot Pro" panose="02000503040000020004" pitchFamily="50" charset="0"/>
              </a:defRPr>
            </a:lvl4pPr>
            <a:lvl5pPr marL="2057348" indent="-228594">
              <a:defRPr>
                <a:solidFill>
                  <a:schemeClr val="tx1"/>
                </a:solidFill>
                <a:latin typeface="FS Elliot Pro" panose="02000503040000020004" pitchFamily="50" charset="0"/>
              </a:defRPr>
            </a:lvl5pPr>
            <a:lvl6pPr marL="2514537" indent="-228594" defTabSz="457189" eaLnBrk="0" fontAlgn="base" hangingPunct="0">
              <a:spcBef>
                <a:spcPct val="0"/>
              </a:spcBef>
              <a:spcAft>
                <a:spcPct val="0"/>
              </a:spcAft>
              <a:defRPr>
                <a:solidFill>
                  <a:schemeClr val="tx1"/>
                </a:solidFill>
                <a:latin typeface="FS Elliot Pro" panose="02000503040000020004" pitchFamily="50" charset="0"/>
              </a:defRPr>
            </a:lvl6pPr>
            <a:lvl7pPr marL="2971726" indent="-228594" defTabSz="457189" eaLnBrk="0" fontAlgn="base" hangingPunct="0">
              <a:spcBef>
                <a:spcPct val="0"/>
              </a:spcBef>
              <a:spcAft>
                <a:spcPct val="0"/>
              </a:spcAft>
              <a:defRPr>
                <a:solidFill>
                  <a:schemeClr val="tx1"/>
                </a:solidFill>
                <a:latin typeface="FS Elliot Pro" panose="02000503040000020004" pitchFamily="50" charset="0"/>
              </a:defRPr>
            </a:lvl7pPr>
            <a:lvl8pPr marL="3428915" indent="-228594" defTabSz="457189" eaLnBrk="0" fontAlgn="base" hangingPunct="0">
              <a:spcBef>
                <a:spcPct val="0"/>
              </a:spcBef>
              <a:spcAft>
                <a:spcPct val="0"/>
              </a:spcAft>
              <a:defRPr>
                <a:solidFill>
                  <a:schemeClr val="tx1"/>
                </a:solidFill>
                <a:latin typeface="FS Elliot Pro" panose="02000503040000020004" pitchFamily="50" charset="0"/>
              </a:defRPr>
            </a:lvl8pPr>
            <a:lvl9pPr marL="3886103" indent="-228594" defTabSz="457189" eaLnBrk="0" fontAlgn="base" hangingPunct="0">
              <a:spcBef>
                <a:spcPct val="0"/>
              </a:spcBef>
              <a:spcAft>
                <a:spcPct val="0"/>
              </a:spcAft>
              <a:defRPr>
                <a:solidFill>
                  <a:schemeClr val="tx1"/>
                </a:solidFill>
                <a:latin typeface="FS Elliot Pro" panose="02000503040000020004" pitchFamily="50" charset="0"/>
              </a:defRPr>
            </a:lvl9pPr>
          </a:lstStyle>
          <a:p>
            <a:pPr defTabSz="457189" fontAlgn="base">
              <a:spcBef>
                <a:spcPct val="0"/>
              </a:spcBef>
              <a:spcAft>
                <a:spcPts val="200"/>
              </a:spcAft>
              <a:defRPr/>
            </a:pPr>
            <a:r>
              <a:rPr lang="en-US" altLang="en-US" dirty="0">
                <a:solidFill>
                  <a:schemeClr val="bg1"/>
                </a:solidFill>
                <a:latin typeface="FSElliotPro" panose="02000503040000020004" pitchFamily="50" charset="0"/>
                <a:cs typeface="Arial" panose="020B0604020202020204" pitchFamily="34" charset="0"/>
              </a:rPr>
              <a:t>As of September 30, 2023, based on over 24,400 BMA plans under administration. </a:t>
            </a:r>
          </a:p>
          <a:p>
            <a:pPr lvl="0"/>
            <a:endParaRPr lang="en-US" dirty="0">
              <a:solidFill>
                <a:schemeClr val="bg1"/>
              </a:solidFill>
              <a:latin typeface="FSElliotPro" panose="02000503040000020004" pitchFamily="50" charset="0"/>
              <a:cs typeface="Arial" panose="020B0604020202020204" pitchFamily="34" charset="0"/>
            </a:endParaRPr>
          </a:p>
          <a:p>
            <a:pPr lvl="0"/>
            <a:r>
              <a:rPr lang="en-US" dirty="0">
                <a:solidFill>
                  <a:schemeClr val="bg1"/>
                </a:solidFill>
                <a:latin typeface="FSElliotPro" panose="02000503040000020004" pitchFamily="50" charset="0"/>
                <a:cs typeface="Arial" panose="020B0604020202020204" pitchFamily="34" charset="0"/>
              </a:rPr>
              <a:t>For financial professional only. Not for use with consumers or the public.</a:t>
            </a:r>
            <a:endParaRPr lang="en-US" dirty="0">
              <a:solidFill>
                <a:schemeClr val="bg1"/>
              </a:solidFill>
              <a:latin typeface="FSElliotPro" panose="02000503040000020004" pitchFamily="50" charset="0"/>
            </a:endParaRPr>
          </a:p>
        </p:txBody>
      </p:sp>
      <p:graphicFrame>
        <p:nvGraphicFramePr>
          <p:cNvPr id="5" name="Table 4">
            <a:extLst>
              <a:ext uri="{FF2B5EF4-FFF2-40B4-BE49-F238E27FC236}">
                <a16:creationId xmlns:a16="http://schemas.microsoft.com/office/drawing/2014/main" id="{AE8A0615-661E-48CA-82AC-AAD3F527F052}"/>
              </a:ext>
            </a:extLst>
          </p:cNvPr>
          <p:cNvGraphicFramePr>
            <a:graphicFrameLocks noGrp="1"/>
          </p:cNvGraphicFramePr>
          <p:nvPr>
            <p:extLst>
              <p:ext uri="{D42A27DB-BD31-4B8C-83A1-F6EECF244321}">
                <p14:modId xmlns:p14="http://schemas.microsoft.com/office/powerpoint/2010/main" val="3031597263"/>
              </p:ext>
            </p:extLst>
          </p:nvPr>
        </p:nvGraphicFramePr>
        <p:xfrm>
          <a:off x="460375" y="1683223"/>
          <a:ext cx="8311667" cy="2510759"/>
        </p:xfrm>
        <a:graphic>
          <a:graphicData uri="http://schemas.openxmlformats.org/drawingml/2006/table">
            <a:tbl>
              <a:tblPr firstRow="1" bandRow="1">
                <a:tableStyleId>{5940675A-B579-460E-94D1-54222C63F5DA}</a:tableStyleId>
              </a:tblPr>
              <a:tblGrid>
                <a:gridCol w="1573655">
                  <a:extLst>
                    <a:ext uri="{9D8B030D-6E8A-4147-A177-3AD203B41FA5}">
                      <a16:colId xmlns:a16="http://schemas.microsoft.com/office/drawing/2014/main" val="20000"/>
                    </a:ext>
                  </a:extLst>
                </a:gridCol>
                <a:gridCol w="1606636">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gridCol w="1769534">
                  <a:extLst>
                    <a:ext uri="{9D8B030D-6E8A-4147-A177-3AD203B41FA5}">
                      <a16:colId xmlns:a16="http://schemas.microsoft.com/office/drawing/2014/main" val="20003"/>
                    </a:ext>
                  </a:extLst>
                </a:gridCol>
                <a:gridCol w="1660042">
                  <a:extLst>
                    <a:ext uri="{9D8B030D-6E8A-4147-A177-3AD203B41FA5}">
                      <a16:colId xmlns:a16="http://schemas.microsoft.com/office/drawing/2014/main" val="20004"/>
                    </a:ext>
                  </a:extLst>
                </a:gridCol>
              </a:tblGrid>
              <a:tr h="529541">
                <a:tc>
                  <a:txBody>
                    <a:bodyPr/>
                    <a:lstStyle/>
                    <a:p>
                      <a:pPr marL="0" marR="0" lvl="0" indent="0" algn="l" defTabSz="914400" rtl="0" eaLnBrk="1" fontAlgn="base" latinLnBrk="0" hangingPunct="1">
                        <a:lnSpc>
                          <a:spcPct val="100000"/>
                        </a:lnSpc>
                        <a:spcBef>
                          <a:spcPct val="0"/>
                        </a:spcBef>
                        <a:spcAft>
                          <a:spcPts val="0"/>
                        </a:spcAft>
                        <a:buClr>
                          <a:srgbClr val="CF7600"/>
                        </a:buClr>
                        <a:buSzTx/>
                        <a:buFontTx/>
                        <a:buNone/>
                        <a:tabLst/>
                      </a:pPr>
                      <a:r>
                        <a:rPr kumimoji="0" lang="en-US" sz="14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Business market overall</a:t>
                      </a:r>
                    </a:p>
                  </a:txBody>
                  <a:tcPr marL="91447" marR="91447" marT="45723" marB="45723" anchor="ctr">
                    <a:lnL w="12700" cmpd="sng">
                      <a:noFill/>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$10,818</a:t>
                      </a:r>
                      <a:endParaRPr kumimoji="0" lang="en-US" sz="1400" b="0" i="0" u="none" strike="sng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$5,763</a:t>
                      </a:r>
                      <a:endParaRPr kumimoji="0" lang="en-US" sz="1400" b="0" i="0" u="none" strike="sng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$2,976,315</a:t>
                      </a:r>
                      <a:endParaRPr kumimoji="0" lang="en-US" sz="1400" b="0" i="0" u="none" strike="sng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 $1,585,544</a:t>
                      </a:r>
                      <a:endParaRPr kumimoji="0" lang="en-US" sz="1400" b="0" i="0" u="none" strike="sng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7206">
                <a:tc>
                  <a:txBody>
                    <a:bodyPr/>
                    <a:lstStyle/>
                    <a:p>
                      <a:pPr marL="0" marR="0" lvl="0" indent="0" algn="l" defTabSz="914400" rtl="0" eaLnBrk="1" fontAlgn="base" latinLnBrk="0" hangingPunct="1">
                        <a:lnSpc>
                          <a:spcPct val="100000"/>
                        </a:lnSpc>
                        <a:spcBef>
                          <a:spcPct val="0"/>
                        </a:spcBef>
                        <a:spcAft>
                          <a:spcPts val="0"/>
                        </a:spcAft>
                        <a:buClr>
                          <a:srgbClr val="CF7600"/>
                        </a:buClr>
                        <a:buSzTx/>
                        <a:buFontTx/>
                        <a:buNone/>
                        <a:tabLst/>
                        <a:defRPr/>
                      </a:pPr>
                      <a:r>
                        <a:rPr kumimoji="0" lang="en-US" sz="14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Key person insurance</a:t>
                      </a:r>
                      <a:endParaRPr kumimoji="0" lang="en-US" sz="1400" b="0" i="0" u="none" strike="noStrike" kern="1200" cap="none" normalizeH="0" baseline="30000" dirty="0">
                        <a:ln>
                          <a:noFill/>
                        </a:ln>
                        <a:solidFill>
                          <a:srgbClr val="4D4E53"/>
                        </a:solidFill>
                        <a:effectLst/>
                        <a:latin typeface="FS Elliot Pro Light" panose="02000503040000020004" pitchFamily="2" charset="0"/>
                        <a:ea typeface="+mn-ea"/>
                        <a:cs typeface="Arial" panose="020B0604020202020204" pitchFamily="34" charset="0"/>
                      </a:endParaRPr>
                    </a:p>
                  </a:txBody>
                  <a:tcPr marL="91447" marR="91447" marT="45723" marB="45723"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$7,580</a:t>
                      </a:r>
                      <a:endParaRPr kumimoji="0" lang="en-US" sz="1400" b="0" i="0" u="none" strike="no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$4,672</a:t>
                      </a:r>
                      <a:endParaRPr kumimoji="0" lang="en-US" sz="1400" b="0" i="0" u="none" strike="sng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$2,751,062</a:t>
                      </a:r>
                      <a:endParaRPr kumimoji="0" lang="en-US" sz="1400" b="0" i="0" u="none" strike="sng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$1,695,676</a:t>
                      </a:r>
                      <a:endParaRPr kumimoji="0" lang="en-US" sz="1400" b="0" i="0" u="none" strike="sng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93084">
                <a:tc>
                  <a:txBody>
                    <a:bodyPr/>
                    <a:lstStyle/>
                    <a:p>
                      <a:pPr marL="0" marR="0" lvl="0" indent="0" algn="l" defTabSz="914400" rtl="0" eaLnBrk="1" fontAlgn="base" latinLnBrk="0" hangingPunct="1">
                        <a:lnSpc>
                          <a:spcPct val="100000"/>
                        </a:lnSpc>
                        <a:spcBef>
                          <a:spcPct val="0"/>
                        </a:spcBef>
                        <a:spcAft>
                          <a:spcPts val="0"/>
                        </a:spcAft>
                        <a:buClr>
                          <a:srgbClr val="CF7600"/>
                        </a:buClr>
                        <a:buSzTx/>
                        <a:buFontTx/>
                        <a:buNone/>
                        <a:tabLst/>
                      </a:pPr>
                      <a:r>
                        <a:rPr kumimoji="0" lang="en-US" sz="14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Key employee retention &amp; retirement plans</a:t>
                      </a:r>
                      <a:endParaRPr kumimoji="0" lang="en-US" sz="1400" b="0" i="0" u="none" strike="noStrike" kern="1200" cap="none" normalizeH="0" baseline="30000" dirty="0">
                        <a:ln>
                          <a:noFill/>
                        </a:ln>
                        <a:solidFill>
                          <a:srgbClr val="4D4E53"/>
                        </a:solidFill>
                        <a:effectLst/>
                        <a:latin typeface="FS Elliot Pro Light" panose="02000503040000020004" pitchFamily="2" charset="0"/>
                        <a:ea typeface="+mn-ea"/>
                        <a:cs typeface="Arial" panose="020B0604020202020204" pitchFamily="34" charset="0"/>
                      </a:endParaRPr>
                    </a:p>
                  </a:txBody>
                  <a:tcPr marL="91447" marR="91447" marT="45723" marB="45723"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$20,887</a:t>
                      </a:r>
                      <a:endParaRPr kumimoji="0" lang="en-US" sz="1400" b="0" i="0" u="none" strike="sng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$7,120</a:t>
                      </a:r>
                      <a:endParaRPr kumimoji="0" lang="en-US" sz="1400" b="0" i="0" u="none" strike="sng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 $2,027,287</a:t>
                      </a:r>
                      <a:endParaRPr kumimoji="0" lang="en-US" sz="1400" b="0" i="0" u="none" strike="sng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 $691,171</a:t>
                      </a:r>
                      <a:endParaRPr kumimoji="0" lang="en-US" sz="1400" b="0" i="0" u="none" strike="sngStrike" cap="none" normalizeH="0" baseline="0" dirty="0">
                        <a:ln>
                          <a:noFill/>
                        </a:ln>
                        <a:solidFill>
                          <a:srgbClr val="23273F"/>
                        </a:solidFill>
                        <a:effectLst/>
                        <a:latin typeface="FS Elliot Pro Light" panose="02000503040000020004" pitchFamily="50" charset="0"/>
                        <a:ea typeface="Calibri" pitchFamily="34"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80196">
                <a:tc>
                  <a:txBody>
                    <a:bodyPr/>
                    <a:lstStyle/>
                    <a:p>
                      <a:pPr marL="0" marR="0" lvl="0" indent="0" algn="l" defTabSz="914400" rtl="0" eaLnBrk="1" fontAlgn="base" latinLnBrk="0" hangingPunct="1">
                        <a:lnSpc>
                          <a:spcPct val="100000"/>
                        </a:lnSpc>
                        <a:spcBef>
                          <a:spcPct val="0"/>
                        </a:spcBef>
                        <a:spcAft>
                          <a:spcPts val="0"/>
                        </a:spcAft>
                        <a:buClr>
                          <a:srgbClr val="CF7600"/>
                        </a:buClr>
                        <a:buSzTx/>
                        <a:buFontTx/>
                        <a:buNone/>
                        <a:tabLst/>
                      </a:pPr>
                      <a:r>
                        <a:rPr kumimoji="0" lang="en-US" sz="14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Buy-sell and exit planning solutions</a:t>
                      </a:r>
                    </a:p>
                  </a:txBody>
                  <a:tcPr marL="91447" marR="91447" marT="45723" marB="45723"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$11,201</a:t>
                      </a:r>
                      <a:endParaRPr kumimoji="0" lang="en-US" sz="1400" u="none" strike="sngStrike" cap="none" normalizeH="0" baseline="0" dirty="0">
                        <a:ln>
                          <a:noFill/>
                        </a:ln>
                        <a:solidFill>
                          <a:srgbClr val="23273F"/>
                        </a:solidFill>
                        <a:effectLst/>
                        <a:latin typeface="FS Elliot Pro Light" panose="02000503040000020004" pitchFamily="50"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$5,972</a:t>
                      </a:r>
                      <a:endParaRPr kumimoji="0" lang="en-US" sz="1400" u="none" strike="sngStrike" cap="none" normalizeH="0" baseline="0" dirty="0">
                        <a:ln>
                          <a:noFill/>
                        </a:ln>
                        <a:solidFill>
                          <a:srgbClr val="23273F"/>
                        </a:solidFill>
                        <a:effectLst/>
                        <a:latin typeface="FS Elliot Pro Light" panose="02000503040000020004" pitchFamily="50"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$3,702,818</a:t>
                      </a:r>
                      <a:endParaRPr kumimoji="0" lang="en-US" sz="1400" u="none" strike="sngStrike" cap="none" normalizeH="0" baseline="0" dirty="0">
                        <a:ln>
                          <a:noFill/>
                        </a:ln>
                        <a:solidFill>
                          <a:srgbClr val="23273F"/>
                        </a:solidFill>
                        <a:effectLst/>
                        <a:latin typeface="FS Elliot Pro Light" panose="02000503040000020004" pitchFamily="50"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u="none" strike="noStrike" cap="none" normalizeH="0" baseline="0" dirty="0">
                          <a:ln>
                            <a:noFill/>
                          </a:ln>
                          <a:solidFill>
                            <a:srgbClr val="23273F"/>
                          </a:solidFill>
                          <a:effectLst/>
                          <a:latin typeface="FS Elliot Pro Light" panose="02000503040000020004" pitchFamily="50" charset="0"/>
                        </a:rPr>
                        <a:t>$1,974,124</a:t>
                      </a:r>
                      <a:endParaRPr kumimoji="0" lang="en-US" sz="1400" u="none" strike="sngStrike" cap="none" normalizeH="0" baseline="0" dirty="0">
                        <a:ln>
                          <a:noFill/>
                        </a:ln>
                        <a:solidFill>
                          <a:srgbClr val="23273F"/>
                        </a:solidFill>
                        <a:effectLst/>
                        <a:latin typeface="FS Elliot Pro Light" panose="02000503040000020004" pitchFamily="50" charset="0"/>
                      </a:endParaRPr>
                    </a:p>
                  </a:txBody>
                  <a:tcPr marL="68571" marR="68571" marT="0" marB="0" anchor="ctr" horzOverflow="overflow">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4" name="Rectangle 13">
            <a:extLst>
              <a:ext uri="{FF2B5EF4-FFF2-40B4-BE49-F238E27FC236}">
                <a16:creationId xmlns:a16="http://schemas.microsoft.com/office/drawing/2014/main" id="{B7ECCDD1-511F-FF4E-A3D1-A68A3424EA49}"/>
              </a:ext>
            </a:extLst>
          </p:cNvPr>
          <p:cNvSpPr/>
          <p:nvPr/>
        </p:nvSpPr>
        <p:spPr>
          <a:xfrm>
            <a:off x="457200" y="1306386"/>
            <a:ext cx="1577898" cy="376838"/>
          </a:xfrm>
          <a:prstGeom prst="rect">
            <a:avLst/>
          </a:prstGeom>
          <a:gradFill>
            <a:gsLst>
              <a:gs pos="25000">
                <a:srgbClr val="0076CF"/>
              </a:gs>
              <a:gs pos="60000">
                <a:srgbClr val="0091DA"/>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0" rIns="0" bIns="0" numCol="1" spcCol="0" rtlCol="0" fromWordArt="0" anchor="ctr" anchorCtr="0" forceAA="0" compatLnSpc="1">
            <a:prstTxWarp prst="textNoShape">
              <a:avLst/>
            </a:prstTxWarp>
            <a:noAutofit/>
          </a:bodyPr>
          <a:lstStyle/>
          <a:p>
            <a:r>
              <a:rPr lang="en-US" sz="1200" b="1" dirty="0">
                <a:solidFill>
                  <a:schemeClr val="bg1"/>
                </a:solidFill>
                <a:latin typeface="FSElliotPro" panose="02000503040000020004" pitchFamily="50" charset="0"/>
                <a:cs typeface="Arial" panose="020B0604020202020204" pitchFamily="34" charset="0"/>
              </a:rPr>
              <a:t>Concept</a:t>
            </a:r>
          </a:p>
        </p:txBody>
      </p:sp>
      <p:sp>
        <p:nvSpPr>
          <p:cNvPr id="15" name="Rectangle 14">
            <a:extLst>
              <a:ext uri="{FF2B5EF4-FFF2-40B4-BE49-F238E27FC236}">
                <a16:creationId xmlns:a16="http://schemas.microsoft.com/office/drawing/2014/main" id="{22853948-ED42-994F-AFBA-24055EF22DD6}"/>
              </a:ext>
            </a:extLst>
          </p:cNvPr>
          <p:cNvSpPr/>
          <p:nvPr/>
        </p:nvSpPr>
        <p:spPr>
          <a:xfrm>
            <a:off x="2035096" y="1306386"/>
            <a:ext cx="1628897" cy="376838"/>
          </a:xfrm>
          <a:prstGeom prst="rect">
            <a:avLst/>
          </a:prstGeom>
          <a:gradFill>
            <a:gsLst>
              <a:gs pos="25000">
                <a:srgbClr val="0076CF"/>
              </a:gs>
              <a:gs pos="60000">
                <a:srgbClr val="0091DA"/>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chemeClr val="bg1"/>
                </a:solidFill>
                <a:latin typeface="FSElliotPro" panose="02000503040000020004" pitchFamily="50" charset="0"/>
                <a:cs typeface="Arial" panose="020B0604020202020204" pitchFamily="34" charset="0"/>
              </a:rPr>
              <a:t>Average Premium/Plan</a:t>
            </a:r>
          </a:p>
        </p:txBody>
      </p:sp>
      <p:sp>
        <p:nvSpPr>
          <p:cNvPr id="16" name="Rectangle 15">
            <a:extLst>
              <a:ext uri="{FF2B5EF4-FFF2-40B4-BE49-F238E27FC236}">
                <a16:creationId xmlns:a16="http://schemas.microsoft.com/office/drawing/2014/main" id="{C6E612D9-D18B-D747-A6C1-27DC1D881D4B}"/>
              </a:ext>
            </a:extLst>
          </p:cNvPr>
          <p:cNvSpPr/>
          <p:nvPr/>
        </p:nvSpPr>
        <p:spPr>
          <a:xfrm>
            <a:off x="3626752" y="1306384"/>
            <a:ext cx="1701710" cy="376838"/>
          </a:xfrm>
          <a:prstGeom prst="rect">
            <a:avLst/>
          </a:prstGeom>
          <a:gradFill>
            <a:gsLst>
              <a:gs pos="25000">
                <a:srgbClr val="0076CF"/>
              </a:gs>
              <a:gs pos="60000">
                <a:srgbClr val="0091DA"/>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chemeClr val="bg1"/>
                </a:solidFill>
                <a:latin typeface="FSElliotPro" panose="02000503040000020004" pitchFamily="50" charset="0"/>
                <a:cs typeface="Arial" panose="020B0604020202020204" pitchFamily="34" charset="0"/>
              </a:rPr>
              <a:t>Average Premium/Policy</a:t>
            </a:r>
          </a:p>
        </p:txBody>
      </p:sp>
      <p:sp>
        <p:nvSpPr>
          <p:cNvPr id="17" name="Rectangle 16">
            <a:extLst>
              <a:ext uri="{FF2B5EF4-FFF2-40B4-BE49-F238E27FC236}">
                <a16:creationId xmlns:a16="http://schemas.microsoft.com/office/drawing/2014/main" id="{1ECA154D-E547-1543-84CE-800A696BEE72}"/>
              </a:ext>
            </a:extLst>
          </p:cNvPr>
          <p:cNvSpPr/>
          <p:nvPr/>
        </p:nvSpPr>
        <p:spPr>
          <a:xfrm>
            <a:off x="5325535" y="1306384"/>
            <a:ext cx="1784964" cy="376838"/>
          </a:xfrm>
          <a:prstGeom prst="rect">
            <a:avLst/>
          </a:prstGeom>
          <a:gradFill>
            <a:gsLst>
              <a:gs pos="25000">
                <a:srgbClr val="0076CF"/>
              </a:gs>
              <a:gs pos="60000">
                <a:srgbClr val="0091DA"/>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chemeClr val="bg1"/>
                </a:solidFill>
                <a:latin typeface="FSElliotPro" panose="02000503040000020004" pitchFamily="50" charset="0"/>
                <a:cs typeface="Arial" panose="020B0604020202020204" pitchFamily="34" charset="0"/>
              </a:rPr>
              <a:t>Average Death Benefit/Plan</a:t>
            </a:r>
          </a:p>
        </p:txBody>
      </p:sp>
      <p:sp>
        <p:nvSpPr>
          <p:cNvPr id="18" name="Rectangle 17">
            <a:extLst>
              <a:ext uri="{FF2B5EF4-FFF2-40B4-BE49-F238E27FC236}">
                <a16:creationId xmlns:a16="http://schemas.microsoft.com/office/drawing/2014/main" id="{D23C0C79-F3AD-7543-B6FE-462A7F814EFB}"/>
              </a:ext>
            </a:extLst>
          </p:cNvPr>
          <p:cNvSpPr/>
          <p:nvPr/>
        </p:nvSpPr>
        <p:spPr>
          <a:xfrm>
            <a:off x="7108904" y="1306386"/>
            <a:ext cx="1663137" cy="376838"/>
          </a:xfrm>
          <a:prstGeom prst="rect">
            <a:avLst/>
          </a:prstGeom>
          <a:gradFill>
            <a:gsLst>
              <a:gs pos="25000">
                <a:srgbClr val="0076CF"/>
              </a:gs>
              <a:gs pos="60000">
                <a:srgbClr val="0091DA"/>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solidFill>
                  <a:schemeClr val="bg1"/>
                </a:solidFill>
                <a:latin typeface="FSElliotPro" panose="02000503040000020004" pitchFamily="50" charset="0"/>
                <a:cs typeface="Arial" panose="020B0604020202020204" pitchFamily="34" charset="0"/>
              </a:rPr>
              <a:t>Average Death Benefit/Policy</a:t>
            </a:r>
          </a:p>
        </p:txBody>
      </p:sp>
    </p:spTree>
    <p:extLst>
      <p:ext uri="{BB962C8B-B14F-4D97-AF65-F5344CB8AC3E}">
        <p14:creationId xmlns:p14="http://schemas.microsoft.com/office/powerpoint/2010/main" val="229491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359801"/>
            <a:ext cx="8687990" cy="774975"/>
          </a:xfrm>
        </p:spPr>
        <p:txBody>
          <a:bodyPr/>
          <a:lstStyle/>
          <a:p>
            <a:pPr>
              <a:spcBef>
                <a:spcPts val="1200"/>
              </a:spcBef>
            </a:pPr>
            <a:r>
              <a:rPr lang="en-US" sz="3200" dirty="0"/>
              <a:t>What are some top sales opportunities? </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0"/>
            <a:ext cx="9144000" cy="330411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532742" y="1560290"/>
            <a:ext cx="3184124" cy="1846659"/>
          </a:xfrm>
          <a:prstGeom prst="rect">
            <a:avLst/>
          </a:prstGeom>
        </p:spPr>
        <p:txBody>
          <a:bodyPr wrap="square" lIns="0" tIns="0" rIns="0" bIns="0">
            <a:spAutoFit/>
          </a:bodyPr>
          <a:lstStyle/>
          <a:p>
            <a:pPr>
              <a:spcBef>
                <a:spcPts val="1200"/>
              </a:spcBef>
            </a:pPr>
            <a:r>
              <a:rPr lang="en-US" sz="1600" dirty="0">
                <a:solidFill>
                  <a:srgbClr val="23273F"/>
                </a:solidFill>
                <a:latin typeface="FS Elliot Pro Light" panose="02000503040000020004" pitchFamily="50" charset="0"/>
              </a:rPr>
              <a:t>Address these needs with clients:</a:t>
            </a:r>
          </a:p>
          <a:p>
            <a:pPr marL="285750" indent="-285750">
              <a:spcBef>
                <a:spcPts val="1200"/>
              </a:spcBef>
              <a:buFont typeface="Arial" panose="020B0604020202020204" pitchFamily="34" charset="0"/>
              <a:buChar char="•"/>
            </a:pPr>
            <a:r>
              <a:rPr lang="en-US" sz="1600" dirty="0">
                <a:solidFill>
                  <a:srgbClr val="23273F"/>
                </a:solidFill>
                <a:latin typeface="FS Elliot Pro Light" panose="02000503040000020004" pitchFamily="50" charset="0"/>
              </a:rPr>
              <a:t>Key person protection</a:t>
            </a:r>
          </a:p>
          <a:p>
            <a:pPr marL="285750" indent="-285750">
              <a:spcBef>
                <a:spcPts val="1200"/>
              </a:spcBef>
              <a:buFont typeface="Arial" panose="020B0604020202020204" pitchFamily="34" charset="0"/>
              <a:buChar char="•"/>
            </a:pPr>
            <a:r>
              <a:rPr lang="en-US" sz="1600" dirty="0">
                <a:solidFill>
                  <a:srgbClr val="23273F"/>
                </a:solidFill>
                <a:latin typeface="FS Elliot Pro Light" panose="02000503040000020004" pitchFamily="50" charset="0"/>
              </a:rPr>
              <a:t>Buy-sell funding</a:t>
            </a:r>
          </a:p>
          <a:p>
            <a:pPr marL="285750" indent="-285750">
              <a:spcBef>
                <a:spcPts val="1200"/>
              </a:spcBef>
              <a:buFont typeface="Arial" panose="020B0604020202020204" pitchFamily="34" charset="0"/>
              <a:buChar char="•"/>
            </a:pPr>
            <a:r>
              <a:rPr lang="en-US" sz="1600" dirty="0">
                <a:solidFill>
                  <a:srgbClr val="23273F"/>
                </a:solidFill>
                <a:latin typeface="FS Elliot Pro Light" panose="02000503040000020004" pitchFamily="50" charset="0"/>
              </a:rPr>
              <a:t>Key employee benefits</a:t>
            </a:r>
          </a:p>
          <a:p>
            <a:pPr>
              <a:spcBef>
                <a:spcPts val="1200"/>
              </a:spcBef>
            </a:pPr>
            <a:endParaRPr lang="en-US" sz="1600" dirty="0">
              <a:solidFill>
                <a:srgbClr val="4D4E53"/>
              </a:solidFill>
              <a:latin typeface="FS Elliot Pro Light" panose="02000503040000020004" pitchFamily="50" charset="0"/>
            </a:endParaRPr>
          </a:p>
        </p:txBody>
      </p:sp>
      <p:pic>
        <p:nvPicPr>
          <p:cNvPr id="13" name="Picture 12">
            <a:extLst>
              <a:ext uri="{FF2B5EF4-FFF2-40B4-BE49-F238E27FC236}">
                <a16:creationId xmlns:a16="http://schemas.microsoft.com/office/drawing/2014/main" id="{5586C05B-490B-4783-87E0-0C3803DE6AC3}"/>
              </a:ext>
            </a:extLst>
          </p:cNvPr>
          <p:cNvPicPr>
            <a:picLocks noChangeAspect="1"/>
          </p:cNvPicPr>
          <p:nvPr/>
        </p:nvPicPr>
        <p:blipFill>
          <a:blip r:embed="rId3"/>
          <a:stretch>
            <a:fillRect/>
          </a:stretch>
        </p:blipFill>
        <p:spPr>
          <a:xfrm>
            <a:off x="4187826" y="1123950"/>
            <a:ext cx="4956174" cy="3304116"/>
          </a:xfrm>
          <a:prstGeom prst="rect">
            <a:avLst/>
          </a:prstGeom>
        </p:spPr>
      </p:pic>
    </p:spTree>
    <p:extLst>
      <p:ext uri="{BB962C8B-B14F-4D97-AF65-F5344CB8AC3E}">
        <p14:creationId xmlns:p14="http://schemas.microsoft.com/office/powerpoint/2010/main" val="78849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2E9D043-0DAE-5D4A-ACAB-16AE5D01E78A}"/>
              </a:ext>
            </a:extLst>
          </p:cNvPr>
          <p:cNvSpPr/>
          <p:nvPr/>
        </p:nvSpPr>
        <p:spPr>
          <a:xfrm>
            <a:off x="0" y="-11778"/>
            <a:ext cx="9144000" cy="1423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5" name="Title 4">
            <a:extLst>
              <a:ext uri="{FF2B5EF4-FFF2-40B4-BE49-F238E27FC236}">
                <a16:creationId xmlns:a16="http://schemas.microsoft.com/office/drawing/2014/main" id="{47AC41B8-6A2F-1148-98BD-B55B079FFEB5}"/>
              </a:ext>
            </a:extLst>
          </p:cNvPr>
          <p:cNvSpPr>
            <a:spLocks noGrp="1"/>
          </p:cNvSpPr>
          <p:nvPr>
            <p:ph type="title"/>
          </p:nvPr>
        </p:nvSpPr>
        <p:spPr>
          <a:xfrm>
            <a:off x="457200" y="204501"/>
            <a:ext cx="8229600" cy="342900"/>
          </a:xfrm>
        </p:spPr>
        <p:txBody>
          <a:bodyPr/>
          <a:lstStyle/>
          <a:p>
            <a:r>
              <a:rPr lang="en-US" sz="3200" dirty="0">
                <a:solidFill>
                  <a:srgbClr val="0076CF"/>
                </a:solidFill>
                <a:latin typeface="FS Elliot Pro" panose="02000503040000020004" pitchFamily="2" charset="0"/>
              </a:rPr>
              <a:t>Why choose Principal? </a:t>
            </a:r>
            <a:endParaRPr lang="en-US" sz="3200" dirty="0">
              <a:solidFill>
                <a:srgbClr val="0076CF"/>
              </a:solidFill>
            </a:endParaRPr>
          </a:p>
        </p:txBody>
      </p:sp>
      <p:sp>
        <p:nvSpPr>
          <p:cNvPr id="4" name="Slide Number Placeholder 3">
            <a:extLst>
              <a:ext uri="{FF2B5EF4-FFF2-40B4-BE49-F238E27FC236}">
                <a16:creationId xmlns:a16="http://schemas.microsoft.com/office/drawing/2014/main" id="{2D174245-BEC6-3243-B972-80E4FDBA736A}"/>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F28CE-A392-6E4E-B8A8-233A7BF58CFD}" type="slidenum">
              <a:rPr lang="en-US" smtClean="0"/>
              <a:pPr/>
              <a:t>18</a:t>
            </a:fld>
            <a:endParaRPr lang="en-US" dirty="0"/>
          </a:p>
        </p:txBody>
      </p:sp>
      <p:sp>
        <p:nvSpPr>
          <p:cNvPr id="24" name="Footer Placeholder 41">
            <a:extLst>
              <a:ext uri="{FF2B5EF4-FFF2-40B4-BE49-F238E27FC236}">
                <a16:creationId xmlns:a16="http://schemas.microsoft.com/office/drawing/2014/main" id="{9C077F33-6283-4BDD-B09E-E70421580206}"/>
              </a:ext>
            </a:extLst>
          </p:cNvPr>
          <p:cNvSpPr txBox="1">
            <a:spLocks/>
          </p:cNvSpPr>
          <p:nvPr/>
        </p:nvSpPr>
        <p:spPr>
          <a:xfrm>
            <a:off x="577700" y="4754395"/>
            <a:ext cx="7736394" cy="36920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spc="-7" dirty="0">
                <a:solidFill>
                  <a:schemeClr val="bg1"/>
                </a:solidFill>
                <a:latin typeface="+mj-lt"/>
                <a:cs typeface="FS Elliot Pro"/>
              </a:rPr>
              <a:t>For financial professional use only. Not for use with consumers or the</a:t>
            </a:r>
            <a:r>
              <a:rPr lang="en-US" sz="700" spc="-13" dirty="0">
                <a:solidFill>
                  <a:schemeClr val="bg1"/>
                </a:solidFill>
                <a:latin typeface="+mj-lt"/>
                <a:cs typeface="FS Elliot Pro"/>
              </a:rPr>
              <a:t> public.</a:t>
            </a:r>
            <a:r>
              <a:rPr lang="en-US" sz="700" dirty="0">
                <a:solidFill>
                  <a:schemeClr val="bg1"/>
                </a:solidFill>
                <a:latin typeface="+mj-lt"/>
              </a:rPr>
              <a:t> </a:t>
            </a:r>
            <a:br>
              <a:rPr lang="en-US" sz="700" dirty="0">
                <a:solidFill>
                  <a:schemeClr val="bg1"/>
                </a:solidFill>
                <a:latin typeface="+mj-lt"/>
              </a:rPr>
            </a:br>
            <a:endParaRPr lang="en-US" sz="700" dirty="0">
              <a:solidFill>
                <a:schemeClr val="bg1"/>
              </a:solidFill>
              <a:latin typeface="+mj-lt"/>
            </a:endParaRPr>
          </a:p>
        </p:txBody>
      </p:sp>
      <p:pic>
        <p:nvPicPr>
          <p:cNvPr id="3" name="Picture 2">
            <a:extLst>
              <a:ext uri="{FF2B5EF4-FFF2-40B4-BE49-F238E27FC236}">
                <a16:creationId xmlns:a16="http://schemas.microsoft.com/office/drawing/2014/main" id="{95E8A77F-0DDB-E12A-8EEA-A75ED1242E55}"/>
              </a:ext>
            </a:extLst>
          </p:cNvPr>
          <p:cNvPicPr>
            <a:picLocks noChangeAspect="1"/>
          </p:cNvPicPr>
          <p:nvPr/>
        </p:nvPicPr>
        <p:blipFill>
          <a:blip r:embed="rId3"/>
          <a:stretch>
            <a:fillRect/>
          </a:stretch>
        </p:blipFill>
        <p:spPr>
          <a:xfrm>
            <a:off x="529520" y="906780"/>
            <a:ext cx="8062042" cy="3685223"/>
          </a:xfrm>
          <a:prstGeom prst="rect">
            <a:avLst/>
          </a:prstGeom>
        </p:spPr>
      </p:pic>
    </p:spTree>
    <p:extLst>
      <p:ext uri="{BB962C8B-B14F-4D97-AF65-F5344CB8AC3E}">
        <p14:creationId xmlns:p14="http://schemas.microsoft.com/office/powerpoint/2010/main" val="358261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172719"/>
            <a:ext cx="8687990" cy="774975"/>
          </a:xfrm>
        </p:spPr>
        <p:txBody>
          <a:bodyPr/>
          <a:lstStyle/>
          <a:p>
            <a:pPr>
              <a:spcBef>
                <a:spcPts val="1200"/>
              </a:spcBef>
            </a:pPr>
            <a:r>
              <a:rPr lang="en-US" sz="3200" dirty="0"/>
              <a:t>Resources to tell the story</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898769"/>
            <a:ext cx="9144000" cy="3753863"/>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0" name="Rectangle 9">
            <a:extLst>
              <a:ext uri="{FF2B5EF4-FFF2-40B4-BE49-F238E27FC236}">
                <a16:creationId xmlns:a16="http://schemas.microsoft.com/office/drawing/2014/main" id="{B4416E48-6C9D-461C-A6B9-4F40EB6016B9}"/>
              </a:ext>
            </a:extLst>
          </p:cNvPr>
          <p:cNvSpPr/>
          <p:nvPr/>
        </p:nvSpPr>
        <p:spPr>
          <a:xfrm>
            <a:off x="476140" y="996619"/>
            <a:ext cx="2257425" cy="3656013"/>
          </a:xfrm>
          <a:prstGeom prst="rect">
            <a:avLst/>
          </a:prstGeom>
          <a:solidFill>
            <a:srgbClr val="E3F5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4" name="Rectangle 13">
            <a:extLst>
              <a:ext uri="{FF2B5EF4-FFF2-40B4-BE49-F238E27FC236}">
                <a16:creationId xmlns:a16="http://schemas.microsoft.com/office/drawing/2014/main" id="{4EDF5F86-9D38-4C98-84E5-2EB955F62554}"/>
              </a:ext>
            </a:extLst>
          </p:cNvPr>
          <p:cNvSpPr/>
          <p:nvPr/>
        </p:nvSpPr>
        <p:spPr>
          <a:xfrm>
            <a:off x="2817703" y="990269"/>
            <a:ext cx="3841005" cy="3662363"/>
          </a:xfrm>
          <a:prstGeom prst="rect">
            <a:avLst/>
          </a:prstGeom>
          <a:solidFill>
            <a:srgbClr val="E3F5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17" name="Picture 16">
            <a:extLst>
              <a:ext uri="{FF2B5EF4-FFF2-40B4-BE49-F238E27FC236}">
                <a16:creationId xmlns:a16="http://schemas.microsoft.com/office/drawing/2014/main" id="{AE261970-B56B-4ED9-9676-81FC6925C656}"/>
              </a:ext>
            </a:extLst>
          </p:cNvPr>
          <p:cNvPicPr>
            <a:picLocks noChangeAspect="1"/>
          </p:cNvPicPr>
          <p:nvPr/>
        </p:nvPicPr>
        <p:blipFill>
          <a:blip r:embed="rId3"/>
          <a:stretch>
            <a:fillRect/>
          </a:stretch>
        </p:blipFill>
        <p:spPr>
          <a:xfrm>
            <a:off x="598378" y="3177844"/>
            <a:ext cx="1009650" cy="1303338"/>
          </a:xfrm>
          <a:prstGeom prst="rect">
            <a:avLst/>
          </a:prstGeom>
          <a:ln>
            <a:solidFill>
              <a:srgbClr val="23273F"/>
            </a:solidFill>
          </a:ln>
        </p:spPr>
      </p:pic>
      <p:sp>
        <p:nvSpPr>
          <p:cNvPr id="18" name="TextBox 17">
            <a:extLst>
              <a:ext uri="{FF2B5EF4-FFF2-40B4-BE49-F238E27FC236}">
                <a16:creationId xmlns:a16="http://schemas.microsoft.com/office/drawing/2014/main" id="{393D4C55-B6F8-4572-BF85-D7709CDCE3A7}"/>
              </a:ext>
            </a:extLst>
          </p:cNvPr>
          <p:cNvSpPr txBox="1"/>
          <p:nvPr/>
        </p:nvSpPr>
        <p:spPr>
          <a:xfrm>
            <a:off x="507890" y="1063080"/>
            <a:ext cx="2206625" cy="508000"/>
          </a:xfrm>
          <a:prstGeom prst="rect">
            <a:avLst/>
          </a:prstGeom>
          <a:noFill/>
        </p:spPr>
        <p:txBody>
          <a:bodyPr>
            <a:spAutoFit/>
          </a:bodyPr>
          <a:lstStyle/>
          <a:p>
            <a:pPr>
              <a:defRPr/>
            </a:pPr>
            <a:r>
              <a:rPr lang="en-US" sz="1350" dirty="0">
                <a:solidFill>
                  <a:srgbClr val="23273F"/>
                </a:solidFill>
                <a:latin typeface="FS Elliot Pro" panose="02000503040000020004" pitchFamily="50" charset="0"/>
              </a:rPr>
              <a:t>For employers and key decision makers</a:t>
            </a:r>
          </a:p>
        </p:txBody>
      </p:sp>
      <p:sp>
        <p:nvSpPr>
          <p:cNvPr id="19" name="TextBox 18">
            <a:extLst>
              <a:ext uri="{FF2B5EF4-FFF2-40B4-BE49-F238E27FC236}">
                <a16:creationId xmlns:a16="http://schemas.microsoft.com/office/drawing/2014/main" id="{FCACD60E-8DC3-4A94-AEA8-72050CD55320}"/>
              </a:ext>
            </a:extLst>
          </p:cNvPr>
          <p:cNvSpPr txBox="1"/>
          <p:nvPr/>
        </p:nvSpPr>
        <p:spPr>
          <a:xfrm>
            <a:off x="1630253" y="1958644"/>
            <a:ext cx="1031875" cy="1061829"/>
          </a:xfrm>
          <a:prstGeom prst="rect">
            <a:avLst/>
          </a:prstGeom>
          <a:noFill/>
        </p:spPr>
        <p:txBody>
          <a:bodyPr>
            <a:spAutoFit/>
          </a:bodyPr>
          <a:lstStyle/>
          <a:p>
            <a:pPr>
              <a:defRPr/>
            </a:pPr>
            <a:r>
              <a:rPr lang="en-US" sz="900" dirty="0">
                <a:solidFill>
                  <a:srgbClr val="23273F"/>
                </a:solidFill>
                <a:latin typeface="FS Elliot Pro Light" panose="02000503040000020004" pitchFamily="50" charset="0"/>
                <a:cs typeface="Arial" panose="020B0604020202020204" pitchFamily="34" charset="0"/>
              </a:rPr>
              <a:t>Brochure that demonstrates our broad business market solutions capabilities (BB11957)</a:t>
            </a:r>
          </a:p>
        </p:txBody>
      </p:sp>
      <p:sp>
        <p:nvSpPr>
          <p:cNvPr id="20" name="TextBox 19">
            <a:extLst>
              <a:ext uri="{FF2B5EF4-FFF2-40B4-BE49-F238E27FC236}">
                <a16:creationId xmlns:a16="http://schemas.microsoft.com/office/drawing/2014/main" id="{106E8823-5DDA-4DED-B55D-6FF44CE288D9}"/>
              </a:ext>
            </a:extLst>
          </p:cNvPr>
          <p:cNvSpPr txBox="1"/>
          <p:nvPr/>
        </p:nvSpPr>
        <p:spPr>
          <a:xfrm>
            <a:off x="1634934" y="3276269"/>
            <a:ext cx="1031875" cy="1061829"/>
          </a:xfrm>
          <a:prstGeom prst="rect">
            <a:avLst/>
          </a:prstGeom>
          <a:noFill/>
        </p:spPr>
        <p:txBody>
          <a:bodyPr>
            <a:spAutoFit/>
          </a:bodyPr>
          <a:lstStyle/>
          <a:p>
            <a:pPr>
              <a:defRPr/>
            </a:pPr>
            <a:r>
              <a:rPr lang="en-US" sz="900" dirty="0">
                <a:solidFill>
                  <a:srgbClr val="23273F"/>
                </a:solidFill>
                <a:latin typeface="FS Elliot Pro Light" panose="02000503040000020004" pitchFamily="50" charset="0"/>
                <a:cs typeface="Arial" panose="020B0604020202020204" pitchFamily="34" charset="0"/>
              </a:rPr>
              <a:t>Email that approaches employers about finding solutions to challenges. (LF807)</a:t>
            </a:r>
          </a:p>
        </p:txBody>
      </p:sp>
      <p:pic>
        <p:nvPicPr>
          <p:cNvPr id="24" name="Picture 23">
            <a:extLst>
              <a:ext uri="{FF2B5EF4-FFF2-40B4-BE49-F238E27FC236}">
                <a16:creationId xmlns:a16="http://schemas.microsoft.com/office/drawing/2014/main" id="{4D50114C-11B1-4ECA-A1AD-2C6DE2DD7058}"/>
              </a:ext>
            </a:extLst>
          </p:cNvPr>
          <p:cNvPicPr>
            <a:picLocks noChangeAspect="1"/>
          </p:cNvPicPr>
          <p:nvPr/>
        </p:nvPicPr>
        <p:blipFill>
          <a:blip r:embed="rId4"/>
          <a:stretch>
            <a:fillRect/>
          </a:stretch>
        </p:blipFill>
        <p:spPr>
          <a:xfrm>
            <a:off x="4362583" y="1454064"/>
            <a:ext cx="1120775" cy="1397000"/>
          </a:xfrm>
          <a:prstGeom prst="rect">
            <a:avLst/>
          </a:prstGeom>
          <a:ln>
            <a:solidFill>
              <a:srgbClr val="23273F"/>
            </a:solidFill>
          </a:ln>
        </p:spPr>
      </p:pic>
      <p:sp>
        <p:nvSpPr>
          <p:cNvPr id="25" name="TextBox 24">
            <a:extLst>
              <a:ext uri="{FF2B5EF4-FFF2-40B4-BE49-F238E27FC236}">
                <a16:creationId xmlns:a16="http://schemas.microsoft.com/office/drawing/2014/main" id="{DE575DCF-4C64-49D6-9A8E-1AA3858432CD}"/>
              </a:ext>
            </a:extLst>
          </p:cNvPr>
          <p:cNvSpPr txBox="1"/>
          <p:nvPr/>
        </p:nvSpPr>
        <p:spPr>
          <a:xfrm>
            <a:off x="3576653" y="4309732"/>
            <a:ext cx="1536700" cy="369332"/>
          </a:xfrm>
          <a:prstGeom prst="rect">
            <a:avLst/>
          </a:prstGeom>
          <a:noFill/>
        </p:spPr>
        <p:txBody>
          <a:bodyPr>
            <a:spAutoFit/>
          </a:bodyPr>
          <a:lstStyle/>
          <a:p>
            <a:pPr algn="ctr">
              <a:defRPr/>
            </a:pPr>
            <a:r>
              <a:rPr lang="en-US" sz="900" dirty="0">
                <a:solidFill>
                  <a:srgbClr val="23273F"/>
                </a:solidFill>
                <a:latin typeface="FS Elliot Pro Light" panose="02000503040000020004" pitchFamily="50" charset="0"/>
                <a:cs typeface="Arial" panose="020B0604020202020204" pitchFamily="34" charset="0"/>
              </a:rPr>
              <a:t>Customer profiles flyer (BB11233)</a:t>
            </a:r>
          </a:p>
        </p:txBody>
      </p:sp>
      <p:sp>
        <p:nvSpPr>
          <p:cNvPr id="27" name="TextBox 26">
            <a:extLst>
              <a:ext uri="{FF2B5EF4-FFF2-40B4-BE49-F238E27FC236}">
                <a16:creationId xmlns:a16="http://schemas.microsoft.com/office/drawing/2014/main" id="{BFBD1F23-7EED-4FE4-BE03-37672F3E96DD}"/>
              </a:ext>
            </a:extLst>
          </p:cNvPr>
          <p:cNvSpPr txBox="1"/>
          <p:nvPr/>
        </p:nvSpPr>
        <p:spPr>
          <a:xfrm>
            <a:off x="2987807" y="2855582"/>
            <a:ext cx="1336675" cy="369332"/>
          </a:xfrm>
          <a:prstGeom prst="rect">
            <a:avLst/>
          </a:prstGeom>
          <a:noFill/>
        </p:spPr>
        <p:txBody>
          <a:bodyPr wrap="square">
            <a:spAutoFit/>
          </a:bodyPr>
          <a:lstStyle/>
          <a:p>
            <a:pPr algn="ctr">
              <a:defRPr/>
            </a:pPr>
            <a:r>
              <a:rPr lang="en-US" sz="900" dirty="0">
                <a:solidFill>
                  <a:srgbClr val="23273F"/>
                </a:solidFill>
                <a:latin typeface="FS Elliot Pro Light" panose="02000503040000020004" pitchFamily="50" charset="0"/>
                <a:cs typeface="Arial" panose="020B0604020202020204" pitchFamily="34" charset="0"/>
              </a:rPr>
              <a:t>Capabilities brochure (BB11368)</a:t>
            </a:r>
          </a:p>
        </p:txBody>
      </p:sp>
      <p:sp>
        <p:nvSpPr>
          <p:cNvPr id="28" name="TextBox 27">
            <a:extLst>
              <a:ext uri="{FF2B5EF4-FFF2-40B4-BE49-F238E27FC236}">
                <a16:creationId xmlns:a16="http://schemas.microsoft.com/office/drawing/2014/main" id="{3037BD2F-10A9-4F3F-BDDA-58269A19A2E1}"/>
              </a:ext>
            </a:extLst>
          </p:cNvPr>
          <p:cNvSpPr txBox="1"/>
          <p:nvPr/>
        </p:nvSpPr>
        <p:spPr>
          <a:xfrm>
            <a:off x="4362583" y="2866939"/>
            <a:ext cx="1120775" cy="369332"/>
          </a:xfrm>
          <a:prstGeom prst="rect">
            <a:avLst/>
          </a:prstGeom>
          <a:noFill/>
        </p:spPr>
        <p:txBody>
          <a:bodyPr>
            <a:spAutoFit/>
          </a:bodyPr>
          <a:lstStyle/>
          <a:p>
            <a:pPr algn="ctr">
              <a:defRPr/>
            </a:pPr>
            <a:r>
              <a:rPr lang="en-US" sz="900" dirty="0">
                <a:solidFill>
                  <a:srgbClr val="23273F"/>
                </a:solidFill>
                <a:latin typeface="FS Elliot Pro Light" panose="02000503040000020004" pitchFamily="50" charset="0"/>
                <a:cs typeface="Arial" panose="020B0604020202020204" pitchFamily="34" charset="0"/>
              </a:rPr>
              <a:t>eKit </a:t>
            </a:r>
          </a:p>
          <a:p>
            <a:pPr algn="ctr">
              <a:defRPr/>
            </a:pPr>
            <a:r>
              <a:rPr lang="en-US" sz="900" dirty="0">
                <a:solidFill>
                  <a:srgbClr val="23273F"/>
                </a:solidFill>
                <a:latin typeface="FS Elliot Pro Light" panose="02000503040000020004" pitchFamily="50" charset="0"/>
                <a:cs typeface="Arial" panose="020B0604020202020204" pitchFamily="34" charset="0"/>
              </a:rPr>
              <a:t>(LF827)</a:t>
            </a:r>
          </a:p>
        </p:txBody>
      </p:sp>
      <p:sp>
        <p:nvSpPr>
          <p:cNvPr id="29" name="TextBox 28">
            <a:extLst>
              <a:ext uri="{FF2B5EF4-FFF2-40B4-BE49-F238E27FC236}">
                <a16:creationId xmlns:a16="http://schemas.microsoft.com/office/drawing/2014/main" id="{03AEF0A8-5FE1-400D-9537-D499EDD852AC}"/>
              </a:ext>
            </a:extLst>
          </p:cNvPr>
          <p:cNvSpPr txBox="1"/>
          <p:nvPr/>
        </p:nvSpPr>
        <p:spPr>
          <a:xfrm>
            <a:off x="2863362" y="1079963"/>
            <a:ext cx="2629278" cy="300082"/>
          </a:xfrm>
          <a:prstGeom prst="rect">
            <a:avLst/>
          </a:prstGeom>
          <a:noFill/>
        </p:spPr>
        <p:txBody>
          <a:bodyPr wrap="square">
            <a:spAutoFit/>
          </a:bodyPr>
          <a:lstStyle/>
          <a:p>
            <a:pPr>
              <a:defRPr/>
            </a:pPr>
            <a:r>
              <a:rPr lang="en-US" sz="1350" dirty="0">
                <a:solidFill>
                  <a:srgbClr val="23273F"/>
                </a:solidFill>
                <a:latin typeface="FS Elliot Pro" panose="02000503040000020004" pitchFamily="50" charset="0"/>
              </a:rPr>
              <a:t>For financial professionals</a:t>
            </a:r>
          </a:p>
        </p:txBody>
      </p:sp>
      <p:pic>
        <p:nvPicPr>
          <p:cNvPr id="4" name="Picture 3">
            <a:extLst>
              <a:ext uri="{FF2B5EF4-FFF2-40B4-BE49-F238E27FC236}">
                <a16:creationId xmlns:a16="http://schemas.microsoft.com/office/drawing/2014/main" id="{DD068470-FE3B-4013-859E-402490098973}"/>
              </a:ext>
            </a:extLst>
          </p:cNvPr>
          <p:cNvPicPr>
            <a:picLocks noChangeAspect="1"/>
          </p:cNvPicPr>
          <p:nvPr/>
        </p:nvPicPr>
        <p:blipFill>
          <a:blip r:embed="rId5"/>
          <a:stretch>
            <a:fillRect/>
          </a:stretch>
        </p:blipFill>
        <p:spPr>
          <a:xfrm>
            <a:off x="602188" y="1826876"/>
            <a:ext cx="1005840" cy="1213372"/>
          </a:xfrm>
          <a:prstGeom prst="rect">
            <a:avLst/>
          </a:prstGeom>
          <a:ln>
            <a:solidFill>
              <a:srgbClr val="23273F"/>
            </a:solidFill>
          </a:ln>
        </p:spPr>
      </p:pic>
      <p:pic>
        <p:nvPicPr>
          <p:cNvPr id="6" name="Picture 5">
            <a:extLst>
              <a:ext uri="{FF2B5EF4-FFF2-40B4-BE49-F238E27FC236}">
                <a16:creationId xmlns:a16="http://schemas.microsoft.com/office/drawing/2014/main" id="{7F7BA446-EA1D-B8CD-9941-3BF48EB3C1A5}"/>
              </a:ext>
            </a:extLst>
          </p:cNvPr>
          <p:cNvPicPr>
            <a:picLocks noChangeAspect="1"/>
          </p:cNvPicPr>
          <p:nvPr/>
        </p:nvPicPr>
        <p:blipFill>
          <a:blip r:embed="rId6"/>
          <a:stretch>
            <a:fillRect/>
          </a:stretch>
        </p:blipFill>
        <p:spPr>
          <a:xfrm>
            <a:off x="2987807" y="1426721"/>
            <a:ext cx="1106575" cy="1406439"/>
          </a:xfrm>
          <a:prstGeom prst="rect">
            <a:avLst/>
          </a:prstGeom>
        </p:spPr>
      </p:pic>
      <p:pic>
        <p:nvPicPr>
          <p:cNvPr id="12" name="Picture 11">
            <a:extLst>
              <a:ext uri="{FF2B5EF4-FFF2-40B4-BE49-F238E27FC236}">
                <a16:creationId xmlns:a16="http://schemas.microsoft.com/office/drawing/2014/main" id="{CDED8940-C1CF-0201-DFAB-685C82F2649E}"/>
              </a:ext>
            </a:extLst>
          </p:cNvPr>
          <p:cNvPicPr>
            <a:picLocks noChangeAspect="1"/>
          </p:cNvPicPr>
          <p:nvPr/>
        </p:nvPicPr>
        <p:blipFill>
          <a:blip r:embed="rId7"/>
          <a:stretch>
            <a:fillRect/>
          </a:stretch>
        </p:blipFill>
        <p:spPr>
          <a:xfrm>
            <a:off x="3623493" y="3267489"/>
            <a:ext cx="1391587" cy="1069324"/>
          </a:xfrm>
          <a:prstGeom prst="rect">
            <a:avLst/>
          </a:prstGeom>
        </p:spPr>
      </p:pic>
    </p:spTree>
    <p:extLst>
      <p:ext uri="{BB962C8B-B14F-4D97-AF65-F5344CB8AC3E}">
        <p14:creationId xmlns:p14="http://schemas.microsoft.com/office/powerpoint/2010/main" val="77993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4">
            <a:extLst>
              <a:ext uri="{FF2B5EF4-FFF2-40B4-BE49-F238E27FC236}">
                <a16:creationId xmlns:a16="http://schemas.microsoft.com/office/drawing/2014/main" id="{E26E7543-8D70-6A4D-8F0A-D56E30763CAE}"/>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defPPr>
              <a:defRPr lang="en-US"/>
            </a:defPPr>
            <a:lvl1pPr marL="0" algn="l" defTabSz="457200" rtl="0" eaLnBrk="1" latinLnBrk="0" hangingPunct="1">
              <a:lnSpc>
                <a:spcPct val="90000"/>
              </a:lnSpc>
              <a:spcAft>
                <a:spcPts val="200"/>
              </a:spcAft>
              <a:defRPr sz="800" kern="1200">
                <a:solidFill>
                  <a:schemeClr val="bg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 name="Slide Number Placeholder 25">
            <a:extLst>
              <a:ext uri="{FF2B5EF4-FFF2-40B4-BE49-F238E27FC236}">
                <a16:creationId xmlns:a16="http://schemas.microsoft.com/office/drawing/2014/main" id="{7834C520-B04F-0342-A43A-5DB1FCD9581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F28CE-A392-6E4E-B8A8-233A7BF58CFD}" type="slidenum">
              <a:rPr lang="en-US" smtClean="0"/>
              <a:pPr/>
              <a:t>2</a:t>
            </a:fld>
            <a:endParaRPr lang="en-US" dirty="0"/>
          </a:p>
        </p:txBody>
      </p:sp>
      <p:sp>
        <p:nvSpPr>
          <p:cNvPr id="12" name="TextBox 11">
            <a:extLst>
              <a:ext uri="{FF2B5EF4-FFF2-40B4-BE49-F238E27FC236}">
                <a16:creationId xmlns:a16="http://schemas.microsoft.com/office/drawing/2014/main" id="{35C02411-E0FD-404F-A61B-4B6D42F69333}"/>
              </a:ext>
            </a:extLst>
          </p:cNvPr>
          <p:cNvSpPr txBox="1"/>
          <p:nvPr/>
        </p:nvSpPr>
        <p:spPr>
          <a:xfrm>
            <a:off x="3997695" y="1201512"/>
            <a:ext cx="1817914" cy="761747"/>
          </a:xfrm>
          <a:prstGeom prst="rect">
            <a:avLst/>
          </a:prstGeom>
          <a:noFill/>
        </p:spPr>
        <p:txBody>
          <a:bodyPr wrap="square" lIns="0" tIns="0" rIns="0" bIns="0" rtlCol="0">
            <a:noAutofit/>
          </a:bodyPr>
          <a:lstStyle/>
          <a:p>
            <a:pPr>
              <a:lnSpc>
                <a:spcPct val="120000"/>
              </a:lnSpc>
            </a:pPr>
            <a:r>
              <a:rPr lang="en-US" sz="1600" dirty="0">
                <a:solidFill>
                  <a:srgbClr val="333333"/>
                </a:solidFill>
                <a:latin typeface="FS Elliot Pro Light" panose="02000503040000020004" pitchFamily="2" charset="0"/>
              </a:rPr>
              <a:t>There are more than 33.2 million small businesses</a:t>
            </a:r>
            <a:r>
              <a:rPr lang="en-US" sz="1600" baseline="30000" dirty="0">
                <a:solidFill>
                  <a:srgbClr val="333333"/>
                </a:solidFill>
                <a:latin typeface="FS Elliot Pro Light" panose="02000503040000020004" pitchFamily="2" charset="0"/>
              </a:rPr>
              <a:t>1</a:t>
            </a:r>
          </a:p>
        </p:txBody>
      </p:sp>
      <p:sp>
        <p:nvSpPr>
          <p:cNvPr id="13" name="TextBox 12">
            <a:extLst>
              <a:ext uri="{FF2B5EF4-FFF2-40B4-BE49-F238E27FC236}">
                <a16:creationId xmlns:a16="http://schemas.microsoft.com/office/drawing/2014/main" id="{14D21B6E-8F06-774E-8209-50CCC8407A13}"/>
              </a:ext>
            </a:extLst>
          </p:cNvPr>
          <p:cNvSpPr txBox="1"/>
          <p:nvPr/>
        </p:nvSpPr>
        <p:spPr>
          <a:xfrm>
            <a:off x="6515103" y="1186511"/>
            <a:ext cx="1817914" cy="761747"/>
          </a:xfrm>
          <a:prstGeom prst="rect">
            <a:avLst/>
          </a:prstGeom>
          <a:noFill/>
        </p:spPr>
        <p:txBody>
          <a:bodyPr wrap="square" lIns="0" tIns="0" rIns="0" bIns="0" rtlCol="0">
            <a:noAutofit/>
          </a:bodyPr>
          <a:lstStyle/>
          <a:p>
            <a:pPr>
              <a:lnSpc>
                <a:spcPct val="120000"/>
              </a:lnSpc>
            </a:pPr>
            <a:r>
              <a:rPr lang="en-US" sz="1600" dirty="0">
                <a:solidFill>
                  <a:srgbClr val="333333"/>
                </a:solidFill>
                <a:latin typeface="FS Elliot Pro Light" panose="02000503040000020004" pitchFamily="2" charset="0"/>
              </a:rPr>
              <a:t>99.9% of U.S. firms have fewer than 500 employees</a:t>
            </a:r>
            <a:r>
              <a:rPr lang="en-US" sz="1600" baseline="30000" dirty="0">
                <a:solidFill>
                  <a:srgbClr val="333333"/>
                </a:solidFill>
                <a:latin typeface="FS Elliot Pro Light" panose="02000503040000020004" pitchFamily="2" charset="0"/>
              </a:rPr>
              <a:t>1</a:t>
            </a:r>
          </a:p>
        </p:txBody>
      </p:sp>
      <p:sp>
        <p:nvSpPr>
          <p:cNvPr id="16" name="TextBox 15">
            <a:extLst>
              <a:ext uri="{FF2B5EF4-FFF2-40B4-BE49-F238E27FC236}">
                <a16:creationId xmlns:a16="http://schemas.microsoft.com/office/drawing/2014/main" id="{902500C3-1AF3-B848-BA6B-753B11E4935B}"/>
              </a:ext>
            </a:extLst>
          </p:cNvPr>
          <p:cNvSpPr txBox="1"/>
          <p:nvPr/>
        </p:nvSpPr>
        <p:spPr>
          <a:xfrm>
            <a:off x="3997695" y="2799368"/>
            <a:ext cx="1817914" cy="761747"/>
          </a:xfrm>
          <a:prstGeom prst="rect">
            <a:avLst/>
          </a:prstGeom>
          <a:noFill/>
        </p:spPr>
        <p:txBody>
          <a:bodyPr wrap="square" lIns="0" tIns="0" rIns="0" bIns="0" rtlCol="0">
            <a:noAutofit/>
          </a:bodyPr>
          <a:lstStyle/>
          <a:p>
            <a:pPr>
              <a:lnSpc>
                <a:spcPct val="120000"/>
              </a:lnSpc>
            </a:pPr>
            <a:r>
              <a:rPr lang="en-US" sz="1600" dirty="0">
                <a:solidFill>
                  <a:srgbClr val="333333"/>
                </a:solidFill>
                <a:latin typeface="FS Elliot Pro Light" panose="02000503040000020004" pitchFamily="2" charset="0"/>
              </a:rPr>
              <a:t>About 2/3 are family-owned businesses</a:t>
            </a:r>
            <a:r>
              <a:rPr lang="en-US" sz="1600" baseline="30000" dirty="0">
                <a:solidFill>
                  <a:srgbClr val="333333"/>
                </a:solidFill>
                <a:latin typeface="FS Elliot Pro Light" panose="02000503040000020004" pitchFamily="2" charset="0"/>
              </a:rPr>
              <a:t>2</a:t>
            </a:r>
          </a:p>
        </p:txBody>
      </p:sp>
      <p:sp>
        <p:nvSpPr>
          <p:cNvPr id="17" name="TextBox 16">
            <a:extLst>
              <a:ext uri="{FF2B5EF4-FFF2-40B4-BE49-F238E27FC236}">
                <a16:creationId xmlns:a16="http://schemas.microsoft.com/office/drawing/2014/main" id="{5076641F-C53E-2B42-8A12-8D8F32862816}"/>
              </a:ext>
            </a:extLst>
          </p:cNvPr>
          <p:cNvSpPr txBox="1"/>
          <p:nvPr/>
        </p:nvSpPr>
        <p:spPr>
          <a:xfrm>
            <a:off x="6515103" y="2716736"/>
            <a:ext cx="1989705" cy="761747"/>
          </a:xfrm>
          <a:prstGeom prst="rect">
            <a:avLst/>
          </a:prstGeom>
          <a:noFill/>
        </p:spPr>
        <p:txBody>
          <a:bodyPr wrap="square" lIns="0" tIns="0" rIns="0" bIns="0" rtlCol="0">
            <a:noAutofit/>
          </a:bodyPr>
          <a:lstStyle/>
          <a:p>
            <a:pPr>
              <a:lnSpc>
                <a:spcPct val="120000"/>
              </a:lnSpc>
            </a:pPr>
            <a:r>
              <a:rPr lang="en-US" sz="1600" dirty="0">
                <a:solidFill>
                  <a:srgbClr val="333333"/>
                </a:solidFill>
                <a:latin typeface="FS Elliot Pro Light" panose="02000503040000020004" pitchFamily="2" charset="0"/>
              </a:rPr>
              <a:t>48% of owners of family businesses with a succession strategy plan to leave or sell the business to family</a:t>
            </a:r>
            <a:r>
              <a:rPr lang="en-US" sz="1600" baseline="30000" dirty="0">
                <a:solidFill>
                  <a:srgbClr val="333333"/>
                </a:solidFill>
                <a:latin typeface="FS Elliot Pro Light" panose="02000503040000020004" pitchFamily="2" charset="0"/>
              </a:rPr>
              <a:t>2</a:t>
            </a: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3997695" y="894566"/>
            <a:ext cx="1817914"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6408423" y="947906"/>
            <a:ext cx="1817914"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3997695" y="2571750"/>
            <a:ext cx="1817914"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6515102" y="2571750"/>
            <a:ext cx="1817914"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E397C766-D350-4164-A820-F9CF0D429968}"/>
              </a:ext>
            </a:extLst>
          </p:cNvPr>
          <p:cNvSpPr>
            <a:spLocks noGrp="1"/>
          </p:cNvSpPr>
          <p:nvPr>
            <p:ph type="title"/>
          </p:nvPr>
        </p:nvSpPr>
        <p:spPr>
          <a:xfrm>
            <a:off x="346606" y="809411"/>
            <a:ext cx="2782233" cy="3106399"/>
          </a:xfrm>
        </p:spPr>
        <p:txBody>
          <a:bodyPr/>
          <a:lstStyle/>
          <a:p>
            <a:br>
              <a:rPr lang="en-US" sz="2000" dirty="0">
                <a:latin typeface="FS Elliot Pro Light" panose="02000503040000020004" pitchFamily="2" charset="0"/>
                <a:cs typeface="Arial" panose="020B0604020202020204" pitchFamily="34" charset="0"/>
              </a:rPr>
            </a:br>
            <a:br>
              <a:rPr lang="en-US" sz="2000" dirty="0">
                <a:latin typeface="FS Elliot Pro Light" panose="02000503040000020004" pitchFamily="2" charset="0"/>
                <a:cs typeface="Arial" panose="020B0604020202020204" pitchFamily="34" charset="0"/>
              </a:rPr>
            </a:br>
            <a:r>
              <a:rPr lang="en-US" dirty="0">
                <a:latin typeface="FS Elliot Pro" panose="02000503040000020004" pitchFamily="50" charset="0"/>
                <a:cs typeface="Arial" panose="020B0604020202020204" pitchFamily="34" charset="0"/>
              </a:rPr>
              <a:t>Small businesses mean big business</a:t>
            </a:r>
            <a:endParaRPr lang="en-US" dirty="0">
              <a:latin typeface="FS Elliot Pro" panose="02000503040000020004" pitchFamily="50" charset="0"/>
            </a:endParaRPr>
          </a:p>
        </p:txBody>
      </p:sp>
      <p:sp>
        <p:nvSpPr>
          <p:cNvPr id="18" name="Footer Placeholder 8">
            <a:extLst>
              <a:ext uri="{FF2B5EF4-FFF2-40B4-BE49-F238E27FC236}">
                <a16:creationId xmlns:a16="http://schemas.microsoft.com/office/drawing/2014/main" id="{B82EA134-541F-4C72-83B1-47C0112F50E5}"/>
              </a:ext>
            </a:extLst>
          </p:cNvPr>
          <p:cNvSpPr txBox="1">
            <a:spLocks/>
          </p:cNvSpPr>
          <p:nvPr/>
        </p:nvSpPr>
        <p:spPr>
          <a:xfrm>
            <a:off x="368844" y="4136994"/>
            <a:ext cx="2631808" cy="80908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aseline="30000" dirty="0"/>
          </a:p>
          <a:p>
            <a:endParaRPr lang="en-US" baseline="30000" dirty="0"/>
          </a:p>
          <a:p>
            <a:endParaRPr lang="en-US" baseline="30000" dirty="0"/>
          </a:p>
          <a:p>
            <a:endParaRPr lang="en-US" baseline="30000" dirty="0"/>
          </a:p>
          <a:p>
            <a:r>
              <a:rPr lang="en-US" baseline="30000" dirty="0"/>
              <a:t>1 </a:t>
            </a:r>
            <a:r>
              <a:rPr lang="en-US" dirty="0"/>
              <a:t>U.S. Small Business Administration Office of Advocacy, U.S. Small Business Profile, August  2022. </a:t>
            </a:r>
            <a:endParaRPr lang="en-US" baseline="30000" dirty="0"/>
          </a:p>
          <a:p>
            <a:r>
              <a:rPr lang="en-US" baseline="30000" dirty="0"/>
              <a:t>2</a:t>
            </a:r>
            <a:r>
              <a:rPr lang="en-US" dirty="0"/>
              <a:t> 2023 </a:t>
            </a:r>
            <a:r>
              <a:rPr lang="en-US" sz="800" dirty="0">
                <a:latin typeface="FS Elliot Pro" panose="02000503040000020004" pitchFamily="50" charset="0"/>
              </a:rPr>
              <a:t>Principal Business Owner Insights survey: online survey of business owners conducted by </a:t>
            </a:r>
            <a:r>
              <a:rPr lang="en-US" sz="800" dirty="0" err="1">
                <a:latin typeface="FS Elliot Pro" panose="02000503040000020004" pitchFamily="50" charset="0"/>
              </a:rPr>
              <a:t>Dynata</a:t>
            </a:r>
            <a:r>
              <a:rPr lang="en-US" sz="800" dirty="0">
                <a:latin typeface="FS Elliot Pro" panose="02000503040000020004" pitchFamily="50" charset="0"/>
              </a:rPr>
              <a:t>.</a:t>
            </a:r>
            <a:endParaRPr lang="en-US" baseline="30000" dirty="0"/>
          </a:p>
          <a:p>
            <a:endParaRPr lang="en-US" dirty="0">
              <a:latin typeface="FSElliotPro" panose="02000503040000020004" pitchFamily="50" charset="0"/>
              <a:cs typeface="Arial" panose="020B0604020202020204" pitchFamily="34" charset="0"/>
            </a:endParaRPr>
          </a:p>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spTree>
    <p:extLst>
      <p:ext uri="{BB962C8B-B14F-4D97-AF65-F5344CB8AC3E}">
        <p14:creationId xmlns:p14="http://schemas.microsoft.com/office/powerpoint/2010/main" val="723171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7252-8166-7F44-9863-EA7BC572D3FF}"/>
              </a:ext>
            </a:extLst>
          </p:cNvPr>
          <p:cNvSpPr>
            <a:spLocks noGrp="1"/>
          </p:cNvSpPr>
          <p:nvPr>
            <p:ph type="title"/>
          </p:nvPr>
        </p:nvSpPr>
        <p:spPr>
          <a:xfrm>
            <a:off x="457200" y="1601307"/>
            <a:ext cx="8229600" cy="836903"/>
          </a:xfrm>
        </p:spPr>
        <p:txBody>
          <a:bodyPr/>
          <a:lstStyle/>
          <a:p>
            <a:r>
              <a:rPr lang="en-US" dirty="0">
                <a:latin typeface="FS Elliot Pro" pitchFamily="50" charset="0"/>
                <a:cs typeface="Arial" panose="020B0604020202020204" pitchFamily="34" charset="0"/>
              </a:rPr>
              <a:t>Let’s connect</a:t>
            </a:r>
            <a:endParaRPr lang="en-US" dirty="0"/>
          </a:p>
        </p:txBody>
      </p:sp>
      <p:sp>
        <p:nvSpPr>
          <p:cNvPr id="6" name="Footer Placeholder 4">
            <a:extLst>
              <a:ext uri="{FF2B5EF4-FFF2-40B4-BE49-F238E27FC236}">
                <a16:creationId xmlns:a16="http://schemas.microsoft.com/office/drawing/2014/main" id="{A64046EF-9123-49F2-BD34-FED1E03E9B0A}"/>
              </a:ext>
            </a:extLst>
          </p:cNvPr>
          <p:cNvSpPr txBox="1">
            <a:spLocks/>
          </p:cNvSpPr>
          <p:nvPr/>
        </p:nvSpPr>
        <p:spPr>
          <a:xfrm>
            <a:off x="533278" y="4604669"/>
            <a:ext cx="7096246"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r>
              <a:rPr lang="en-US" sz="12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t>
            </a:r>
          </a:p>
          <a:p>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4" name="Title 1">
            <a:extLst>
              <a:ext uri="{FF2B5EF4-FFF2-40B4-BE49-F238E27FC236}">
                <a16:creationId xmlns:a16="http://schemas.microsoft.com/office/drawing/2014/main" id="{7DC170A7-5825-46C7-A956-6D09AA5D04AB}"/>
              </a:ext>
            </a:extLst>
          </p:cNvPr>
          <p:cNvSpPr txBox="1">
            <a:spLocks/>
          </p:cNvSpPr>
          <p:nvPr/>
        </p:nvSpPr>
        <p:spPr>
          <a:xfrm>
            <a:off x="386860" y="2497152"/>
            <a:ext cx="5343237" cy="1024287"/>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1400" b="0" i="0" kern="1200" baseline="0">
                <a:solidFill>
                  <a:srgbClr val="FFFFFF"/>
                </a:solidFill>
                <a:latin typeface="FS Elliot Pro"/>
                <a:ea typeface="+mj-ea"/>
                <a:cs typeface="FS Elliot Pro"/>
              </a:defRPr>
            </a:lvl1pPr>
          </a:lstStyle>
          <a:p>
            <a:r>
              <a:rPr lang="en-US" sz="1600" dirty="0"/>
              <a:t>Contact your wholesaler or the Business and Advanced Solutions hotline at 833-803-8345.</a:t>
            </a:r>
          </a:p>
          <a:p>
            <a:endParaRPr lang="en-US" sz="1600" dirty="0"/>
          </a:p>
          <a:p>
            <a:r>
              <a:rPr lang="en-US" sz="1600" dirty="0"/>
              <a:t>Visit us at advisors.principal.com.</a:t>
            </a:r>
          </a:p>
        </p:txBody>
      </p:sp>
      <p:cxnSp>
        <p:nvCxnSpPr>
          <p:cNvPr id="5" name="Straight Connector 4">
            <a:extLst>
              <a:ext uri="{FF2B5EF4-FFF2-40B4-BE49-F238E27FC236}">
                <a16:creationId xmlns:a16="http://schemas.microsoft.com/office/drawing/2014/main" id="{027C9489-D6C2-457B-941D-A5C19E9D73E7}"/>
              </a:ext>
            </a:extLst>
          </p:cNvPr>
          <p:cNvCxnSpPr/>
          <p:nvPr/>
        </p:nvCxnSpPr>
        <p:spPr>
          <a:xfrm>
            <a:off x="570222" y="1506543"/>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67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EBEF983A-2B1F-D345-9DD5-646B3402727B}"/>
              </a:ext>
            </a:extLst>
          </p:cNvPr>
          <p:cNvSpPr txBox="1">
            <a:spLocks/>
          </p:cNvSpPr>
          <p:nvPr/>
        </p:nvSpPr>
        <p:spPr>
          <a:xfrm>
            <a:off x="383310" y="4650853"/>
            <a:ext cx="7781926" cy="244998"/>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spc="100" dirty="0">
                <a:ln w="0" cmpd="sng">
                  <a:noFill/>
                </a:ln>
                <a:solidFill>
                  <a:schemeClr val="bg1"/>
                </a:solidFill>
                <a:latin typeface="FS Elliot Pro" pitchFamily="50" charset="0"/>
                <a:cs typeface="Arial" panose="020B0604020202020204" pitchFamily="34" charset="0"/>
              </a:rPr>
              <a:t>BB11336B-05 | 11/2023 | 3223422-112023 | </a:t>
            </a:r>
            <a:r>
              <a:rPr lang="en-US" sz="800" dirty="0">
                <a:ln w="0" cmpd="sng">
                  <a:noFill/>
                </a:ln>
                <a:solidFill>
                  <a:schemeClr val="bg1"/>
                </a:solidFill>
                <a:latin typeface="FS Elliot Pro" pitchFamily="50" charset="0"/>
              </a:rPr>
              <a:t>© 2023 Principal Financial Services, Inc.</a:t>
            </a:r>
          </a:p>
          <a:p>
            <a:endParaRPr lang="en-US" sz="12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endParaRPr>
          </a:p>
        </p:txBody>
      </p:sp>
      <p:sp>
        <p:nvSpPr>
          <p:cNvPr id="5" name="Rectangle 4">
            <a:extLst>
              <a:ext uri="{FF2B5EF4-FFF2-40B4-BE49-F238E27FC236}">
                <a16:creationId xmlns:a16="http://schemas.microsoft.com/office/drawing/2014/main" id="{10686247-CA8B-564B-8213-1EA0A06061B5}"/>
              </a:ext>
            </a:extLst>
          </p:cNvPr>
          <p:cNvSpPr/>
          <p:nvPr/>
        </p:nvSpPr>
        <p:spPr>
          <a:xfrm>
            <a:off x="383310" y="1525309"/>
            <a:ext cx="8229600" cy="2862322"/>
          </a:xfrm>
          <a:prstGeom prst="rect">
            <a:avLst/>
          </a:prstGeom>
        </p:spPr>
        <p:txBody>
          <a:bodyPr wrap="square">
            <a:spAutoFit/>
          </a:bodyPr>
          <a:lstStyle/>
          <a:p>
            <a:r>
              <a:rPr lang="en-US" sz="1000" dirty="0">
                <a:solidFill>
                  <a:schemeClr val="bg1"/>
                </a:solidFill>
                <a:effectLst/>
                <a:latin typeface="FS Elliot Pro" panose="02000503040000020004" pitchFamily="50" charset="0"/>
                <a:ea typeface="Times New Roman" panose="02020603050405020304" pitchFamily="18" charset="0"/>
              </a:rPr>
              <a:t>Insurance products issued by Principal National Life Insurance Company (except in NY), Principal Life Insurance Company</a:t>
            </a:r>
            <a:r>
              <a:rPr lang="en-US" sz="1000" baseline="30000" dirty="0">
                <a:solidFill>
                  <a:schemeClr val="bg1"/>
                </a:solidFill>
                <a:effectLst/>
                <a:latin typeface="FS Elliot Pro" panose="02000503040000020004" pitchFamily="50" charset="0"/>
                <a:ea typeface="Times New Roman" panose="02020603050405020304" pitchFamily="18" charset="0"/>
              </a:rPr>
              <a:t>®</a:t>
            </a:r>
            <a:r>
              <a:rPr lang="en-US" sz="1000" dirty="0">
                <a:solidFill>
                  <a:schemeClr val="bg1"/>
                </a:solidFill>
                <a:effectLst/>
                <a:latin typeface="FS Elliot Pro" panose="02000503040000020004" pitchFamily="50" charset="0"/>
                <a:ea typeface="Times New Roman" panose="02020603050405020304" pitchFamily="18" charset="0"/>
              </a:rPr>
              <a:t>, and the companies available through the Preferred Product Network, Inc. Plan administrative services provided through Principal Life Insurance Company</a:t>
            </a:r>
            <a:r>
              <a:rPr lang="en-US" sz="1000" baseline="30000" dirty="0">
                <a:solidFill>
                  <a:schemeClr val="bg1"/>
                </a:solidFill>
                <a:effectLst/>
                <a:latin typeface="FS Elliot Pro" panose="02000503040000020004" pitchFamily="50" charset="0"/>
                <a:ea typeface="Times New Roman" panose="02020603050405020304" pitchFamily="18" charset="0"/>
              </a:rPr>
              <a:t>®</a:t>
            </a:r>
            <a:r>
              <a:rPr lang="en-US" sz="1000" dirty="0">
                <a:solidFill>
                  <a:schemeClr val="bg1"/>
                </a:solidFill>
                <a:effectLst/>
                <a:latin typeface="FS Elliot Pro" panose="02000503040000020004" pitchFamily="50" charset="0"/>
                <a:ea typeface="Times New Roman" panose="02020603050405020304" pitchFamily="18" charset="0"/>
              </a:rPr>
              <a:t>. Securities offered through Principal Securities, Inc., member SIPC, and/or independent broker/dealers. Referenced companies are members of the Principal Financial Group</a:t>
            </a:r>
            <a:r>
              <a:rPr lang="en-US" sz="1000" baseline="30000" dirty="0">
                <a:solidFill>
                  <a:schemeClr val="bg1"/>
                </a:solidFill>
                <a:effectLst/>
                <a:latin typeface="FS Elliot Pro" panose="02000503040000020004" pitchFamily="50" charset="0"/>
                <a:ea typeface="Times New Roman" panose="02020603050405020304" pitchFamily="18" charset="0"/>
              </a:rPr>
              <a:t>®</a:t>
            </a:r>
            <a:r>
              <a:rPr lang="en-US" sz="1000" dirty="0">
                <a:solidFill>
                  <a:schemeClr val="bg1"/>
                </a:solidFill>
                <a:effectLst/>
                <a:latin typeface="FS Elliot Pro" panose="02000503040000020004" pitchFamily="50" charset="0"/>
                <a:ea typeface="Times New Roman" panose="02020603050405020304" pitchFamily="18" charset="0"/>
              </a:rPr>
              <a:t>, Des Moines, IA 50392.​ </a:t>
            </a:r>
            <a:br>
              <a:rPr lang="en-US" sz="1800" dirty="0">
                <a:solidFill>
                  <a:srgbClr val="000000"/>
                </a:solidFill>
                <a:effectLst/>
                <a:latin typeface="Segoe UI" panose="020B0502040204020203" pitchFamily="34" charset="0"/>
                <a:ea typeface="Times New Roman" panose="02020603050405020304" pitchFamily="18" charset="0"/>
              </a:rPr>
            </a:br>
            <a:endParaRPr lang="en-US" sz="1000" dirty="0">
              <a:latin typeface="FS Elliot Pro" pitchFamily="50" charset="0"/>
              <a:cs typeface="Arial" panose="020B0604020202020204" pitchFamily="34" charset="0"/>
            </a:endParaRPr>
          </a:p>
          <a:p>
            <a:pPr>
              <a:spcAft>
                <a:spcPts val="1200"/>
              </a:spcAft>
            </a:pPr>
            <a:r>
              <a:rPr lang="en-US" sz="1000" dirty="0">
                <a:ln w="0" cmpd="sng">
                  <a:noFill/>
                </a:ln>
                <a:solidFill>
                  <a:schemeClr val="bg1"/>
                </a:solidFill>
                <a:latin typeface="FS Elliot Pro"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r>
              <a:rPr lang="en-US" sz="1000" baseline="30000" dirty="0">
                <a:ln w="0" cmpd="sng">
                  <a:noFill/>
                </a:ln>
                <a:solidFill>
                  <a:schemeClr val="bg1"/>
                </a:solidFill>
                <a:latin typeface="FS Elliot Pro" pitchFamily="50" charset="0"/>
                <a:cs typeface="Arial" panose="020B0604020202020204" pitchFamily="34" charset="0"/>
              </a:rPr>
              <a:t>®</a:t>
            </a:r>
            <a:r>
              <a:rPr lang="en-US" sz="1000" dirty="0">
                <a:ln w="0" cmpd="sng">
                  <a:noFill/>
                </a:ln>
                <a:solidFill>
                  <a:schemeClr val="bg1"/>
                </a:solidFill>
                <a:latin typeface="FS Elliot Pro" pitchFamily="50" charset="0"/>
                <a:cs typeface="Arial" panose="020B0604020202020204" pitchFamily="34" charset="0"/>
              </a:rPr>
              <a:t>.</a:t>
            </a:r>
          </a:p>
          <a:p>
            <a:pPr>
              <a:spcAft>
                <a:spcPts val="1200"/>
              </a:spcAft>
            </a:pPr>
            <a:r>
              <a:rPr lang="en-US" sz="1000" dirty="0">
                <a:ln w="0" cmpd="sng">
                  <a:noFill/>
                </a:ln>
                <a:solidFill>
                  <a:schemeClr val="bg1"/>
                </a:solidFill>
                <a:latin typeface="FS Elliot Pro" pitchFamily="50" charset="0"/>
                <a:cs typeface="Arial" panose="020B0604020202020204" pitchFamily="34" charset="0"/>
              </a:rPr>
              <a:t>Not FDIC or NCUA insured. May lose value . Not a deposit. No bank or credit union guarantee. Not insured by any Federal government agency. </a:t>
            </a:r>
          </a:p>
          <a:p>
            <a:pPr>
              <a:spcAft>
                <a:spcPts val="1200"/>
              </a:spcAft>
            </a:pPr>
            <a:r>
              <a:rPr lang="en-US" sz="1000" dirty="0">
                <a:solidFill>
                  <a:schemeClr val="bg1"/>
                </a:solidFill>
                <a:effectLst/>
                <a:latin typeface="FS Elliot Pro" panose="02000503040000020004" pitchFamily="50" charset="0"/>
                <a:ea typeface="Times New Roman" panose="02020603050405020304" pitchFamily="18" charset="0"/>
              </a:rPr>
              <a:t>Principal</a:t>
            </a:r>
            <a:r>
              <a:rPr lang="en-US" sz="1000" baseline="30000" dirty="0">
                <a:solidFill>
                  <a:schemeClr val="bg1"/>
                </a:solidFill>
                <a:effectLst/>
                <a:latin typeface="FS Elliot Pro" panose="02000503040000020004" pitchFamily="50" charset="0"/>
                <a:ea typeface="Times New Roman" panose="02020603050405020304" pitchFamily="18" charset="0"/>
              </a:rPr>
              <a:t>®</a:t>
            </a:r>
            <a:r>
              <a:rPr lang="en-US" sz="1000" dirty="0">
                <a:solidFill>
                  <a:schemeClr val="bg1"/>
                </a:solidFill>
                <a:effectLst/>
                <a:latin typeface="FS Elliot Pro" panose="02000503040000020004" pitchFamily="50" charset="0"/>
                <a:ea typeface="Times New Roman" panose="02020603050405020304" pitchFamily="18" charset="0"/>
              </a:rPr>
              <a:t>, Principal Financial Group</a:t>
            </a:r>
            <a:r>
              <a:rPr lang="en-US" sz="1000" baseline="30000" dirty="0">
                <a:solidFill>
                  <a:schemeClr val="bg1"/>
                </a:solidFill>
                <a:effectLst/>
                <a:latin typeface="FS Elliot Pro" panose="02000503040000020004" pitchFamily="50" charset="0"/>
                <a:ea typeface="Times New Roman" panose="02020603050405020304" pitchFamily="18" charset="0"/>
              </a:rPr>
              <a:t>®</a:t>
            </a:r>
            <a:r>
              <a:rPr lang="en-US" sz="1000" dirty="0">
                <a:solidFill>
                  <a:schemeClr val="bg1"/>
                </a:solidFill>
                <a:effectLst/>
                <a:latin typeface="FS Elliot Pro" panose="02000503040000020004" pitchFamily="50" charset="0"/>
                <a:ea typeface="Times New Roman" panose="02020603050405020304" pitchFamily="18" charset="0"/>
              </a:rPr>
              <a:t>, and Principal and the logomark design are registered trademarks of Principal Financial Services, Inc., a Principal Financial Group company, in the United States and are trademarks and service marks of Principal Financial Services, Inc., in various countries around the world.  </a:t>
            </a:r>
          </a:p>
          <a:p>
            <a:pPr>
              <a:spcAft>
                <a:spcPts val="1200"/>
              </a:spcAft>
            </a:pPr>
            <a:r>
              <a:rPr lang="en-US" sz="1000" dirty="0">
                <a:ln w="0" cmpd="sng">
                  <a:noFill/>
                </a:ln>
                <a:solidFill>
                  <a:schemeClr val="bg1"/>
                </a:solidFill>
                <a:latin typeface="FS Elliot Pro" pitchFamily="50" charset="0"/>
                <a:cs typeface="Arial" panose="020B0604020202020204" pitchFamily="34" charset="0"/>
              </a:rPr>
              <a:t>For financial professional use only. Not for distribution to the public. </a:t>
            </a:r>
          </a:p>
          <a:p>
            <a:pPr marL="0" marR="0" lvl="0" indent="0" defTabSz="914400" eaLnBrk="1" fontAlgn="auto" latinLnBrk="0" hangingPunct="1">
              <a:spcBef>
                <a:spcPts val="0"/>
              </a:spcBef>
              <a:spcAft>
                <a:spcPts val="800"/>
              </a:spcAft>
              <a:buClrTx/>
              <a:buSzTx/>
              <a:buFontTx/>
              <a:buNone/>
              <a:tabLst/>
              <a:defRPr/>
            </a:pPr>
            <a:endParaRPr lang="en-US" sz="1000" dirty="0">
              <a:solidFill>
                <a:schemeClr val="bg1"/>
              </a:solidFill>
              <a:latin typeface="FSElliotPro" panose="02000503040000020004" pitchFamily="50" charset="0"/>
              <a:cs typeface="Arial" panose="020B0604020202020204" pitchFamily="34" charset="0"/>
            </a:endParaRPr>
          </a:p>
        </p:txBody>
      </p:sp>
    </p:spTree>
    <p:extLst>
      <p:ext uri="{BB962C8B-B14F-4D97-AF65-F5344CB8AC3E}">
        <p14:creationId xmlns:p14="http://schemas.microsoft.com/office/powerpoint/2010/main" val="176303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285DD0-91DE-A141-B1E5-87C4AF0712A3}"/>
              </a:ext>
            </a:extLst>
          </p:cNvPr>
          <p:cNvSpPr/>
          <p:nvPr/>
        </p:nvSpPr>
        <p:spPr>
          <a:xfrm>
            <a:off x="0" y="0"/>
            <a:ext cx="9144000" cy="4495800"/>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E5B95586-F10E-0843-8D4D-089305992F6A}"/>
              </a:ext>
            </a:extLst>
          </p:cNvPr>
          <p:cNvSpPr/>
          <p:nvPr/>
        </p:nvSpPr>
        <p:spPr>
          <a:xfrm>
            <a:off x="457199" y="1311275"/>
            <a:ext cx="2606040" cy="2689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11480" rIns="274320" bIns="274320" rtlCol="0" anchor="ctr"/>
          <a:lstStyle/>
          <a:p>
            <a:pPr algn="ctr">
              <a:lnSpc>
                <a:spcPct val="90000"/>
              </a:lnSpc>
              <a:spcAft>
                <a:spcPts val="600"/>
              </a:spcAft>
            </a:pPr>
            <a:r>
              <a:rPr lang="en-US" sz="2100" dirty="0">
                <a:solidFill>
                  <a:schemeClr val="bg1"/>
                </a:solidFill>
                <a:latin typeface="FS Elliot Pro Light" panose="02000503040000020004" pitchFamily="2" charset="0"/>
              </a:rPr>
              <a:t>For their business</a:t>
            </a:r>
            <a:endParaRPr lang="en-US" sz="2100" b="1" dirty="0">
              <a:solidFill>
                <a:schemeClr val="bg1"/>
              </a:solidFill>
              <a:latin typeface="FS Elliot Pro" panose="02000503040000020004" pitchFamily="2" charset="0"/>
            </a:endParaRPr>
          </a:p>
        </p:txBody>
      </p:sp>
      <p:sp>
        <p:nvSpPr>
          <p:cNvPr id="6" name="Rectangle 5">
            <a:extLst>
              <a:ext uri="{FF2B5EF4-FFF2-40B4-BE49-F238E27FC236}">
                <a16:creationId xmlns:a16="http://schemas.microsoft.com/office/drawing/2014/main" id="{71382969-5381-194A-8F33-755BDC901186}"/>
              </a:ext>
            </a:extLst>
          </p:cNvPr>
          <p:cNvSpPr/>
          <p:nvPr/>
        </p:nvSpPr>
        <p:spPr>
          <a:xfrm>
            <a:off x="3268979" y="1311275"/>
            <a:ext cx="2606040" cy="2689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11480" rIns="274320" bIns="274320" rtlCol="0" anchor="ctr"/>
          <a:lstStyle/>
          <a:p>
            <a:pPr algn="ctr">
              <a:lnSpc>
                <a:spcPct val="90000"/>
              </a:lnSpc>
              <a:spcAft>
                <a:spcPts val="600"/>
              </a:spcAft>
            </a:pPr>
            <a:r>
              <a:rPr lang="en-US" sz="2100" dirty="0">
                <a:solidFill>
                  <a:schemeClr val="bg1"/>
                </a:solidFill>
                <a:latin typeface="FS Elliot Pro Light" panose="02000503040000020004" pitchFamily="2" charset="0"/>
              </a:rPr>
              <a:t>For their key employees</a:t>
            </a:r>
            <a:endParaRPr lang="en-US" sz="2100" b="1" dirty="0">
              <a:solidFill>
                <a:schemeClr val="bg1"/>
              </a:solidFill>
              <a:latin typeface="FS Elliot Pro" panose="02000503040000020004" pitchFamily="2" charset="0"/>
            </a:endParaRPr>
          </a:p>
        </p:txBody>
      </p:sp>
      <p:sp>
        <p:nvSpPr>
          <p:cNvPr id="7" name="Rectangle 6">
            <a:extLst>
              <a:ext uri="{FF2B5EF4-FFF2-40B4-BE49-F238E27FC236}">
                <a16:creationId xmlns:a16="http://schemas.microsoft.com/office/drawing/2014/main" id="{368B2EE4-7018-294B-8610-2B36CBA14F83}"/>
              </a:ext>
            </a:extLst>
          </p:cNvPr>
          <p:cNvSpPr/>
          <p:nvPr/>
        </p:nvSpPr>
        <p:spPr>
          <a:xfrm>
            <a:off x="6080760" y="1311275"/>
            <a:ext cx="2539450" cy="2689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11480" rIns="274320" bIns="274320" rtlCol="0" anchor="ctr"/>
          <a:lstStyle/>
          <a:p>
            <a:pPr algn="ctr">
              <a:lnSpc>
                <a:spcPct val="90000"/>
              </a:lnSpc>
              <a:spcAft>
                <a:spcPts val="600"/>
              </a:spcAft>
            </a:pPr>
            <a:r>
              <a:rPr lang="en-US" sz="2100" dirty="0">
                <a:solidFill>
                  <a:schemeClr val="bg1"/>
                </a:solidFill>
                <a:latin typeface="FS Elliot Pro Light" panose="02000503040000020004" pitchFamily="2" charset="0"/>
              </a:rPr>
              <a:t>For their lifestyle</a:t>
            </a:r>
            <a:endParaRPr lang="en-US" sz="2100" b="1" dirty="0">
              <a:solidFill>
                <a:schemeClr val="bg1"/>
              </a:solidFill>
              <a:latin typeface="FS Elliot Pro" panose="02000503040000020004" pitchFamily="2" charset="0"/>
            </a:endParaRPr>
          </a:p>
        </p:txBody>
      </p:sp>
      <p:grpSp>
        <p:nvGrpSpPr>
          <p:cNvPr id="10" name="Group 9">
            <a:extLst>
              <a:ext uri="{FF2B5EF4-FFF2-40B4-BE49-F238E27FC236}">
                <a16:creationId xmlns:a16="http://schemas.microsoft.com/office/drawing/2014/main" id="{21750FC7-9AAF-B248-9080-0B970B8EE30C}"/>
              </a:ext>
            </a:extLst>
          </p:cNvPr>
          <p:cNvGrpSpPr/>
          <p:nvPr/>
        </p:nvGrpSpPr>
        <p:grpSpPr>
          <a:xfrm>
            <a:off x="3158909" y="1572683"/>
            <a:ext cx="2828718" cy="2447924"/>
            <a:chOff x="4211879" y="1119998"/>
            <a:chExt cx="3771624" cy="4297680"/>
          </a:xfrm>
        </p:grpSpPr>
        <p:cxnSp>
          <p:nvCxnSpPr>
            <p:cNvPr id="8" name="Straight Connector 7">
              <a:extLst>
                <a:ext uri="{FF2B5EF4-FFF2-40B4-BE49-F238E27FC236}">
                  <a16:creationId xmlns:a16="http://schemas.microsoft.com/office/drawing/2014/main" id="{0EEF6CCD-99F2-6146-A0BD-33D3B856EE11}"/>
                </a:ext>
              </a:extLst>
            </p:cNvPr>
            <p:cNvCxnSpPr>
              <a:cxnSpLocks/>
            </p:cNvCxnSpPr>
            <p:nvPr/>
          </p:nvCxnSpPr>
          <p:spPr>
            <a:xfrm rot="5400000">
              <a:off x="2063039" y="3268838"/>
              <a:ext cx="429768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BC2AE7-8D2E-4B4E-8E14-711D5156DE4B}"/>
                </a:ext>
              </a:extLst>
            </p:cNvPr>
            <p:cNvCxnSpPr>
              <a:cxnSpLocks/>
            </p:cNvCxnSpPr>
            <p:nvPr/>
          </p:nvCxnSpPr>
          <p:spPr>
            <a:xfrm rot="5400000">
              <a:off x="5834663" y="3268838"/>
              <a:ext cx="429768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16" name="Title 4">
            <a:extLst>
              <a:ext uri="{FF2B5EF4-FFF2-40B4-BE49-F238E27FC236}">
                <a16:creationId xmlns:a16="http://schemas.microsoft.com/office/drawing/2014/main" id="{A4BEE06F-3BD9-421A-81D7-3E758605BD21}"/>
              </a:ext>
            </a:extLst>
          </p:cNvPr>
          <p:cNvSpPr>
            <a:spLocks noGrp="1"/>
          </p:cNvSpPr>
          <p:nvPr>
            <p:ph type="title"/>
          </p:nvPr>
        </p:nvSpPr>
        <p:spPr>
          <a:xfrm>
            <a:off x="456010" y="409989"/>
            <a:ext cx="8230790" cy="1263536"/>
          </a:xfrm>
        </p:spPr>
        <p:txBody>
          <a:bodyPr/>
          <a:lstStyle/>
          <a:p>
            <a:pPr>
              <a:spcBef>
                <a:spcPts val="1200"/>
              </a:spcBef>
            </a:pPr>
            <a:br>
              <a:rPr lang="en-US" sz="3100" dirty="0">
                <a:solidFill>
                  <a:schemeClr val="bg1"/>
                </a:solidFill>
              </a:rPr>
            </a:br>
            <a:r>
              <a:rPr lang="en-US" sz="3100" dirty="0">
                <a:solidFill>
                  <a:schemeClr val="bg1"/>
                </a:solidFill>
              </a:rPr>
              <a:t>Help provide the solutions they’re looking for</a:t>
            </a:r>
            <a:endParaRPr lang="en-US" sz="3100" dirty="0">
              <a:solidFill>
                <a:schemeClr val="bg1"/>
              </a:solidFill>
              <a:latin typeface="FS Elliot Pro Light" panose="02000503040000020004" pitchFamily="2" charset="0"/>
            </a:endParaRPr>
          </a:p>
        </p:txBody>
      </p:sp>
      <p:sp>
        <p:nvSpPr>
          <p:cNvPr id="17" name="Footer Placeholder 4">
            <a:extLst>
              <a:ext uri="{FF2B5EF4-FFF2-40B4-BE49-F238E27FC236}">
                <a16:creationId xmlns:a16="http://schemas.microsoft.com/office/drawing/2014/main" id="{D3CF54A9-BF07-4F81-B075-1E4FFF7250B3}"/>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rgbClr val="333333"/>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rgbClr val="333333"/>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366271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r>
              <a:rPr lang="en-US" sz="2000" dirty="0">
                <a:latin typeface="FS Elliot Pro Light" panose="02000503040000020004" pitchFamily="50" charset="0"/>
              </a:rPr>
              <a:t>Solutions for their business</a:t>
            </a:r>
            <a:br>
              <a:rPr lang="en-US" dirty="0"/>
            </a:br>
            <a:br>
              <a:rPr lang="en-US" sz="800" dirty="0"/>
            </a:br>
            <a:r>
              <a:rPr lang="en-US" dirty="0"/>
              <a:t>Help them prepare for what lies ahead</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456605" y="1376795"/>
            <a:ext cx="4115395" cy="3394775"/>
          </a:xfrm>
          <a:prstGeom prst="rect">
            <a:avLst/>
          </a:prstGeom>
        </p:spPr>
        <p:txBody>
          <a:bodyPr wrap="square" lIns="0" tIns="0" rIns="0" bIns="0">
            <a:spAutoFit/>
          </a:bodyPr>
          <a:lstStyle/>
          <a:p>
            <a:pPr lvl="0">
              <a:lnSpc>
                <a:spcPct val="90000"/>
              </a:lnSpc>
              <a:spcBef>
                <a:spcPct val="20000"/>
              </a:spcBef>
              <a:buClr>
                <a:srgbClr val="E08D19"/>
              </a:buClr>
              <a:defRPr/>
            </a:pPr>
            <a:r>
              <a:rPr lang="en-US" sz="1400" dirty="0">
                <a:solidFill>
                  <a:srgbClr val="4D4E53"/>
                </a:solidFill>
                <a:latin typeface="+mj-lt"/>
                <a:cs typeface="Arial" panose="020B0604020202020204" pitchFamily="34" charset="0"/>
              </a:rPr>
              <a:t>Business protection</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Key person life and disability protection</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Overhead expense insurance</a:t>
            </a:r>
          </a:p>
          <a:p>
            <a:pPr>
              <a:spcBef>
                <a:spcPts val="1200"/>
              </a:spcBef>
            </a:pPr>
            <a:r>
              <a:rPr lang="en-US" sz="1400" dirty="0">
                <a:solidFill>
                  <a:srgbClr val="4D4E53"/>
                </a:solidFill>
                <a:latin typeface="+mj-lt"/>
              </a:rPr>
              <a:t>Business succession</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Buy-sell and transfer strategies</a:t>
            </a:r>
          </a:p>
          <a:p>
            <a:pPr marL="742950" lvl="1" indent="-285750">
              <a:spcBef>
                <a:spcPts val="1200"/>
              </a:spcBef>
              <a:buFont typeface="Symbol" panose="05050102010706020507" pitchFamily="18" charset="2"/>
              <a:buChar char="-"/>
            </a:pPr>
            <a:r>
              <a:rPr lang="en-US" sz="1400" dirty="0">
                <a:solidFill>
                  <a:srgbClr val="4D4E53"/>
                </a:solidFill>
                <a:latin typeface="FS Elliot Pro Light" panose="02000503040000020004" pitchFamily="50" charset="0"/>
              </a:rPr>
              <a:t>Funding strategies with life and disability insurance solutions</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Employee stock ownership plans (ESOPs)</a:t>
            </a:r>
          </a:p>
          <a:p>
            <a:pPr marL="742950" lvl="1" indent="-285750">
              <a:spcBef>
                <a:spcPts val="1200"/>
              </a:spcBef>
              <a:buFont typeface="Symbol" panose="05050102010706020507" pitchFamily="18" charset="2"/>
              <a:buChar char="-"/>
            </a:pPr>
            <a:r>
              <a:rPr lang="en-US" sz="1400" dirty="0">
                <a:solidFill>
                  <a:srgbClr val="4D4E53"/>
                </a:solidFill>
                <a:latin typeface="FS Elliot Pro Light" panose="02000503040000020004" pitchFamily="50" charset="0"/>
              </a:rPr>
              <a:t>ESOP repurchase</a:t>
            </a:r>
          </a:p>
          <a:p>
            <a:pPr marL="742950" lvl="1" indent="-285750">
              <a:spcBef>
                <a:spcPts val="1200"/>
              </a:spcBef>
              <a:buFont typeface="Arial" panose="020B0604020202020204" pitchFamily="34" charset="0"/>
              <a:buChar char="•"/>
            </a:pPr>
            <a:endParaRPr lang="en-US" sz="1600" dirty="0">
              <a:solidFill>
                <a:srgbClr val="4D4E53"/>
              </a:solidFill>
              <a:latin typeface="FS Elliot Pro Light" panose="02000503040000020004" pitchFamily="50" charset="0"/>
            </a:endParaRPr>
          </a:p>
        </p:txBody>
      </p:sp>
      <p:sp>
        <p:nvSpPr>
          <p:cNvPr id="8" name="Rectangle 7">
            <a:extLst>
              <a:ext uri="{FF2B5EF4-FFF2-40B4-BE49-F238E27FC236}">
                <a16:creationId xmlns:a16="http://schemas.microsoft.com/office/drawing/2014/main" id="{5FACD13F-BD01-451F-A709-3F788606F19A}"/>
              </a:ext>
            </a:extLst>
          </p:cNvPr>
          <p:cNvSpPr/>
          <p:nvPr/>
        </p:nvSpPr>
        <p:spPr>
          <a:xfrm>
            <a:off x="4771161" y="1370526"/>
            <a:ext cx="4115395" cy="1301895"/>
          </a:xfrm>
          <a:prstGeom prst="rect">
            <a:avLst/>
          </a:prstGeom>
        </p:spPr>
        <p:txBody>
          <a:bodyPr wrap="square" lIns="0" tIns="0" rIns="0" bIns="0">
            <a:spAutoFit/>
          </a:bodyPr>
          <a:lstStyle/>
          <a:p>
            <a:pPr lvl="0">
              <a:lnSpc>
                <a:spcPct val="90000"/>
              </a:lnSpc>
              <a:spcBef>
                <a:spcPct val="20000"/>
              </a:spcBef>
              <a:buClr>
                <a:srgbClr val="E08D19"/>
              </a:buClr>
              <a:defRPr/>
            </a:pPr>
            <a:r>
              <a:rPr lang="en-US" sz="1400" dirty="0">
                <a:solidFill>
                  <a:srgbClr val="4D4E53"/>
                </a:solidFill>
                <a:latin typeface="+mj-lt"/>
                <a:cs typeface="Arial" panose="020B0604020202020204" pitchFamily="34" charset="0"/>
              </a:rPr>
              <a:t>Key employee retention and retirement</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Bonus plans</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Deferred compensation plans</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Split dollar plans</a:t>
            </a:r>
          </a:p>
        </p:txBody>
      </p:sp>
    </p:spTree>
    <p:extLst>
      <p:ext uri="{BB962C8B-B14F-4D97-AF65-F5344CB8AC3E}">
        <p14:creationId xmlns:p14="http://schemas.microsoft.com/office/powerpoint/2010/main" val="70470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186891"/>
            <a:ext cx="8563108" cy="774975"/>
          </a:xfrm>
        </p:spPr>
        <p:txBody>
          <a:bodyPr/>
          <a:lstStyle/>
          <a:p>
            <a:pPr>
              <a:spcBef>
                <a:spcPts val="1200"/>
              </a:spcBef>
            </a:pPr>
            <a:r>
              <a:rPr lang="en-US" sz="2000" dirty="0">
                <a:latin typeface="FS Elliot Pro Light" panose="02000503040000020004" pitchFamily="50" charset="0"/>
              </a:rPr>
              <a:t>Solutions for their key employees</a:t>
            </a:r>
            <a:br>
              <a:rPr lang="en-US" dirty="0"/>
            </a:br>
            <a:br>
              <a:rPr lang="en-US" sz="800" dirty="0"/>
            </a:br>
            <a:r>
              <a:rPr lang="en-US" sz="2800" dirty="0"/>
              <a:t>Offer employees benefits they’ve come to expect</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313896"/>
            <a:ext cx="9144000" cy="3195960"/>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56605" y="4509857"/>
            <a:ext cx="5322185" cy="62587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Specified disease in NY. </a:t>
            </a:r>
          </a:p>
          <a:p>
            <a:pPr algn="l"/>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pPr algn="l"/>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506032" y="1341085"/>
            <a:ext cx="7674141" cy="3170099"/>
          </a:xfrm>
          <a:prstGeom prst="rect">
            <a:avLst/>
          </a:prstGeom>
        </p:spPr>
        <p:txBody>
          <a:bodyPr wrap="square" lIns="0" tIns="0" rIns="0" bIns="0">
            <a:spAutoFit/>
          </a:bodyPr>
          <a:lstStyle/>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Qualified retirement plans</a:t>
            </a:r>
          </a:p>
          <a:p>
            <a:pPr marL="742950" lvl="1" indent="-285750">
              <a:spcBef>
                <a:spcPts val="1200"/>
              </a:spcBef>
              <a:buFont typeface="Symbol" panose="05050102010706020507" pitchFamily="18" charset="2"/>
              <a:buChar char="-"/>
            </a:pPr>
            <a:r>
              <a:rPr lang="en-US" sz="1400" dirty="0">
                <a:solidFill>
                  <a:srgbClr val="4D4E53"/>
                </a:solidFill>
                <a:latin typeface="FS Elliot Pro Light" panose="02000503040000020004" pitchFamily="50" charset="0"/>
              </a:rPr>
              <a:t>401(k), traditional defined benefit or employee stock ownership plans (ESOP)</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Group benefits</a:t>
            </a:r>
          </a:p>
          <a:p>
            <a:pPr marL="742950" lvl="1" indent="-285750">
              <a:spcBef>
                <a:spcPts val="1200"/>
              </a:spcBef>
              <a:buFont typeface="Symbol" panose="05050102010706020507" pitchFamily="18" charset="2"/>
              <a:buChar char="-"/>
            </a:pPr>
            <a:r>
              <a:rPr lang="en-US" sz="1400" dirty="0">
                <a:solidFill>
                  <a:srgbClr val="4D4E53"/>
                </a:solidFill>
                <a:latin typeface="FS Elliot Pro Light" panose="02000503040000020004" pitchFamily="50" charset="0"/>
              </a:rPr>
              <a:t>Dental, disability, life, vision, hospital indemnity, accident, and critical illness* insurance</a:t>
            </a:r>
          </a:p>
          <a:p>
            <a:pPr marL="285750" indent="-285750">
              <a:spcBef>
                <a:spcPts val="1200"/>
              </a:spcBef>
              <a:buFont typeface="Arial" panose="020B0604020202020204" pitchFamily="34" charset="0"/>
              <a:buChar char="•"/>
            </a:pPr>
            <a:r>
              <a:rPr lang="en-US" sz="1400" dirty="0">
                <a:solidFill>
                  <a:srgbClr val="4D4E53"/>
                </a:solidFill>
                <a:latin typeface="FS Elliot Pro Light" panose="02000503040000020004" pitchFamily="50" charset="0"/>
              </a:rPr>
              <a:t>Key employee benefits</a:t>
            </a:r>
          </a:p>
          <a:p>
            <a:pPr marL="742950" lvl="1" indent="-285750">
              <a:spcBef>
                <a:spcPts val="1200"/>
              </a:spcBef>
              <a:buFont typeface="Symbol" panose="05050102010706020507" pitchFamily="18" charset="2"/>
              <a:buChar char="-"/>
            </a:pPr>
            <a:r>
              <a:rPr lang="en-US" sz="1400" dirty="0">
                <a:solidFill>
                  <a:srgbClr val="4D4E53"/>
                </a:solidFill>
                <a:latin typeface="FS Elliot Pro Light" panose="02000503040000020004" pitchFamily="50" charset="0"/>
              </a:rPr>
              <a:t>Bonus plans</a:t>
            </a:r>
          </a:p>
          <a:p>
            <a:pPr marL="742950" lvl="1" indent="-285750">
              <a:spcBef>
                <a:spcPts val="1200"/>
              </a:spcBef>
              <a:buFont typeface="Symbol" panose="05050102010706020507" pitchFamily="18" charset="2"/>
              <a:buChar char="-"/>
            </a:pPr>
            <a:r>
              <a:rPr lang="en-US" sz="1400" dirty="0">
                <a:solidFill>
                  <a:srgbClr val="4D4E53"/>
                </a:solidFill>
                <a:latin typeface="FS Elliot Pro Light" panose="02000503040000020004" pitchFamily="50" charset="0"/>
              </a:rPr>
              <a:t>Deferred compensation plans</a:t>
            </a:r>
          </a:p>
          <a:p>
            <a:pPr marL="742950" lvl="1" indent="-285750">
              <a:spcBef>
                <a:spcPts val="1200"/>
              </a:spcBef>
              <a:buFont typeface="Symbol" panose="05050102010706020507" pitchFamily="18" charset="2"/>
              <a:buChar char="-"/>
            </a:pPr>
            <a:r>
              <a:rPr lang="en-US" sz="1400" dirty="0">
                <a:solidFill>
                  <a:srgbClr val="4D4E53"/>
                </a:solidFill>
                <a:latin typeface="FS Elliot Pro Light" panose="02000503040000020004" pitchFamily="50" charset="0"/>
              </a:rPr>
              <a:t>Split dollar plans</a:t>
            </a:r>
          </a:p>
          <a:p>
            <a:pPr marL="742950" lvl="1" indent="-285750">
              <a:spcBef>
                <a:spcPts val="1200"/>
              </a:spcBef>
              <a:buFont typeface="Symbol" panose="05050102010706020507" pitchFamily="18" charset="2"/>
              <a:buChar char="-"/>
            </a:pPr>
            <a:r>
              <a:rPr lang="en-US" sz="1400" dirty="0">
                <a:solidFill>
                  <a:srgbClr val="4D4E53"/>
                </a:solidFill>
                <a:latin typeface="FS Elliot Pro Light" panose="02000503040000020004" pitchFamily="50" charset="0"/>
              </a:rPr>
              <a:t>Supplemental life and disability insurance</a:t>
            </a:r>
          </a:p>
        </p:txBody>
      </p:sp>
    </p:spTree>
    <p:extLst>
      <p:ext uri="{BB962C8B-B14F-4D97-AF65-F5344CB8AC3E}">
        <p14:creationId xmlns:p14="http://schemas.microsoft.com/office/powerpoint/2010/main" val="2389262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r>
              <a:rPr lang="en-US" sz="2000" dirty="0">
                <a:latin typeface="FS Elliot Pro Light" panose="02000503040000020004" pitchFamily="50" charset="0"/>
              </a:rPr>
              <a:t>Solutions for their lifestyle </a:t>
            </a:r>
            <a:br>
              <a:rPr lang="en-US" dirty="0"/>
            </a:br>
            <a:br>
              <a:rPr lang="en-US" sz="800" dirty="0"/>
            </a:br>
            <a:r>
              <a:rPr lang="en-US" dirty="0"/>
              <a:t>Help protect their way of life</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140295"/>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456605" y="1489607"/>
            <a:ext cx="4115395" cy="3139321"/>
          </a:xfrm>
          <a:prstGeom prst="rect">
            <a:avLst/>
          </a:prstGeom>
        </p:spPr>
        <p:txBody>
          <a:bodyPr wrap="square" lIns="0" tIns="0" rIns="0" bIns="0">
            <a:spAutoFit/>
          </a:bodyPr>
          <a:lstStyle/>
          <a:p>
            <a:pPr marL="285750" indent="-285750">
              <a:spcBef>
                <a:spcPts val="1200"/>
              </a:spcBef>
              <a:buFont typeface="Arial" panose="020B0604020202020204" pitchFamily="34" charset="0"/>
              <a:buChar char="•"/>
            </a:pPr>
            <a:r>
              <a:rPr lang="en-US" sz="1600" dirty="0">
                <a:solidFill>
                  <a:srgbClr val="4D4E53"/>
                </a:solidFill>
                <a:latin typeface="FS Elliot Pro Light" panose="02000503040000020004" pitchFamily="50" charset="0"/>
              </a:rPr>
              <a:t>Business owner strategies</a:t>
            </a:r>
          </a:p>
          <a:p>
            <a:pPr marL="742950" lvl="1" indent="-285750">
              <a:spcBef>
                <a:spcPts val="1200"/>
              </a:spcBef>
              <a:buFont typeface="Symbol" panose="05050102010706020507" pitchFamily="18" charset="2"/>
              <a:buChar char="-"/>
            </a:pPr>
            <a:r>
              <a:rPr lang="en-US" sz="1600" dirty="0">
                <a:solidFill>
                  <a:srgbClr val="4D4E53"/>
                </a:solidFill>
                <a:latin typeface="FS Elliot Pro Light" panose="02000503040000020004" pitchFamily="50" charset="0"/>
              </a:rPr>
              <a:t>Business owner retirement analysis</a:t>
            </a:r>
          </a:p>
          <a:p>
            <a:pPr marL="742950" lvl="1" indent="-285750">
              <a:spcBef>
                <a:spcPts val="1200"/>
              </a:spcBef>
              <a:buFont typeface="Symbol" panose="05050102010706020507" pitchFamily="18" charset="2"/>
              <a:buChar char="-"/>
            </a:pPr>
            <a:r>
              <a:rPr lang="en-US" sz="1600" dirty="0">
                <a:solidFill>
                  <a:srgbClr val="4D4E53"/>
                </a:solidFill>
                <a:latin typeface="FS Elliot Pro Light" panose="02000503040000020004" pitchFamily="50" charset="0"/>
              </a:rPr>
              <a:t>Family business planning</a:t>
            </a:r>
          </a:p>
          <a:p>
            <a:pPr marL="742950" lvl="1" indent="-285750">
              <a:spcBef>
                <a:spcPts val="1200"/>
              </a:spcBef>
              <a:buFont typeface="Symbol" panose="05050102010706020507" pitchFamily="18" charset="2"/>
              <a:buChar char="-"/>
            </a:pPr>
            <a:r>
              <a:rPr lang="en-US" sz="1600" dirty="0">
                <a:solidFill>
                  <a:srgbClr val="4D4E53"/>
                </a:solidFill>
                <a:latin typeface="FS Elliot Pro Light" panose="02000503040000020004" pitchFamily="50" charset="0"/>
              </a:rPr>
              <a:t>Agribusiness strategic planning</a:t>
            </a:r>
          </a:p>
          <a:p>
            <a:pPr marL="285750" indent="-285750">
              <a:spcBef>
                <a:spcPts val="1200"/>
              </a:spcBef>
              <a:buFont typeface="Arial" panose="020B0604020202020204" pitchFamily="34" charset="0"/>
              <a:buChar char="•"/>
            </a:pPr>
            <a:r>
              <a:rPr lang="en-US" sz="1600" dirty="0">
                <a:solidFill>
                  <a:srgbClr val="4D4E53"/>
                </a:solidFill>
                <a:latin typeface="FS Elliot Pro Light" panose="02000503040000020004" pitchFamily="50" charset="0"/>
              </a:rPr>
              <a:t>Life insurance to protect your client and their family</a:t>
            </a:r>
          </a:p>
          <a:p>
            <a:pPr marL="285750" indent="-285750">
              <a:spcBef>
                <a:spcPts val="1200"/>
              </a:spcBef>
              <a:buFont typeface="Arial" panose="020B0604020202020204" pitchFamily="34" charset="0"/>
              <a:buChar char="•"/>
            </a:pPr>
            <a:r>
              <a:rPr lang="en-US" sz="1600" dirty="0">
                <a:solidFill>
                  <a:srgbClr val="4D4E53"/>
                </a:solidFill>
                <a:latin typeface="FS Elliot Pro Light" panose="02000503040000020004" pitchFamily="50" charset="0"/>
              </a:rPr>
              <a:t>Disability insurance to protect their income</a:t>
            </a:r>
          </a:p>
          <a:p>
            <a:pPr marL="742950" lvl="1" indent="-285750">
              <a:spcBef>
                <a:spcPts val="1200"/>
              </a:spcBef>
              <a:buFont typeface="Arial" panose="020B0604020202020204" pitchFamily="34" charset="0"/>
              <a:buChar char="•"/>
            </a:pPr>
            <a:endParaRPr lang="en-US" sz="1600" dirty="0">
              <a:solidFill>
                <a:srgbClr val="4D4E53"/>
              </a:solidFill>
              <a:latin typeface="FS Elliot Pro Light" panose="02000503040000020004" pitchFamily="50" charset="0"/>
            </a:endParaRPr>
          </a:p>
        </p:txBody>
      </p:sp>
      <p:sp>
        <p:nvSpPr>
          <p:cNvPr id="8" name="Rectangle 7">
            <a:extLst>
              <a:ext uri="{FF2B5EF4-FFF2-40B4-BE49-F238E27FC236}">
                <a16:creationId xmlns:a16="http://schemas.microsoft.com/office/drawing/2014/main" id="{5FACD13F-BD01-451F-A709-3F788606F19A}"/>
              </a:ext>
            </a:extLst>
          </p:cNvPr>
          <p:cNvSpPr/>
          <p:nvPr/>
        </p:nvSpPr>
        <p:spPr>
          <a:xfrm>
            <a:off x="4771161" y="1502249"/>
            <a:ext cx="4115395" cy="1846659"/>
          </a:xfrm>
          <a:prstGeom prst="rect">
            <a:avLst/>
          </a:prstGeom>
        </p:spPr>
        <p:txBody>
          <a:bodyPr wrap="square" lIns="0" tIns="0" rIns="0" bIns="0">
            <a:spAutoFit/>
          </a:bodyPr>
          <a:lstStyle/>
          <a:p>
            <a:pPr marL="285750" indent="-285750">
              <a:spcBef>
                <a:spcPts val="1200"/>
              </a:spcBef>
              <a:buFont typeface="Arial" panose="020B0604020202020204" pitchFamily="34" charset="0"/>
              <a:buChar char="•"/>
            </a:pPr>
            <a:r>
              <a:rPr lang="en-US" sz="1600" dirty="0">
                <a:solidFill>
                  <a:srgbClr val="4D4E53"/>
                </a:solidFill>
                <a:latin typeface="FS Elliot Pro Light" panose="02000503040000020004" pitchFamily="50" charset="0"/>
              </a:rPr>
              <a:t>Legacy and estate planning</a:t>
            </a:r>
          </a:p>
          <a:p>
            <a:pPr marL="742950" lvl="1" indent="-285750">
              <a:spcBef>
                <a:spcPts val="1200"/>
              </a:spcBef>
              <a:buFont typeface="Symbol" panose="05050102010706020507" pitchFamily="18" charset="2"/>
              <a:buChar char="-"/>
            </a:pPr>
            <a:r>
              <a:rPr lang="en-US" sz="1600" dirty="0">
                <a:solidFill>
                  <a:srgbClr val="4D4E53"/>
                </a:solidFill>
                <a:latin typeface="FS Elliot Pro Light" panose="02000503040000020004" pitchFamily="50" charset="0"/>
              </a:rPr>
              <a:t>Gifting strategies</a:t>
            </a:r>
          </a:p>
          <a:p>
            <a:pPr marL="742950" lvl="1" indent="-285750">
              <a:spcBef>
                <a:spcPts val="1200"/>
              </a:spcBef>
              <a:buFont typeface="Symbol" panose="05050102010706020507" pitchFamily="18" charset="2"/>
              <a:buChar char="-"/>
            </a:pPr>
            <a:r>
              <a:rPr lang="en-US" sz="1600" dirty="0">
                <a:solidFill>
                  <a:srgbClr val="4D4E53"/>
                </a:solidFill>
                <a:latin typeface="FS Elliot Pro Light" panose="02000503040000020004" pitchFamily="50" charset="0"/>
              </a:rPr>
              <a:t>Private split dollar</a:t>
            </a:r>
          </a:p>
          <a:p>
            <a:pPr marL="742950" lvl="1" indent="-285750">
              <a:spcBef>
                <a:spcPts val="1200"/>
              </a:spcBef>
              <a:buFont typeface="Symbol" panose="05050102010706020507" pitchFamily="18" charset="2"/>
              <a:buChar char="-"/>
            </a:pPr>
            <a:r>
              <a:rPr lang="en-US" sz="1600" dirty="0">
                <a:solidFill>
                  <a:srgbClr val="4D4E53"/>
                </a:solidFill>
                <a:latin typeface="FS Elliot Pro Light" panose="02000503040000020004" pitchFamily="50" charset="0"/>
              </a:rPr>
              <a:t>Trust solutions</a:t>
            </a:r>
          </a:p>
          <a:p>
            <a:pPr marL="742950" lvl="1" indent="-285750">
              <a:spcBef>
                <a:spcPts val="1200"/>
              </a:spcBef>
              <a:buFont typeface="Symbol" panose="05050102010706020507" pitchFamily="18" charset="2"/>
              <a:buChar char="-"/>
            </a:pPr>
            <a:r>
              <a:rPr lang="en-US" sz="1600" dirty="0">
                <a:solidFill>
                  <a:srgbClr val="4D4E53"/>
                </a:solidFill>
                <a:latin typeface="FS Elliot Pro Light" panose="02000503040000020004" pitchFamily="50" charset="0"/>
              </a:rPr>
              <a:t>Charitable giving</a:t>
            </a:r>
          </a:p>
        </p:txBody>
      </p:sp>
    </p:spTree>
    <p:extLst>
      <p:ext uri="{BB962C8B-B14F-4D97-AF65-F5344CB8AC3E}">
        <p14:creationId xmlns:p14="http://schemas.microsoft.com/office/powerpoint/2010/main" val="415541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359801"/>
            <a:ext cx="8687990" cy="774975"/>
          </a:xfrm>
        </p:spPr>
        <p:txBody>
          <a:bodyPr/>
          <a:lstStyle/>
          <a:p>
            <a:pPr>
              <a:spcBef>
                <a:spcPts val="1200"/>
              </a:spcBef>
            </a:pPr>
            <a:r>
              <a:rPr lang="en-US" sz="3200" dirty="0"/>
              <a:t>Benefit from a comprehensive platform</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0"/>
            <a:ext cx="9144000" cy="330411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532742" y="1423130"/>
            <a:ext cx="3184124" cy="2677656"/>
          </a:xfrm>
          <a:prstGeom prst="rect">
            <a:avLst/>
          </a:prstGeom>
        </p:spPr>
        <p:txBody>
          <a:bodyPr wrap="square" lIns="0" tIns="0" rIns="0" bIns="0">
            <a:spAutoFit/>
          </a:bodyPr>
          <a:lstStyle/>
          <a:p>
            <a:pPr marL="285750" indent="-285750">
              <a:spcBef>
                <a:spcPts val="1200"/>
              </a:spcBef>
              <a:buFont typeface="Arial" panose="020B0604020202020204" pitchFamily="34" charset="0"/>
              <a:buChar char="•"/>
            </a:pPr>
            <a:r>
              <a:rPr lang="en-US" sz="1600" dirty="0">
                <a:solidFill>
                  <a:srgbClr val="23273F"/>
                </a:solidFill>
                <a:latin typeface="FS Elliot Pro Light" panose="02000503040000020004" pitchFamily="50" charset="0"/>
              </a:rPr>
              <a:t>Solutions, tools, and resources to help businesses, owners, their families, and their employees</a:t>
            </a:r>
          </a:p>
          <a:p>
            <a:pPr marL="285750" indent="-285750">
              <a:spcBef>
                <a:spcPts val="1200"/>
              </a:spcBef>
              <a:buFont typeface="Arial" panose="020B0604020202020204" pitchFamily="34" charset="0"/>
              <a:buChar char="•"/>
            </a:pPr>
            <a:r>
              <a:rPr lang="en-US" sz="1600" dirty="0">
                <a:solidFill>
                  <a:srgbClr val="23273F"/>
                </a:solidFill>
                <a:latin typeface="FS Elliot Pro Light" panose="02000503040000020004" pitchFamily="50" charset="0"/>
              </a:rPr>
              <a:t>Approaches that help open doors and uncover opportunities</a:t>
            </a:r>
          </a:p>
          <a:p>
            <a:pPr marL="285750" indent="-285750">
              <a:spcBef>
                <a:spcPts val="1200"/>
              </a:spcBef>
              <a:buFont typeface="Arial" panose="020B0604020202020204" pitchFamily="34" charset="0"/>
              <a:buChar char="•"/>
            </a:pPr>
            <a:r>
              <a:rPr lang="en-US" sz="1600" dirty="0">
                <a:solidFill>
                  <a:srgbClr val="23273F"/>
                </a:solidFill>
                <a:latin typeface="FS Elliot Pro Light" panose="02000503040000020004" pitchFamily="50" charset="0"/>
              </a:rPr>
              <a:t>Support to help you analyze, build, and close each case</a:t>
            </a:r>
          </a:p>
          <a:p>
            <a:pPr>
              <a:spcBef>
                <a:spcPts val="1200"/>
              </a:spcBef>
            </a:pPr>
            <a:endParaRPr lang="en-US" sz="1600" dirty="0">
              <a:solidFill>
                <a:srgbClr val="4D4E53"/>
              </a:solidFill>
              <a:latin typeface="FS Elliot Pro Light" panose="02000503040000020004" pitchFamily="50" charset="0"/>
            </a:endParaRPr>
          </a:p>
        </p:txBody>
      </p:sp>
      <p:pic>
        <p:nvPicPr>
          <p:cNvPr id="10" name="Picture 9">
            <a:extLst>
              <a:ext uri="{FF2B5EF4-FFF2-40B4-BE49-F238E27FC236}">
                <a16:creationId xmlns:a16="http://schemas.microsoft.com/office/drawing/2014/main" id="{EB8859D7-C35D-4011-9887-79B8DAB58E30}"/>
              </a:ext>
            </a:extLst>
          </p:cNvPr>
          <p:cNvPicPr>
            <a:picLocks noChangeAspect="1"/>
          </p:cNvPicPr>
          <p:nvPr/>
        </p:nvPicPr>
        <p:blipFill>
          <a:blip r:embed="rId3"/>
          <a:stretch>
            <a:fillRect/>
          </a:stretch>
        </p:blipFill>
        <p:spPr>
          <a:xfrm>
            <a:off x="4433751" y="1134776"/>
            <a:ext cx="4710249" cy="3304535"/>
          </a:xfrm>
          <a:prstGeom prst="rect">
            <a:avLst/>
          </a:prstGeom>
        </p:spPr>
      </p:pic>
    </p:spTree>
    <p:extLst>
      <p:ext uri="{BB962C8B-B14F-4D97-AF65-F5344CB8AC3E}">
        <p14:creationId xmlns:p14="http://schemas.microsoft.com/office/powerpoint/2010/main" val="268247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285DD0-91DE-A141-B1E5-87C4AF0712A3}"/>
              </a:ext>
            </a:extLst>
          </p:cNvPr>
          <p:cNvSpPr/>
          <p:nvPr/>
        </p:nvSpPr>
        <p:spPr>
          <a:xfrm>
            <a:off x="0" y="-50668"/>
            <a:ext cx="9144000" cy="4495800"/>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E5B95586-F10E-0843-8D4D-089305992F6A}"/>
              </a:ext>
            </a:extLst>
          </p:cNvPr>
          <p:cNvSpPr/>
          <p:nvPr/>
        </p:nvSpPr>
        <p:spPr>
          <a:xfrm>
            <a:off x="457199" y="1311275"/>
            <a:ext cx="2606040" cy="2689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11480" rIns="274320" bIns="274320" rtlCol="0" anchor="ctr"/>
          <a:lstStyle/>
          <a:p>
            <a:pPr algn="ctr">
              <a:lnSpc>
                <a:spcPct val="90000"/>
              </a:lnSpc>
              <a:spcAft>
                <a:spcPts val="600"/>
              </a:spcAft>
            </a:pPr>
            <a:r>
              <a:rPr lang="en-US" sz="2100" dirty="0">
                <a:solidFill>
                  <a:schemeClr val="bg1"/>
                </a:solidFill>
                <a:latin typeface="FS Elliot Pro Light" panose="02000503040000020004" pitchFamily="2" charset="0"/>
              </a:rPr>
              <a:t>Solutions</a:t>
            </a:r>
            <a:endParaRPr lang="en-US" sz="2100" b="1" dirty="0">
              <a:solidFill>
                <a:schemeClr val="bg1"/>
              </a:solidFill>
              <a:latin typeface="FS Elliot Pro" panose="02000503040000020004" pitchFamily="2" charset="0"/>
            </a:endParaRPr>
          </a:p>
        </p:txBody>
      </p:sp>
      <p:sp>
        <p:nvSpPr>
          <p:cNvPr id="6" name="Rectangle 5">
            <a:extLst>
              <a:ext uri="{FF2B5EF4-FFF2-40B4-BE49-F238E27FC236}">
                <a16:creationId xmlns:a16="http://schemas.microsoft.com/office/drawing/2014/main" id="{71382969-5381-194A-8F33-755BDC901186}"/>
              </a:ext>
            </a:extLst>
          </p:cNvPr>
          <p:cNvSpPr/>
          <p:nvPr/>
        </p:nvSpPr>
        <p:spPr>
          <a:xfrm>
            <a:off x="3268979" y="1311275"/>
            <a:ext cx="2606040" cy="2689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11480" rIns="274320" bIns="274320" rtlCol="0" anchor="ctr"/>
          <a:lstStyle/>
          <a:p>
            <a:pPr algn="ctr">
              <a:lnSpc>
                <a:spcPct val="90000"/>
              </a:lnSpc>
              <a:spcAft>
                <a:spcPts val="600"/>
              </a:spcAft>
            </a:pPr>
            <a:r>
              <a:rPr lang="en-US" sz="2100" dirty="0">
                <a:solidFill>
                  <a:schemeClr val="bg1"/>
                </a:solidFill>
                <a:latin typeface="FS Elliot Pro Light" panose="02000503040000020004" pitchFamily="2" charset="0"/>
              </a:rPr>
              <a:t>Experience</a:t>
            </a:r>
            <a:endParaRPr lang="en-US" sz="2100" b="1" dirty="0">
              <a:solidFill>
                <a:schemeClr val="bg1"/>
              </a:solidFill>
              <a:latin typeface="FS Elliot Pro" panose="02000503040000020004" pitchFamily="2" charset="0"/>
            </a:endParaRPr>
          </a:p>
        </p:txBody>
      </p:sp>
      <p:sp>
        <p:nvSpPr>
          <p:cNvPr id="7" name="Rectangle 6">
            <a:extLst>
              <a:ext uri="{FF2B5EF4-FFF2-40B4-BE49-F238E27FC236}">
                <a16:creationId xmlns:a16="http://schemas.microsoft.com/office/drawing/2014/main" id="{368B2EE4-7018-294B-8610-2B36CBA14F83}"/>
              </a:ext>
            </a:extLst>
          </p:cNvPr>
          <p:cNvSpPr/>
          <p:nvPr/>
        </p:nvSpPr>
        <p:spPr>
          <a:xfrm>
            <a:off x="6080760" y="1311275"/>
            <a:ext cx="2539450" cy="2689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11480" rIns="274320" bIns="274320" rtlCol="0" anchor="ctr"/>
          <a:lstStyle/>
          <a:p>
            <a:pPr algn="ctr">
              <a:lnSpc>
                <a:spcPct val="90000"/>
              </a:lnSpc>
              <a:spcAft>
                <a:spcPts val="600"/>
              </a:spcAft>
            </a:pPr>
            <a:r>
              <a:rPr lang="en-US" sz="2100" dirty="0">
                <a:solidFill>
                  <a:schemeClr val="bg1"/>
                </a:solidFill>
                <a:latin typeface="FS Elliot Pro Light" panose="02000503040000020004" pitchFamily="2" charset="0"/>
              </a:rPr>
              <a:t>Service</a:t>
            </a:r>
            <a:endParaRPr lang="en-US" sz="2100" b="1" dirty="0">
              <a:solidFill>
                <a:schemeClr val="bg1"/>
              </a:solidFill>
              <a:latin typeface="FS Elliot Pro" panose="02000503040000020004" pitchFamily="2" charset="0"/>
            </a:endParaRPr>
          </a:p>
        </p:txBody>
      </p:sp>
      <p:grpSp>
        <p:nvGrpSpPr>
          <p:cNvPr id="10" name="Group 9">
            <a:extLst>
              <a:ext uri="{FF2B5EF4-FFF2-40B4-BE49-F238E27FC236}">
                <a16:creationId xmlns:a16="http://schemas.microsoft.com/office/drawing/2014/main" id="{21750FC7-9AAF-B248-9080-0B970B8EE30C}"/>
              </a:ext>
            </a:extLst>
          </p:cNvPr>
          <p:cNvGrpSpPr/>
          <p:nvPr/>
        </p:nvGrpSpPr>
        <p:grpSpPr>
          <a:xfrm>
            <a:off x="3158909" y="1572683"/>
            <a:ext cx="2828718" cy="2447924"/>
            <a:chOff x="4211879" y="1119998"/>
            <a:chExt cx="3771624" cy="4297680"/>
          </a:xfrm>
        </p:grpSpPr>
        <p:cxnSp>
          <p:nvCxnSpPr>
            <p:cNvPr id="8" name="Straight Connector 7">
              <a:extLst>
                <a:ext uri="{FF2B5EF4-FFF2-40B4-BE49-F238E27FC236}">
                  <a16:creationId xmlns:a16="http://schemas.microsoft.com/office/drawing/2014/main" id="{0EEF6CCD-99F2-6146-A0BD-33D3B856EE11}"/>
                </a:ext>
              </a:extLst>
            </p:cNvPr>
            <p:cNvCxnSpPr>
              <a:cxnSpLocks/>
            </p:cNvCxnSpPr>
            <p:nvPr/>
          </p:nvCxnSpPr>
          <p:spPr>
            <a:xfrm rot="5400000">
              <a:off x="2063039" y="3268838"/>
              <a:ext cx="429768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BC2AE7-8D2E-4B4E-8E14-711D5156DE4B}"/>
                </a:ext>
              </a:extLst>
            </p:cNvPr>
            <p:cNvCxnSpPr>
              <a:cxnSpLocks/>
            </p:cNvCxnSpPr>
            <p:nvPr/>
          </p:nvCxnSpPr>
          <p:spPr>
            <a:xfrm rot="5400000">
              <a:off x="5834663" y="3268838"/>
              <a:ext cx="429768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16" name="Title 4">
            <a:extLst>
              <a:ext uri="{FF2B5EF4-FFF2-40B4-BE49-F238E27FC236}">
                <a16:creationId xmlns:a16="http://schemas.microsoft.com/office/drawing/2014/main" id="{A4BEE06F-3BD9-421A-81D7-3E758605BD21}"/>
              </a:ext>
            </a:extLst>
          </p:cNvPr>
          <p:cNvSpPr>
            <a:spLocks noGrp="1"/>
          </p:cNvSpPr>
          <p:nvPr>
            <p:ph type="title"/>
          </p:nvPr>
        </p:nvSpPr>
        <p:spPr>
          <a:xfrm>
            <a:off x="518159" y="30566"/>
            <a:ext cx="7772401" cy="774975"/>
          </a:xfrm>
        </p:spPr>
        <p:txBody>
          <a:bodyPr/>
          <a:lstStyle/>
          <a:p>
            <a:pPr>
              <a:spcBef>
                <a:spcPts val="1200"/>
              </a:spcBef>
            </a:pPr>
            <a:br>
              <a:rPr lang="en-US" dirty="0">
                <a:solidFill>
                  <a:schemeClr val="bg1"/>
                </a:solidFill>
              </a:rPr>
            </a:br>
            <a:r>
              <a:rPr lang="en-US" dirty="0">
                <a:solidFill>
                  <a:schemeClr val="bg1"/>
                </a:solidFill>
              </a:rPr>
              <a:t>We can help you succeed in the business market</a:t>
            </a:r>
            <a:endParaRPr lang="en-US" dirty="0">
              <a:solidFill>
                <a:schemeClr val="bg1"/>
              </a:solidFill>
              <a:latin typeface="FS Elliot Pro Light" panose="02000503040000020004" pitchFamily="2" charset="0"/>
            </a:endParaRPr>
          </a:p>
        </p:txBody>
      </p:sp>
      <p:sp>
        <p:nvSpPr>
          <p:cNvPr id="17" name="Footer Placeholder 4">
            <a:extLst>
              <a:ext uri="{FF2B5EF4-FFF2-40B4-BE49-F238E27FC236}">
                <a16:creationId xmlns:a16="http://schemas.microsoft.com/office/drawing/2014/main" id="{D3CF54A9-BF07-4F81-B075-1E4FFF7250B3}"/>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rgbClr val="333333"/>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rgbClr val="333333"/>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314604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180308"/>
            <a:ext cx="8687990" cy="774975"/>
          </a:xfrm>
        </p:spPr>
        <p:txBody>
          <a:bodyPr/>
          <a:lstStyle/>
          <a:p>
            <a:pPr>
              <a:spcBef>
                <a:spcPts val="1200"/>
              </a:spcBef>
            </a:pPr>
            <a:r>
              <a:rPr lang="en-US" sz="3200" dirty="0"/>
              <a:t>Access to business market professionals </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867509"/>
            <a:ext cx="9144000" cy="321047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56010" y="4239020"/>
            <a:ext cx="7790523" cy="911896"/>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JD is an educational degree and holder does not provide legal services on behalf of the companies of the Principal Financial Group</a:t>
            </a:r>
            <a:r>
              <a:rPr lang="en-US" sz="800" baseline="30000" dirty="0">
                <a:solidFill>
                  <a:schemeClr val="bg1"/>
                </a:solidFill>
              </a:rPr>
              <a:t>®</a:t>
            </a:r>
            <a:r>
              <a:rPr lang="en-US" sz="800" dirty="0">
                <a:solidFill>
                  <a:schemeClr val="bg1"/>
                </a:solidFill>
              </a:rPr>
              <a:t>. </a:t>
            </a:r>
          </a:p>
          <a:p>
            <a:pPr algn="l"/>
            <a:r>
              <a:rPr lang="en-US" sz="800" dirty="0">
                <a:solidFill>
                  <a:schemeClr val="bg1"/>
                </a:solidFill>
              </a:rPr>
              <a:t>** CPAs do not provide tax or accounting services on behalf of the companies of the Principal Financial Group. </a:t>
            </a:r>
          </a:p>
          <a:p>
            <a:pPr algn="l"/>
            <a:r>
              <a:rPr lang="en-US" sz="800" dirty="0">
                <a:solidFill>
                  <a:schemeClr val="bg1"/>
                </a:solidFill>
              </a:rPr>
              <a:t>*** Certified Financial Planner Board of Standards Inc. (CFP Board) owns the certification marks CFP</a:t>
            </a:r>
            <a:r>
              <a:rPr lang="en-US" sz="800" baseline="30000" dirty="0">
                <a:solidFill>
                  <a:schemeClr val="bg1"/>
                </a:solidFill>
              </a:rPr>
              <a:t>®</a:t>
            </a:r>
            <a:r>
              <a:rPr lang="en-US" sz="800" dirty="0">
                <a:solidFill>
                  <a:schemeClr val="bg1"/>
                </a:solidFill>
              </a:rPr>
              <a:t>, CERTIFIED FINANCIAL PLANNER</a:t>
            </a:r>
            <a:r>
              <a:rPr lang="en-US" sz="800" baseline="30000" dirty="0">
                <a:solidFill>
                  <a:schemeClr val="bg1"/>
                </a:solidFill>
              </a:rPr>
              <a:t>TM</a:t>
            </a:r>
            <a:r>
              <a:rPr lang="en-US" sz="800" dirty="0">
                <a:solidFill>
                  <a:schemeClr val="bg1"/>
                </a:solidFill>
              </a:rPr>
              <a:t>, CFP</a:t>
            </a:r>
            <a:r>
              <a:rPr lang="en-US" sz="800" baseline="30000" dirty="0">
                <a:solidFill>
                  <a:schemeClr val="bg1"/>
                </a:solidFill>
              </a:rPr>
              <a:t>® </a:t>
            </a:r>
            <a:r>
              <a:rPr lang="en-US" sz="800" dirty="0">
                <a:solidFill>
                  <a:schemeClr val="bg1"/>
                </a:solidFill>
              </a:rPr>
              <a:t>(with plaque design), and CFP</a:t>
            </a:r>
            <a:r>
              <a:rPr lang="en-US" sz="800" baseline="30000" dirty="0">
                <a:solidFill>
                  <a:schemeClr val="bg1"/>
                </a:solidFill>
              </a:rPr>
              <a:t>® </a:t>
            </a:r>
            <a:r>
              <a:rPr lang="en-US" sz="800" dirty="0">
                <a:solidFill>
                  <a:schemeClr val="bg1"/>
                </a:solidFill>
              </a:rPr>
              <a:t>(with flame design) in the U.S., which it authorizes use of by individuals who successfully complete CFP Board's initial and ongoing certification requirements.</a:t>
            </a:r>
          </a:p>
          <a:p>
            <a:pPr algn="l"/>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pPr algn="l"/>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456010" y="1065516"/>
            <a:ext cx="5137070" cy="3262432"/>
          </a:xfrm>
          <a:prstGeom prst="rect">
            <a:avLst/>
          </a:prstGeom>
        </p:spPr>
        <p:txBody>
          <a:bodyPr wrap="square" lIns="0" tIns="0" rIns="0" bIns="0">
            <a:spAutoFit/>
          </a:bodyPr>
          <a:lstStyle/>
          <a:p>
            <a:pPr marL="285750" indent="-285750">
              <a:spcBef>
                <a:spcPts val="1200"/>
              </a:spcBef>
              <a:buFont typeface="Arial" panose="020B0604020202020204" pitchFamily="34" charset="0"/>
              <a:buChar char="•"/>
            </a:pPr>
            <a:r>
              <a:rPr lang="en-US" sz="1400" dirty="0">
                <a:solidFill>
                  <a:srgbClr val="23273F"/>
                </a:solidFill>
                <a:latin typeface="FS Elliot Pro Light" panose="02000503040000020004" pitchFamily="50" charset="0"/>
              </a:rPr>
              <a:t>Business &amp; Advanced Solutions talent is comprised of JD*, CPA**, CLU, </a:t>
            </a:r>
            <a:r>
              <a:rPr lang="en-US" sz="1400" dirty="0" err="1">
                <a:solidFill>
                  <a:srgbClr val="23273F"/>
                </a:solidFill>
                <a:latin typeface="FS Elliot Pro Light" panose="02000503040000020004" pitchFamily="50" charset="0"/>
              </a:rPr>
              <a:t>ChFC</a:t>
            </a:r>
            <a:r>
              <a:rPr lang="en-US" sz="1400" dirty="0">
                <a:solidFill>
                  <a:srgbClr val="23273F"/>
                </a:solidFill>
                <a:latin typeface="FS Elliot Pro Light" panose="02000503040000020004" pitchFamily="50" charset="0"/>
              </a:rPr>
              <a:t>, CFP</a:t>
            </a:r>
            <a:r>
              <a:rPr lang="en-US" sz="1400" baseline="30000" dirty="0">
                <a:solidFill>
                  <a:srgbClr val="23273F"/>
                </a:solidFill>
                <a:latin typeface="FS Elliot Pro Light" panose="02000503040000020004" pitchFamily="50" charset="0"/>
              </a:rPr>
              <a:t>®</a:t>
            </a:r>
            <a:r>
              <a:rPr lang="en-US" sz="1400" dirty="0">
                <a:solidFill>
                  <a:srgbClr val="23273F"/>
                </a:solidFill>
                <a:latin typeface="FS Elliot Pro Light" panose="02000503040000020004" pitchFamily="50" charset="0"/>
              </a:rPr>
              <a:t>***, AEP and MBA backgrounds</a:t>
            </a:r>
          </a:p>
          <a:p>
            <a:pPr marL="285750" indent="-285750">
              <a:spcBef>
                <a:spcPts val="1200"/>
              </a:spcBef>
              <a:buFont typeface="Arial" panose="020B0604020202020204" pitchFamily="34" charset="0"/>
              <a:buChar char="•"/>
            </a:pPr>
            <a:r>
              <a:rPr lang="en-US" sz="1400" dirty="0">
                <a:solidFill>
                  <a:srgbClr val="23273F"/>
                </a:solidFill>
                <a:latin typeface="FS Elliot Pro Light" panose="02000503040000020004" pitchFamily="50" charset="0"/>
              </a:rPr>
              <a:t>Deep experience in: </a:t>
            </a:r>
          </a:p>
          <a:p>
            <a:pPr marL="742950" lvl="1" indent="-285750">
              <a:spcBef>
                <a:spcPts val="1200"/>
              </a:spcBef>
              <a:buFont typeface="Symbol" panose="05050102010706020507" pitchFamily="18" charset="2"/>
              <a:buChar char="-"/>
            </a:pPr>
            <a:r>
              <a:rPr lang="en-US" sz="1400" dirty="0">
                <a:solidFill>
                  <a:srgbClr val="23273F"/>
                </a:solidFill>
                <a:latin typeface="FS Elliot Pro Light" panose="02000503040000020004" pitchFamily="50" charset="0"/>
              </a:rPr>
              <a:t>Key employee benefits</a:t>
            </a:r>
          </a:p>
          <a:p>
            <a:pPr marL="742950" lvl="1" indent="-285750">
              <a:spcBef>
                <a:spcPts val="1200"/>
              </a:spcBef>
              <a:buFont typeface="Symbol" panose="05050102010706020507" pitchFamily="18" charset="2"/>
              <a:buChar char="-"/>
            </a:pPr>
            <a:r>
              <a:rPr lang="en-US" sz="1400" dirty="0">
                <a:solidFill>
                  <a:srgbClr val="23273F"/>
                </a:solidFill>
                <a:latin typeface="FS Elliot Pro Light" panose="02000503040000020004" pitchFamily="50" charset="0"/>
              </a:rPr>
              <a:t>Business protection</a:t>
            </a:r>
          </a:p>
          <a:p>
            <a:pPr marL="742950" lvl="1" indent="-285750">
              <a:spcBef>
                <a:spcPts val="1200"/>
              </a:spcBef>
              <a:buFont typeface="Symbol" panose="05050102010706020507" pitchFamily="18" charset="2"/>
              <a:buChar char="-"/>
            </a:pPr>
            <a:r>
              <a:rPr lang="en-US" sz="1400" dirty="0">
                <a:solidFill>
                  <a:srgbClr val="23273F"/>
                </a:solidFill>
                <a:latin typeface="FS Elliot Pro Light" panose="02000503040000020004" pitchFamily="50" charset="0"/>
              </a:rPr>
              <a:t>Business succession</a:t>
            </a:r>
          </a:p>
          <a:p>
            <a:pPr marL="742950" lvl="1" indent="-285750">
              <a:spcBef>
                <a:spcPts val="1200"/>
              </a:spcBef>
              <a:buFont typeface="Symbol" panose="05050102010706020507" pitchFamily="18" charset="2"/>
              <a:buChar char="-"/>
            </a:pPr>
            <a:r>
              <a:rPr lang="en-US" sz="1400" dirty="0">
                <a:solidFill>
                  <a:srgbClr val="23273F"/>
                </a:solidFill>
                <a:latin typeface="FS Elliot Pro Light" panose="02000503040000020004" pitchFamily="50" charset="0"/>
              </a:rPr>
              <a:t>Legacy and estate planning</a:t>
            </a:r>
          </a:p>
          <a:p>
            <a:pPr marL="742950" lvl="1" indent="-285750">
              <a:spcBef>
                <a:spcPts val="1200"/>
              </a:spcBef>
              <a:buFont typeface="Symbol" panose="05050102010706020507" pitchFamily="18" charset="2"/>
              <a:buChar char="-"/>
            </a:pPr>
            <a:r>
              <a:rPr lang="en-US" sz="1400" dirty="0">
                <a:solidFill>
                  <a:srgbClr val="23273F"/>
                </a:solidFill>
                <a:latin typeface="FS Elliot Pro Light" panose="02000503040000020004" pitchFamily="50" charset="0"/>
              </a:rPr>
              <a:t>Financial modeling and product fit for financing the plan</a:t>
            </a:r>
          </a:p>
          <a:p>
            <a:pPr>
              <a:spcBef>
                <a:spcPts val="1200"/>
              </a:spcBef>
            </a:pPr>
            <a:endParaRPr lang="en-US" sz="1600" dirty="0">
              <a:solidFill>
                <a:srgbClr val="4D4E53"/>
              </a:solidFill>
              <a:latin typeface="FS Elliot Pro Light" panose="02000503040000020004" pitchFamily="50" charset="0"/>
            </a:endParaRPr>
          </a:p>
        </p:txBody>
      </p:sp>
      <p:pic>
        <p:nvPicPr>
          <p:cNvPr id="13" name="Picture 12">
            <a:extLst>
              <a:ext uri="{FF2B5EF4-FFF2-40B4-BE49-F238E27FC236}">
                <a16:creationId xmlns:a16="http://schemas.microsoft.com/office/drawing/2014/main" id="{435D77A2-0659-457C-BA5A-995E89E92180}"/>
              </a:ext>
            </a:extLst>
          </p:cNvPr>
          <p:cNvPicPr>
            <a:picLocks noChangeAspect="1"/>
          </p:cNvPicPr>
          <p:nvPr/>
        </p:nvPicPr>
        <p:blipFill>
          <a:blip r:embed="rId3"/>
          <a:stretch>
            <a:fillRect/>
          </a:stretch>
        </p:blipFill>
        <p:spPr>
          <a:xfrm>
            <a:off x="5410199" y="906638"/>
            <a:ext cx="3575539" cy="3171347"/>
          </a:xfrm>
          <a:prstGeom prst="rect">
            <a:avLst/>
          </a:prstGeom>
        </p:spPr>
      </p:pic>
    </p:spTree>
    <p:extLst>
      <p:ext uri="{BB962C8B-B14F-4D97-AF65-F5344CB8AC3E}">
        <p14:creationId xmlns:p14="http://schemas.microsoft.com/office/powerpoint/2010/main" val="1623638653"/>
      </p:ext>
    </p:extLst>
  </p:cSld>
  <p:clrMapOvr>
    <a:masterClrMapping/>
  </p:clrMapOvr>
</p:sld>
</file>

<file path=ppt/theme/theme1.xml><?xml version="1.0" encoding="utf-8"?>
<a:theme xmlns:a="http://schemas.openxmlformats.org/drawingml/2006/main" name="Office Theme">
  <a:themeElements>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rnd">
          <a:noFill/>
          <a:prstDash val="sysDot"/>
          <a:rou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a:lnSpc>
            <a:spcPct val="90000"/>
          </a:lnSpc>
          <a:spcBef>
            <a:spcPts val="0"/>
          </a:spcBef>
          <a:defRPr sz="3000" spc="-70" dirty="0">
            <a:solidFill>
              <a:srgbClr val="0091DA"/>
            </a:solidFill>
            <a:latin typeface="+mj-lt"/>
            <a:cs typeface="FS Elliot Pro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89B8F63E607C4D8C857F9CB28B82DA" ma:contentTypeVersion="17" ma:contentTypeDescription="Create a new document." ma:contentTypeScope="" ma:versionID="1440abae7c4e4715b03ba5d89a4b4587">
  <xsd:schema xmlns:xsd="http://www.w3.org/2001/XMLSchema" xmlns:xs="http://www.w3.org/2001/XMLSchema" xmlns:p="http://schemas.microsoft.com/office/2006/metadata/properties" xmlns:ns2="d97425db-9c0d-42da-b530-ddc857059696" xmlns:ns3="00a0abf1-db4d-40c2-9ab0-8f11fd44dbb4" xmlns:ns4="b321ad9c-65f3-4b5a-ad5c-8eb431ac3fd0" targetNamespace="http://schemas.microsoft.com/office/2006/metadata/properties" ma:root="true" ma:fieldsID="0b30b554e5b259a2604f611116cad6c4" ns2:_="" ns3:_="" ns4:_="">
    <xsd:import namespace="d97425db-9c0d-42da-b530-ddc857059696"/>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Notes1"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7425db-9c0d-42da-b530-ddc8570596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Notes1" ma:index="12" nillable="true" ma:displayName="Notes" ma:internalName="Notes1">
      <xsd:simpleType>
        <xsd:restriction base="dms:Text">
          <xsd:maxLength value="255"/>
        </xsd:restrictio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1 xmlns="00a0abf1-db4d-40c2-9ab0-8f11fd44dbb4" xsi:nil="true"/>
    <lcf76f155ced4ddcb4097134ff3c332f xmlns="d97425db-9c0d-42da-b530-ddc857059696">
      <Terms xmlns="http://schemas.microsoft.com/office/infopath/2007/PartnerControls"/>
    </lcf76f155ced4ddcb4097134ff3c332f>
    <TaxCatchAll xmlns="b321ad9c-65f3-4b5a-ad5c-8eb431ac3fd0" xsi:nil="true"/>
  </documentManagement>
</p:properties>
</file>

<file path=customXml/itemProps1.xml><?xml version="1.0" encoding="utf-8"?>
<ds:datastoreItem xmlns:ds="http://schemas.openxmlformats.org/officeDocument/2006/customXml" ds:itemID="{62BC09AD-D1EC-4794-B56A-1E1C6BFD44B9}">
  <ds:schemaRefs>
    <ds:schemaRef ds:uri="http://schemas.microsoft.com/sharepoint/v3/contenttype/forms"/>
  </ds:schemaRefs>
</ds:datastoreItem>
</file>

<file path=customXml/itemProps2.xml><?xml version="1.0" encoding="utf-8"?>
<ds:datastoreItem xmlns:ds="http://schemas.openxmlformats.org/officeDocument/2006/customXml" ds:itemID="{BA71FAE2-BC52-413D-A6ED-6F4E51B61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7425db-9c0d-42da-b530-ddc857059696"/>
    <ds:schemaRef ds:uri="00a0abf1-db4d-40c2-9ab0-8f11fd44dbb4"/>
    <ds:schemaRef ds:uri="b321ad9c-65f3-4b5a-ad5c-8eb431ac3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F416D3-D40C-4D18-B111-26EA0574C140}">
  <ds:schemaRefs>
    <ds:schemaRef ds:uri="3a83df2e-b097-4f1d-90eb-e83f33fb3f65"/>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cb5854a0-c865-444e-8e79-c8d8fb98ac47"/>
    <ds:schemaRef ds:uri="http://schemas.microsoft.com/office/2006/documentManagement/types"/>
    <ds:schemaRef ds:uri="http://schemas.openxmlformats.org/package/2006/metadata/core-properties"/>
    <ds:schemaRef ds:uri="aaf9e96a-ac10-4628-9f61-2e010a6d1067"/>
    <ds:schemaRef ds:uri="http://www.w3.org/XML/1998/namespace"/>
    <ds:schemaRef ds:uri="http://purl.org/dc/dcmitype/"/>
    <ds:schemaRef ds:uri="00a0abf1-db4d-40c2-9ab0-8f11fd44dbb4"/>
    <ds:schemaRef ds:uri="d97425db-9c0d-42da-b530-ddc857059696"/>
    <ds:schemaRef ds:uri="b321ad9c-65f3-4b5a-ad5c-8eb431ac3fd0"/>
  </ds:schemaRefs>
</ds:datastoreItem>
</file>

<file path=docProps/app.xml><?xml version="1.0" encoding="utf-8"?>
<Properties xmlns="http://schemas.openxmlformats.org/officeDocument/2006/extended-properties" xmlns:vt="http://schemas.openxmlformats.org/officeDocument/2006/docPropsVTypes">
  <Template/>
  <TotalTime>33639</TotalTime>
  <Words>2912</Words>
  <Application>Microsoft Office PowerPoint</Application>
  <PresentationFormat>On-screen Show (16:9)</PresentationFormat>
  <Paragraphs>293</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.PingFang SC Regular</vt:lpstr>
      <vt:lpstr>Arial</vt:lpstr>
      <vt:lpstr>Calibri</vt:lpstr>
      <vt:lpstr>FS Elliot Pro</vt:lpstr>
      <vt:lpstr>FS Elliot Pro Light</vt:lpstr>
      <vt:lpstr>FS Elliot Web Regular</vt:lpstr>
      <vt:lpstr>FSElliotPro</vt:lpstr>
      <vt:lpstr>Segoe UI</vt:lpstr>
      <vt:lpstr>STIXGeneral-Regular</vt:lpstr>
      <vt:lpstr>Symbol</vt:lpstr>
      <vt:lpstr>Wingdings</vt:lpstr>
      <vt:lpstr>Office Theme</vt:lpstr>
      <vt:lpstr>PowerPoint Presentation</vt:lpstr>
      <vt:lpstr>  Small businesses mean big business</vt:lpstr>
      <vt:lpstr> Help provide the solutions they’re looking for</vt:lpstr>
      <vt:lpstr>Solutions for their business  Help them prepare for what lies ahead</vt:lpstr>
      <vt:lpstr>Solutions for their key employees  Offer employees benefits they’ve come to expect</vt:lpstr>
      <vt:lpstr>Solutions for their lifestyle   Help protect their way of life</vt:lpstr>
      <vt:lpstr>Benefit from a comprehensive platform</vt:lpstr>
      <vt:lpstr> We can help you succeed in the business market</vt:lpstr>
      <vt:lpstr>Access to business market professionals </vt:lpstr>
      <vt:lpstr>Access  Get personal consultation on your cases </vt:lpstr>
      <vt:lpstr>Business &amp; Advanced Solutions hotline</vt:lpstr>
      <vt:lpstr>The right support at the right time  Before the sale</vt:lpstr>
      <vt:lpstr>The right support at the right  time   During the sale  Get the support you need to deliver customized plans to your clients.   </vt:lpstr>
      <vt:lpstr>The right support at the right  time   After the sale  Plan services keep clients coming back and keep you free to focus on building sales.   </vt:lpstr>
      <vt:lpstr>Leaders trust leaders</vt:lpstr>
      <vt:lpstr>PowerPoint Presentation</vt:lpstr>
      <vt:lpstr>What are some top sales opportunities? </vt:lpstr>
      <vt:lpstr>Why choose Principal? </vt:lpstr>
      <vt:lpstr>Resources to tell the story</vt:lpstr>
      <vt:lpstr>Let’s connect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Pattee</dc:creator>
  <cp:lastModifiedBy>Pals, Elizabeth</cp:lastModifiedBy>
  <cp:revision>535</cp:revision>
  <dcterms:created xsi:type="dcterms:W3CDTF">2016-01-11T21:19:21Z</dcterms:created>
  <dcterms:modified xsi:type="dcterms:W3CDTF">2023-11-27T17:10:50Z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0x010100B489B8F63E607C4D8C857F9CB28B82DA</vt:lpwstr>
  </property>
  <property fmtid="{D5CDD505-2E9C-101B-9397-08002B2CF9AE}" pid="3" name="TaxCatchAll">
    <vt:lpwstr>170;#Akumina Interchange|317511ee-e249-4743-8515-b67f248887ba;#198;#US|cc2c8a87-f14a-4e0d-82f3-2b163d534f0e;#1;#Internal Use|eacf22b1-4b19-40fb-acd4-312775563be8;#168;#Corporate Systems Support|0130d5df-1433-4934-b258-856b0d026ced</vt:lpwstr>
  </property>
  <property fmtid="{D5CDD505-2E9C-101B-9397-08002B2CF9AE}" pid="4" name="ke908157ef7448ae97a0f57dd335d8a6">
    <vt:lpwstr>US|cc2c8a87-f14a-4e0d-82f3-2b163d534f0e</vt:lpwstr>
  </property>
  <property fmtid="{D5CDD505-2E9C-101B-9397-08002B2CF9AE}" pid="5" name="ha1bb3af7314478a905ddacccfbca941">
    <vt:lpwstr>Akumina Interchange|317511ee-e249-4743-8515-b67f248887ba</vt:lpwstr>
  </property>
  <property fmtid="{D5CDD505-2E9C-101B-9397-08002B2CF9AE}" pid="6" name="e1c2df96011f416eadca7f38c3b81b7e">
    <vt:lpwstr>Internal Use|eacf22b1-4b19-40fb-acd4-312775563be8</vt:lpwstr>
  </property>
  <property fmtid="{D5CDD505-2E9C-101B-9397-08002B2CF9AE}" pid="7" name="e9cab4a9114c4bc29e54335b8bce5a99">
    <vt:lpwstr>Corporate Systems Support|0130d5df-1433-4934-b258-856b0d026ced</vt:lpwstr>
  </property>
  <property fmtid="{D5CDD505-2E9C-101B-9397-08002B2CF9AE}" pid="8" name="TaxKeyword">
    <vt:lpwstr/>
  </property>
  <property fmtid="{D5CDD505-2E9C-101B-9397-08002B2CF9AE}" pid="9" name="Country_of_Origin">
    <vt:lpwstr>198;#US|cc2c8a87-f14a-4e0d-82f3-2b163d534f0e</vt:lpwstr>
  </property>
  <property fmtid="{D5CDD505-2E9C-101B-9397-08002B2CF9AE}" pid="10" name="TaxKeywordTaxHTField">
    <vt:lpwstr/>
  </property>
  <property fmtid="{D5CDD505-2E9C-101B-9397-08002B2CF9AE}" pid="11" name="Classification">
    <vt:lpwstr>1;#Internal Use|eacf22b1-4b19-40fb-acd4-312775563be8</vt:lpwstr>
  </property>
  <property fmtid="{D5CDD505-2E9C-101B-9397-08002B2CF9AE}" pid="12" name="Custodial_Organization">
    <vt:lpwstr>168;#Corporate Systems Support|0130d5df-1433-4934-b258-856b0d026ced</vt:lpwstr>
  </property>
  <property fmtid="{D5CDD505-2E9C-101B-9397-08002B2CF9AE}" pid="13" name="System_of_Origination">
    <vt:lpwstr>170;#Akumina Interchange|317511ee-e249-4743-8515-b67f248887ba</vt:lpwstr>
  </property>
  <property fmtid="{D5CDD505-2E9C-101B-9397-08002B2CF9AE}" pid="14" name="MSIP_Label_af49516a-7525-4936-8880-b1dc1e580865_Enabled">
    <vt:lpwstr>true</vt:lpwstr>
  </property>
  <property fmtid="{D5CDD505-2E9C-101B-9397-08002B2CF9AE}" pid="15" name="MSIP_Label_af49516a-7525-4936-8880-b1dc1e580865_SetDate">
    <vt:lpwstr>2021-11-08T19:55:14Z</vt:lpwstr>
  </property>
  <property fmtid="{D5CDD505-2E9C-101B-9397-08002B2CF9AE}" pid="16" name="MSIP_Label_af49516a-7525-4936-8880-b1dc1e580865_Method">
    <vt:lpwstr>Privileged</vt:lpwstr>
  </property>
  <property fmtid="{D5CDD505-2E9C-101B-9397-08002B2CF9AE}" pid="17" name="MSIP_Label_af49516a-7525-4936-8880-b1dc1e580865_Name">
    <vt:lpwstr>Non-visible label</vt:lpwstr>
  </property>
  <property fmtid="{D5CDD505-2E9C-101B-9397-08002B2CF9AE}" pid="18" name="MSIP_Label_af49516a-7525-4936-8880-b1dc1e580865_SiteId">
    <vt:lpwstr>3bea478c-1684-4a8c-8e85-045ec54ba430</vt:lpwstr>
  </property>
  <property fmtid="{D5CDD505-2E9C-101B-9397-08002B2CF9AE}" pid="19" name="MSIP_Label_af49516a-7525-4936-8880-b1dc1e580865_ActionId">
    <vt:lpwstr/>
  </property>
  <property fmtid="{D5CDD505-2E9C-101B-9397-08002B2CF9AE}" pid="20" name="MSIP_Label_af49516a-7525-4936-8880-b1dc1e580865_ContentBits">
    <vt:lpwstr>0</vt:lpwstr>
  </property>
  <property fmtid="{D5CDD505-2E9C-101B-9397-08002B2CF9AE}" pid="21" name="MediaServiceImageTags">
    <vt:lpwstr/>
  </property>
</Properties>
</file>