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4"/>
  </p:sldMasterIdLst>
  <p:notesMasterIdLst>
    <p:notesMasterId r:id="rId21"/>
  </p:notesMasterIdLst>
  <p:handoutMasterIdLst>
    <p:handoutMasterId r:id="rId22"/>
  </p:handoutMasterIdLst>
  <p:sldIdLst>
    <p:sldId id="259" r:id="rId5"/>
    <p:sldId id="258" r:id="rId6"/>
    <p:sldId id="286" r:id="rId7"/>
    <p:sldId id="377" r:id="rId8"/>
    <p:sldId id="388" r:id="rId9"/>
    <p:sldId id="379" r:id="rId10"/>
    <p:sldId id="389" r:id="rId11"/>
    <p:sldId id="390" r:id="rId12"/>
    <p:sldId id="391" r:id="rId13"/>
    <p:sldId id="392" r:id="rId14"/>
    <p:sldId id="394" r:id="rId15"/>
    <p:sldId id="393" r:id="rId16"/>
    <p:sldId id="398" r:id="rId17"/>
    <p:sldId id="395" r:id="rId18"/>
    <p:sldId id="396" r:id="rId19"/>
    <p:sldId id="31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orient="horz" pos="112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2855"/>
    <a:srgbClr val="0076CF"/>
    <a:srgbClr val="FFFFFF"/>
    <a:srgbClr val="00C4D9"/>
    <a:srgbClr val="0091DA"/>
    <a:srgbClr val="55FFF5"/>
    <a:srgbClr val="9E8BFF"/>
    <a:srgbClr val="BDE4FC"/>
    <a:srgbClr val="DCF9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5C8AA-92D3-4F01-9931-F637B4D834AF}" v="2" dt="2022-08-04T20:13:48.043"/>
    <p1510:client id="{D7F7ABCF-F5F3-406B-BECC-3BDA5666CB10}" v="3" dt="2022-08-04T19:26:32.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1053" autoAdjust="0"/>
  </p:normalViewPr>
  <p:slideViewPr>
    <p:cSldViewPr snapToGrid="0" snapToObjects="1" showGuides="1">
      <p:cViewPr varScale="1">
        <p:scale>
          <a:sx n="50" d="100"/>
          <a:sy n="50" d="100"/>
        </p:scale>
        <p:origin x="1284" y="48"/>
      </p:cViewPr>
      <p:guideLst>
        <p:guide orient="horz" pos="2112"/>
        <p:guide orient="horz" pos="1128"/>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s, Elizabeth" userId="3a3e4742-7438-4a4a-ab61-70379b5b3e6e" providerId="ADAL" clId="{EE49F523-4929-4957-9103-FB3A269F20FF}"/>
    <pc:docChg chg="undo custSel addSld delSld modSld sldOrd">
      <pc:chgData name="Pals, Elizabeth" userId="3a3e4742-7438-4a4a-ab61-70379b5b3e6e" providerId="ADAL" clId="{EE49F523-4929-4957-9103-FB3A269F20FF}" dt="2022-07-05T16:03:10.407" v="424" actId="14100"/>
      <pc:docMkLst>
        <pc:docMk/>
      </pc:docMkLst>
      <pc:sldChg chg="delSp">
        <pc:chgData name="Pals, Elizabeth" userId="3a3e4742-7438-4a4a-ab61-70379b5b3e6e" providerId="ADAL" clId="{EE49F523-4929-4957-9103-FB3A269F20FF}" dt="2022-07-05T14:43:03.297" v="1"/>
        <pc:sldMkLst>
          <pc:docMk/>
          <pc:sldMk cId="1644593553" sldId="258"/>
        </pc:sldMkLst>
        <pc:picChg chg="del">
          <ac:chgData name="Pals, Elizabeth" userId="3a3e4742-7438-4a4a-ab61-70379b5b3e6e" providerId="ADAL" clId="{EE49F523-4929-4957-9103-FB3A269F20FF}" dt="2022-07-05T14:43:03.297" v="1"/>
          <ac:picMkLst>
            <pc:docMk/>
            <pc:sldMk cId="1644593553" sldId="258"/>
            <ac:picMk id="2" creationId="{2C434E4F-466B-4C1E-976E-D26CAD42BEA7}"/>
          </ac:picMkLst>
        </pc:picChg>
      </pc:sldChg>
      <pc:sldChg chg="del">
        <pc:chgData name="Pals, Elizabeth" userId="3a3e4742-7438-4a4a-ab61-70379b5b3e6e" providerId="ADAL" clId="{EE49F523-4929-4957-9103-FB3A269F20FF}" dt="2022-07-05T14:42:56.577" v="0" actId="2696"/>
        <pc:sldMkLst>
          <pc:docMk/>
          <pc:sldMk cId="1339768192" sldId="260"/>
        </pc:sldMkLst>
      </pc:sldChg>
      <pc:sldChg chg="addSp modSp mod modNotesTx">
        <pc:chgData name="Pals, Elizabeth" userId="3a3e4742-7438-4a4a-ab61-70379b5b3e6e" providerId="ADAL" clId="{EE49F523-4929-4957-9103-FB3A269F20FF}" dt="2022-07-05T16:03:10.407" v="424" actId="14100"/>
        <pc:sldMkLst>
          <pc:docMk/>
          <pc:sldMk cId="723171138" sldId="286"/>
        </pc:sldMkLst>
        <pc:spChg chg="mod">
          <ac:chgData name="Pals, Elizabeth" userId="3a3e4742-7438-4a4a-ab61-70379b5b3e6e" providerId="ADAL" clId="{EE49F523-4929-4957-9103-FB3A269F20FF}" dt="2022-07-05T14:44:05.996" v="7" actId="1076"/>
          <ac:spMkLst>
            <pc:docMk/>
            <pc:sldMk cId="723171138" sldId="286"/>
            <ac:spMk id="4" creationId="{28878503-2DF9-B646-AA49-62DAE027F4F1}"/>
          </ac:spMkLst>
        </pc:spChg>
        <pc:spChg chg="add mod">
          <ac:chgData name="Pals, Elizabeth" userId="3a3e4742-7438-4a4a-ab61-70379b5b3e6e" providerId="ADAL" clId="{EE49F523-4929-4957-9103-FB3A269F20FF}" dt="2022-07-05T14:44:49.886" v="12" actId="14100"/>
          <ac:spMkLst>
            <pc:docMk/>
            <pc:sldMk cId="723171138" sldId="286"/>
            <ac:spMk id="15" creationId="{1FF87562-CBCA-4DD5-B3DE-5107574FFA5F}"/>
          </ac:spMkLst>
        </pc:spChg>
        <pc:spChg chg="mod">
          <ac:chgData name="Pals, Elizabeth" userId="3a3e4742-7438-4a4a-ab61-70379b5b3e6e" providerId="ADAL" clId="{EE49F523-4929-4957-9103-FB3A269F20FF}" dt="2022-07-05T14:54:24.739" v="139" actId="20577"/>
          <ac:spMkLst>
            <pc:docMk/>
            <pc:sldMk cId="723171138" sldId="286"/>
            <ac:spMk id="25" creationId="{E26E7543-8D70-6A4D-8F0A-D56E30763CAE}"/>
          </ac:spMkLst>
        </pc:spChg>
        <pc:graphicFrameChg chg="add mod modGraphic">
          <ac:chgData name="Pals, Elizabeth" userId="3a3e4742-7438-4a4a-ab61-70379b5b3e6e" providerId="ADAL" clId="{EE49F523-4929-4957-9103-FB3A269F20FF}" dt="2022-07-05T16:03:10.407" v="424" actId="14100"/>
          <ac:graphicFrameMkLst>
            <pc:docMk/>
            <pc:sldMk cId="723171138" sldId="286"/>
            <ac:graphicFrameMk id="14" creationId="{1254ABF2-DDA9-4C25-89A4-2E5BB818F315}"/>
          </ac:graphicFrameMkLst>
        </pc:graphicFrameChg>
      </pc:sldChg>
      <pc:sldChg chg="modSp del mod">
        <pc:chgData name="Pals, Elizabeth" userId="3a3e4742-7438-4a4a-ab61-70379b5b3e6e" providerId="ADAL" clId="{EE49F523-4929-4957-9103-FB3A269F20FF}" dt="2022-07-05T15:04:21.452" v="189" actId="2696"/>
        <pc:sldMkLst>
          <pc:docMk/>
          <pc:sldMk cId="350765498" sldId="378"/>
        </pc:sldMkLst>
        <pc:spChg chg="mod">
          <ac:chgData name="Pals, Elizabeth" userId="3a3e4742-7438-4a4a-ab61-70379b5b3e6e" providerId="ADAL" clId="{EE49F523-4929-4957-9103-FB3A269F20FF}" dt="2022-07-05T14:57:22.292" v="152" actId="1076"/>
          <ac:spMkLst>
            <pc:docMk/>
            <pc:sldMk cId="350765498" sldId="378"/>
            <ac:spMk id="10" creationId="{90F05409-9975-3A46-876A-14B286B91446}"/>
          </ac:spMkLst>
        </pc:spChg>
      </pc:sldChg>
      <pc:sldChg chg="modSp del mod">
        <pc:chgData name="Pals, Elizabeth" userId="3a3e4742-7438-4a4a-ab61-70379b5b3e6e" providerId="ADAL" clId="{EE49F523-4929-4957-9103-FB3A269F20FF}" dt="2022-07-05T15:11:52.387" v="216" actId="2696"/>
        <pc:sldMkLst>
          <pc:docMk/>
          <pc:sldMk cId="3192519492" sldId="380"/>
        </pc:sldMkLst>
        <pc:cxnChg chg="mod">
          <ac:chgData name="Pals, Elizabeth" userId="3a3e4742-7438-4a4a-ab61-70379b5b3e6e" providerId="ADAL" clId="{EE49F523-4929-4957-9103-FB3A269F20FF}" dt="2022-07-05T15:05:43.602" v="197" actId="1076"/>
          <ac:cxnSpMkLst>
            <pc:docMk/>
            <pc:sldMk cId="3192519492" sldId="380"/>
            <ac:cxnSpMk id="16" creationId="{27794545-16E1-CE46-8545-79ABE8888C43}"/>
          </ac:cxnSpMkLst>
        </pc:cxnChg>
      </pc:sldChg>
      <pc:sldChg chg="del">
        <pc:chgData name="Pals, Elizabeth" userId="3a3e4742-7438-4a4a-ab61-70379b5b3e6e" providerId="ADAL" clId="{EE49F523-4929-4957-9103-FB3A269F20FF}" dt="2022-07-05T15:21:19.362" v="277" actId="2696"/>
        <pc:sldMkLst>
          <pc:docMk/>
          <pc:sldMk cId="2587463224" sldId="381"/>
        </pc:sldMkLst>
      </pc:sldChg>
      <pc:sldChg chg="del">
        <pc:chgData name="Pals, Elizabeth" userId="3a3e4742-7438-4a4a-ab61-70379b5b3e6e" providerId="ADAL" clId="{EE49F523-4929-4957-9103-FB3A269F20FF}" dt="2022-07-05T15:29:34.846" v="332" actId="2696"/>
        <pc:sldMkLst>
          <pc:docMk/>
          <pc:sldMk cId="4147192082" sldId="382"/>
        </pc:sldMkLst>
      </pc:sldChg>
      <pc:sldChg chg="del">
        <pc:chgData name="Pals, Elizabeth" userId="3a3e4742-7438-4a4a-ab61-70379b5b3e6e" providerId="ADAL" clId="{EE49F523-4929-4957-9103-FB3A269F20FF}" dt="2022-07-05T15:32:42.790" v="350" actId="2696"/>
        <pc:sldMkLst>
          <pc:docMk/>
          <pc:sldMk cId="2961054895" sldId="383"/>
        </pc:sldMkLst>
      </pc:sldChg>
      <pc:sldChg chg="del">
        <pc:chgData name="Pals, Elizabeth" userId="3a3e4742-7438-4a4a-ab61-70379b5b3e6e" providerId="ADAL" clId="{EE49F523-4929-4957-9103-FB3A269F20FF}" dt="2022-07-05T15:52:11.237" v="371" actId="2696"/>
        <pc:sldMkLst>
          <pc:docMk/>
          <pc:sldMk cId="2904861717" sldId="384"/>
        </pc:sldMkLst>
      </pc:sldChg>
      <pc:sldChg chg="add del">
        <pc:chgData name="Pals, Elizabeth" userId="3a3e4742-7438-4a4a-ab61-70379b5b3e6e" providerId="ADAL" clId="{EE49F523-4929-4957-9103-FB3A269F20FF}" dt="2022-07-05T15:56:00.761" v="392" actId="2696"/>
        <pc:sldMkLst>
          <pc:docMk/>
          <pc:sldMk cId="4068218297" sldId="385"/>
        </pc:sldMkLst>
      </pc:sldChg>
      <pc:sldChg chg="del">
        <pc:chgData name="Pals, Elizabeth" userId="3a3e4742-7438-4a4a-ab61-70379b5b3e6e" providerId="ADAL" clId="{EE49F523-4929-4957-9103-FB3A269F20FF}" dt="2022-07-05T15:59:36.786" v="405" actId="2696"/>
        <pc:sldMkLst>
          <pc:docMk/>
          <pc:sldMk cId="313753957" sldId="386"/>
        </pc:sldMkLst>
      </pc:sldChg>
      <pc:sldChg chg="del">
        <pc:chgData name="Pals, Elizabeth" userId="3a3e4742-7438-4a4a-ab61-70379b5b3e6e" providerId="ADAL" clId="{EE49F523-4929-4957-9103-FB3A269F20FF}" dt="2022-07-05T16:02:43.930" v="422" actId="2696"/>
        <pc:sldMkLst>
          <pc:docMk/>
          <pc:sldMk cId="174404341" sldId="387"/>
        </pc:sldMkLst>
      </pc:sldChg>
      <pc:sldChg chg="del">
        <pc:chgData name="Pals, Elizabeth" userId="3a3e4742-7438-4a4a-ab61-70379b5b3e6e" providerId="ADAL" clId="{EE49F523-4929-4957-9103-FB3A269F20FF}" dt="2022-07-05T14:54:51.876" v="141" actId="2696"/>
        <pc:sldMkLst>
          <pc:docMk/>
          <pc:sldMk cId="720928844" sldId="388"/>
        </pc:sldMkLst>
      </pc:sldChg>
      <pc:sldChg chg="modSp add mod ord modNotesTx">
        <pc:chgData name="Pals, Elizabeth" userId="3a3e4742-7438-4a4a-ab61-70379b5b3e6e" providerId="ADAL" clId="{EE49F523-4929-4957-9103-FB3A269F20FF}" dt="2022-07-05T15:04:03.962" v="188"/>
        <pc:sldMkLst>
          <pc:docMk/>
          <pc:sldMk cId="3094516340" sldId="388"/>
        </pc:sldMkLst>
        <pc:spChg chg="mod">
          <ac:chgData name="Pals, Elizabeth" userId="3a3e4742-7438-4a4a-ab61-70379b5b3e6e" providerId="ADAL" clId="{EE49F523-4929-4957-9103-FB3A269F20FF}" dt="2022-07-05T14:56:42.323" v="145"/>
          <ac:spMkLst>
            <pc:docMk/>
            <pc:sldMk cId="3094516340" sldId="388"/>
            <ac:spMk id="4" creationId="{28878503-2DF9-B646-AA49-62DAE027F4F1}"/>
          </ac:spMkLst>
        </pc:spChg>
        <pc:spChg chg="mod">
          <ac:chgData name="Pals, Elizabeth" userId="3a3e4742-7438-4a4a-ab61-70379b5b3e6e" providerId="ADAL" clId="{EE49F523-4929-4957-9103-FB3A269F20FF}" dt="2022-07-05T14:56:58.620" v="149" actId="20577"/>
          <ac:spMkLst>
            <pc:docMk/>
            <pc:sldMk cId="3094516340" sldId="388"/>
            <ac:spMk id="15" creationId="{1FF87562-CBCA-4DD5-B3DE-5107574FFA5F}"/>
          </ac:spMkLst>
        </pc:spChg>
        <pc:graphicFrameChg chg="mod modGraphic">
          <ac:chgData name="Pals, Elizabeth" userId="3a3e4742-7438-4a4a-ab61-70379b5b3e6e" providerId="ADAL" clId="{EE49F523-4929-4957-9103-FB3A269F20FF}" dt="2022-07-05T15:02:50.726" v="187" actId="14100"/>
          <ac:graphicFrameMkLst>
            <pc:docMk/>
            <pc:sldMk cId="3094516340" sldId="388"/>
            <ac:graphicFrameMk id="14" creationId="{1254ABF2-DDA9-4C25-89A4-2E5BB818F315}"/>
          </ac:graphicFrameMkLst>
        </pc:graphicFrameChg>
      </pc:sldChg>
      <pc:sldChg chg="modSp add mod ord modNotesTx">
        <pc:chgData name="Pals, Elizabeth" userId="3a3e4742-7438-4a4a-ab61-70379b5b3e6e" providerId="ADAL" clId="{EE49F523-4929-4957-9103-FB3A269F20FF}" dt="2022-07-05T16:00:04.739" v="407" actId="14100"/>
        <pc:sldMkLst>
          <pc:docMk/>
          <pc:sldMk cId="3396828241" sldId="389"/>
        </pc:sldMkLst>
        <pc:spChg chg="mod">
          <ac:chgData name="Pals, Elizabeth" userId="3a3e4742-7438-4a4a-ab61-70379b5b3e6e" providerId="ADAL" clId="{EE49F523-4929-4957-9103-FB3A269F20FF}" dt="2022-07-05T15:05:07.743" v="193"/>
          <ac:spMkLst>
            <pc:docMk/>
            <pc:sldMk cId="3396828241" sldId="389"/>
            <ac:spMk id="4" creationId="{28878503-2DF9-B646-AA49-62DAE027F4F1}"/>
          </ac:spMkLst>
        </pc:spChg>
        <pc:spChg chg="mod">
          <ac:chgData name="Pals, Elizabeth" userId="3a3e4742-7438-4a4a-ab61-70379b5b3e6e" providerId="ADAL" clId="{EE49F523-4929-4957-9103-FB3A269F20FF}" dt="2022-07-05T15:05:25.203" v="194"/>
          <ac:spMkLst>
            <pc:docMk/>
            <pc:sldMk cId="3396828241" sldId="389"/>
            <ac:spMk id="15" creationId="{1FF87562-CBCA-4DD5-B3DE-5107574FFA5F}"/>
          </ac:spMkLst>
        </pc:spChg>
        <pc:graphicFrameChg chg="mod modGraphic">
          <ac:chgData name="Pals, Elizabeth" userId="3a3e4742-7438-4a4a-ab61-70379b5b3e6e" providerId="ADAL" clId="{EE49F523-4929-4957-9103-FB3A269F20FF}" dt="2022-07-05T16:00:04.739" v="407" actId="14100"/>
          <ac:graphicFrameMkLst>
            <pc:docMk/>
            <pc:sldMk cId="3396828241" sldId="389"/>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5:27:41.138" v="319" actId="1076"/>
        <pc:sldMkLst>
          <pc:docMk/>
          <pc:sldMk cId="1219557772" sldId="390"/>
        </pc:sldMkLst>
        <pc:spChg chg="mod">
          <ac:chgData name="Pals, Elizabeth" userId="3a3e4742-7438-4a4a-ab61-70379b5b3e6e" providerId="ADAL" clId="{EE49F523-4929-4957-9103-FB3A269F20FF}" dt="2022-07-05T15:23:02.540" v="282" actId="1076"/>
          <ac:spMkLst>
            <pc:docMk/>
            <pc:sldMk cId="1219557772" sldId="390"/>
            <ac:spMk id="4" creationId="{28878503-2DF9-B646-AA49-62DAE027F4F1}"/>
          </ac:spMkLst>
        </pc:spChg>
        <pc:spChg chg="mod">
          <ac:chgData name="Pals, Elizabeth" userId="3a3e4742-7438-4a4a-ab61-70379b5b3e6e" providerId="ADAL" clId="{EE49F523-4929-4957-9103-FB3A269F20FF}" dt="2022-07-05T15:15:30.741" v="219"/>
          <ac:spMkLst>
            <pc:docMk/>
            <pc:sldMk cId="1219557772" sldId="390"/>
            <ac:spMk id="15" creationId="{1FF87562-CBCA-4DD5-B3DE-5107574FFA5F}"/>
          </ac:spMkLst>
        </pc:spChg>
        <pc:graphicFrameChg chg="mod modGraphic">
          <ac:chgData name="Pals, Elizabeth" userId="3a3e4742-7438-4a4a-ab61-70379b5b3e6e" providerId="ADAL" clId="{EE49F523-4929-4957-9103-FB3A269F20FF}" dt="2022-07-05T15:27:41.138" v="319" actId="1076"/>
          <ac:graphicFrameMkLst>
            <pc:docMk/>
            <pc:sldMk cId="1219557772" sldId="390"/>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5:59:51.609" v="406" actId="14100"/>
        <pc:sldMkLst>
          <pc:docMk/>
          <pc:sldMk cId="642136809" sldId="391"/>
        </pc:sldMkLst>
        <pc:spChg chg="mod">
          <ac:chgData name="Pals, Elizabeth" userId="3a3e4742-7438-4a4a-ab61-70379b5b3e6e" providerId="ADAL" clId="{EE49F523-4929-4957-9103-FB3A269F20FF}" dt="2022-07-05T15:22:33.640" v="279"/>
          <ac:spMkLst>
            <pc:docMk/>
            <pc:sldMk cId="642136809" sldId="391"/>
            <ac:spMk id="4" creationId="{28878503-2DF9-B646-AA49-62DAE027F4F1}"/>
          </ac:spMkLst>
        </pc:spChg>
        <pc:graphicFrameChg chg="mod modGraphic">
          <ac:chgData name="Pals, Elizabeth" userId="3a3e4742-7438-4a4a-ab61-70379b5b3e6e" providerId="ADAL" clId="{EE49F523-4929-4957-9103-FB3A269F20FF}" dt="2022-07-05T15:59:51.609" v="406" actId="14100"/>
          <ac:graphicFrameMkLst>
            <pc:docMk/>
            <pc:sldMk cId="642136809" sldId="391"/>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5:32:36.078" v="349"/>
        <pc:sldMkLst>
          <pc:docMk/>
          <pc:sldMk cId="4284771329" sldId="392"/>
        </pc:sldMkLst>
        <pc:spChg chg="mod">
          <ac:chgData name="Pals, Elizabeth" userId="3a3e4742-7438-4a4a-ab61-70379b5b3e6e" providerId="ADAL" clId="{EE49F523-4929-4957-9103-FB3A269F20FF}" dt="2022-07-05T15:30:31.326" v="334"/>
          <ac:spMkLst>
            <pc:docMk/>
            <pc:sldMk cId="4284771329" sldId="392"/>
            <ac:spMk id="4" creationId="{28878503-2DF9-B646-AA49-62DAE027F4F1}"/>
          </ac:spMkLst>
        </pc:spChg>
        <pc:graphicFrameChg chg="mod modGraphic">
          <ac:chgData name="Pals, Elizabeth" userId="3a3e4742-7438-4a4a-ab61-70379b5b3e6e" providerId="ADAL" clId="{EE49F523-4929-4957-9103-FB3A269F20FF}" dt="2022-07-05T15:32:19.093" v="348" actId="14100"/>
          <ac:graphicFrameMkLst>
            <pc:docMk/>
            <pc:sldMk cId="4284771329" sldId="392"/>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5:52:23.440" v="372" actId="14100"/>
        <pc:sldMkLst>
          <pc:docMk/>
          <pc:sldMk cId="592085976" sldId="393"/>
        </pc:sldMkLst>
        <pc:spChg chg="mod">
          <ac:chgData name="Pals, Elizabeth" userId="3a3e4742-7438-4a4a-ab61-70379b5b3e6e" providerId="ADAL" clId="{EE49F523-4929-4957-9103-FB3A269F20FF}" dt="2022-07-05T15:33:11.222" v="352"/>
          <ac:spMkLst>
            <pc:docMk/>
            <pc:sldMk cId="592085976" sldId="393"/>
            <ac:spMk id="4" creationId="{28878503-2DF9-B646-AA49-62DAE027F4F1}"/>
          </ac:spMkLst>
        </pc:spChg>
        <pc:spChg chg="mod">
          <ac:chgData name="Pals, Elizabeth" userId="3a3e4742-7438-4a4a-ab61-70379b5b3e6e" providerId="ADAL" clId="{EE49F523-4929-4957-9103-FB3A269F20FF}" dt="2022-07-05T15:33:37.733" v="353"/>
          <ac:spMkLst>
            <pc:docMk/>
            <pc:sldMk cId="592085976" sldId="393"/>
            <ac:spMk id="15" creationId="{1FF87562-CBCA-4DD5-B3DE-5107574FFA5F}"/>
          </ac:spMkLst>
        </pc:spChg>
        <pc:graphicFrameChg chg="mod modGraphic">
          <ac:chgData name="Pals, Elizabeth" userId="3a3e4742-7438-4a4a-ab61-70379b5b3e6e" providerId="ADAL" clId="{EE49F523-4929-4957-9103-FB3A269F20FF}" dt="2022-07-05T15:52:23.440" v="372" actId="14100"/>
          <ac:graphicFrameMkLst>
            <pc:docMk/>
            <pc:sldMk cId="592085976" sldId="393"/>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5:55:35.761" v="389"/>
        <pc:sldMkLst>
          <pc:docMk/>
          <pc:sldMk cId="3659607037" sldId="394"/>
        </pc:sldMkLst>
        <pc:spChg chg="mod">
          <ac:chgData name="Pals, Elizabeth" userId="3a3e4742-7438-4a4a-ab61-70379b5b3e6e" providerId="ADAL" clId="{EE49F523-4929-4957-9103-FB3A269F20FF}" dt="2022-07-05T15:52:45.148" v="374"/>
          <ac:spMkLst>
            <pc:docMk/>
            <pc:sldMk cId="3659607037" sldId="394"/>
            <ac:spMk id="4" creationId="{28878503-2DF9-B646-AA49-62DAE027F4F1}"/>
          </ac:spMkLst>
        </pc:spChg>
        <pc:graphicFrameChg chg="mod modGraphic">
          <ac:chgData name="Pals, Elizabeth" userId="3a3e4742-7438-4a4a-ab61-70379b5b3e6e" providerId="ADAL" clId="{EE49F523-4929-4957-9103-FB3A269F20FF}" dt="2022-07-05T15:55:17.574" v="388" actId="14100"/>
          <ac:graphicFrameMkLst>
            <pc:docMk/>
            <pc:sldMk cId="3659607037" sldId="394"/>
            <ac:graphicFrameMk id="14" creationId="{1254ABF2-DDA9-4C25-89A4-2E5BB818F315}"/>
          </ac:graphicFrameMkLst>
        </pc:graphicFrameChg>
      </pc:sldChg>
      <pc:sldChg chg="modSp add del mod">
        <pc:chgData name="Pals, Elizabeth" userId="3a3e4742-7438-4a4a-ab61-70379b5b3e6e" providerId="ADAL" clId="{EE49F523-4929-4957-9103-FB3A269F20FF}" dt="2022-07-05T15:57:30.799" v="395" actId="2696"/>
        <pc:sldMkLst>
          <pc:docMk/>
          <pc:sldMk cId="643074322" sldId="395"/>
        </pc:sldMkLst>
        <pc:spChg chg="mod">
          <ac:chgData name="Pals, Elizabeth" userId="3a3e4742-7438-4a4a-ab61-70379b5b3e6e" providerId="ADAL" clId="{EE49F523-4929-4957-9103-FB3A269F20FF}" dt="2022-07-05T15:56:18.176" v="394"/>
          <ac:spMkLst>
            <pc:docMk/>
            <pc:sldMk cId="643074322" sldId="395"/>
            <ac:spMk id="4" creationId="{28878503-2DF9-B646-AA49-62DAE027F4F1}"/>
          </ac:spMkLst>
        </pc:spChg>
      </pc:sldChg>
      <pc:sldChg chg="modSp add mod modNotesTx">
        <pc:chgData name="Pals, Elizabeth" userId="3a3e4742-7438-4a4a-ab61-70379b5b3e6e" providerId="ADAL" clId="{EE49F523-4929-4957-9103-FB3A269F20FF}" dt="2022-07-05T16:02:24.314" v="420" actId="14100"/>
        <pc:sldMkLst>
          <pc:docMk/>
          <pc:sldMk cId="3192917378" sldId="395"/>
        </pc:sldMkLst>
        <pc:spChg chg="mod">
          <ac:chgData name="Pals, Elizabeth" userId="3a3e4742-7438-4a4a-ab61-70379b5b3e6e" providerId="ADAL" clId="{EE49F523-4929-4957-9103-FB3A269F20FF}" dt="2022-07-05T15:58:00.631" v="397"/>
          <ac:spMkLst>
            <pc:docMk/>
            <pc:sldMk cId="3192917378" sldId="395"/>
            <ac:spMk id="4" creationId="{28878503-2DF9-B646-AA49-62DAE027F4F1}"/>
          </ac:spMkLst>
        </pc:spChg>
        <pc:graphicFrameChg chg="mod modGraphic">
          <ac:chgData name="Pals, Elizabeth" userId="3a3e4742-7438-4a4a-ab61-70379b5b3e6e" providerId="ADAL" clId="{EE49F523-4929-4957-9103-FB3A269F20FF}" dt="2022-07-05T16:02:24.314" v="420" actId="14100"/>
          <ac:graphicFrameMkLst>
            <pc:docMk/>
            <pc:sldMk cId="3192917378" sldId="395"/>
            <ac:graphicFrameMk id="14" creationId="{1254ABF2-DDA9-4C25-89A4-2E5BB818F315}"/>
          </ac:graphicFrameMkLst>
        </pc:graphicFrameChg>
      </pc:sldChg>
      <pc:sldChg chg="modSp add mod modNotesTx">
        <pc:chgData name="Pals, Elizabeth" userId="3a3e4742-7438-4a4a-ab61-70379b5b3e6e" providerId="ADAL" clId="{EE49F523-4929-4957-9103-FB3A269F20FF}" dt="2022-07-05T16:02:34.207" v="421" actId="14100"/>
        <pc:sldMkLst>
          <pc:docMk/>
          <pc:sldMk cId="3578040247" sldId="396"/>
        </pc:sldMkLst>
        <pc:spChg chg="mod">
          <ac:chgData name="Pals, Elizabeth" userId="3a3e4742-7438-4a4a-ab61-70379b5b3e6e" providerId="ADAL" clId="{EE49F523-4929-4957-9103-FB3A269F20FF}" dt="2022-07-05T16:00:35.220" v="409"/>
          <ac:spMkLst>
            <pc:docMk/>
            <pc:sldMk cId="3578040247" sldId="396"/>
            <ac:spMk id="4" creationId="{28878503-2DF9-B646-AA49-62DAE027F4F1}"/>
          </ac:spMkLst>
        </pc:spChg>
        <pc:graphicFrameChg chg="mod modGraphic">
          <ac:chgData name="Pals, Elizabeth" userId="3a3e4742-7438-4a4a-ab61-70379b5b3e6e" providerId="ADAL" clId="{EE49F523-4929-4957-9103-FB3A269F20FF}" dt="2022-07-05T16:02:34.207" v="421" actId="14100"/>
          <ac:graphicFrameMkLst>
            <pc:docMk/>
            <pc:sldMk cId="3578040247" sldId="396"/>
            <ac:graphicFrameMk id="14" creationId="{1254ABF2-DDA9-4C25-89A4-2E5BB818F315}"/>
          </ac:graphicFrameMkLst>
        </pc:graphicFrameChg>
      </pc:sldChg>
    </pc:docChg>
  </pc:docChgLst>
  <pc:docChgLst>
    <pc:chgData name="Hammond, Steve" userId="24a34c73-d4aa-4f8d-a38e-85841e691715" providerId="ADAL" clId="{CFE5C8AA-92D3-4F01-9931-F637B4D834AF}"/>
    <pc:docChg chg="custSel modSld">
      <pc:chgData name="Hammond, Steve" userId="24a34c73-d4aa-4f8d-a38e-85841e691715" providerId="ADAL" clId="{CFE5C8AA-92D3-4F01-9931-F637B4D834AF}" dt="2022-08-04T20:22:51.150" v="69" actId="255"/>
      <pc:docMkLst>
        <pc:docMk/>
      </pc:docMkLst>
      <pc:sldChg chg="modSp mod">
        <pc:chgData name="Hammond, Steve" userId="24a34c73-d4aa-4f8d-a38e-85841e691715" providerId="ADAL" clId="{CFE5C8AA-92D3-4F01-9931-F637B4D834AF}" dt="2022-08-04T20:17:19.888" v="45" actId="207"/>
        <pc:sldMkLst>
          <pc:docMk/>
          <pc:sldMk cId="723171138" sldId="286"/>
        </pc:sldMkLst>
        <pc:graphicFrameChg chg="modGraphic">
          <ac:chgData name="Hammond, Steve" userId="24a34c73-d4aa-4f8d-a38e-85841e691715" providerId="ADAL" clId="{CFE5C8AA-92D3-4F01-9931-F637B4D834AF}" dt="2022-08-04T20:17:19.888" v="45" actId="207"/>
          <ac:graphicFrameMkLst>
            <pc:docMk/>
            <pc:sldMk cId="723171138" sldId="286"/>
            <ac:graphicFrameMk id="14" creationId="{1254ABF2-DDA9-4C25-89A4-2E5BB818F315}"/>
          </ac:graphicFrameMkLst>
        </pc:graphicFrameChg>
      </pc:sldChg>
      <pc:sldChg chg="modSp mod">
        <pc:chgData name="Hammond, Steve" userId="24a34c73-d4aa-4f8d-a38e-85841e691715" providerId="ADAL" clId="{CFE5C8AA-92D3-4F01-9931-F637B4D834AF}" dt="2022-08-04T20:17:09.986" v="44" actId="207"/>
        <pc:sldMkLst>
          <pc:docMk/>
          <pc:sldMk cId="3094516340" sldId="388"/>
        </pc:sldMkLst>
        <pc:graphicFrameChg chg="mod modGraphic">
          <ac:chgData name="Hammond, Steve" userId="24a34c73-d4aa-4f8d-a38e-85841e691715" providerId="ADAL" clId="{CFE5C8AA-92D3-4F01-9931-F637B4D834AF}" dt="2022-08-04T20:17:09.986" v="44" actId="207"/>
          <ac:graphicFrameMkLst>
            <pc:docMk/>
            <pc:sldMk cId="3094516340" sldId="388"/>
            <ac:graphicFrameMk id="14" creationId="{1254ABF2-DDA9-4C25-89A4-2E5BB818F315}"/>
          </ac:graphicFrameMkLst>
        </pc:graphicFrameChg>
      </pc:sldChg>
      <pc:sldChg chg="modSp mod">
        <pc:chgData name="Hammond, Steve" userId="24a34c73-d4aa-4f8d-a38e-85841e691715" providerId="ADAL" clId="{CFE5C8AA-92D3-4F01-9931-F637B4D834AF}" dt="2022-08-04T20:17:00.899" v="43" actId="207"/>
        <pc:sldMkLst>
          <pc:docMk/>
          <pc:sldMk cId="3396828241" sldId="389"/>
        </pc:sldMkLst>
        <pc:graphicFrameChg chg="mod modGraphic">
          <ac:chgData name="Hammond, Steve" userId="24a34c73-d4aa-4f8d-a38e-85841e691715" providerId="ADAL" clId="{CFE5C8AA-92D3-4F01-9931-F637B4D834AF}" dt="2022-08-04T20:17:00.899" v="43" actId="207"/>
          <ac:graphicFrameMkLst>
            <pc:docMk/>
            <pc:sldMk cId="3396828241" sldId="389"/>
            <ac:graphicFrameMk id="14" creationId="{1254ABF2-DDA9-4C25-89A4-2E5BB818F315}"/>
          </ac:graphicFrameMkLst>
        </pc:graphicFrameChg>
      </pc:sldChg>
      <pc:sldChg chg="modSp mod">
        <pc:chgData name="Hammond, Steve" userId="24a34c73-d4aa-4f8d-a38e-85841e691715" providerId="ADAL" clId="{CFE5C8AA-92D3-4F01-9931-F637B4D834AF}" dt="2022-08-04T20:16:35.489" v="42" actId="255"/>
        <pc:sldMkLst>
          <pc:docMk/>
          <pc:sldMk cId="1219557772" sldId="390"/>
        </pc:sldMkLst>
        <pc:graphicFrameChg chg="modGraphic">
          <ac:chgData name="Hammond, Steve" userId="24a34c73-d4aa-4f8d-a38e-85841e691715" providerId="ADAL" clId="{CFE5C8AA-92D3-4F01-9931-F637B4D834AF}" dt="2022-08-04T20:16:35.489" v="42" actId="255"/>
          <ac:graphicFrameMkLst>
            <pc:docMk/>
            <pc:sldMk cId="1219557772" sldId="390"/>
            <ac:graphicFrameMk id="14" creationId="{1254ABF2-DDA9-4C25-89A4-2E5BB818F315}"/>
          </ac:graphicFrameMkLst>
        </pc:graphicFrameChg>
      </pc:sldChg>
      <pc:sldChg chg="modSp mod">
        <pc:chgData name="Hammond, Steve" userId="24a34c73-d4aa-4f8d-a38e-85841e691715" providerId="ADAL" clId="{CFE5C8AA-92D3-4F01-9931-F637B4D834AF}" dt="2022-08-04T20:18:15.115" v="48" actId="255"/>
        <pc:sldMkLst>
          <pc:docMk/>
          <pc:sldMk cId="642136809" sldId="391"/>
        </pc:sldMkLst>
        <pc:graphicFrameChg chg="modGraphic">
          <ac:chgData name="Hammond, Steve" userId="24a34c73-d4aa-4f8d-a38e-85841e691715" providerId="ADAL" clId="{CFE5C8AA-92D3-4F01-9931-F637B4D834AF}" dt="2022-08-04T20:18:15.115" v="48" actId="255"/>
          <ac:graphicFrameMkLst>
            <pc:docMk/>
            <pc:sldMk cId="642136809" sldId="391"/>
            <ac:graphicFrameMk id="14" creationId="{1254ABF2-DDA9-4C25-89A4-2E5BB818F315}"/>
          </ac:graphicFrameMkLst>
        </pc:graphicFrameChg>
      </pc:sldChg>
      <pc:sldChg chg="modSp mod">
        <pc:chgData name="Hammond, Steve" userId="24a34c73-d4aa-4f8d-a38e-85841e691715" providerId="ADAL" clId="{CFE5C8AA-92D3-4F01-9931-F637B4D834AF}" dt="2022-08-04T20:19:12.034" v="54" actId="14734"/>
        <pc:sldMkLst>
          <pc:docMk/>
          <pc:sldMk cId="4284771329" sldId="392"/>
        </pc:sldMkLst>
        <pc:graphicFrameChg chg="modGraphic">
          <ac:chgData name="Hammond, Steve" userId="24a34c73-d4aa-4f8d-a38e-85841e691715" providerId="ADAL" clId="{CFE5C8AA-92D3-4F01-9931-F637B4D834AF}" dt="2022-08-04T20:19:12.034" v="54" actId="14734"/>
          <ac:graphicFrameMkLst>
            <pc:docMk/>
            <pc:sldMk cId="4284771329" sldId="392"/>
            <ac:graphicFrameMk id="14" creationId="{1254ABF2-DDA9-4C25-89A4-2E5BB818F315}"/>
          </ac:graphicFrameMkLst>
        </pc:graphicFrameChg>
      </pc:sldChg>
      <pc:sldChg chg="modSp mod">
        <pc:chgData name="Hammond, Steve" userId="24a34c73-d4aa-4f8d-a38e-85841e691715" providerId="ADAL" clId="{CFE5C8AA-92D3-4F01-9931-F637B4D834AF}" dt="2022-08-04T20:20:46.683" v="61" actId="255"/>
        <pc:sldMkLst>
          <pc:docMk/>
          <pc:sldMk cId="592085976" sldId="393"/>
        </pc:sldMkLst>
        <pc:graphicFrameChg chg="modGraphic">
          <ac:chgData name="Hammond, Steve" userId="24a34c73-d4aa-4f8d-a38e-85841e691715" providerId="ADAL" clId="{CFE5C8AA-92D3-4F01-9931-F637B4D834AF}" dt="2022-08-04T20:20:46.683" v="61" actId="255"/>
          <ac:graphicFrameMkLst>
            <pc:docMk/>
            <pc:sldMk cId="592085976" sldId="393"/>
            <ac:graphicFrameMk id="14" creationId="{1254ABF2-DDA9-4C25-89A4-2E5BB818F315}"/>
          </ac:graphicFrameMkLst>
        </pc:graphicFrameChg>
      </pc:sldChg>
      <pc:sldChg chg="modSp mod">
        <pc:chgData name="Hammond, Steve" userId="24a34c73-d4aa-4f8d-a38e-85841e691715" providerId="ADAL" clId="{CFE5C8AA-92D3-4F01-9931-F637B4D834AF}" dt="2022-08-04T20:20:05.225" v="58" actId="255"/>
        <pc:sldMkLst>
          <pc:docMk/>
          <pc:sldMk cId="3659607037" sldId="394"/>
        </pc:sldMkLst>
        <pc:graphicFrameChg chg="modGraphic">
          <ac:chgData name="Hammond, Steve" userId="24a34c73-d4aa-4f8d-a38e-85841e691715" providerId="ADAL" clId="{CFE5C8AA-92D3-4F01-9931-F637B4D834AF}" dt="2022-08-04T20:20:05.225" v="58" actId="255"/>
          <ac:graphicFrameMkLst>
            <pc:docMk/>
            <pc:sldMk cId="3659607037" sldId="394"/>
            <ac:graphicFrameMk id="14" creationId="{1254ABF2-DDA9-4C25-89A4-2E5BB818F315}"/>
          </ac:graphicFrameMkLst>
        </pc:graphicFrameChg>
      </pc:sldChg>
      <pc:sldChg chg="modSp mod">
        <pc:chgData name="Hammond, Steve" userId="24a34c73-d4aa-4f8d-a38e-85841e691715" providerId="ADAL" clId="{CFE5C8AA-92D3-4F01-9931-F637B4D834AF}" dt="2022-08-04T20:22:14.464" v="66" actId="255"/>
        <pc:sldMkLst>
          <pc:docMk/>
          <pc:sldMk cId="3192917378" sldId="395"/>
        </pc:sldMkLst>
        <pc:graphicFrameChg chg="modGraphic">
          <ac:chgData name="Hammond, Steve" userId="24a34c73-d4aa-4f8d-a38e-85841e691715" providerId="ADAL" clId="{CFE5C8AA-92D3-4F01-9931-F637B4D834AF}" dt="2022-08-04T20:22:14.464" v="66" actId="255"/>
          <ac:graphicFrameMkLst>
            <pc:docMk/>
            <pc:sldMk cId="3192917378" sldId="395"/>
            <ac:graphicFrameMk id="14" creationId="{1254ABF2-DDA9-4C25-89A4-2E5BB818F315}"/>
          </ac:graphicFrameMkLst>
        </pc:graphicFrameChg>
      </pc:sldChg>
      <pc:sldChg chg="modSp mod">
        <pc:chgData name="Hammond, Steve" userId="24a34c73-d4aa-4f8d-a38e-85841e691715" providerId="ADAL" clId="{CFE5C8AA-92D3-4F01-9931-F637B4D834AF}" dt="2022-08-04T20:22:51.150" v="69" actId="255"/>
        <pc:sldMkLst>
          <pc:docMk/>
          <pc:sldMk cId="3578040247" sldId="396"/>
        </pc:sldMkLst>
        <pc:graphicFrameChg chg="modGraphic">
          <ac:chgData name="Hammond, Steve" userId="24a34c73-d4aa-4f8d-a38e-85841e691715" providerId="ADAL" clId="{CFE5C8AA-92D3-4F01-9931-F637B4D834AF}" dt="2022-08-04T20:22:51.150" v="69" actId="255"/>
          <ac:graphicFrameMkLst>
            <pc:docMk/>
            <pc:sldMk cId="3578040247" sldId="396"/>
            <ac:graphicFrameMk id="14" creationId="{1254ABF2-DDA9-4C25-89A4-2E5BB818F315}"/>
          </ac:graphicFrameMkLst>
        </pc:graphicFrameChg>
      </pc:sldChg>
      <pc:sldChg chg="modSp mod">
        <pc:chgData name="Hammond, Steve" userId="24a34c73-d4aa-4f8d-a38e-85841e691715" providerId="ADAL" clId="{CFE5C8AA-92D3-4F01-9931-F637B4D834AF}" dt="2022-08-04T20:21:36.302" v="64" actId="255"/>
        <pc:sldMkLst>
          <pc:docMk/>
          <pc:sldMk cId="429134945" sldId="398"/>
        </pc:sldMkLst>
        <pc:graphicFrameChg chg="modGraphic">
          <ac:chgData name="Hammond, Steve" userId="24a34c73-d4aa-4f8d-a38e-85841e691715" providerId="ADAL" clId="{CFE5C8AA-92D3-4F01-9931-F637B4D834AF}" dt="2022-08-04T20:21:36.302" v="64" actId="255"/>
          <ac:graphicFrameMkLst>
            <pc:docMk/>
            <pc:sldMk cId="429134945" sldId="398"/>
            <ac:graphicFrameMk id="14" creationId="{1254ABF2-DDA9-4C25-89A4-2E5BB818F315}"/>
          </ac:graphicFrameMkLst>
        </pc:graphicFrameChg>
      </pc:sldChg>
    </pc:docChg>
  </pc:docChgLst>
  <pc:docChgLst>
    <pc:chgData name="Pals, Elizabeth" userId="3a3e4742-7438-4a4a-ab61-70379b5b3e6e" providerId="ADAL" clId="{7F50BB1B-56B2-45FB-BAE3-4A02B6E5AD6C}"/>
    <pc:docChg chg="modSld">
      <pc:chgData name="Pals, Elizabeth" userId="3a3e4742-7438-4a4a-ab61-70379b5b3e6e" providerId="ADAL" clId="{7F50BB1B-56B2-45FB-BAE3-4A02B6E5AD6C}" dt="2022-08-04T20:34:34.797" v="0" actId="14100"/>
      <pc:docMkLst>
        <pc:docMk/>
      </pc:docMkLst>
      <pc:sldChg chg="modSp mod">
        <pc:chgData name="Pals, Elizabeth" userId="3a3e4742-7438-4a4a-ab61-70379b5b3e6e" providerId="ADAL" clId="{7F50BB1B-56B2-45FB-BAE3-4A02B6E5AD6C}" dt="2022-08-04T20:34:34.797" v="0" actId="14100"/>
        <pc:sldMkLst>
          <pc:docMk/>
          <pc:sldMk cId="3659607037" sldId="394"/>
        </pc:sldMkLst>
        <pc:graphicFrameChg chg="mod modGraphic">
          <ac:chgData name="Pals, Elizabeth" userId="3a3e4742-7438-4a4a-ab61-70379b5b3e6e" providerId="ADAL" clId="{7F50BB1B-56B2-45FB-BAE3-4A02B6E5AD6C}" dt="2022-08-04T20:34:34.797" v="0" actId="14100"/>
          <ac:graphicFrameMkLst>
            <pc:docMk/>
            <pc:sldMk cId="3659607037" sldId="394"/>
            <ac:graphicFrameMk id="14" creationId="{1254ABF2-DDA9-4C25-89A4-2E5BB818F315}"/>
          </ac:graphicFrameMkLst>
        </pc:graphicFrameChg>
      </pc:sldChg>
    </pc:docChg>
  </pc:docChgLst>
  <pc:docChgLst>
    <pc:chgData name="Hammond, Steve" userId="24a34c73-d4aa-4f8d-a38e-85841e691715" providerId="ADAL" clId="{D7F7ABCF-F5F3-406B-BECC-3BDA5666CB10}"/>
    <pc:docChg chg="custSel addSld delSld modSld sldOrd addMainMaster delMainMaster">
      <pc:chgData name="Hammond, Steve" userId="24a34c73-d4aa-4f8d-a38e-85841e691715" providerId="ADAL" clId="{D7F7ABCF-F5F3-406B-BECC-3BDA5666CB10}" dt="2022-08-04T19:40:02.183" v="844" actId="20577"/>
      <pc:docMkLst>
        <pc:docMk/>
      </pc:docMkLst>
      <pc:sldChg chg="modSp mod ord modNotesTx">
        <pc:chgData name="Hammond, Steve" userId="24a34c73-d4aa-4f8d-a38e-85841e691715" providerId="ADAL" clId="{D7F7ABCF-F5F3-406B-BECC-3BDA5666CB10}" dt="2022-08-04T19:40:02.183" v="844" actId="20577"/>
        <pc:sldMkLst>
          <pc:docMk/>
          <pc:sldMk cId="3659607037" sldId="394"/>
        </pc:sldMkLst>
        <pc:spChg chg="mod">
          <ac:chgData name="Hammond, Steve" userId="24a34c73-d4aa-4f8d-a38e-85841e691715" providerId="ADAL" clId="{D7F7ABCF-F5F3-406B-BECC-3BDA5666CB10}" dt="2022-08-04T19:21:20.025" v="3"/>
          <ac:spMkLst>
            <pc:docMk/>
            <pc:sldMk cId="3659607037" sldId="394"/>
            <ac:spMk id="4" creationId="{28878503-2DF9-B646-AA49-62DAE027F4F1}"/>
          </ac:spMkLst>
        </pc:spChg>
        <pc:graphicFrameChg chg="mod modGraphic">
          <ac:chgData name="Hammond, Steve" userId="24a34c73-d4aa-4f8d-a38e-85841e691715" providerId="ADAL" clId="{D7F7ABCF-F5F3-406B-BECC-3BDA5666CB10}" dt="2022-08-04T19:40:02.183" v="844" actId="20577"/>
          <ac:graphicFrameMkLst>
            <pc:docMk/>
            <pc:sldMk cId="3659607037" sldId="394"/>
            <ac:graphicFrameMk id="14" creationId="{1254ABF2-DDA9-4C25-89A4-2E5BB818F315}"/>
          </ac:graphicFrameMkLst>
        </pc:graphicFrameChg>
      </pc:sldChg>
      <pc:sldChg chg="add del">
        <pc:chgData name="Hammond, Steve" userId="24a34c73-d4aa-4f8d-a38e-85841e691715" providerId="ADAL" clId="{D7F7ABCF-F5F3-406B-BECC-3BDA5666CB10}" dt="2022-08-04T19:31:18.724" v="734" actId="47"/>
        <pc:sldMkLst>
          <pc:docMk/>
          <pc:sldMk cId="3361865234" sldId="397"/>
        </pc:sldMkLst>
      </pc:sldChg>
      <pc:sldChg chg="add">
        <pc:chgData name="Hammond, Steve" userId="24a34c73-d4aa-4f8d-a38e-85841e691715" providerId="ADAL" clId="{D7F7ABCF-F5F3-406B-BECC-3BDA5666CB10}" dt="2022-08-04T19:20:53.333" v="2" actId="2890"/>
        <pc:sldMkLst>
          <pc:docMk/>
          <pc:sldMk cId="429134945" sldId="398"/>
        </pc:sldMkLst>
      </pc:sldChg>
      <pc:sldMasterChg chg="add del addSldLayout delSldLayout">
        <pc:chgData name="Hammond, Steve" userId="24a34c73-d4aa-4f8d-a38e-85841e691715" providerId="ADAL" clId="{D7F7ABCF-F5F3-406B-BECC-3BDA5666CB10}" dt="2022-08-04T19:31:18.724" v="734" actId="47"/>
        <pc:sldMasterMkLst>
          <pc:docMk/>
          <pc:sldMasterMk cId="1180948662" sldId="2147483648"/>
        </pc:sldMasterMkLst>
        <pc:sldLayoutChg chg="add del">
          <pc:chgData name="Hammond, Steve" userId="24a34c73-d4aa-4f8d-a38e-85841e691715" providerId="ADAL" clId="{D7F7ABCF-F5F3-406B-BECC-3BDA5666CB10}" dt="2022-08-04T19:31:18.724" v="734" actId="47"/>
          <pc:sldLayoutMkLst>
            <pc:docMk/>
            <pc:sldMasterMk cId="1180948662" sldId="2147483648"/>
            <pc:sldLayoutMk cId="4190474281" sldId="2147483650"/>
          </pc:sldLayoutMkLst>
        </pc:sldLayoutChg>
      </pc:sldMasterChg>
    </pc:docChg>
  </pc:docChgLst>
  <pc:docChgLst>
    <pc:chgData name="Pals, Elizabeth" userId="3a3e4742-7438-4a4a-ab61-70379b5b3e6e" providerId="ADAL" clId="{13679FE7-B303-4F10-8B0B-2179B6D388B0}"/>
    <pc:docChg chg="undo redo custSel modSld">
      <pc:chgData name="Pals, Elizabeth" userId="3a3e4742-7438-4a4a-ab61-70379b5b3e6e" providerId="ADAL" clId="{13679FE7-B303-4F10-8B0B-2179B6D388B0}" dt="2022-07-19T21:03:28.013" v="41"/>
      <pc:docMkLst>
        <pc:docMk/>
      </pc:docMkLst>
      <pc:sldChg chg="addSp delSp modSp mod">
        <pc:chgData name="Pals, Elizabeth" userId="3a3e4742-7438-4a4a-ab61-70379b5b3e6e" providerId="ADAL" clId="{13679FE7-B303-4F10-8B0B-2179B6D388B0}" dt="2022-07-19T21:00:45.671" v="13" actId="1076"/>
        <pc:sldMkLst>
          <pc:docMk/>
          <pc:sldMk cId="1644593553" sldId="258"/>
        </pc:sldMkLst>
        <pc:spChg chg="add del">
          <ac:chgData name="Pals, Elizabeth" userId="3a3e4742-7438-4a4a-ab61-70379b5b3e6e" providerId="ADAL" clId="{13679FE7-B303-4F10-8B0B-2179B6D388B0}" dt="2022-07-19T20:58:09.684" v="1" actId="22"/>
          <ac:spMkLst>
            <pc:docMk/>
            <pc:sldMk cId="1644593553" sldId="258"/>
            <ac:spMk id="5" creationId="{54C0C4BE-24A2-4122-9EC5-80CF1209A4FE}"/>
          </ac:spMkLst>
        </pc:spChg>
        <pc:spChg chg="add del">
          <ac:chgData name="Pals, Elizabeth" userId="3a3e4742-7438-4a4a-ab61-70379b5b3e6e" providerId="ADAL" clId="{13679FE7-B303-4F10-8B0B-2179B6D388B0}" dt="2022-07-19T20:58:33.660" v="3" actId="22"/>
          <ac:spMkLst>
            <pc:docMk/>
            <pc:sldMk cId="1644593553" sldId="258"/>
            <ac:spMk id="6" creationId="{473EE725-3E2C-4A5F-BBB7-B50F59F3A28C}"/>
          </ac:spMkLst>
        </pc:spChg>
        <pc:spChg chg="add mod">
          <ac:chgData name="Pals, Elizabeth" userId="3a3e4742-7438-4a4a-ab61-70379b5b3e6e" providerId="ADAL" clId="{13679FE7-B303-4F10-8B0B-2179B6D388B0}" dt="2022-07-19T21:00:45.671" v="13" actId="1076"/>
          <ac:spMkLst>
            <pc:docMk/>
            <pc:sldMk cId="1644593553" sldId="258"/>
            <ac:spMk id="8" creationId="{4E75B8F8-4772-4C8F-A66F-92DC9A8B64DD}"/>
          </ac:spMkLst>
        </pc:spChg>
      </pc:sldChg>
      <pc:sldChg chg="modSp mod">
        <pc:chgData name="Pals, Elizabeth" userId="3a3e4742-7438-4a4a-ab61-70379b5b3e6e" providerId="ADAL" clId="{13679FE7-B303-4F10-8B0B-2179B6D388B0}" dt="2022-07-19T21:03:28.013" v="41"/>
        <pc:sldMkLst>
          <pc:docMk/>
          <pc:sldMk cId="3149807391" sldId="317"/>
        </pc:sldMkLst>
        <pc:spChg chg="mod">
          <ac:chgData name="Pals, Elizabeth" userId="3a3e4742-7438-4a4a-ab61-70379b5b3e6e" providerId="ADAL" clId="{13679FE7-B303-4F10-8B0B-2179B6D388B0}" dt="2022-07-19T21:03:28.013" v="41"/>
          <ac:spMkLst>
            <pc:docMk/>
            <pc:sldMk cId="3149807391" sldId="317"/>
            <ac:spMk id="5" creationId="{D0185E7F-047E-46D7-BEA5-082E1C804008}"/>
          </ac:spMkLst>
        </pc:spChg>
      </pc:sldChg>
      <pc:sldChg chg="addSp delSp modSp mod">
        <pc:chgData name="Pals, Elizabeth" userId="3a3e4742-7438-4a4a-ab61-70379b5b3e6e" providerId="ADAL" clId="{13679FE7-B303-4F10-8B0B-2179B6D388B0}" dt="2022-07-19T21:01:58.622" v="34" actId="1076"/>
        <pc:sldMkLst>
          <pc:docMk/>
          <pc:sldMk cId="3013696314" sldId="377"/>
        </pc:sldMkLst>
        <pc:spChg chg="add del">
          <ac:chgData name="Pals, Elizabeth" userId="3a3e4742-7438-4a4a-ab61-70379b5b3e6e" providerId="ADAL" clId="{13679FE7-B303-4F10-8B0B-2179B6D388B0}" dt="2022-07-19T21:01:43.175" v="30" actId="22"/>
          <ac:spMkLst>
            <pc:docMk/>
            <pc:sldMk cId="3013696314" sldId="377"/>
            <ac:spMk id="5" creationId="{66EC5412-2F70-400A-9B30-F7A88E20DA11}"/>
          </ac:spMkLst>
        </pc:spChg>
        <pc:spChg chg="add mod">
          <ac:chgData name="Pals, Elizabeth" userId="3a3e4742-7438-4a4a-ab61-70379b5b3e6e" providerId="ADAL" clId="{13679FE7-B303-4F10-8B0B-2179B6D388B0}" dt="2022-07-19T21:01:58.622" v="34" actId="1076"/>
          <ac:spMkLst>
            <pc:docMk/>
            <pc:sldMk cId="3013696314" sldId="377"/>
            <ac:spMk id="6" creationId="{FAF5BFF7-2A79-4E91-AE2D-7370F8869A70}"/>
          </ac:spMkLst>
        </pc:spChg>
      </pc:sldChg>
      <pc:sldChg chg="addSp delSp modSp mod">
        <pc:chgData name="Pals, Elizabeth" userId="3a3e4742-7438-4a4a-ab61-70379b5b3e6e" providerId="ADAL" clId="{13679FE7-B303-4F10-8B0B-2179B6D388B0}" dt="2022-07-19T21:01:32.060" v="28" actId="1076"/>
        <pc:sldMkLst>
          <pc:docMk/>
          <pc:sldMk cId="642560925" sldId="379"/>
        </pc:sldMkLst>
        <pc:spChg chg="add del">
          <ac:chgData name="Pals, Elizabeth" userId="3a3e4742-7438-4a4a-ab61-70379b5b3e6e" providerId="ADAL" clId="{13679FE7-B303-4F10-8B0B-2179B6D388B0}" dt="2022-07-19T21:01:09.700" v="25" actId="22"/>
          <ac:spMkLst>
            <pc:docMk/>
            <pc:sldMk cId="642560925" sldId="379"/>
            <ac:spMk id="5" creationId="{7367477F-77FE-4774-808D-6F228ABDFB26}"/>
          </ac:spMkLst>
        </pc:spChg>
        <pc:spChg chg="add mod">
          <ac:chgData name="Pals, Elizabeth" userId="3a3e4742-7438-4a4a-ab61-70379b5b3e6e" providerId="ADAL" clId="{13679FE7-B303-4F10-8B0B-2179B6D388B0}" dt="2022-07-19T21:01:32.060" v="28" actId="1076"/>
          <ac:spMkLst>
            <pc:docMk/>
            <pc:sldMk cId="642560925" sldId="379"/>
            <ac:spMk id="6" creationId="{2F4D7905-48F1-4CD1-9ED2-1793A53F5722}"/>
          </ac:spMkLst>
        </pc:spChg>
      </pc:sldChg>
    </pc:docChg>
  </pc:docChgLst>
  <pc:docChgLst>
    <pc:chgData name="Pals, Elizabeth" userId="3a3e4742-7438-4a4a-ab61-70379b5b3e6e" providerId="ADAL" clId="{334058FC-D1AB-4C35-B2F2-04D4696583C2}"/>
    <pc:docChg chg="undo redo custSel addSld delSld modSld sldOrd">
      <pc:chgData name="Pals, Elizabeth" userId="3a3e4742-7438-4a4a-ab61-70379b5b3e6e" providerId="ADAL" clId="{334058FC-D1AB-4C35-B2F2-04D4696583C2}" dt="2022-06-28T21:28:37.439" v="1660" actId="2696"/>
      <pc:docMkLst>
        <pc:docMk/>
      </pc:docMkLst>
      <pc:sldChg chg="del">
        <pc:chgData name="Pals, Elizabeth" userId="3a3e4742-7438-4a4a-ab61-70379b5b3e6e" providerId="ADAL" clId="{334058FC-D1AB-4C35-B2F2-04D4696583C2}" dt="2022-06-28T21:28:32.187" v="1659" actId="2696"/>
        <pc:sldMkLst>
          <pc:docMk/>
          <pc:sldMk cId="3181201290" sldId="256"/>
        </pc:sldMkLst>
      </pc:sldChg>
      <pc:sldChg chg="modNotesTx">
        <pc:chgData name="Pals, Elizabeth" userId="3a3e4742-7438-4a4a-ab61-70379b5b3e6e" providerId="ADAL" clId="{334058FC-D1AB-4C35-B2F2-04D4696583C2}" dt="2022-06-28T15:08:00.123" v="689" actId="20577"/>
        <pc:sldMkLst>
          <pc:docMk/>
          <pc:sldMk cId="1644593553" sldId="258"/>
        </pc:sldMkLst>
      </pc:sldChg>
      <pc:sldChg chg="modNotesTx">
        <pc:chgData name="Pals, Elizabeth" userId="3a3e4742-7438-4a4a-ab61-70379b5b3e6e" providerId="ADAL" clId="{334058FC-D1AB-4C35-B2F2-04D4696583C2}" dt="2022-06-28T15:08:04.928" v="700" actId="20577"/>
        <pc:sldMkLst>
          <pc:docMk/>
          <pc:sldMk cId="1764456819" sldId="259"/>
        </pc:sldMkLst>
      </pc:sldChg>
      <pc:sldChg chg="addSp modSp del mod">
        <pc:chgData name="Pals, Elizabeth" userId="3a3e4742-7438-4a4a-ab61-70379b5b3e6e" providerId="ADAL" clId="{334058FC-D1AB-4C35-B2F2-04D4696583C2}" dt="2022-06-28T21:28:32.187" v="1659" actId="2696"/>
        <pc:sldMkLst>
          <pc:docMk/>
          <pc:sldMk cId="1339768192" sldId="260"/>
        </pc:sldMkLst>
        <pc:spChg chg="add mod">
          <ac:chgData name="Pals, Elizabeth" userId="3a3e4742-7438-4a4a-ab61-70379b5b3e6e" providerId="ADAL" clId="{334058FC-D1AB-4C35-B2F2-04D4696583C2}" dt="2022-06-28T14:16:45.907" v="104" actId="1076"/>
          <ac:spMkLst>
            <pc:docMk/>
            <pc:sldMk cId="1339768192" sldId="260"/>
            <ac:spMk id="2" creationId="{C777A09E-D3D2-4A90-98E0-D16FCDF979BC}"/>
          </ac:spMkLst>
        </pc:spChg>
        <pc:spChg chg="mod">
          <ac:chgData name="Pals, Elizabeth" userId="3a3e4742-7438-4a4a-ab61-70379b5b3e6e" providerId="ADAL" clId="{334058FC-D1AB-4C35-B2F2-04D4696583C2}" dt="2022-06-28T14:14:17.955" v="4" actId="1076"/>
          <ac:spMkLst>
            <pc:docMk/>
            <pc:sldMk cId="1339768192" sldId="260"/>
            <ac:spMk id="4" creationId="{28878503-2DF9-B646-AA49-62DAE027F4F1}"/>
          </ac:spMkLst>
        </pc:spChg>
        <pc:spChg chg="mod">
          <ac:chgData name="Pals, Elizabeth" userId="3a3e4742-7438-4a4a-ab61-70379b5b3e6e" providerId="ADAL" clId="{334058FC-D1AB-4C35-B2F2-04D4696583C2}" dt="2022-06-28T14:17:29.296" v="109"/>
          <ac:spMkLst>
            <pc:docMk/>
            <pc:sldMk cId="1339768192" sldId="260"/>
            <ac:spMk id="12" creationId="{35C02411-E0FD-404F-A61B-4B6D42F69333}"/>
          </ac:spMkLst>
        </pc:spChg>
        <pc:spChg chg="mod">
          <ac:chgData name="Pals, Elizabeth" userId="3a3e4742-7438-4a4a-ab61-70379b5b3e6e" providerId="ADAL" clId="{334058FC-D1AB-4C35-B2F2-04D4696583C2}" dt="2022-06-28T14:18:06.363" v="111"/>
          <ac:spMkLst>
            <pc:docMk/>
            <pc:sldMk cId="1339768192" sldId="260"/>
            <ac:spMk id="13" creationId="{14D21B6E-8F06-774E-8209-50CCC8407A13}"/>
          </ac:spMkLst>
        </pc:spChg>
        <pc:spChg chg="mod">
          <ac:chgData name="Pals, Elizabeth" userId="3a3e4742-7438-4a4a-ab61-70379b5b3e6e" providerId="ADAL" clId="{334058FC-D1AB-4C35-B2F2-04D4696583C2}" dt="2022-06-28T14:14:31.639" v="41" actId="20577"/>
          <ac:spMkLst>
            <pc:docMk/>
            <pc:sldMk cId="1339768192" sldId="260"/>
            <ac:spMk id="25" creationId="{E26E7543-8D70-6A4D-8F0A-D56E30763CAE}"/>
          </ac:spMkLst>
        </pc:spChg>
      </pc:sldChg>
      <pc:sldChg chg="del">
        <pc:chgData name="Pals, Elizabeth" userId="3a3e4742-7438-4a4a-ab61-70379b5b3e6e" providerId="ADAL" clId="{334058FC-D1AB-4C35-B2F2-04D4696583C2}" dt="2022-06-28T21:28:32.187" v="1659" actId="2696"/>
        <pc:sldMkLst>
          <pc:docMk/>
          <pc:sldMk cId="3419463834" sldId="261"/>
        </pc:sldMkLst>
      </pc:sldChg>
      <pc:sldChg chg="del">
        <pc:chgData name="Pals, Elizabeth" userId="3a3e4742-7438-4a4a-ab61-70379b5b3e6e" providerId="ADAL" clId="{334058FC-D1AB-4C35-B2F2-04D4696583C2}" dt="2022-06-28T21:28:32.187" v="1659" actId="2696"/>
        <pc:sldMkLst>
          <pc:docMk/>
          <pc:sldMk cId="3273945496" sldId="262"/>
        </pc:sldMkLst>
      </pc:sldChg>
      <pc:sldChg chg="del">
        <pc:chgData name="Pals, Elizabeth" userId="3a3e4742-7438-4a4a-ab61-70379b5b3e6e" providerId="ADAL" clId="{334058FC-D1AB-4C35-B2F2-04D4696583C2}" dt="2022-06-28T21:28:32.187" v="1659" actId="2696"/>
        <pc:sldMkLst>
          <pc:docMk/>
          <pc:sldMk cId="1873489411" sldId="263"/>
        </pc:sldMkLst>
      </pc:sldChg>
      <pc:sldChg chg="del">
        <pc:chgData name="Pals, Elizabeth" userId="3a3e4742-7438-4a4a-ab61-70379b5b3e6e" providerId="ADAL" clId="{334058FC-D1AB-4C35-B2F2-04D4696583C2}" dt="2022-06-28T21:28:32.187" v="1659" actId="2696"/>
        <pc:sldMkLst>
          <pc:docMk/>
          <pc:sldMk cId="836357033" sldId="264"/>
        </pc:sldMkLst>
      </pc:sldChg>
      <pc:sldChg chg="modSp del mod">
        <pc:chgData name="Pals, Elizabeth" userId="3a3e4742-7438-4a4a-ab61-70379b5b3e6e" providerId="ADAL" clId="{334058FC-D1AB-4C35-B2F2-04D4696583C2}" dt="2022-06-28T21:28:32.187" v="1659" actId="2696"/>
        <pc:sldMkLst>
          <pc:docMk/>
          <pc:sldMk cId="2267902786" sldId="265"/>
        </pc:sldMkLst>
        <pc:spChg chg="mod">
          <ac:chgData name="Pals, Elizabeth" userId="3a3e4742-7438-4a4a-ab61-70379b5b3e6e" providerId="ADAL" clId="{334058FC-D1AB-4C35-B2F2-04D4696583C2}" dt="2022-06-28T14:19:58.889" v="117" actId="1076"/>
          <ac:spMkLst>
            <pc:docMk/>
            <pc:sldMk cId="2267902786" sldId="265"/>
            <ac:spMk id="6" creationId="{88390BCC-C757-DF41-B370-51581E3EAC09}"/>
          </ac:spMkLst>
        </pc:spChg>
      </pc:sldChg>
      <pc:sldChg chg="del">
        <pc:chgData name="Pals, Elizabeth" userId="3a3e4742-7438-4a4a-ab61-70379b5b3e6e" providerId="ADAL" clId="{334058FC-D1AB-4C35-B2F2-04D4696583C2}" dt="2022-06-28T21:28:32.187" v="1659" actId="2696"/>
        <pc:sldMkLst>
          <pc:docMk/>
          <pc:sldMk cId="4137444501" sldId="266"/>
        </pc:sldMkLst>
      </pc:sldChg>
      <pc:sldChg chg="del">
        <pc:chgData name="Pals, Elizabeth" userId="3a3e4742-7438-4a4a-ab61-70379b5b3e6e" providerId="ADAL" clId="{334058FC-D1AB-4C35-B2F2-04D4696583C2}" dt="2022-06-28T21:28:32.187" v="1659" actId="2696"/>
        <pc:sldMkLst>
          <pc:docMk/>
          <pc:sldMk cId="2637397809" sldId="267"/>
        </pc:sldMkLst>
      </pc:sldChg>
      <pc:sldChg chg="del">
        <pc:chgData name="Pals, Elizabeth" userId="3a3e4742-7438-4a4a-ab61-70379b5b3e6e" providerId="ADAL" clId="{334058FC-D1AB-4C35-B2F2-04D4696583C2}" dt="2022-06-28T21:28:32.187" v="1659" actId="2696"/>
        <pc:sldMkLst>
          <pc:docMk/>
          <pc:sldMk cId="3003418613" sldId="268"/>
        </pc:sldMkLst>
      </pc:sldChg>
      <pc:sldChg chg="del">
        <pc:chgData name="Pals, Elizabeth" userId="3a3e4742-7438-4a4a-ab61-70379b5b3e6e" providerId="ADAL" clId="{334058FC-D1AB-4C35-B2F2-04D4696583C2}" dt="2022-06-28T21:28:32.187" v="1659" actId="2696"/>
        <pc:sldMkLst>
          <pc:docMk/>
          <pc:sldMk cId="3692705103" sldId="269"/>
        </pc:sldMkLst>
      </pc:sldChg>
      <pc:sldChg chg="del">
        <pc:chgData name="Pals, Elizabeth" userId="3a3e4742-7438-4a4a-ab61-70379b5b3e6e" providerId="ADAL" clId="{334058FC-D1AB-4C35-B2F2-04D4696583C2}" dt="2022-06-28T21:28:32.187" v="1659" actId="2696"/>
        <pc:sldMkLst>
          <pc:docMk/>
          <pc:sldMk cId="3724454291" sldId="271"/>
        </pc:sldMkLst>
      </pc:sldChg>
      <pc:sldChg chg="del">
        <pc:chgData name="Pals, Elizabeth" userId="3a3e4742-7438-4a4a-ab61-70379b5b3e6e" providerId="ADAL" clId="{334058FC-D1AB-4C35-B2F2-04D4696583C2}" dt="2022-06-28T21:28:32.187" v="1659" actId="2696"/>
        <pc:sldMkLst>
          <pc:docMk/>
          <pc:sldMk cId="450187002" sldId="272"/>
        </pc:sldMkLst>
      </pc:sldChg>
      <pc:sldChg chg="del">
        <pc:chgData name="Pals, Elizabeth" userId="3a3e4742-7438-4a4a-ab61-70379b5b3e6e" providerId="ADAL" clId="{334058FC-D1AB-4C35-B2F2-04D4696583C2}" dt="2022-06-28T21:28:32.187" v="1659" actId="2696"/>
        <pc:sldMkLst>
          <pc:docMk/>
          <pc:sldMk cId="1120474973" sldId="273"/>
        </pc:sldMkLst>
      </pc:sldChg>
      <pc:sldChg chg="del">
        <pc:chgData name="Pals, Elizabeth" userId="3a3e4742-7438-4a4a-ab61-70379b5b3e6e" providerId="ADAL" clId="{334058FC-D1AB-4C35-B2F2-04D4696583C2}" dt="2022-06-28T21:28:32.187" v="1659" actId="2696"/>
        <pc:sldMkLst>
          <pc:docMk/>
          <pc:sldMk cId="3904175490" sldId="274"/>
        </pc:sldMkLst>
      </pc:sldChg>
      <pc:sldChg chg="del">
        <pc:chgData name="Pals, Elizabeth" userId="3a3e4742-7438-4a4a-ab61-70379b5b3e6e" providerId="ADAL" clId="{334058FC-D1AB-4C35-B2F2-04D4696583C2}" dt="2022-06-28T21:28:32.187" v="1659" actId="2696"/>
        <pc:sldMkLst>
          <pc:docMk/>
          <pc:sldMk cId="60236983" sldId="275"/>
        </pc:sldMkLst>
      </pc:sldChg>
      <pc:sldChg chg="del">
        <pc:chgData name="Pals, Elizabeth" userId="3a3e4742-7438-4a4a-ab61-70379b5b3e6e" providerId="ADAL" clId="{334058FC-D1AB-4C35-B2F2-04D4696583C2}" dt="2022-06-28T21:28:32.187" v="1659" actId="2696"/>
        <pc:sldMkLst>
          <pc:docMk/>
          <pc:sldMk cId="2099558286" sldId="276"/>
        </pc:sldMkLst>
      </pc:sldChg>
      <pc:sldChg chg="del">
        <pc:chgData name="Pals, Elizabeth" userId="3a3e4742-7438-4a4a-ab61-70379b5b3e6e" providerId="ADAL" clId="{334058FC-D1AB-4C35-B2F2-04D4696583C2}" dt="2022-06-28T21:28:32.187" v="1659" actId="2696"/>
        <pc:sldMkLst>
          <pc:docMk/>
          <pc:sldMk cId="4098817644" sldId="278"/>
        </pc:sldMkLst>
      </pc:sldChg>
      <pc:sldChg chg="del">
        <pc:chgData name="Pals, Elizabeth" userId="3a3e4742-7438-4a4a-ab61-70379b5b3e6e" providerId="ADAL" clId="{334058FC-D1AB-4C35-B2F2-04D4696583C2}" dt="2022-06-28T21:28:32.187" v="1659" actId="2696"/>
        <pc:sldMkLst>
          <pc:docMk/>
          <pc:sldMk cId="971642367" sldId="279"/>
        </pc:sldMkLst>
      </pc:sldChg>
      <pc:sldChg chg="del">
        <pc:chgData name="Pals, Elizabeth" userId="3a3e4742-7438-4a4a-ab61-70379b5b3e6e" providerId="ADAL" clId="{334058FC-D1AB-4C35-B2F2-04D4696583C2}" dt="2022-06-28T21:28:32.187" v="1659" actId="2696"/>
        <pc:sldMkLst>
          <pc:docMk/>
          <pc:sldMk cId="4001228344" sldId="280"/>
        </pc:sldMkLst>
      </pc:sldChg>
      <pc:sldChg chg="addSp delSp modSp del mod ord modNotesTx">
        <pc:chgData name="Pals, Elizabeth" userId="3a3e4742-7438-4a4a-ab61-70379b5b3e6e" providerId="ADAL" clId="{334058FC-D1AB-4C35-B2F2-04D4696583C2}" dt="2022-06-28T21:22:21.293" v="1620" actId="2696"/>
        <pc:sldMkLst>
          <pc:docMk/>
          <pc:sldMk cId="617813797" sldId="281"/>
        </pc:sldMkLst>
        <pc:spChg chg="mod">
          <ac:chgData name="Pals, Elizabeth" userId="3a3e4742-7438-4a4a-ab61-70379b5b3e6e" providerId="ADAL" clId="{334058FC-D1AB-4C35-B2F2-04D4696583C2}" dt="2022-06-28T14:21:14.872" v="165" actId="20577"/>
          <ac:spMkLst>
            <pc:docMk/>
            <pc:sldMk cId="617813797" sldId="281"/>
            <ac:spMk id="2" creationId="{0BEFF78B-89C2-5D49-815C-371EEEDFE6BA}"/>
          </ac:spMkLst>
        </pc:spChg>
        <pc:spChg chg="mod">
          <ac:chgData name="Pals, Elizabeth" userId="3a3e4742-7438-4a4a-ab61-70379b5b3e6e" providerId="ADAL" clId="{334058FC-D1AB-4C35-B2F2-04D4696583C2}" dt="2022-06-28T14:18:52.428" v="114" actId="1076"/>
          <ac:spMkLst>
            <pc:docMk/>
            <pc:sldMk cId="617813797" sldId="281"/>
            <ac:spMk id="6" creationId="{88390BCC-C757-DF41-B370-51581E3EAC09}"/>
          </ac:spMkLst>
        </pc:spChg>
        <pc:spChg chg="mod">
          <ac:chgData name="Pals, Elizabeth" userId="3a3e4742-7438-4a4a-ab61-70379b5b3e6e" providerId="ADAL" clId="{334058FC-D1AB-4C35-B2F2-04D4696583C2}" dt="2022-06-28T15:01:47.289" v="627" actId="255"/>
          <ac:spMkLst>
            <pc:docMk/>
            <pc:sldMk cId="617813797" sldId="281"/>
            <ac:spMk id="10" creationId="{90F05409-9975-3A46-876A-14B286B91446}"/>
          </ac:spMkLst>
        </pc:spChg>
        <pc:spChg chg="mod">
          <ac:chgData name="Pals, Elizabeth" userId="3a3e4742-7438-4a4a-ab61-70379b5b3e6e" providerId="ADAL" clId="{334058FC-D1AB-4C35-B2F2-04D4696583C2}" dt="2022-06-28T15:01:51.464" v="628" actId="255"/>
          <ac:spMkLst>
            <pc:docMk/>
            <pc:sldMk cId="617813797" sldId="281"/>
            <ac:spMk id="13" creationId="{D8BB6121-006A-0E43-9393-AF6431A49589}"/>
          </ac:spMkLst>
        </pc:spChg>
        <pc:spChg chg="mod">
          <ac:chgData name="Pals, Elizabeth" userId="3a3e4742-7438-4a4a-ab61-70379b5b3e6e" providerId="ADAL" clId="{334058FC-D1AB-4C35-B2F2-04D4696583C2}" dt="2022-06-28T15:01:56.534" v="629" actId="255"/>
          <ac:spMkLst>
            <pc:docMk/>
            <pc:sldMk cId="617813797" sldId="281"/>
            <ac:spMk id="15" creationId="{B86251FB-654C-F040-BB84-E7C7EFB4A8F0}"/>
          </ac:spMkLst>
        </pc:spChg>
        <pc:spChg chg="mod">
          <ac:chgData name="Pals, Elizabeth" userId="3a3e4742-7438-4a4a-ab61-70379b5b3e6e" providerId="ADAL" clId="{334058FC-D1AB-4C35-B2F2-04D4696583C2}" dt="2022-06-28T15:02:06.416" v="631" actId="255"/>
          <ac:spMkLst>
            <pc:docMk/>
            <pc:sldMk cId="617813797" sldId="281"/>
            <ac:spMk id="17" creationId="{6D17622D-B21A-B048-BE90-32D20A8D251B}"/>
          </ac:spMkLst>
        </pc:spChg>
        <pc:spChg chg="add del">
          <ac:chgData name="Pals, Elizabeth" userId="3a3e4742-7438-4a4a-ab61-70379b5b3e6e" providerId="ADAL" clId="{334058FC-D1AB-4C35-B2F2-04D4696583C2}" dt="2022-06-28T14:20:21.502" v="121" actId="22"/>
          <ac:spMkLst>
            <pc:docMk/>
            <pc:sldMk cId="617813797" sldId="281"/>
            <ac:spMk id="20" creationId="{B51A0291-315D-44FA-BB96-584850FBDACB}"/>
          </ac:spMkLst>
        </pc:spChg>
        <pc:spChg chg="add mod">
          <ac:chgData name="Pals, Elizabeth" userId="3a3e4742-7438-4a4a-ab61-70379b5b3e6e" providerId="ADAL" clId="{334058FC-D1AB-4C35-B2F2-04D4696583C2}" dt="2022-06-28T21:17:02.163" v="1563"/>
          <ac:spMkLst>
            <pc:docMk/>
            <pc:sldMk cId="617813797" sldId="281"/>
            <ac:spMk id="21" creationId="{F21B889B-A4B4-4C50-8640-A083D81BD622}"/>
          </ac:spMkLst>
        </pc:spChg>
        <pc:spChg chg="add mod">
          <ac:chgData name="Pals, Elizabeth" userId="3a3e4742-7438-4a4a-ab61-70379b5b3e6e" providerId="ADAL" clId="{334058FC-D1AB-4C35-B2F2-04D4696583C2}" dt="2022-06-28T15:00:31.499" v="613" actId="255"/>
          <ac:spMkLst>
            <pc:docMk/>
            <pc:sldMk cId="617813797" sldId="281"/>
            <ac:spMk id="26" creationId="{35D60AFA-F39B-443B-A632-705537FBB0A9}"/>
          </ac:spMkLst>
        </pc:spChg>
        <pc:spChg chg="add mod">
          <ac:chgData name="Pals, Elizabeth" userId="3a3e4742-7438-4a4a-ab61-70379b5b3e6e" providerId="ADAL" clId="{334058FC-D1AB-4C35-B2F2-04D4696583C2}" dt="2022-06-28T17:40:52.302" v="705" actId="1076"/>
          <ac:spMkLst>
            <pc:docMk/>
            <pc:sldMk cId="617813797" sldId="281"/>
            <ac:spMk id="28" creationId="{9F94225F-DB7D-4144-A89D-2A6780DEF1AA}"/>
          </ac:spMkLst>
        </pc:spChg>
        <pc:grpChg chg="mod">
          <ac:chgData name="Pals, Elizabeth" userId="3a3e4742-7438-4a4a-ab61-70379b5b3e6e" providerId="ADAL" clId="{334058FC-D1AB-4C35-B2F2-04D4696583C2}" dt="2022-06-28T14:44:27.549" v="425" actId="1076"/>
          <ac:grpSpMkLst>
            <pc:docMk/>
            <pc:sldMk cId="617813797" sldId="281"/>
            <ac:grpSpMk id="19" creationId="{E8546064-D051-E34B-95E8-A301FE64EF3A}"/>
          </ac:grpSpMkLst>
        </pc:grpChg>
        <pc:cxnChg chg="mod">
          <ac:chgData name="Pals, Elizabeth" userId="3a3e4742-7438-4a4a-ab61-70379b5b3e6e" providerId="ADAL" clId="{334058FC-D1AB-4C35-B2F2-04D4696583C2}" dt="2022-06-28T14:36:07.982" v="340" actId="1076"/>
          <ac:cxnSpMkLst>
            <pc:docMk/>
            <pc:sldMk cId="617813797" sldId="281"/>
            <ac:cxnSpMk id="14" creationId="{F1B3950C-0EBF-C949-B755-CCD2C5110B43}"/>
          </ac:cxnSpMkLst>
        </pc:cxnChg>
        <pc:cxnChg chg="mod">
          <ac:chgData name="Pals, Elizabeth" userId="3a3e4742-7438-4a4a-ab61-70379b5b3e6e" providerId="ADAL" clId="{334058FC-D1AB-4C35-B2F2-04D4696583C2}" dt="2022-06-28T14:47:09.672" v="443" actId="1076"/>
          <ac:cxnSpMkLst>
            <pc:docMk/>
            <pc:sldMk cId="617813797" sldId="281"/>
            <ac:cxnSpMk id="16" creationId="{27794545-16E1-CE46-8545-79ABE8888C43}"/>
          </ac:cxnSpMkLst>
        </pc:cxnChg>
        <pc:cxnChg chg="mod">
          <ac:chgData name="Pals, Elizabeth" userId="3a3e4742-7438-4a4a-ab61-70379b5b3e6e" providerId="ADAL" clId="{334058FC-D1AB-4C35-B2F2-04D4696583C2}" dt="2022-06-28T14:47:44.978" v="450" actId="1076"/>
          <ac:cxnSpMkLst>
            <pc:docMk/>
            <pc:sldMk cId="617813797" sldId="281"/>
            <ac:cxnSpMk id="18" creationId="{4790D5E5-3CA0-1146-A057-F35860AC0FC5}"/>
          </ac:cxnSpMkLst>
        </pc:cxnChg>
        <pc:cxnChg chg="add mod">
          <ac:chgData name="Pals, Elizabeth" userId="3a3e4742-7438-4a4a-ab61-70379b5b3e6e" providerId="ADAL" clId="{334058FC-D1AB-4C35-B2F2-04D4696583C2}" dt="2022-06-28T14:48:03.386" v="454" actId="14100"/>
          <ac:cxnSpMkLst>
            <pc:docMk/>
            <pc:sldMk cId="617813797" sldId="281"/>
            <ac:cxnSpMk id="22" creationId="{B496D8BB-7AB6-4C09-A58E-1E2433C0DF6D}"/>
          </ac:cxnSpMkLst>
        </pc:cxnChg>
        <pc:cxnChg chg="add del mod">
          <ac:chgData name="Pals, Elizabeth" userId="3a3e4742-7438-4a4a-ab61-70379b5b3e6e" providerId="ADAL" clId="{334058FC-D1AB-4C35-B2F2-04D4696583C2}" dt="2022-06-28T14:49:16.852" v="465" actId="478"/>
          <ac:cxnSpMkLst>
            <pc:docMk/>
            <pc:sldMk cId="617813797" sldId="281"/>
            <ac:cxnSpMk id="27" creationId="{652B5D8F-77A7-4F10-9C15-52A1A6E9419E}"/>
          </ac:cxnSpMkLst>
        </pc:cxnChg>
        <pc:cxnChg chg="add mod">
          <ac:chgData name="Pals, Elizabeth" userId="3a3e4742-7438-4a4a-ab61-70379b5b3e6e" providerId="ADAL" clId="{334058FC-D1AB-4C35-B2F2-04D4696583C2}" dt="2022-06-28T14:49:54.419" v="469" actId="1076"/>
          <ac:cxnSpMkLst>
            <pc:docMk/>
            <pc:sldMk cId="617813797" sldId="281"/>
            <ac:cxnSpMk id="31" creationId="{F87E4315-1465-4DCF-8E55-7AF589985B6F}"/>
          </ac:cxnSpMkLst>
        </pc:cxnChg>
      </pc:sldChg>
      <pc:sldChg chg="del">
        <pc:chgData name="Pals, Elizabeth" userId="3a3e4742-7438-4a4a-ab61-70379b5b3e6e" providerId="ADAL" clId="{334058FC-D1AB-4C35-B2F2-04D4696583C2}" dt="2022-06-28T21:28:32.187" v="1659" actId="2696"/>
        <pc:sldMkLst>
          <pc:docMk/>
          <pc:sldMk cId="1879901265" sldId="282"/>
        </pc:sldMkLst>
      </pc:sldChg>
      <pc:sldChg chg="del">
        <pc:chgData name="Pals, Elizabeth" userId="3a3e4742-7438-4a4a-ab61-70379b5b3e6e" providerId="ADAL" clId="{334058FC-D1AB-4C35-B2F2-04D4696583C2}" dt="2022-06-28T21:28:32.187" v="1659" actId="2696"/>
        <pc:sldMkLst>
          <pc:docMk/>
          <pc:sldMk cId="2699913036" sldId="283"/>
        </pc:sldMkLst>
      </pc:sldChg>
      <pc:sldChg chg="del">
        <pc:chgData name="Pals, Elizabeth" userId="3a3e4742-7438-4a4a-ab61-70379b5b3e6e" providerId="ADAL" clId="{334058FC-D1AB-4C35-B2F2-04D4696583C2}" dt="2022-06-28T21:28:32.187" v="1659" actId="2696"/>
        <pc:sldMkLst>
          <pc:docMk/>
          <pc:sldMk cId="2171521718" sldId="284"/>
        </pc:sldMkLst>
      </pc:sldChg>
      <pc:sldChg chg="del">
        <pc:chgData name="Pals, Elizabeth" userId="3a3e4742-7438-4a4a-ab61-70379b5b3e6e" providerId="ADAL" clId="{334058FC-D1AB-4C35-B2F2-04D4696583C2}" dt="2022-06-28T21:28:32.187" v="1659" actId="2696"/>
        <pc:sldMkLst>
          <pc:docMk/>
          <pc:sldMk cId="1606782060" sldId="285"/>
        </pc:sldMkLst>
      </pc:sldChg>
      <pc:sldChg chg="del">
        <pc:chgData name="Pals, Elizabeth" userId="3a3e4742-7438-4a4a-ab61-70379b5b3e6e" providerId="ADAL" clId="{334058FC-D1AB-4C35-B2F2-04D4696583C2}" dt="2022-06-28T21:28:32.187" v="1659" actId="2696"/>
        <pc:sldMkLst>
          <pc:docMk/>
          <pc:sldMk cId="723171138" sldId="286"/>
        </pc:sldMkLst>
      </pc:sldChg>
      <pc:sldChg chg="del">
        <pc:chgData name="Pals, Elizabeth" userId="3a3e4742-7438-4a4a-ab61-70379b5b3e6e" providerId="ADAL" clId="{334058FC-D1AB-4C35-B2F2-04D4696583C2}" dt="2022-06-28T21:28:32.187" v="1659" actId="2696"/>
        <pc:sldMkLst>
          <pc:docMk/>
          <pc:sldMk cId="3996924912" sldId="287"/>
        </pc:sldMkLst>
      </pc:sldChg>
      <pc:sldChg chg="del">
        <pc:chgData name="Pals, Elizabeth" userId="3a3e4742-7438-4a4a-ab61-70379b5b3e6e" providerId="ADAL" clId="{334058FC-D1AB-4C35-B2F2-04D4696583C2}" dt="2022-06-28T21:28:32.187" v="1659" actId="2696"/>
        <pc:sldMkLst>
          <pc:docMk/>
          <pc:sldMk cId="2295004782" sldId="288"/>
        </pc:sldMkLst>
      </pc:sldChg>
      <pc:sldChg chg="del">
        <pc:chgData name="Pals, Elizabeth" userId="3a3e4742-7438-4a4a-ab61-70379b5b3e6e" providerId="ADAL" clId="{334058FC-D1AB-4C35-B2F2-04D4696583C2}" dt="2022-06-28T21:28:32.187" v="1659" actId="2696"/>
        <pc:sldMkLst>
          <pc:docMk/>
          <pc:sldMk cId="2683404936" sldId="289"/>
        </pc:sldMkLst>
      </pc:sldChg>
      <pc:sldChg chg="del">
        <pc:chgData name="Pals, Elizabeth" userId="3a3e4742-7438-4a4a-ab61-70379b5b3e6e" providerId="ADAL" clId="{334058FC-D1AB-4C35-B2F2-04D4696583C2}" dt="2022-06-28T21:28:32.187" v="1659" actId="2696"/>
        <pc:sldMkLst>
          <pc:docMk/>
          <pc:sldMk cId="2276230330" sldId="290"/>
        </pc:sldMkLst>
      </pc:sldChg>
      <pc:sldChg chg="del">
        <pc:chgData name="Pals, Elizabeth" userId="3a3e4742-7438-4a4a-ab61-70379b5b3e6e" providerId="ADAL" clId="{334058FC-D1AB-4C35-B2F2-04D4696583C2}" dt="2022-06-28T21:28:32.187" v="1659" actId="2696"/>
        <pc:sldMkLst>
          <pc:docMk/>
          <pc:sldMk cId="88059885" sldId="291"/>
        </pc:sldMkLst>
      </pc:sldChg>
      <pc:sldChg chg="del">
        <pc:chgData name="Pals, Elizabeth" userId="3a3e4742-7438-4a4a-ab61-70379b5b3e6e" providerId="ADAL" clId="{334058FC-D1AB-4C35-B2F2-04D4696583C2}" dt="2022-06-28T21:28:32.187" v="1659" actId="2696"/>
        <pc:sldMkLst>
          <pc:docMk/>
          <pc:sldMk cId="1845425660" sldId="293"/>
        </pc:sldMkLst>
      </pc:sldChg>
      <pc:sldChg chg="del">
        <pc:chgData name="Pals, Elizabeth" userId="3a3e4742-7438-4a4a-ab61-70379b5b3e6e" providerId="ADAL" clId="{334058FC-D1AB-4C35-B2F2-04D4696583C2}" dt="2022-06-28T21:28:32.187" v="1659" actId="2696"/>
        <pc:sldMkLst>
          <pc:docMk/>
          <pc:sldMk cId="535200191" sldId="294"/>
        </pc:sldMkLst>
      </pc:sldChg>
      <pc:sldChg chg="del">
        <pc:chgData name="Pals, Elizabeth" userId="3a3e4742-7438-4a4a-ab61-70379b5b3e6e" providerId="ADAL" clId="{334058FC-D1AB-4C35-B2F2-04D4696583C2}" dt="2022-06-28T21:28:32.187" v="1659" actId="2696"/>
        <pc:sldMkLst>
          <pc:docMk/>
          <pc:sldMk cId="982542650" sldId="295"/>
        </pc:sldMkLst>
      </pc:sldChg>
      <pc:sldChg chg="del">
        <pc:chgData name="Pals, Elizabeth" userId="3a3e4742-7438-4a4a-ab61-70379b5b3e6e" providerId="ADAL" clId="{334058FC-D1AB-4C35-B2F2-04D4696583C2}" dt="2022-06-28T21:28:32.187" v="1659" actId="2696"/>
        <pc:sldMkLst>
          <pc:docMk/>
          <pc:sldMk cId="3050743358" sldId="296"/>
        </pc:sldMkLst>
      </pc:sldChg>
      <pc:sldChg chg="del">
        <pc:chgData name="Pals, Elizabeth" userId="3a3e4742-7438-4a4a-ab61-70379b5b3e6e" providerId="ADAL" clId="{334058FC-D1AB-4C35-B2F2-04D4696583C2}" dt="2022-06-28T21:28:32.187" v="1659" actId="2696"/>
        <pc:sldMkLst>
          <pc:docMk/>
          <pc:sldMk cId="4132164907" sldId="297"/>
        </pc:sldMkLst>
      </pc:sldChg>
      <pc:sldChg chg="del">
        <pc:chgData name="Pals, Elizabeth" userId="3a3e4742-7438-4a4a-ab61-70379b5b3e6e" providerId="ADAL" clId="{334058FC-D1AB-4C35-B2F2-04D4696583C2}" dt="2022-06-28T21:28:32.187" v="1659" actId="2696"/>
        <pc:sldMkLst>
          <pc:docMk/>
          <pc:sldMk cId="3662715569" sldId="298"/>
        </pc:sldMkLst>
      </pc:sldChg>
      <pc:sldChg chg="del">
        <pc:chgData name="Pals, Elizabeth" userId="3a3e4742-7438-4a4a-ab61-70379b5b3e6e" providerId="ADAL" clId="{334058FC-D1AB-4C35-B2F2-04D4696583C2}" dt="2022-06-28T21:28:32.187" v="1659" actId="2696"/>
        <pc:sldMkLst>
          <pc:docMk/>
          <pc:sldMk cId="2550093533" sldId="299"/>
        </pc:sldMkLst>
      </pc:sldChg>
      <pc:sldChg chg="del">
        <pc:chgData name="Pals, Elizabeth" userId="3a3e4742-7438-4a4a-ab61-70379b5b3e6e" providerId="ADAL" clId="{334058FC-D1AB-4C35-B2F2-04D4696583C2}" dt="2022-06-28T21:28:32.187" v="1659" actId="2696"/>
        <pc:sldMkLst>
          <pc:docMk/>
          <pc:sldMk cId="1292730526" sldId="301"/>
        </pc:sldMkLst>
      </pc:sldChg>
      <pc:sldChg chg="del">
        <pc:chgData name="Pals, Elizabeth" userId="3a3e4742-7438-4a4a-ab61-70379b5b3e6e" providerId="ADAL" clId="{334058FC-D1AB-4C35-B2F2-04D4696583C2}" dt="2022-06-28T21:28:32.187" v="1659" actId="2696"/>
        <pc:sldMkLst>
          <pc:docMk/>
          <pc:sldMk cId="2618080733" sldId="302"/>
        </pc:sldMkLst>
      </pc:sldChg>
      <pc:sldChg chg="del">
        <pc:chgData name="Pals, Elizabeth" userId="3a3e4742-7438-4a4a-ab61-70379b5b3e6e" providerId="ADAL" clId="{334058FC-D1AB-4C35-B2F2-04D4696583C2}" dt="2022-06-28T21:28:32.187" v="1659" actId="2696"/>
        <pc:sldMkLst>
          <pc:docMk/>
          <pc:sldMk cId="3917369950" sldId="303"/>
        </pc:sldMkLst>
      </pc:sldChg>
      <pc:sldChg chg="del">
        <pc:chgData name="Pals, Elizabeth" userId="3a3e4742-7438-4a4a-ab61-70379b5b3e6e" providerId="ADAL" clId="{334058FC-D1AB-4C35-B2F2-04D4696583C2}" dt="2022-06-28T21:28:32.187" v="1659" actId="2696"/>
        <pc:sldMkLst>
          <pc:docMk/>
          <pc:sldMk cId="3108323395" sldId="304"/>
        </pc:sldMkLst>
      </pc:sldChg>
      <pc:sldChg chg="del">
        <pc:chgData name="Pals, Elizabeth" userId="3a3e4742-7438-4a4a-ab61-70379b5b3e6e" providerId="ADAL" clId="{334058FC-D1AB-4C35-B2F2-04D4696583C2}" dt="2022-06-28T21:28:32.187" v="1659" actId="2696"/>
        <pc:sldMkLst>
          <pc:docMk/>
          <pc:sldMk cId="467673891" sldId="305"/>
        </pc:sldMkLst>
      </pc:sldChg>
      <pc:sldChg chg="del">
        <pc:chgData name="Pals, Elizabeth" userId="3a3e4742-7438-4a4a-ab61-70379b5b3e6e" providerId="ADAL" clId="{334058FC-D1AB-4C35-B2F2-04D4696583C2}" dt="2022-06-28T21:28:32.187" v="1659" actId="2696"/>
        <pc:sldMkLst>
          <pc:docMk/>
          <pc:sldMk cId="3914499997" sldId="306"/>
        </pc:sldMkLst>
      </pc:sldChg>
      <pc:sldChg chg="del">
        <pc:chgData name="Pals, Elizabeth" userId="3a3e4742-7438-4a4a-ab61-70379b5b3e6e" providerId="ADAL" clId="{334058FC-D1AB-4C35-B2F2-04D4696583C2}" dt="2022-06-28T21:28:32.187" v="1659" actId="2696"/>
        <pc:sldMkLst>
          <pc:docMk/>
          <pc:sldMk cId="4230118237" sldId="307"/>
        </pc:sldMkLst>
      </pc:sldChg>
      <pc:sldChg chg="del">
        <pc:chgData name="Pals, Elizabeth" userId="3a3e4742-7438-4a4a-ab61-70379b5b3e6e" providerId="ADAL" clId="{334058FC-D1AB-4C35-B2F2-04D4696583C2}" dt="2022-06-28T21:28:32.187" v="1659" actId="2696"/>
        <pc:sldMkLst>
          <pc:docMk/>
          <pc:sldMk cId="1404467913" sldId="308"/>
        </pc:sldMkLst>
      </pc:sldChg>
      <pc:sldChg chg="del">
        <pc:chgData name="Pals, Elizabeth" userId="3a3e4742-7438-4a4a-ab61-70379b5b3e6e" providerId="ADAL" clId="{334058FC-D1AB-4C35-B2F2-04D4696583C2}" dt="2022-06-28T21:28:32.187" v="1659" actId="2696"/>
        <pc:sldMkLst>
          <pc:docMk/>
          <pc:sldMk cId="3209107663" sldId="309"/>
        </pc:sldMkLst>
      </pc:sldChg>
      <pc:sldChg chg="del">
        <pc:chgData name="Pals, Elizabeth" userId="3a3e4742-7438-4a4a-ab61-70379b5b3e6e" providerId="ADAL" clId="{334058FC-D1AB-4C35-B2F2-04D4696583C2}" dt="2022-06-28T21:28:32.187" v="1659" actId="2696"/>
        <pc:sldMkLst>
          <pc:docMk/>
          <pc:sldMk cId="790296273" sldId="310"/>
        </pc:sldMkLst>
      </pc:sldChg>
      <pc:sldChg chg="del">
        <pc:chgData name="Pals, Elizabeth" userId="3a3e4742-7438-4a4a-ab61-70379b5b3e6e" providerId="ADAL" clId="{334058FC-D1AB-4C35-B2F2-04D4696583C2}" dt="2022-06-28T21:28:32.187" v="1659" actId="2696"/>
        <pc:sldMkLst>
          <pc:docMk/>
          <pc:sldMk cId="2534688352" sldId="311"/>
        </pc:sldMkLst>
      </pc:sldChg>
      <pc:sldChg chg="del">
        <pc:chgData name="Pals, Elizabeth" userId="3a3e4742-7438-4a4a-ab61-70379b5b3e6e" providerId="ADAL" clId="{334058FC-D1AB-4C35-B2F2-04D4696583C2}" dt="2022-06-28T21:28:32.187" v="1659" actId="2696"/>
        <pc:sldMkLst>
          <pc:docMk/>
          <pc:sldMk cId="619994298" sldId="312"/>
        </pc:sldMkLst>
      </pc:sldChg>
      <pc:sldChg chg="del">
        <pc:chgData name="Pals, Elizabeth" userId="3a3e4742-7438-4a4a-ab61-70379b5b3e6e" providerId="ADAL" clId="{334058FC-D1AB-4C35-B2F2-04D4696583C2}" dt="2022-06-28T21:28:32.187" v="1659" actId="2696"/>
        <pc:sldMkLst>
          <pc:docMk/>
          <pc:sldMk cId="2904903098" sldId="313"/>
        </pc:sldMkLst>
      </pc:sldChg>
      <pc:sldChg chg="del">
        <pc:chgData name="Pals, Elizabeth" userId="3a3e4742-7438-4a4a-ab61-70379b5b3e6e" providerId="ADAL" clId="{334058FC-D1AB-4C35-B2F2-04D4696583C2}" dt="2022-06-28T21:28:32.187" v="1659" actId="2696"/>
        <pc:sldMkLst>
          <pc:docMk/>
          <pc:sldMk cId="2075240463" sldId="314"/>
        </pc:sldMkLst>
      </pc:sldChg>
      <pc:sldChg chg="del">
        <pc:chgData name="Pals, Elizabeth" userId="3a3e4742-7438-4a4a-ab61-70379b5b3e6e" providerId="ADAL" clId="{334058FC-D1AB-4C35-B2F2-04D4696583C2}" dt="2022-06-28T21:28:32.187" v="1659" actId="2696"/>
        <pc:sldMkLst>
          <pc:docMk/>
          <pc:sldMk cId="1888550793" sldId="315"/>
        </pc:sldMkLst>
      </pc:sldChg>
      <pc:sldChg chg="del">
        <pc:chgData name="Pals, Elizabeth" userId="3a3e4742-7438-4a4a-ab61-70379b5b3e6e" providerId="ADAL" clId="{334058FC-D1AB-4C35-B2F2-04D4696583C2}" dt="2022-06-28T21:28:32.187" v="1659" actId="2696"/>
        <pc:sldMkLst>
          <pc:docMk/>
          <pc:sldMk cId="3212879418" sldId="316"/>
        </pc:sldMkLst>
      </pc:sldChg>
      <pc:sldChg chg="addSp delSp modSp mod ord">
        <pc:chgData name="Pals, Elizabeth" userId="3a3e4742-7438-4a4a-ab61-70379b5b3e6e" providerId="ADAL" clId="{334058FC-D1AB-4C35-B2F2-04D4696583C2}" dt="2022-06-28T21:28:18.861" v="1658" actId="1076"/>
        <pc:sldMkLst>
          <pc:docMk/>
          <pc:sldMk cId="3149807391" sldId="317"/>
        </pc:sldMkLst>
        <pc:spChg chg="add del mod">
          <ac:chgData name="Pals, Elizabeth" userId="3a3e4742-7438-4a4a-ab61-70379b5b3e6e" providerId="ADAL" clId="{334058FC-D1AB-4C35-B2F2-04D4696583C2}" dt="2022-06-28T21:24:26.110" v="1637" actId="478"/>
          <ac:spMkLst>
            <pc:docMk/>
            <pc:sldMk cId="3149807391" sldId="317"/>
            <ac:spMk id="3" creationId="{44FB9369-A1EC-446A-913E-E0EF188B3A7F}"/>
          </ac:spMkLst>
        </pc:spChg>
        <pc:spChg chg="del mod">
          <ac:chgData name="Pals, Elizabeth" userId="3a3e4742-7438-4a4a-ab61-70379b5b3e6e" providerId="ADAL" clId="{334058FC-D1AB-4C35-B2F2-04D4696583C2}" dt="2022-06-28T21:24:21.868" v="1635" actId="478"/>
          <ac:spMkLst>
            <pc:docMk/>
            <pc:sldMk cId="3149807391" sldId="317"/>
            <ac:spMk id="4" creationId="{47A2825B-62F0-D741-A43E-3B1F36BF76A0}"/>
          </ac:spMkLst>
        </pc:spChg>
        <pc:spChg chg="add mod">
          <ac:chgData name="Pals, Elizabeth" userId="3a3e4742-7438-4a4a-ab61-70379b5b3e6e" providerId="ADAL" clId="{334058FC-D1AB-4C35-B2F2-04D4696583C2}" dt="2022-06-28T21:28:05.172" v="1657" actId="14100"/>
          <ac:spMkLst>
            <pc:docMk/>
            <pc:sldMk cId="3149807391" sldId="317"/>
            <ac:spMk id="5" creationId="{D0185E7F-047E-46D7-BEA5-082E1C804008}"/>
          </ac:spMkLst>
        </pc:spChg>
        <pc:spChg chg="add del">
          <ac:chgData name="Pals, Elizabeth" userId="3a3e4742-7438-4a4a-ab61-70379b5b3e6e" providerId="ADAL" clId="{334058FC-D1AB-4C35-B2F2-04D4696583C2}" dt="2022-06-28T21:26:51.618" v="1649" actId="22"/>
          <ac:spMkLst>
            <pc:docMk/>
            <pc:sldMk cId="3149807391" sldId="317"/>
            <ac:spMk id="10" creationId="{22009502-F53C-4383-84D6-618DD56F8AE6}"/>
          </ac:spMkLst>
        </pc:spChg>
        <pc:spChg chg="add mod">
          <ac:chgData name="Pals, Elizabeth" userId="3a3e4742-7438-4a4a-ab61-70379b5b3e6e" providerId="ADAL" clId="{334058FC-D1AB-4C35-B2F2-04D4696583C2}" dt="2022-06-28T21:28:18.861" v="1658" actId="1076"/>
          <ac:spMkLst>
            <pc:docMk/>
            <pc:sldMk cId="3149807391" sldId="317"/>
            <ac:spMk id="12" creationId="{8B1F87B5-A6D3-4376-A088-1FDA52965045}"/>
          </ac:spMkLst>
        </pc:spChg>
        <pc:graphicFrameChg chg="del mod">
          <ac:chgData name="Pals, Elizabeth" userId="3a3e4742-7438-4a4a-ab61-70379b5b3e6e" providerId="ADAL" clId="{334058FC-D1AB-4C35-B2F2-04D4696583C2}" dt="2022-06-28T21:24:30.559" v="1639" actId="478"/>
          <ac:graphicFrameMkLst>
            <pc:docMk/>
            <pc:sldMk cId="3149807391" sldId="317"/>
            <ac:graphicFrameMk id="7" creationId="{E5E5F852-3D79-7048-A8AA-9726D8710490}"/>
          </ac:graphicFrameMkLst>
        </pc:graphicFrameChg>
        <pc:picChg chg="add mod">
          <ac:chgData name="Pals, Elizabeth" userId="3a3e4742-7438-4a4a-ab61-70379b5b3e6e" providerId="ADAL" clId="{334058FC-D1AB-4C35-B2F2-04D4696583C2}" dt="2022-06-28T21:27:35.226" v="1654" actId="1076"/>
          <ac:picMkLst>
            <pc:docMk/>
            <pc:sldMk cId="3149807391" sldId="317"/>
            <ac:picMk id="8" creationId="{AC1216CD-56FC-4668-8A18-CBAE8121C98A}"/>
          </ac:picMkLst>
        </pc:picChg>
      </pc:sldChg>
      <pc:sldChg chg="del">
        <pc:chgData name="Pals, Elizabeth" userId="3a3e4742-7438-4a4a-ab61-70379b5b3e6e" providerId="ADAL" clId="{334058FC-D1AB-4C35-B2F2-04D4696583C2}" dt="2022-06-28T21:23:50.575" v="1626" actId="2696"/>
        <pc:sldMkLst>
          <pc:docMk/>
          <pc:sldMk cId="331372105" sldId="318"/>
        </pc:sldMkLst>
      </pc:sldChg>
      <pc:sldChg chg="del">
        <pc:chgData name="Pals, Elizabeth" userId="3a3e4742-7438-4a4a-ab61-70379b5b3e6e" providerId="ADAL" clId="{334058FC-D1AB-4C35-B2F2-04D4696583C2}" dt="2022-06-28T21:23:50.575" v="1626" actId="2696"/>
        <pc:sldMkLst>
          <pc:docMk/>
          <pc:sldMk cId="1709024708" sldId="321"/>
        </pc:sldMkLst>
      </pc:sldChg>
      <pc:sldChg chg="del">
        <pc:chgData name="Pals, Elizabeth" userId="3a3e4742-7438-4a4a-ab61-70379b5b3e6e" providerId="ADAL" clId="{334058FC-D1AB-4C35-B2F2-04D4696583C2}" dt="2022-06-28T21:23:50.575" v="1626" actId="2696"/>
        <pc:sldMkLst>
          <pc:docMk/>
          <pc:sldMk cId="241666020" sldId="322"/>
        </pc:sldMkLst>
      </pc:sldChg>
      <pc:sldChg chg="del">
        <pc:chgData name="Pals, Elizabeth" userId="3a3e4742-7438-4a4a-ab61-70379b5b3e6e" providerId="ADAL" clId="{334058FC-D1AB-4C35-B2F2-04D4696583C2}" dt="2022-06-28T21:23:50.575" v="1626" actId="2696"/>
        <pc:sldMkLst>
          <pc:docMk/>
          <pc:sldMk cId="1765131735" sldId="323"/>
        </pc:sldMkLst>
      </pc:sldChg>
      <pc:sldChg chg="del">
        <pc:chgData name="Pals, Elizabeth" userId="3a3e4742-7438-4a4a-ab61-70379b5b3e6e" providerId="ADAL" clId="{334058FC-D1AB-4C35-B2F2-04D4696583C2}" dt="2022-06-28T21:23:50.575" v="1626" actId="2696"/>
        <pc:sldMkLst>
          <pc:docMk/>
          <pc:sldMk cId="2778729638" sldId="324"/>
        </pc:sldMkLst>
      </pc:sldChg>
      <pc:sldChg chg="del">
        <pc:chgData name="Pals, Elizabeth" userId="3a3e4742-7438-4a4a-ab61-70379b5b3e6e" providerId="ADAL" clId="{334058FC-D1AB-4C35-B2F2-04D4696583C2}" dt="2022-06-28T21:23:50.575" v="1626" actId="2696"/>
        <pc:sldMkLst>
          <pc:docMk/>
          <pc:sldMk cId="361656833" sldId="325"/>
        </pc:sldMkLst>
      </pc:sldChg>
      <pc:sldChg chg="del">
        <pc:chgData name="Pals, Elizabeth" userId="3a3e4742-7438-4a4a-ab61-70379b5b3e6e" providerId="ADAL" clId="{334058FC-D1AB-4C35-B2F2-04D4696583C2}" dt="2022-06-28T21:23:47.201" v="1625" actId="2696"/>
        <pc:sldMkLst>
          <pc:docMk/>
          <pc:sldMk cId="470449181" sldId="326"/>
        </pc:sldMkLst>
      </pc:sldChg>
      <pc:sldChg chg="del">
        <pc:chgData name="Pals, Elizabeth" userId="3a3e4742-7438-4a4a-ab61-70379b5b3e6e" providerId="ADAL" clId="{334058FC-D1AB-4C35-B2F2-04D4696583C2}" dt="2022-06-28T21:23:47.201" v="1625" actId="2696"/>
        <pc:sldMkLst>
          <pc:docMk/>
          <pc:sldMk cId="1108689697" sldId="328"/>
        </pc:sldMkLst>
      </pc:sldChg>
      <pc:sldChg chg="del">
        <pc:chgData name="Pals, Elizabeth" userId="3a3e4742-7438-4a4a-ab61-70379b5b3e6e" providerId="ADAL" clId="{334058FC-D1AB-4C35-B2F2-04D4696583C2}" dt="2022-06-28T21:23:47.201" v="1625" actId="2696"/>
        <pc:sldMkLst>
          <pc:docMk/>
          <pc:sldMk cId="3998998850" sldId="331"/>
        </pc:sldMkLst>
      </pc:sldChg>
      <pc:sldChg chg="del">
        <pc:chgData name="Pals, Elizabeth" userId="3a3e4742-7438-4a4a-ab61-70379b5b3e6e" providerId="ADAL" clId="{334058FC-D1AB-4C35-B2F2-04D4696583C2}" dt="2022-06-28T21:23:47.201" v="1625" actId="2696"/>
        <pc:sldMkLst>
          <pc:docMk/>
          <pc:sldMk cId="1077119964" sldId="332"/>
        </pc:sldMkLst>
      </pc:sldChg>
      <pc:sldChg chg="del">
        <pc:chgData name="Pals, Elizabeth" userId="3a3e4742-7438-4a4a-ab61-70379b5b3e6e" providerId="ADAL" clId="{334058FC-D1AB-4C35-B2F2-04D4696583C2}" dt="2022-06-28T21:23:47.201" v="1625" actId="2696"/>
        <pc:sldMkLst>
          <pc:docMk/>
          <pc:sldMk cId="2917224215" sldId="334"/>
        </pc:sldMkLst>
      </pc:sldChg>
      <pc:sldChg chg="del">
        <pc:chgData name="Pals, Elizabeth" userId="3a3e4742-7438-4a4a-ab61-70379b5b3e6e" providerId="ADAL" clId="{334058FC-D1AB-4C35-B2F2-04D4696583C2}" dt="2022-06-28T21:23:43.425" v="1624" actId="2696"/>
        <pc:sldMkLst>
          <pc:docMk/>
          <pc:sldMk cId="441722392" sldId="335"/>
        </pc:sldMkLst>
      </pc:sldChg>
      <pc:sldChg chg="del">
        <pc:chgData name="Pals, Elizabeth" userId="3a3e4742-7438-4a4a-ab61-70379b5b3e6e" providerId="ADAL" clId="{334058FC-D1AB-4C35-B2F2-04D4696583C2}" dt="2022-06-28T21:23:47.201" v="1625" actId="2696"/>
        <pc:sldMkLst>
          <pc:docMk/>
          <pc:sldMk cId="2609008950" sldId="337"/>
        </pc:sldMkLst>
      </pc:sldChg>
      <pc:sldChg chg="del">
        <pc:chgData name="Pals, Elizabeth" userId="3a3e4742-7438-4a4a-ab61-70379b5b3e6e" providerId="ADAL" clId="{334058FC-D1AB-4C35-B2F2-04D4696583C2}" dt="2022-06-28T21:23:43.425" v="1624" actId="2696"/>
        <pc:sldMkLst>
          <pc:docMk/>
          <pc:sldMk cId="1108286482" sldId="338"/>
        </pc:sldMkLst>
      </pc:sldChg>
      <pc:sldChg chg="del">
        <pc:chgData name="Pals, Elizabeth" userId="3a3e4742-7438-4a4a-ab61-70379b5b3e6e" providerId="ADAL" clId="{334058FC-D1AB-4C35-B2F2-04D4696583C2}" dt="2022-06-28T21:23:43.425" v="1624" actId="2696"/>
        <pc:sldMkLst>
          <pc:docMk/>
          <pc:sldMk cId="3853753967" sldId="339"/>
        </pc:sldMkLst>
      </pc:sldChg>
      <pc:sldChg chg="del">
        <pc:chgData name="Pals, Elizabeth" userId="3a3e4742-7438-4a4a-ab61-70379b5b3e6e" providerId="ADAL" clId="{334058FC-D1AB-4C35-B2F2-04D4696583C2}" dt="2022-06-28T21:23:43.425" v="1624" actId="2696"/>
        <pc:sldMkLst>
          <pc:docMk/>
          <pc:sldMk cId="3421281735" sldId="340"/>
        </pc:sldMkLst>
      </pc:sldChg>
      <pc:sldChg chg="del">
        <pc:chgData name="Pals, Elizabeth" userId="3a3e4742-7438-4a4a-ab61-70379b5b3e6e" providerId="ADAL" clId="{334058FC-D1AB-4C35-B2F2-04D4696583C2}" dt="2022-06-28T21:23:43.425" v="1624" actId="2696"/>
        <pc:sldMkLst>
          <pc:docMk/>
          <pc:sldMk cId="889782900" sldId="341"/>
        </pc:sldMkLst>
      </pc:sldChg>
      <pc:sldChg chg="del">
        <pc:chgData name="Pals, Elizabeth" userId="3a3e4742-7438-4a4a-ab61-70379b5b3e6e" providerId="ADAL" clId="{334058FC-D1AB-4C35-B2F2-04D4696583C2}" dt="2022-06-28T21:23:43.425" v="1624" actId="2696"/>
        <pc:sldMkLst>
          <pc:docMk/>
          <pc:sldMk cId="1482547796" sldId="342"/>
        </pc:sldMkLst>
      </pc:sldChg>
      <pc:sldChg chg="del">
        <pc:chgData name="Pals, Elizabeth" userId="3a3e4742-7438-4a4a-ab61-70379b5b3e6e" providerId="ADAL" clId="{334058FC-D1AB-4C35-B2F2-04D4696583C2}" dt="2022-06-28T21:23:38.775" v="1623" actId="2696"/>
        <pc:sldMkLst>
          <pc:docMk/>
          <pc:sldMk cId="2613710138" sldId="343"/>
        </pc:sldMkLst>
      </pc:sldChg>
      <pc:sldChg chg="del">
        <pc:chgData name="Pals, Elizabeth" userId="3a3e4742-7438-4a4a-ab61-70379b5b3e6e" providerId="ADAL" clId="{334058FC-D1AB-4C35-B2F2-04D4696583C2}" dt="2022-06-28T21:23:38.775" v="1623" actId="2696"/>
        <pc:sldMkLst>
          <pc:docMk/>
          <pc:sldMk cId="3636936076" sldId="344"/>
        </pc:sldMkLst>
      </pc:sldChg>
      <pc:sldChg chg="del">
        <pc:chgData name="Pals, Elizabeth" userId="3a3e4742-7438-4a4a-ab61-70379b5b3e6e" providerId="ADAL" clId="{334058FC-D1AB-4C35-B2F2-04D4696583C2}" dt="2022-06-28T21:23:38.775" v="1623" actId="2696"/>
        <pc:sldMkLst>
          <pc:docMk/>
          <pc:sldMk cId="2808882994" sldId="345"/>
        </pc:sldMkLst>
      </pc:sldChg>
      <pc:sldChg chg="del">
        <pc:chgData name="Pals, Elizabeth" userId="3a3e4742-7438-4a4a-ab61-70379b5b3e6e" providerId="ADAL" clId="{334058FC-D1AB-4C35-B2F2-04D4696583C2}" dt="2022-06-28T21:23:38.775" v="1623" actId="2696"/>
        <pc:sldMkLst>
          <pc:docMk/>
          <pc:sldMk cId="3231995840" sldId="346"/>
        </pc:sldMkLst>
      </pc:sldChg>
      <pc:sldChg chg="del">
        <pc:chgData name="Pals, Elizabeth" userId="3a3e4742-7438-4a4a-ab61-70379b5b3e6e" providerId="ADAL" clId="{334058FC-D1AB-4C35-B2F2-04D4696583C2}" dt="2022-06-28T21:23:38.775" v="1623" actId="2696"/>
        <pc:sldMkLst>
          <pc:docMk/>
          <pc:sldMk cId="283600527" sldId="347"/>
        </pc:sldMkLst>
      </pc:sldChg>
      <pc:sldChg chg="del">
        <pc:chgData name="Pals, Elizabeth" userId="3a3e4742-7438-4a4a-ab61-70379b5b3e6e" providerId="ADAL" clId="{334058FC-D1AB-4C35-B2F2-04D4696583C2}" dt="2022-06-28T21:23:38.775" v="1623" actId="2696"/>
        <pc:sldMkLst>
          <pc:docMk/>
          <pc:sldMk cId="727683037" sldId="348"/>
        </pc:sldMkLst>
      </pc:sldChg>
      <pc:sldChg chg="del">
        <pc:chgData name="Pals, Elizabeth" userId="3a3e4742-7438-4a4a-ab61-70379b5b3e6e" providerId="ADAL" clId="{334058FC-D1AB-4C35-B2F2-04D4696583C2}" dt="2022-06-28T21:23:38.775" v="1623" actId="2696"/>
        <pc:sldMkLst>
          <pc:docMk/>
          <pc:sldMk cId="2213129075" sldId="349"/>
        </pc:sldMkLst>
      </pc:sldChg>
      <pc:sldChg chg="del">
        <pc:chgData name="Pals, Elizabeth" userId="3a3e4742-7438-4a4a-ab61-70379b5b3e6e" providerId="ADAL" clId="{334058FC-D1AB-4C35-B2F2-04D4696583C2}" dt="2022-06-28T21:23:38.775" v="1623" actId="2696"/>
        <pc:sldMkLst>
          <pc:docMk/>
          <pc:sldMk cId="563956732" sldId="351"/>
        </pc:sldMkLst>
      </pc:sldChg>
      <pc:sldChg chg="del">
        <pc:chgData name="Pals, Elizabeth" userId="3a3e4742-7438-4a4a-ab61-70379b5b3e6e" providerId="ADAL" clId="{334058FC-D1AB-4C35-B2F2-04D4696583C2}" dt="2022-06-28T21:23:38.775" v="1623" actId="2696"/>
        <pc:sldMkLst>
          <pc:docMk/>
          <pc:sldMk cId="2459512841" sldId="352"/>
        </pc:sldMkLst>
      </pc:sldChg>
      <pc:sldChg chg="del">
        <pc:chgData name="Pals, Elizabeth" userId="3a3e4742-7438-4a4a-ab61-70379b5b3e6e" providerId="ADAL" clId="{334058FC-D1AB-4C35-B2F2-04D4696583C2}" dt="2022-06-28T21:23:38.775" v="1623" actId="2696"/>
        <pc:sldMkLst>
          <pc:docMk/>
          <pc:sldMk cId="650257479" sldId="353"/>
        </pc:sldMkLst>
      </pc:sldChg>
      <pc:sldChg chg="del">
        <pc:chgData name="Pals, Elizabeth" userId="3a3e4742-7438-4a4a-ab61-70379b5b3e6e" providerId="ADAL" clId="{334058FC-D1AB-4C35-B2F2-04D4696583C2}" dt="2022-06-28T21:23:38.775" v="1623" actId="2696"/>
        <pc:sldMkLst>
          <pc:docMk/>
          <pc:sldMk cId="2284186326" sldId="354"/>
        </pc:sldMkLst>
      </pc:sldChg>
      <pc:sldChg chg="del">
        <pc:chgData name="Pals, Elizabeth" userId="3a3e4742-7438-4a4a-ab61-70379b5b3e6e" providerId="ADAL" clId="{334058FC-D1AB-4C35-B2F2-04D4696583C2}" dt="2022-06-28T21:23:38.775" v="1623" actId="2696"/>
        <pc:sldMkLst>
          <pc:docMk/>
          <pc:sldMk cId="4112467914" sldId="355"/>
        </pc:sldMkLst>
      </pc:sldChg>
      <pc:sldChg chg="del">
        <pc:chgData name="Pals, Elizabeth" userId="3a3e4742-7438-4a4a-ab61-70379b5b3e6e" providerId="ADAL" clId="{334058FC-D1AB-4C35-B2F2-04D4696583C2}" dt="2022-06-28T21:28:37.439" v="1660" actId="2696"/>
        <pc:sldMkLst>
          <pc:docMk/>
          <pc:sldMk cId="2150648061" sldId="356"/>
        </pc:sldMkLst>
      </pc:sldChg>
      <pc:sldChg chg="del">
        <pc:chgData name="Pals, Elizabeth" userId="3a3e4742-7438-4a4a-ab61-70379b5b3e6e" providerId="ADAL" clId="{334058FC-D1AB-4C35-B2F2-04D4696583C2}" dt="2022-06-28T21:28:32.187" v="1659" actId="2696"/>
        <pc:sldMkLst>
          <pc:docMk/>
          <pc:sldMk cId="4135430219" sldId="357"/>
        </pc:sldMkLst>
      </pc:sldChg>
      <pc:sldChg chg="del">
        <pc:chgData name="Pals, Elizabeth" userId="3a3e4742-7438-4a4a-ab61-70379b5b3e6e" providerId="ADAL" clId="{334058FC-D1AB-4C35-B2F2-04D4696583C2}" dt="2022-06-28T21:23:38.775" v="1623" actId="2696"/>
        <pc:sldMkLst>
          <pc:docMk/>
          <pc:sldMk cId="3434728946" sldId="358"/>
        </pc:sldMkLst>
      </pc:sldChg>
      <pc:sldChg chg="del">
        <pc:chgData name="Pals, Elizabeth" userId="3a3e4742-7438-4a4a-ab61-70379b5b3e6e" providerId="ADAL" clId="{334058FC-D1AB-4C35-B2F2-04D4696583C2}" dt="2022-06-28T21:28:32.187" v="1659" actId="2696"/>
        <pc:sldMkLst>
          <pc:docMk/>
          <pc:sldMk cId="1927370260" sldId="359"/>
        </pc:sldMkLst>
      </pc:sldChg>
      <pc:sldChg chg="del">
        <pc:chgData name="Pals, Elizabeth" userId="3a3e4742-7438-4a4a-ab61-70379b5b3e6e" providerId="ADAL" clId="{334058FC-D1AB-4C35-B2F2-04D4696583C2}" dt="2022-06-28T21:23:38.775" v="1623" actId="2696"/>
        <pc:sldMkLst>
          <pc:docMk/>
          <pc:sldMk cId="1398002349" sldId="360"/>
        </pc:sldMkLst>
      </pc:sldChg>
      <pc:sldChg chg="del">
        <pc:chgData name="Pals, Elizabeth" userId="3a3e4742-7438-4a4a-ab61-70379b5b3e6e" providerId="ADAL" clId="{334058FC-D1AB-4C35-B2F2-04D4696583C2}" dt="2022-06-28T21:23:38.775" v="1623" actId="2696"/>
        <pc:sldMkLst>
          <pc:docMk/>
          <pc:sldMk cId="2496588440" sldId="361"/>
        </pc:sldMkLst>
      </pc:sldChg>
      <pc:sldChg chg="del">
        <pc:chgData name="Pals, Elizabeth" userId="3a3e4742-7438-4a4a-ab61-70379b5b3e6e" providerId="ADAL" clId="{334058FC-D1AB-4C35-B2F2-04D4696583C2}" dt="2022-06-28T21:23:38.775" v="1623" actId="2696"/>
        <pc:sldMkLst>
          <pc:docMk/>
          <pc:sldMk cId="1333973386" sldId="362"/>
        </pc:sldMkLst>
      </pc:sldChg>
      <pc:sldChg chg="del">
        <pc:chgData name="Pals, Elizabeth" userId="3a3e4742-7438-4a4a-ab61-70379b5b3e6e" providerId="ADAL" clId="{334058FC-D1AB-4C35-B2F2-04D4696583C2}" dt="2022-06-28T21:23:38.775" v="1623" actId="2696"/>
        <pc:sldMkLst>
          <pc:docMk/>
          <pc:sldMk cId="1032757432" sldId="363"/>
        </pc:sldMkLst>
      </pc:sldChg>
      <pc:sldChg chg="del">
        <pc:chgData name="Pals, Elizabeth" userId="3a3e4742-7438-4a4a-ab61-70379b5b3e6e" providerId="ADAL" clId="{334058FC-D1AB-4C35-B2F2-04D4696583C2}" dt="2022-06-28T21:23:38.775" v="1623" actId="2696"/>
        <pc:sldMkLst>
          <pc:docMk/>
          <pc:sldMk cId="4288777902" sldId="364"/>
        </pc:sldMkLst>
      </pc:sldChg>
      <pc:sldChg chg="del">
        <pc:chgData name="Pals, Elizabeth" userId="3a3e4742-7438-4a4a-ab61-70379b5b3e6e" providerId="ADAL" clId="{334058FC-D1AB-4C35-B2F2-04D4696583C2}" dt="2022-06-28T21:23:38.775" v="1623" actId="2696"/>
        <pc:sldMkLst>
          <pc:docMk/>
          <pc:sldMk cId="1914529730" sldId="365"/>
        </pc:sldMkLst>
      </pc:sldChg>
      <pc:sldChg chg="del">
        <pc:chgData name="Pals, Elizabeth" userId="3a3e4742-7438-4a4a-ab61-70379b5b3e6e" providerId="ADAL" clId="{334058FC-D1AB-4C35-B2F2-04D4696583C2}" dt="2022-06-28T21:23:38.775" v="1623" actId="2696"/>
        <pc:sldMkLst>
          <pc:docMk/>
          <pc:sldMk cId="2697033621" sldId="366"/>
        </pc:sldMkLst>
      </pc:sldChg>
      <pc:sldChg chg="del">
        <pc:chgData name="Pals, Elizabeth" userId="3a3e4742-7438-4a4a-ab61-70379b5b3e6e" providerId="ADAL" clId="{334058FC-D1AB-4C35-B2F2-04D4696583C2}" dt="2022-06-28T21:23:38.775" v="1623" actId="2696"/>
        <pc:sldMkLst>
          <pc:docMk/>
          <pc:sldMk cId="3021034614" sldId="367"/>
        </pc:sldMkLst>
      </pc:sldChg>
      <pc:sldChg chg="del">
        <pc:chgData name="Pals, Elizabeth" userId="3a3e4742-7438-4a4a-ab61-70379b5b3e6e" providerId="ADAL" clId="{334058FC-D1AB-4C35-B2F2-04D4696583C2}" dt="2022-06-28T21:23:38.775" v="1623" actId="2696"/>
        <pc:sldMkLst>
          <pc:docMk/>
          <pc:sldMk cId="4286659194" sldId="368"/>
        </pc:sldMkLst>
      </pc:sldChg>
      <pc:sldChg chg="del">
        <pc:chgData name="Pals, Elizabeth" userId="3a3e4742-7438-4a4a-ab61-70379b5b3e6e" providerId="ADAL" clId="{334058FC-D1AB-4C35-B2F2-04D4696583C2}" dt="2022-06-28T21:23:38.775" v="1623" actId="2696"/>
        <pc:sldMkLst>
          <pc:docMk/>
          <pc:sldMk cId="1586441478" sldId="369"/>
        </pc:sldMkLst>
      </pc:sldChg>
      <pc:sldChg chg="del">
        <pc:chgData name="Pals, Elizabeth" userId="3a3e4742-7438-4a4a-ab61-70379b5b3e6e" providerId="ADAL" clId="{334058FC-D1AB-4C35-B2F2-04D4696583C2}" dt="2022-06-28T21:23:38.775" v="1623" actId="2696"/>
        <pc:sldMkLst>
          <pc:docMk/>
          <pc:sldMk cId="3033346880" sldId="370"/>
        </pc:sldMkLst>
      </pc:sldChg>
      <pc:sldChg chg="del">
        <pc:chgData name="Pals, Elizabeth" userId="3a3e4742-7438-4a4a-ab61-70379b5b3e6e" providerId="ADAL" clId="{334058FC-D1AB-4C35-B2F2-04D4696583C2}" dt="2022-06-28T21:23:38.775" v="1623" actId="2696"/>
        <pc:sldMkLst>
          <pc:docMk/>
          <pc:sldMk cId="1646282590" sldId="371"/>
        </pc:sldMkLst>
      </pc:sldChg>
      <pc:sldChg chg="del">
        <pc:chgData name="Pals, Elizabeth" userId="3a3e4742-7438-4a4a-ab61-70379b5b3e6e" providerId="ADAL" clId="{334058FC-D1AB-4C35-B2F2-04D4696583C2}" dt="2022-06-28T21:23:38.775" v="1623" actId="2696"/>
        <pc:sldMkLst>
          <pc:docMk/>
          <pc:sldMk cId="997096508" sldId="372"/>
        </pc:sldMkLst>
      </pc:sldChg>
      <pc:sldChg chg="del">
        <pc:chgData name="Pals, Elizabeth" userId="3a3e4742-7438-4a4a-ab61-70379b5b3e6e" providerId="ADAL" clId="{334058FC-D1AB-4C35-B2F2-04D4696583C2}" dt="2022-06-28T21:23:38.775" v="1623" actId="2696"/>
        <pc:sldMkLst>
          <pc:docMk/>
          <pc:sldMk cId="4265554715" sldId="373"/>
        </pc:sldMkLst>
      </pc:sldChg>
      <pc:sldChg chg="del">
        <pc:chgData name="Pals, Elizabeth" userId="3a3e4742-7438-4a4a-ab61-70379b5b3e6e" providerId="ADAL" clId="{334058FC-D1AB-4C35-B2F2-04D4696583C2}" dt="2022-06-28T21:28:32.187" v="1659" actId="2696"/>
        <pc:sldMkLst>
          <pc:docMk/>
          <pc:sldMk cId="3528656958" sldId="374"/>
        </pc:sldMkLst>
      </pc:sldChg>
      <pc:sldChg chg="del">
        <pc:chgData name="Pals, Elizabeth" userId="3a3e4742-7438-4a4a-ab61-70379b5b3e6e" providerId="ADAL" clId="{334058FC-D1AB-4C35-B2F2-04D4696583C2}" dt="2022-06-28T21:28:32.187" v="1659" actId="2696"/>
        <pc:sldMkLst>
          <pc:docMk/>
          <pc:sldMk cId="305800045" sldId="375"/>
        </pc:sldMkLst>
      </pc:sldChg>
      <pc:sldChg chg="del">
        <pc:chgData name="Pals, Elizabeth" userId="3a3e4742-7438-4a4a-ab61-70379b5b3e6e" providerId="ADAL" clId="{334058FC-D1AB-4C35-B2F2-04D4696583C2}" dt="2022-06-28T21:28:32.187" v="1659" actId="2696"/>
        <pc:sldMkLst>
          <pc:docMk/>
          <pc:sldMk cId="2879764924" sldId="376"/>
        </pc:sldMkLst>
      </pc:sldChg>
      <pc:sldChg chg="modSp add mod ord modNotesTx">
        <pc:chgData name="Pals, Elizabeth" userId="3a3e4742-7438-4a4a-ab61-70379b5b3e6e" providerId="ADAL" clId="{334058FC-D1AB-4C35-B2F2-04D4696583C2}" dt="2022-06-28T15:05:58.102" v="672" actId="20577"/>
        <pc:sldMkLst>
          <pc:docMk/>
          <pc:sldMk cId="3013696314" sldId="377"/>
        </pc:sldMkLst>
        <pc:spChg chg="mod">
          <ac:chgData name="Pals, Elizabeth" userId="3a3e4742-7438-4a4a-ab61-70379b5b3e6e" providerId="ADAL" clId="{334058FC-D1AB-4C35-B2F2-04D4696583C2}" dt="2022-06-28T14:51:04.974" v="478"/>
          <ac:spMkLst>
            <pc:docMk/>
            <pc:sldMk cId="3013696314" sldId="377"/>
            <ac:spMk id="4" creationId="{85835A02-F43C-044F-85A0-7F6CA9C7E981}"/>
          </ac:spMkLst>
        </pc:spChg>
      </pc:sldChg>
      <pc:sldChg chg="modSp add mod ord modNotesTx">
        <pc:chgData name="Pals, Elizabeth" userId="3a3e4742-7438-4a4a-ab61-70379b5b3e6e" providerId="ADAL" clId="{334058FC-D1AB-4C35-B2F2-04D4696583C2}" dt="2022-06-28T21:16:01.571" v="1555" actId="20577"/>
        <pc:sldMkLst>
          <pc:docMk/>
          <pc:sldMk cId="350765498" sldId="378"/>
        </pc:sldMkLst>
        <pc:spChg chg="mod">
          <ac:chgData name="Pals, Elizabeth" userId="3a3e4742-7438-4a4a-ab61-70379b5b3e6e" providerId="ADAL" clId="{334058FC-D1AB-4C35-B2F2-04D4696583C2}" dt="2022-06-28T14:52:13.266" v="521" actId="14100"/>
          <ac:spMkLst>
            <pc:docMk/>
            <pc:sldMk cId="350765498" sldId="378"/>
            <ac:spMk id="6" creationId="{88390BCC-C757-DF41-B370-51581E3EAC09}"/>
          </ac:spMkLst>
        </pc:spChg>
        <pc:spChg chg="mod">
          <ac:chgData name="Pals, Elizabeth" userId="3a3e4742-7438-4a4a-ab61-70379b5b3e6e" providerId="ADAL" clId="{334058FC-D1AB-4C35-B2F2-04D4696583C2}" dt="2022-06-28T15:01:38.397" v="626" actId="255"/>
          <ac:spMkLst>
            <pc:docMk/>
            <pc:sldMk cId="350765498" sldId="378"/>
            <ac:spMk id="10" creationId="{90F05409-9975-3A46-876A-14B286B91446}"/>
          </ac:spMkLst>
        </pc:spChg>
        <pc:spChg chg="mod">
          <ac:chgData name="Pals, Elizabeth" userId="3a3e4742-7438-4a4a-ab61-70379b5b3e6e" providerId="ADAL" clId="{334058FC-D1AB-4C35-B2F2-04D4696583C2}" dt="2022-06-28T15:02:24.999" v="633" actId="1076"/>
          <ac:spMkLst>
            <pc:docMk/>
            <pc:sldMk cId="350765498" sldId="378"/>
            <ac:spMk id="13" creationId="{D8BB6121-006A-0E43-9393-AF6431A49589}"/>
          </ac:spMkLst>
        </pc:spChg>
        <pc:spChg chg="mod">
          <ac:chgData name="Pals, Elizabeth" userId="3a3e4742-7438-4a4a-ab61-70379b5b3e6e" providerId="ADAL" clId="{334058FC-D1AB-4C35-B2F2-04D4696583C2}" dt="2022-06-28T15:02:37.327" v="637" actId="1076"/>
          <ac:spMkLst>
            <pc:docMk/>
            <pc:sldMk cId="350765498" sldId="378"/>
            <ac:spMk id="15" creationId="{B86251FB-654C-F040-BB84-E7C7EFB4A8F0}"/>
          </ac:spMkLst>
        </pc:spChg>
        <pc:spChg chg="mod">
          <ac:chgData name="Pals, Elizabeth" userId="3a3e4742-7438-4a4a-ab61-70379b5b3e6e" providerId="ADAL" clId="{334058FC-D1AB-4C35-B2F2-04D4696583C2}" dt="2022-06-28T21:16:01.571" v="1555" actId="20577"/>
          <ac:spMkLst>
            <pc:docMk/>
            <pc:sldMk cId="350765498" sldId="378"/>
            <ac:spMk id="17" creationId="{6D17622D-B21A-B048-BE90-32D20A8D251B}"/>
          </ac:spMkLst>
        </pc:spChg>
        <pc:spChg chg="mod">
          <ac:chgData name="Pals, Elizabeth" userId="3a3e4742-7438-4a4a-ab61-70379b5b3e6e" providerId="ADAL" clId="{334058FC-D1AB-4C35-B2F2-04D4696583C2}" dt="2022-06-28T14:51:39.570" v="511" actId="20577"/>
          <ac:spMkLst>
            <pc:docMk/>
            <pc:sldMk cId="350765498" sldId="378"/>
            <ac:spMk id="21" creationId="{F21B889B-A4B4-4C50-8640-A083D81BD622}"/>
          </ac:spMkLst>
        </pc:spChg>
        <pc:spChg chg="mod">
          <ac:chgData name="Pals, Elizabeth" userId="3a3e4742-7438-4a4a-ab61-70379b5b3e6e" providerId="ADAL" clId="{334058FC-D1AB-4C35-B2F2-04D4696583C2}" dt="2022-06-28T21:15:59.765" v="1553" actId="1076"/>
          <ac:spMkLst>
            <pc:docMk/>
            <pc:sldMk cId="350765498" sldId="378"/>
            <ac:spMk id="26" creationId="{35D60AFA-F39B-443B-A632-705537FBB0A9}"/>
          </ac:spMkLst>
        </pc:spChg>
        <pc:spChg chg="mod">
          <ac:chgData name="Pals, Elizabeth" userId="3a3e4742-7438-4a4a-ab61-70379b5b3e6e" providerId="ADAL" clId="{334058FC-D1AB-4C35-B2F2-04D4696583C2}" dt="2022-06-28T17:40:29.500" v="704" actId="1076"/>
          <ac:spMkLst>
            <pc:docMk/>
            <pc:sldMk cId="350765498" sldId="378"/>
            <ac:spMk id="28" creationId="{9F94225F-DB7D-4144-A89D-2A6780DEF1AA}"/>
          </ac:spMkLst>
        </pc:spChg>
        <pc:grpChg chg="mod">
          <ac:chgData name="Pals, Elizabeth" userId="3a3e4742-7438-4a4a-ab61-70379b5b3e6e" providerId="ADAL" clId="{334058FC-D1AB-4C35-B2F2-04D4696583C2}" dt="2022-06-28T14:55:02.084" v="561" actId="1076"/>
          <ac:grpSpMkLst>
            <pc:docMk/>
            <pc:sldMk cId="350765498" sldId="378"/>
            <ac:grpSpMk id="19" creationId="{E8546064-D051-E34B-95E8-A301FE64EF3A}"/>
          </ac:grpSpMkLst>
        </pc:grpChg>
        <pc:cxnChg chg="mod">
          <ac:chgData name="Pals, Elizabeth" userId="3a3e4742-7438-4a4a-ab61-70379b5b3e6e" providerId="ADAL" clId="{334058FC-D1AB-4C35-B2F2-04D4696583C2}" dt="2022-06-28T15:01:33.342" v="625" actId="1076"/>
          <ac:cxnSpMkLst>
            <pc:docMk/>
            <pc:sldMk cId="350765498" sldId="378"/>
            <ac:cxnSpMk id="14" creationId="{F1B3950C-0EBF-C949-B755-CCD2C5110B43}"/>
          </ac:cxnSpMkLst>
        </pc:cxnChg>
        <pc:cxnChg chg="mod">
          <ac:chgData name="Pals, Elizabeth" userId="3a3e4742-7438-4a4a-ab61-70379b5b3e6e" providerId="ADAL" clId="{334058FC-D1AB-4C35-B2F2-04D4696583C2}" dt="2022-06-28T15:02:28.748" v="634" actId="1076"/>
          <ac:cxnSpMkLst>
            <pc:docMk/>
            <pc:sldMk cId="350765498" sldId="378"/>
            <ac:cxnSpMk id="16" creationId="{27794545-16E1-CE46-8545-79ABE8888C43}"/>
          </ac:cxnSpMkLst>
        </pc:cxnChg>
        <pc:cxnChg chg="mod">
          <ac:chgData name="Pals, Elizabeth" userId="3a3e4742-7438-4a4a-ab61-70379b5b3e6e" providerId="ADAL" clId="{334058FC-D1AB-4C35-B2F2-04D4696583C2}" dt="2022-06-28T21:15:17.627" v="1548" actId="1076"/>
          <ac:cxnSpMkLst>
            <pc:docMk/>
            <pc:sldMk cId="350765498" sldId="378"/>
            <ac:cxnSpMk id="18" creationId="{4790D5E5-3CA0-1146-A057-F35860AC0FC5}"/>
          </ac:cxnSpMkLst>
        </pc:cxnChg>
        <pc:cxnChg chg="mod">
          <ac:chgData name="Pals, Elizabeth" userId="3a3e4742-7438-4a4a-ab61-70379b5b3e6e" providerId="ADAL" clId="{334058FC-D1AB-4C35-B2F2-04D4696583C2}" dt="2022-06-28T15:04:52.738" v="658" actId="14100"/>
          <ac:cxnSpMkLst>
            <pc:docMk/>
            <pc:sldMk cId="350765498" sldId="378"/>
            <ac:cxnSpMk id="22" creationId="{B496D8BB-7AB6-4C09-A58E-1E2433C0DF6D}"/>
          </ac:cxnSpMkLst>
        </pc:cxnChg>
        <pc:cxnChg chg="mod">
          <ac:chgData name="Pals, Elizabeth" userId="3a3e4742-7438-4a4a-ab61-70379b5b3e6e" providerId="ADAL" clId="{334058FC-D1AB-4C35-B2F2-04D4696583C2}" dt="2022-06-28T15:04:58.694" v="659" actId="14100"/>
          <ac:cxnSpMkLst>
            <pc:docMk/>
            <pc:sldMk cId="350765498" sldId="378"/>
            <ac:cxnSpMk id="31" creationId="{F87E4315-1465-4DCF-8E55-7AF589985B6F}"/>
          </ac:cxnSpMkLst>
        </pc:cxnChg>
      </pc:sldChg>
      <pc:sldChg chg="modSp add mod ord">
        <pc:chgData name="Pals, Elizabeth" userId="3a3e4742-7438-4a4a-ab61-70379b5b3e6e" providerId="ADAL" clId="{334058FC-D1AB-4C35-B2F2-04D4696583C2}" dt="2022-06-28T17:41:27.961" v="710" actId="1076"/>
        <pc:sldMkLst>
          <pc:docMk/>
          <pc:sldMk cId="642560925" sldId="379"/>
        </pc:sldMkLst>
        <pc:spChg chg="mod">
          <ac:chgData name="Pals, Elizabeth" userId="3a3e4742-7438-4a4a-ab61-70379b5b3e6e" providerId="ADAL" clId="{334058FC-D1AB-4C35-B2F2-04D4696583C2}" dt="2022-06-28T17:41:27.961" v="710" actId="1076"/>
          <ac:spMkLst>
            <pc:docMk/>
            <pc:sldMk cId="642560925" sldId="379"/>
            <ac:spMk id="4" creationId="{85835A02-F43C-044F-85A0-7F6CA9C7E981}"/>
          </ac:spMkLst>
        </pc:spChg>
      </pc:sldChg>
      <pc:sldChg chg="modSp add mod ord modNotesTx">
        <pc:chgData name="Pals, Elizabeth" userId="3a3e4742-7438-4a4a-ab61-70379b5b3e6e" providerId="ADAL" clId="{334058FC-D1AB-4C35-B2F2-04D4696583C2}" dt="2022-06-28T21:14:25.839" v="1541" actId="20577"/>
        <pc:sldMkLst>
          <pc:docMk/>
          <pc:sldMk cId="3192519492" sldId="380"/>
        </pc:sldMkLst>
        <pc:spChg chg="mod">
          <ac:chgData name="Pals, Elizabeth" userId="3a3e4742-7438-4a4a-ab61-70379b5b3e6e" providerId="ADAL" clId="{334058FC-D1AB-4C35-B2F2-04D4696583C2}" dt="2022-06-28T17:43:01.264" v="727"/>
          <ac:spMkLst>
            <pc:docMk/>
            <pc:sldMk cId="3192519492" sldId="380"/>
            <ac:spMk id="6" creationId="{88390BCC-C757-DF41-B370-51581E3EAC09}"/>
          </ac:spMkLst>
        </pc:spChg>
        <pc:spChg chg="mod">
          <ac:chgData name="Pals, Elizabeth" userId="3a3e4742-7438-4a4a-ab61-70379b5b3e6e" providerId="ADAL" clId="{334058FC-D1AB-4C35-B2F2-04D4696583C2}" dt="2022-06-28T17:50:33.695" v="818" actId="1076"/>
          <ac:spMkLst>
            <pc:docMk/>
            <pc:sldMk cId="3192519492" sldId="380"/>
            <ac:spMk id="10" creationId="{90F05409-9975-3A46-876A-14B286B91446}"/>
          </ac:spMkLst>
        </pc:spChg>
        <pc:spChg chg="mod">
          <ac:chgData name="Pals, Elizabeth" userId="3a3e4742-7438-4a4a-ab61-70379b5b3e6e" providerId="ADAL" clId="{334058FC-D1AB-4C35-B2F2-04D4696583C2}" dt="2022-06-28T17:46:26.776" v="774" actId="1076"/>
          <ac:spMkLst>
            <pc:docMk/>
            <pc:sldMk cId="3192519492" sldId="380"/>
            <ac:spMk id="13" creationId="{D8BB6121-006A-0E43-9393-AF6431A49589}"/>
          </ac:spMkLst>
        </pc:spChg>
        <pc:spChg chg="mod">
          <ac:chgData name="Pals, Elizabeth" userId="3a3e4742-7438-4a4a-ab61-70379b5b3e6e" providerId="ADAL" clId="{334058FC-D1AB-4C35-B2F2-04D4696583C2}" dt="2022-06-28T17:55:13.108" v="871" actId="5793"/>
          <ac:spMkLst>
            <pc:docMk/>
            <pc:sldMk cId="3192519492" sldId="380"/>
            <ac:spMk id="15" creationId="{B86251FB-654C-F040-BB84-E7C7EFB4A8F0}"/>
          </ac:spMkLst>
        </pc:spChg>
        <pc:spChg chg="mod">
          <ac:chgData name="Pals, Elizabeth" userId="3a3e4742-7438-4a4a-ab61-70379b5b3e6e" providerId="ADAL" clId="{334058FC-D1AB-4C35-B2F2-04D4696583C2}" dt="2022-06-28T21:14:25.839" v="1541" actId="20577"/>
          <ac:spMkLst>
            <pc:docMk/>
            <pc:sldMk cId="3192519492" sldId="380"/>
            <ac:spMk id="17" creationId="{6D17622D-B21A-B048-BE90-32D20A8D251B}"/>
          </ac:spMkLst>
        </pc:spChg>
        <pc:spChg chg="mod">
          <ac:chgData name="Pals, Elizabeth" userId="3a3e4742-7438-4a4a-ab61-70379b5b3e6e" providerId="ADAL" clId="{334058FC-D1AB-4C35-B2F2-04D4696583C2}" dt="2022-06-28T17:43:25.057" v="730"/>
          <ac:spMkLst>
            <pc:docMk/>
            <pc:sldMk cId="3192519492" sldId="380"/>
            <ac:spMk id="21" creationId="{F21B889B-A4B4-4C50-8640-A083D81BD622}"/>
          </ac:spMkLst>
        </pc:spChg>
        <pc:spChg chg="mod">
          <ac:chgData name="Pals, Elizabeth" userId="3a3e4742-7438-4a4a-ab61-70379b5b3e6e" providerId="ADAL" clId="{334058FC-D1AB-4C35-B2F2-04D4696583C2}" dt="2022-06-28T17:48:49.024" v="798" actId="1076"/>
          <ac:spMkLst>
            <pc:docMk/>
            <pc:sldMk cId="3192519492" sldId="380"/>
            <ac:spMk id="26" creationId="{35D60AFA-F39B-443B-A632-705537FBB0A9}"/>
          </ac:spMkLst>
        </pc:spChg>
        <pc:spChg chg="mod">
          <ac:chgData name="Pals, Elizabeth" userId="3a3e4742-7438-4a4a-ab61-70379b5b3e6e" providerId="ADAL" clId="{334058FC-D1AB-4C35-B2F2-04D4696583C2}" dt="2022-06-28T21:14:09.584" v="1539" actId="1076"/>
          <ac:spMkLst>
            <pc:docMk/>
            <pc:sldMk cId="3192519492" sldId="380"/>
            <ac:spMk id="28" creationId="{9F94225F-DB7D-4144-A89D-2A6780DEF1AA}"/>
          </ac:spMkLst>
        </pc:spChg>
        <pc:cxnChg chg="mod">
          <ac:chgData name="Pals, Elizabeth" userId="3a3e4742-7438-4a4a-ab61-70379b5b3e6e" providerId="ADAL" clId="{334058FC-D1AB-4C35-B2F2-04D4696583C2}" dt="2022-06-28T17:46:15.139" v="772" actId="1076"/>
          <ac:cxnSpMkLst>
            <pc:docMk/>
            <pc:sldMk cId="3192519492" sldId="380"/>
            <ac:cxnSpMk id="14" creationId="{F1B3950C-0EBF-C949-B755-CCD2C5110B43}"/>
          </ac:cxnSpMkLst>
        </pc:cxnChg>
        <pc:cxnChg chg="mod">
          <ac:chgData name="Pals, Elizabeth" userId="3a3e4742-7438-4a4a-ab61-70379b5b3e6e" providerId="ADAL" clId="{334058FC-D1AB-4C35-B2F2-04D4696583C2}" dt="2022-06-28T17:46:32.941" v="775" actId="1076"/>
          <ac:cxnSpMkLst>
            <pc:docMk/>
            <pc:sldMk cId="3192519492" sldId="380"/>
            <ac:cxnSpMk id="16" creationId="{27794545-16E1-CE46-8545-79ABE8888C43}"/>
          </ac:cxnSpMkLst>
        </pc:cxnChg>
        <pc:cxnChg chg="mod">
          <ac:chgData name="Pals, Elizabeth" userId="3a3e4742-7438-4a4a-ab61-70379b5b3e6e" providerId="ADAL" clId="{334058FC-D1AB-4C35-B2F2-04D4696583C2}" dt="2022-06-28T17:47:04.090" v="778" actId="1076"/>
          <ac:cxnSpMkLst>
            <pc:docMk/>
            <pc:sldMk cId="3192519492" sldId="380"/>
            <ac:cxnSpMk id="18" creationId="{4790D5E5-3CA0-1146-A057-F35860AC0FC5}"/>
          </ac:cxnSpMkLst>
        </pc:cxnChg>
      </pc:sldChg>
      <pc:sldChg chg="modSp add mod modNotesTx">
        <pc:chgData name="Pals, Elizabeth" userId="3a3e4742-7438-4a4a-ab61-70379b5b3e6e" providerId="ADAL" clId="{334058FC-D1AB-4C35-B2F2-04D4696583C2}" dt="2022-06-28T21:15:04.841" v="1545" actId="1076"/>
        <pc:sldMkLst>
          <pc:docMk/>
          <pc:sldMk cId="2587463224" sldId="381"/>
        </pc:sldMkLst>
        <pc:spChg chg="mod">
          <ac:chgData name="Pals, Elizabeth" userId="3a3e4742-7438-4a4a-ab61-70379b5b3e6e" providerId="ADAL" clId="{334058FC-D1AB-4C35-B2F2-04D4696583C2}" dt="2022-06-28T18:04:27.952" v="946" actId="20577"/>
          <ac:spMkLst>
            <pc:docMk/>
            <pc:sldMk cId="2587463224" sldId="381"/>
            <ac:spMk id="6" creationId="{88390BCC-C757-DF41-B370-51581E3EAC09}"/>
          </ac:spMkLst>
        </pc:spChg>
        <pc:spChg chg="mod">
          <ac:chgData name="Pals, Elizabeth" userId="3a3e4742-7438-4a4a-ab61-70379b5b3e6e" providerId="ADAL" clId="{334058FC-D1AB-4C35-B2F2-04D4696583C2}" dt="2022-06-28T17:54:24.029" v="864"/>
          <ac:spMkLst>
            <pc:docMk/>
            <pc:sldMk cId="2587463224" sldId="381"/>
            <ac:spMk id="10" creationId="{90F05409-9975-3A46-876A-14B286B91446}"/>
          </ac:spMkLst>
        </pc:spChg>
        <pc:spChg chg="mod">
          <ac:chgData name="Pals, Elizabeth" userId="3a3e4742-7438-4a4a-ab61-70379b5b3e6e" providerId="ADAL" clId="{334058FC-D1AB-4C35-B2F2-04D4696583C2}" dt="2022-06-28T18:06:04.255" v="962" actId="1076"/>
          <ac:spMkLst>
            <pc:docMk/>
            <pc:sldMk cId="2587463224" sldId="381"/>
            <ac:spMk id="13" creationId="{D8BB6121-006A-0E43-9393-AF6431A49589}"/>
          </ac:spMkLst>
        </pc:spChg>
        <pc:spChg chg="mod">
          <ac:chgData name="Pals, Elizabeth" userId="3a3e4742-7438-4a4a-ab61-70379b5b3e6e" providerId="ADAL" clId="{334058FC-D1AB-4C35-B2F2-04D4696583C2}" dt="2022-06-28T18:08:59.972" v="989" actId="1076"/>
          <ac:spMkLst>
            <pc:docMk/>
            <pc:sldMk cId="2587463224" sldId="381"/>
            <ac:spMk id="15" creationId="{B86251FB-654C-F040-BB84-E7C7EFB4A8F0}"/>
          </ac:spMkLst>
        </pc:spChg>
        <pc:spChg chg="mod">
          <ac:chgData name="Pals, Elizabeth" userId="3a3e4742-7438-4a4a-ab61-70379b5b3e6e" providerId="ADAL" clId="{334058FC-D1AB-4C35-B2F2-04D4696583C2}" dt="2022-06-28T21:14:49.371" v="1543" actId="1076"/>
          <ac:spMkLst>
            <pc:docMk/>
            <pc:sldMk cId="2587463224" sldId="381"/>
            <ac:spMk id="17" creationId="{6D17622D-B21A-B048-BE90-32D20A8D251B}"/>
          </ac:spMkLst>
        </pc:spChg>
        <pc:spChg chg="mod">
          <ac:chgData name="Pals, Elizabeth" userId="3a3e4742-7438-4a4a-ab61-70379b5b3e6e" providerId="ADAL" clId="{334058FC-D1AB-4C35-B2F2-04D4696583C2}" dt="2022-06-28T17:53:29.158" v="834" actId="20577"/>
          <ac:spMkLst>
            <pc:docMk/>
            <pc:sldMk cId="2587463224" sldId="381"/>
            <ac:spMk id="21" creationId="{F21B889B-A4B4-4C50-8640-A083D81BD622}"/>
          </ac:spMkLst>
        </pc:spChg>
        <pc:spChg chg="mod">
          <ac:chgData name="Pals, Elizabeth" userId="3a3e4742-7438-4a4a-ab61-70379b5b3e6e" providerId="ADAL" clId="{334058FC-D1AB-4C35-B2F2-04D4696583C2}" dt="2022-06-28T21:15:00.453" v="1544" actId="1076"/>
          <ac:spMkLst>
            <pc:docMk/>
            <pc:sldMk cId="2587463224" sldId="381"/>
            <ac:spMk id="26" creationId="{35D60AFA-F39B-443B-A632-705537FBB0A9}"/>
          </ac:spMkLst>
        </pc:spChg>
        <pc:spChg chg="mod">
          <ac:chgData name="Pals, Elizabeth" userId="3a3e4742-7438-4a4a-ab61-70379b5b3e6e" providerId="ADAL" clId="{334058FC-D1AB-4C35-B2F2-04D4696583C2}" dt="2022-06-28T21:15:04.841" v="1545" actId="1076"/>
          <ac:spMkLst>
            <pc:docMk/>
            <pc:sldMk cId="2587463224" sldId="381"/>
            <ac:spMk id="28" creationId="{9F94225F-DB7D-4144-A89D-2A6780DEF1AA}"/>
          </ac:spMkLst>
        </pc:spChg>
        <pc:grpChg chg="mod">
          <ac:chgData name="Pals, Elizabeth" userId="3a3e4742-7438-4a4a-ab61-70379b5b3e6e" providerId="ADAL" clId="{334058FC-D1AB-4C35-B2F2-04D4696583C2}" dt="2022-06-28T18:06:24.185" v="968" actId="1076"/>
          <ac:grpSpMkLst>
            <pc:docMk/>
            <pc:sldMk cId="2587463224" sldId="381"/>
            <ac:grpSpMk id="19" creationId="{E8546064-D051-E34B-95E8-A301FE64EF3A}"/>
          </ac:grpSpMkLst>
        </pc:grpChg>
        <pc:cxnChg chg="mod">
          <ac:chgData name="Pals, Elizabeth" userId="3a3e4742-7438-4a4a-ab61-70379b5b3e6e" providerId="ADAL" clId="{334058FC-D1AB-4C35-B2F2-04D4696583C2}" dt="2022-06-28T17:56:41.907" v="906" actId="1076"/>
          <ac:cxnSpMkLst>
            <pc:docMk/>
            <pc:sldMk cId="2587463224" sldId="381"/>
            <ac:cxnSpMk id="14" creationId="{F1B3950C-0EBF-C949-B755-CCD2C5110B43}"/>
          </ac:cxnSpMkLst>
        </pc:cxnChg>
        <pc:cxnChg chg="mod">
          <ac:chgData name="Pals, Elizabeth" userId="3a3e4742-7438-4a4a-ab61-70379b5b3e6e" providerId="ADAL" clId="{334058FC-D1AB-4C35-B2F2-04D4696583C2}" dt="2022-06-28T18:08:52.198" v="988" actId="1076"/>
          <ac:cxnSpMkLst>
            <pc:docMk/>
            <pc:sldMk cId="2587463224" sldId="381"/>
            <ac:cxnSpMk id="16" creationId="{27794545-16E1-CE46-8545-79ABE8888C43}"/>
          </ac:cxnSpMkLst>
        </pc:cxnChg>
        <pc:cxnChg chg="mod">
          <ac:chgData name="Pals, Elizabeth" userId="3a3e4742-7438-4a4a-ab61-70379b5b3e6e" providerId="ADAL" clId="{334058FC-D1AB-4C35-B2F2-04D4696583C2}" dt="2022-06-28T18:09:15.094" v="992" actId="1076"/>
          <ac:cxnSpMkLst>
            <pc:docMk/>
            <pc:sldMk cId="2587463224" sldId="381"/>
            <ac:cxnSpMk id="18" creationId="{4790D5E5-3CA0-1146-A057-F35860AC0FC5}"/>
          </ac:cxnSpMkLst>
        </pc:cxnChg>
      </pc:sldChg>
      <pc:sldChg chg="modSp add mod modNotesTx">
        <pc:chgData name="Pals, Elizabeth" userId="3a3e4742-7438-4a4a-ab61-70379b5b3e6e" providerId="ADAL" clId="{334058FC-D1AB-4C35-B2F2-04D4696583C2}" dt="2022-06-28T18:16:13.425" v="1071" actId="20577"/>
        <pc:sldMkLst>
          <pc:docMk/>
          <pc:sldMk cId="4147192082" sldId="382"/>
        </pc:sldMkLst>
        <pc:spChg chg="mod">
          <ac:chgData name="Pals, Elizabeth" userId="3a3e4742-7438-4a4a-ab61-70379b5b3e6e" providerId="ADAL" clId="{334058FC-D1AB-4C35-B2F2-04D4696583C2}" dt="2022-06-28T18:10:30.864" v="1005"/>
          <ac:spMkLst>
            <pc:docMk/>
            <pc:sldMk cId="4147192082" sldId="382"/>
            <ac:spMk id="6" creationId="{88390BCC-C757-DF41-B370-51581E3EAC09}"/>
          </ac:spMkLst>
        </pc:spChg>
        <pc:spChg chg="mod">
          <ac:chgData name="Pals, Elizabeth" userId="3a3e4742-7438-4a4a-ab61-70379b5b3e6e" providerId="ADAL" clId="{334058FC-D1AB-4C35-B2F2-04D4696583C2}" dt="2022-06-28T18:15:20.552" v="1067" actId="1076"/>
          <ac:spMkLst>
            <pc:docMk/>
            <pc:sldMk cId="4147192082" sldId="382"/>
            <ac:spMk id="10" creationId="{90F05409-9975-3A46-876A-14B286B91446}"/>
          </ac:spMkLst>
        </pc:spChg>
        <pc:spChg chg="mod">
          <ac:chgData name="Pals, Elizabeth" userId="3a3e4742-7438-4a4a-ab61-70379b5b3e6e" providerId="ADAL" clId="{334058FC-D1AB-4C35-B2F2-04D4696583C2}" dt="2022-06-28T18:14:59.248" v="1065" actId="14100"/>
          <ac:spMkLst>
            <pc:docMk/>
            <pc:sldMk cId="4147192082" sldId="382"/>
            <ac:spMk id="13" creationId="{D8BB6121-006A-0E43-9393-AF6431A49589}"/>
          </ac:spMkLst>
        </pc:spChg>
        <pc:spChg chg="mod">
          <ac:chgData name="Pals, Elizabeth" userId="3a3e4742-7438-4a4a-ab61-70379b5b3e6e" providerId="ADAL" clId="{334058FC-D1AB-4C35-B2F2-04D4696583C2}" dt="2022-06-28T18:12:38.996" v="1037" actId="1076"/>
          <ac:spMkLst>
            <pc:docMk/>
            <pc:sldMk cId="4147192082" sldId="382"/>
            <ac:spMk id="15" creationId="{B86251FB-654C-F040-BB84-E7C7EFB4A8F0}"/>
          </ac:spMkLst>
        </pc:spChg>
        <pc:spChg chg="mod">
          <ac:chgData name="Pals, Elizabeth" userId="3a3e4742-7438-4a4a-ab61-70379b5b3e6e" providerId="ADAL" clId="{334058FC-D1AB-4C35-B2F2-04D4696583C2}" dt="2022-06-28T18:13:30.596" v="1046" actId="2711"/>
          <ac:spMkLst>
            <pc:docMk/>
            <pc:sldMk cId="4147192082" sldId="382"/>
            <ac:spMk id="17" creationId="{6D17622D-B21A-B048-BE90-32D20A8D251B}"/>
          </ac:spMkLst>
        </pc:spChg>
        <pc:spChg chg="mod">
          <ac:chgData name="Pals, Elizabeth" userId="3a3e4742-7438-4a4a-ab61-70379b5b3e6e" providerId="ADAL" clId="{334058FC-D1AB-4C35-B2F2-04D4696583C2}" dt="2022-06-28T18:14:11.358" v="1055" actId="1076"/>
          <ac:spMkLst>
            <pc:docMk/>
            <pc:sldMk cId="4147192082" sldId="382"/>
            <ac:spMk id="26" creationId="{35D60AFA-F39B-443B-A632-705537FBB0A9}"/>
          </ac:spMkLst>
        </pc:spChg>
        <pc:spChg chg="mod">
          <ac:chgData name="Pals, Elizabeth" userId="3a3e4742-7438-4a4a-ab61-70379b5b3e6e" providerId="ADAL" clId="{334058FC-D1AB-4C35-B2F2-04D4696583C2}" dt="2022-06-28T18:14:41.497" v="1064" actId="2711"/>
          <ac:spMkLst>
            <pc:docMk/>
            <pc:sldMk cId="4147192082" sldId="382"/>
            <ac:spMk id="28" creationId="{9F94225F-DB7D-4144-A89D-2A6780DEF1AA}"/>
          </ac:spMkLst>
        </pc:spChg>
        <pc:cxnChg chg="mod">
          <ac:chgData name="Pals, Elizabeth" userId="3a3e4742-7438-4a4a-ab61-70379b5b3e6e" providerId="ADAL" clId="{334058FC-D1AB-4C35-B2F2-04D4696583C2}" dt="2022-06-28T18:15:11.363" v="1066" actId="1076"/>
          <ac:cxnSpMkLst>
            <pc:docMk/>
            <pc:sldMk cId="4147192082" sldId="382"/>
            <ac:cxnSpMk id="14" creationId="{F1B3950C-0EBF-C949-B755-CCD2C5110B43}"/>
          </ac:cxnSpMkLst>
        </pc:cxnChg>
        <pc:cxnChg chg="mod">
          <ac:chgData name="Pals, Elizabeth" userId="3a3e4742-7438-4a4a-ab61-70379b5b3e6e" providerId="ADAL" clId="{334058FC-D1AB-4C35-B2F2-04D4696583C2}" dt="2022-06-28T18:15:41.848" v="1068" actId="1076"/>
          <ac:cxnSpMkLst>
            <pc:docMk/>
            <pc:sldMk cId="4147192082" sldId="382"/>
            <ac:cxnSpMk id="16" creationId="{27794545-16E1-CE46-8545-79ABE8888C43}"/>
          </ac:cxnSpMkLst>
        </pc:cxnChg>
        <pc:cxnChg chg="mod">
          <ac:chgData name="Pals, Elizabeth" userId="3a3e4742-7438-4a4a-ab61-70379b5b3e6e" providerId="ADAL" clId="{334058FC-D1AB-4C35-B2F2-04D4696583C2}" dt="2022-06-28T18:13:18.994" v="1044" actId="1076"/>
          <ac:cxnSpMkLst>
            <pc:docMk/>
            <pc:sldMk cId="4147192082" sldId="382"/>
            <ac:cxnSpMk id="18" creationId="{4790D5E5-3CA0-1146-A057-F35860AC0FC5}"/>
          </ac:cxnSpMkLst>
        </pc:cxnChg>
      </pc:sldChg>
      <pc:sldChg chg="modSp add mod modNotesTx">
        <pc:chgData name="Pals, Elizabeth" userId="3a3e4742-7438-4a4a-ab61-70379b5b3e6e" providerId="ADAL" clId="{334058FC-D1AB-4C35-B2F2-04D4696583C2}" dt="2022-06-28T18:21:25.005" v="1131"/>
        <pc:sldMkLst>
          <pc:docMk/>
          <pc:sldMk cId="2961054895" sldId="383"/>
        </pc:sldMkLst>
        <pc:spChg chg="mod">
          <ac:chgData name="Pals, Elizabeth" userId="3a3e4742-7438-4a4a-ab61-70379b5b3e6e" providerId="ADAL" clId="{334058FC-D1AB-4C35-B2F2-04D4696583C2}" dt="2022-06-28T18:16:46.501" v="1077"/>
          <ac:spMkLst>
            <pc:docMk/>
            <pc:sldMk cId="2961054895" sldId="383"/>
            <ac:spMk id="6" creationId="{88390BCC-C757-DF41-B370-51581E3EAC09}"/>
          </ac:spMkLst>
        </pc:spChg>
        <pc:spChg chg="mod">
          <ac:chgData name="Pals, Elizabeth" userId="3a3e4742-7438-4a4a-ab61-70379b5b3e6e" providerId="ADAL" clId="{334058FC-D1AB-4C35-B2F2-04D4696583C2}" dt="2022-06-28T18:17:02.664" v="1082"/>
          <ac:spMkLst>
            <pc:docMk/>
            <pc:sldMk cId="2961054895" sldId="383"/>
            <ac:spMk id="10" creationId="{90F05409-9975-3A46-876A-14B286B91446}"/>
          </ac:spMkLst>
        </pc:spChg>
        <pc:spChg chg="mod">
          <ac:chgData name="Pals, Elizabeth" userId="3a3e4742-7438-4a4a-ab61-70379b5b3e6e" providerId="ADAL" clId="{334058FC-D1AB-4C35-B2F2-04D4696583C2}" dt="2022-06-28T18:17:17.279" v="1087"/>
          <ac:spMkLst>
            <pc:docMk/>
            <pc:sldMk cId="2961054895" sldId="383"/>
            <ac:spMk id="13" creationId="{D8BB6121-006A-0E43-9393-AF6431A49589}"/>
          </ac:spMkLst>
        </pc:spChg>
        <pc:spChg chg="mod">
          <ac:chgData name="Pals, Elizabeth" userId="3a3e4742-7438-4a4a-ab61-70379b5b3e6e" providerId="ADAL" clId="{334058FC-D1AB-4C35-B2F2-04D4696583C2}" dt="2022-06-28T18:19:05.368" v="1103" actId="1076"/>
          <ac:spMkLst>
            <pc:docMk/>
            <pc:sldMk cId="2961054895" sldId="383"/>
            <ac:spMk id="15" creationId="{B86251FB-654C-F040-BB84-E7C7EFB4A8F0}"/>
          </ac:spMkLst>
        </pc:spChg>
        <pc:spChg chg="mod">
          <ac:chgData name="Pals, Elizabeth" userId="3a3e4742-7438-4a4a-ab61-70379b5b3e6e" providerId="ADAL" clId="{334058FC-D1AB-4C35-B2F2-04D4696583C2}" dt="2022-06-28T18:19:48.006" v="1110" actId="20577"/>
          <ac:spMkLst>
            <pc:docMk/>
            <pc:sldMk cId="2961054895" sldId="383"/>
            <ac:spMk id="17" creationId="{6D17622D-B21A-B048-BE90-32D20A8D251B}"/>
          </ac:spMkLst>
        </pc:spChg>
        <pc:spChg chg="mod">
          <ac:chgData name="Pals, Elizabeth" userId="3a3e4742-7438-4a4a-ab61-70379b5b3e6e" providerId="ADAL" clId="{334058FC-D1AB-4C35-B2F2-04D4696583C2}" dt="2022-06-28T18:21:05.752" v="1130" actId="1076"/>
          <ac:spMkLst>
            <pc:docMk/>
            <pc:sldMk cId="2961054895" sldId="383"/>
            <ac:spMk id="26" creationId="{35D60AFA-F39B-443B-A632-705537FBB0A9}"/>
          </ac:spMkLst>
        </pc:spChg>
        <pc:spChg chg="mod">
          <ac:chgData name="Pals, Elizabeth" userId="3a3e4742-7438-4a4a-ab61-70379b5b3e6e" providerId="ADAL" clId="{334058FC-D1AB-4C35-B2F2-04D4696583C2}" dt="2022-06-28T18:21:02.545" v="1129" actId="1076"/>
          <ac:spMkLst>
            <pc:docMk/>
            <pc:sldMk cId="2961054895" sldId="383"/>
            <ac:spMk id="28" creationId="{9F94225F-DB7D-4144-A89D-2A6780DEF1AA}"/>
          </ac:spMkLst>
        </pc:spChg>
      </pc:sldChg>
      <pc:sldChg chg="modSp add mod modNotesTx">
        <pc:chgData name="Pals, Elizabeth" userId="3a3e4742-7438-4a4a-ab61-70379b5b3e6e" providerId="ADAL" clId="{334058FC-D1AB-4C35-B2F2-04D4696583C2}" dt="2022-06-28T18:31:48.625" v="1282" actId="1076"/>
        <pc:sldMkLst>
          <pc:docMk/>
          <pc:sldMk cId="2904861717" sldId="384"/>
        </pc:sldMkLst>
        <pc:spChg chg="mod">
          <ac:chgData name="Pals, Elizabeth" userId="3a3e4742-7438-4a4a-ab61-70379b5b3e6e" providerId="ADAL" clId="{334058FC-D1AB-4C35-B2F2-04D4696583C2}" dt="2022-06-28T18:23:31.959" v="1137"/>
          <ac:spMkLst>
            <pc:docMk/>
            <pc:sldMk cId="2904861717" sldId="384"/>
            <ac:spMk id="6" creationId="{88390BCC-C757-DF41-B370-51581E3EAC09}"/>
          </ac:spMkLst>
        </pc:spChg>
        <pc:spChg chg="mod">
          <ac:chgData name="Pals, Elizabeth" userId="3a3e4742-7438-4a4a-ab61-70379b5b3e6e" providerId="ADAL" clId="{334058FC-D1AB-4C35-B2F2-04D4696583C2}" dt="2022-06-28T18:31:03.352" v="1277" actId="1076"/>
          <ac:spMkLst>
            <pc:docMk/>
            <pc:sldMk cId="2904861717" sldId="384"/>
            <ac:spMk id="10" creationId="{90F05409-9975-3A46-876A-14B286B91446}"/>
          </ac:spMkLst>
        </pc:spChg>
        <pc:spChg chg="mod">
          <ac:chgData name="Pals, Elizabeth" userId="3a3e4742-7438-4a4a-ab61-70379b5b3e6e" providerId="ADAL" clId="{334058FC-D1AB-4C35-B2F2-04D4696583C2}" dt="2022-06-28T18:31:48.625" v="1282" actId="1076"/>
          <ac:spMkLst>
            <pc:docMk/>
            <pc:sldMk cId="2904861717" sldId="384"/>
            <ac:spMk id="13" creationId="{D8BB6121-006A-0E43-9393-AF6431A49589}"/>
          </ac:spMkLst>
        </pc:spChg>
        <pc:spChg chg="mod">
          <ac:chgData name="Pals, Elizabeth" userId="3a3e4742-7438-4a4a-ab61-70379b5b3e6e" providerId="ADAL" clId="{334058FC-D1AB-4C35-B2F2-04D4696583C2}" dt="2022-06-28T18:28:25.748" v="1261" actId="255"/>
          <ac:spMkLst>
            <pc:docMk/>
            <pc:sldMk cId="2904861717" sldId="384"/>
            <ac:spMk id="15" creationId="{B86251FB-654C-F040-BB84-E7C7EFB4A8F0}"/>
          </ac:spMkLst>
        </pc:spChg>
        <pc:spChg chg="mod">
          <ac:chgData name="Pals, Elizabeth" userId="3a3e4742-7438-4a4a-ab61-70379b5b3e6e" providerId="ADAL" clId="{334058FC-D1AB-4C35-B2F2-04D4696583C2}" dt="2022-06-28T18:27:30.942" v="1246" actId="2711"/>
          <ac:spMkLst>
            <pc:docMk/>
            <pc:sldMk cId="2904861717" sldId="384"/>
            <ac:spMk id="17" creationId="{6D17622D-B21A-B048-BE90-32D20A8D251B}"/>
          </ac:spMkLst>
        </pc:spChg>
        <pc:spChg chg="mod">
          <ac:chgData name="Pals, Elizabeth" userId="3a3e4742-7438-4a4a-ab61-70379b5b3e6e" providerId="ADAL" clId="{334058FC-D1AB-4C35-B2F2-04D4696583C2}" dt="2022-06-28T18:23:48.123" v="1156"/>
          <ac:spMkLst>
            <pc:docMk/>
            <pc:sldMk cId="2904861717" sldId="384"/>
            <ac:spMk id="21" creationId="{F21B889B-A4B4-4C50-8640-A083D81BD622}"/>
          </ac:spMkLst>
        </pc:spChg>
        <pc:spChg chg="mod">
          <ac:chgData name="Pals, Elizabeth" userId="3a3e4742-7438-4a4a-ab61-70379b5b3e6e" providerId="ADAL" clId="{334058FC-D1AB-4C35-B2F2-04D4696583C2}" dt="2022-06-28T18:31:18.888" v="1279" actId="1076"/>
          <ac:spMkLst>
            <pc:docMk/>
            <pc:sldMk cId="2904861717" sldId="384"/>
            <ac:spMk id="26" creationId="{35D60AFA-F39B-443B-A632-705537FBB0A9}"/>
          </ac:spMkLst>
        </pc:spChg>
        <pc:spChg chg="mod">
          <ac:chgData name="Pals, Elizabeth" userId="3a3e4742-7438-4a4a-ab61-70379b5b3e6e" providerId="ADAL" clId="{334058FC-D1AB-4C35-B2F2-04D4696583C2}" dt="2022-06-28T18:31:24.499" v="1280" actId="1076"/>
          <ac:spMkLst>
            <pc:docMk/>
            <pc:sldMk cId="2904861717" sldId="384"/>
            <ac:spMk id="28" creationId="{9F94225F-DB7D-4144-A89D-2A6780DEF1AA}"/>
          </ac:spMkLst>
        </pc:spChg>
        <pc:grpChg chg="mod">
          <ac:chgData name="Pals, Elizabeth" userId="3a3e4742-7438-4a4a-ab61-70379b5b3e6e" providerId="ADAL" clId="{334058FC-D1AB-4C35-B2F2-04D4696583C2}" dt="2022-06-28T18:31:09.207" v="1278" actId="1076"/>
          <ac:grpSpMkLst>
            <pc:docMk/>
            <pc:sldMk cId="2904861717" sldId="384"/>
            <ac:grpSpMk id="19" creationId="{E8546064-D051-E34B-95E8-A301FE64EF3A}"/>
          </ac:grpSpMkLst>
        </pc:grpChg>
        <pc:cxnChg chg="mod">
          <ac:chgData name="Pals, Elizabeth" userId="3a3e4742-7438-4a4a-ab61-70379b5b3e6e" providerId="ADAL" clId="{334058FC-D1AB-4C35-B2F2-04D4696583C2}" dt="2022-06-28T18:26:28.323" v="1237" actId="1076"/>
          <ac:cxnSpMkLst>
            <pc:docMk/>
            <pc:sldMk cId="2904861717" sldId="384"/>
            <ac:cxnSpMk id="14" creationId="{F1B3950C-0EBF-C949-B755-CCD2C5110B43}"/>
          </ac:cxnSpMkLst>
        </pc:cxnChg>
        <pc:cxnChg chg="mod">
          <ac:chgData name="Pals, Elizabeth" userId="3a3e4742-7438-4a4a-ab61-70379b5b3e6e" providerId="ADAL" clId="{334058FC-D1AB-4C35-B2F2-04D4696583C2}" dt="2022-06-28T18:31:42.614" v="1281" actId="1076"/>
          <ac:cxnSpMkLst>
            <pc:docMk/>
            <pc:sldMk cId="2904861717" sldId="384"/>
            <ac:cxnSpMk id="16" creationId="{27794545-16E1-CE46-8545-79ABE8888C43}"/>
          </ac:cxnSpMkLst>
        </pc:cxnChg>
      </pc:sldChg>
      <pc:sldChg chg="modSp add mod">
        <pc:chgData name="Pals, Elizabeth" userId="3a3e4742-7438-4a4a-ab61-70379b5b3e6e" providerId="ADAL" clId="{334058FC-D1AB-4C35-B2F2-04D4696583C2}" dt="2022-06-28T18:49:36.823" v="1359" actId="1076"/>
        <pc:sldMkLst>
          <pc:docMk/>
          <pc:sldMk cId="4068218297" sldId="385"/>
        </pc:sldMkLst>
        <pc:spChg chg="mod">
          <ac:chgData name="Pals, Elizabeth" userId="3a3e4742-7438-4a4a-ab61-70379b5b3e6e" providerId="ADAL" clId="{334058FC-D1AB-4C35-B2F2-04D4696583C2}" dt="2022-06-28T18:38:50.133" v="1288"/>
          <ac:spMkLst>
            <pc:docMk/>
            <pc:sldMk cId="4068218297" sldId="385"/>
            <ac:spMk id="6" creationId="{88390BCC-C757-DF41-B370-51581E3EAC09}"/>
          </ac:spMkLst>
        </pc:spChg>
        <pc:spChg chg="mod">
          <ac:chgData name="Pals, Elizabeth" userId="3a3e4742-7438-4a4a-ab61-70379b5b3e6e" providerId="ADAL" clId="{334058FC-D1AB-4C35-B2F2-04D4696583C2}" dt="2022-06-28T18:39:04.520" v="1291"/>
          <ac:spMkLst>
            <pc:docMk/>
            <pc:sldMk cId="4068218297" sldId="385"/>
            <ac:spMk id="10" creationId="{90F05409-9975-3A46-876A-14B286B91446}"/>
          </ac:spMkLst>
        </pc:spChg>
        <pc:spChg chg="mod">
          <ac:chgData name="Pals, Elizabeth" userId="3a3e4742-7438-4a4a-ab61-70379b5b3e6e" providerId="ADAL" clId="{334058FC-D1AB-4C35-B2F2-04D4696583C2}" dt="2022-06-28T18:39:42.819" v="1299"/>
          <ac:spMkLst>
            <pc:docMk/>
            <pc:sldMk cId="4068218297" sldId="385"/>
            <ac:spMk id="13" creationId="{D8BB6121-006A-0E43-9393-AF6431A49589}"/>
          </ac:spMkLst>
        </pc:spChg>
        <pc:spChg chg="mod">
          <ac:chgData name="Pals, Elizabeth" userId="3a3e4742-7438-4a4a-ab61-70379b5b3e6e" providerId="ADAL" clId="{334058FC-D1AB-4C35-B2F2-04D4696583C2}" dt="2022-06-28T18:41:06.419" v="1315" actId="1076"/>
          <ac:spMkLst>
            <pc:docMk/>
            <pc:sldMk cId="4068218297" sldId="385"/>
            <ac:spMk id="15" creationId="{B86251FB-654C-F040-BB84-E7C7EFB4A8F0}"/>
          </ac:spMkLst>
        </pc:spChg>
        <pc:spChg chg="mod">
          <ac:chgData name="Pals, Elizabeth" userId="3a3e4742-7438-4a4a-ab61-70379b5b3e6e" providerId="ADAL" clId="{334058FC-D1AB-4C35-B2F2-04D4696583C2}" dt="2022-06-28T18:48:58.709" v="1352" actId="255"/>
          <ac:spMkLst>
            <pc:docMk/>
            <pc:sldMk cId="4068218297" sldId="385"/>
            <ac:spMk id="17" creationId="{6D17622D-B21A-B048-BE90-32D20A8D251B}"/>
          </ac:spMkLst>
        </pc:spChg>
        <pc:spChg chg="mod">
          <ac:chgData name="Pals, Elizabeth" userId="3a3e4742-7438-4a4a-ab61-70379b5b3e6e" providerId="ADAL" clId="{334058FC-D1AB-4C35-B2F2-04D4696583C2}" dt="2022-06-28T18:49:32.349" v="1358" actId="1076"/>
          <ac:spMkLst>
            <pc:docMk/>
            <pc:sldMk cId="4068218297" sldId="385"/>
            <ac:spMk id="26" creationId="{35D60AFA-F39B-443B-A632-705537FBB0A9}"/>
          </ac:spMkLst>
        </pc:spChg>
        <pc:spChg chg="mod">
          <ac:chgData name="Pals, Elizabeth" userId="3a3e4742-7438-4a4a-ab61-70379b5b3e6e" providerId="ADAL" clId="{334058FC-D1AB-4C35-B2F2-04D4696583C2}" dt="2022-06-28T18:49:36.823" v="1359" actId="1076"/>
          <ac:spMkLst>
            <pc:docMk/>
            <pc:sldMk cId="4068218297" sldId="385"/>
            <ac:spMk id="28" creationId="{9F94225F-DB7D-4144-A89D-2A6780DEF1AA}"/>
          </ac:spMkLst>
        </pc:spChg>
      </pc:sldChg>
      <pc:sldChg chg="modSp add mod modNotesTx">
        <pc:chgData name="Pals, Elizabeth" userId="3a3e4742-7438-4a4a-ab61-70379b5b3e6e" providerId="ADAL" clId="{334058FC-D1AB-4C35-B2F2-04D4696583C2}" dt="2022-06-28T20:58:22.712" v="1451" actId="20577"/>
        <pc:sldMkLst>
          <pc:docMk/>
          <pc:sldMk cId="313753957" sldId="386"/>
        </pc:sldMkLst>
        <pc:spChg chg="mod">
          <ac:chgData name="Pals, Elizabeth" userId="3a3e4742-7438-4a4a-ab61-70379b5b3e6e" providerId="ADAL" clId="{334058FC-D1AB-4C35-B2F2-04D4696583C2}" dt="2022-06-28T20:52:23.371" v="1365"/>
          <ac:spMkLst>
            <pc:docMk/>
            <pc:sldMk cId="313753957" sldId="386"/>
            <ac:spMk id="6" creationId="{88390BCC-C757-DF41-B370-51581E3EAC09}"/>
          </ac:spMkLst>
        </pc:spChg>
        <pc:spChg chg="mod">
          <ac:chgData name="Pals, Elizabeth" userId="3a3e4742-7438-4a4a-ab61-70379b5b3e6e" providerId="ADAL" clId="{334058FC-D1AB-4C35-B2F2-04D4696583C2}" dt="2022-06-28T20:53:33.639" v="1370"/>
          <ac:spMkLst>
            <pc:docMk/>
            <pc:sldMk cId="313753957" sldId="386"/>
            <ac:spMk id="10" creationId="{90F05409-9975-3A46-876A-14B286B91446}"/>
          </ac:spMkLst>
        </pc:spChg>
        <pc:spChg chg="mod">
          <ac:chgData name="Pals, Elizabeth" userId="3a3e4742-7438-4a4a-ab61-70379b5b3e6e" providerId="ADAL" clId="{334058FC-D1AB-4C35-B2F2-04D4696583C2}" dt="2022-06-28T20:57:31.875" v="1444" actId="1076"/>
          <ac:spMkLst>
            <pc:docMk/>
            <pc:sldMk cId="313753957" sldId="386"/>
            <ac:spMk id="13" creationId="{D8BB6121-006A-0E43-9393-AF6431A49589}"/>
          </ac:spMkLst>
        </pc:spChg>
        <pc:spChg chg="mod">
          <ac:chgData name="Pals, Elizabeth" userId="3a3e4742-7438-4a4a-ab61-70379b5b3e6e" providerId="ADAL" clId="{334058FC-D1AB-4C35-B2F2-04D4696583C2}" dt="2022-06-28T20:57:14.393" v="1441" actId="1076"/>
          <ac:spMkLst>
            <pc:docMk/>
            <pc:sldMk cId="313753957" sldId="386"/>
            <ac:spMk id="15" creationId="{B86251FB-654C-F040-BB84-E7C7EFB4A8F0}"/>
          </ac:spMkLst>
        </pc:spChg>
        <pc:spChg chg="mod">
          <ac:chgData name="Pals, Elizabeth" userId="3a3e4742-7438-4a4a-ab61-70379b5b3e6e" providerId="ADAL" clId="{334058FC-D1AB-4C35-B2F2-04D4696583C2}" dt="2022-06-28T20:56:57.380" v="1438" actId="20577"/>
          <ac:spMkLst>
            <pc:docMk/>
            <pc:sldMk cId="313753957" sldId="386"/>
            <ac:spMk id="17" creationId="{6D17622D-B21A-B048-BE90-32D20A8D251B}"/>
          </ac:spMkLst>
        </pc:spChg>
        <pc:spChg chg="mod">
          <ac:chgData name="Pals, Elizabeth" userId="3a3e4742-7438-4a4a-ab61-70379b5b3e6e" providerId="ADAL" clId="{334058FC-D1AB-4C35-B2F2-04D4696583C2}" dt="2022-06-28T20:56:10.514" v="1419" actId="20577"/>
          <ac:spMkLst>
            <pc:docMk/>
            <pc:sldMk cId="313753957" sldId="386"/>
            <ac:spMk id="26" creationId="{35D60AFA-F39B-443B-A632-705537FBB0A9}"/>
          </ac:spMkLst>
        </pc:spChg>
        <pc:spChg chg="mod">
          <ac:chgData name="Pals, Elizabeth" userId="3a3e4742-7438-4a4a-ab61-70379b5b3e6e" providerId="ADAL" clId="{334058FC-D1AB-4C35-B2F2-04D4696583C2}" dt="2022-06-28T20:56:17.628" v="1432" actId="20577"/>
          <ac:spMkLst>
            <pc:docMk/>
            <pc:sldMk cId="313753957" sldId="386"/>
            <ac:spMk id="28" creationId="{9F94225F-DB7D-4144-A89D-2A6780DEF1AA}"/>
          </ac:spMkLst>
        </pc:spChg>
        <pc:grpChg chg="mod">
          <ac:chgData name="Pals, Elizabeth" userId="3a3e4742-7438-4a4a-ab61-70379b5b3e6e" providerId="ADAL" clId="{334058FC-D1AB-4C35-B2F2-04D4696583C2}" dt="2022-06-28T20:56:57.915" v="1439" actId="14100"/>
          <ac:grpSpMkLst>
            <pc:docMk/>
            <pc:sldMk cId="313753957" sldId="386"/>
            <ac:grpSpMk id="19" creationId="{E8546064-D051-E34B-95E8-A301FE64EF3A}"/>
          </ac:grpSpMkLst>
        </pc:grpChg>
        <pc:cxnChg chg="mod">
          <ac:chgData name="Pals, Elizabeth" userId="3a3e4742-7438-4a4a-ab61-70379b5b3e6e" providerId="ADAL" clId="{334058FC-D1AB-4C35-B2F2-04D4696583C2}" dt="2022-06-28T20:57:35.012" v="1445" actId="1076"/>
          <ac:cxnSpMkLst>
            <pc:docMk/>
            <pc:sldMk cId="313753957" sldId="386"/>
            <ac:cxnSpMk id="14" creationId="{F1B3950C-0EBF-C949-B755-CCD2C5110B43}"/>
          </ac:cxnSpMkLst>
        </pc:cxnChg>
        <pc:cxnChg chg="mod">
          <ac:chgData name="Pals, Elizabeth" userId="3a3e4742-7438-4a4a-ab61-70379b5b3e6e" providerId="ADAL" clId="{334058FC-D1AB-4C35-B2F2-04D4696583C2}" dt="2022-06-28T20:57:23.621" v="1442" actId="1076"/>
          <ac:cxnSpMkLst>
            <pc:docMk/>
            <pc:sldMk cId="313753957" sldId="386"/>
            <ac:cxnSpMk id="16" creationId="{27794545-16E1-CE46-8545-79ABE8888C43}"/>
          </ac:cxnSpMkLst>
        </pc:cxnChg>
        <pc:cxnChg chg="mod">
          <ac:chgData name="Pals, Elizabeth" userId="3a3e4742-7438-4a4a-ab61-70379b5b3e6e" providerId="ADAL" clId="{334058FC-D1AB-4C35-B2F2-04D4696583C2}" dt="2022-06-28T20:57:46.826" v="1448" actId="1076"/>
          <ac:cxnSpMkLst>
            <pc:docMk/>
            <pc:sldMk cId="313753957" sldId="386"/>
            <ac:cxnSpMk id="18" creationId="{4790D5E5-3CA0-1146-A057-F35860AC0FC5}"/>
          </ac:cxnSpMkLst>
        </pc:cxnChg>
      </pc:sldChg>
      <pc:sldChg chg="modSp add mod ord">
        <pc:chgData name="Pals, Elizabeth" userId="3a3e4742-7438-4a4a-ab61-70379b5b3e6e" providerId="ADAL" clId="{334058FC-D1AB-4C35-B2F2-04D4696583C2}" dt="2022-06-28T21:13:12.042" v="1537" actId="255"/>
        <pc:sldMkLst>
          <pc:docMk/>
          <pc:sldMk cId="174404341" sldId="387"/>
        </pc:sldMkLst>
        <pc:spChg chg="mod">
          <ac:chgData name="Pals, Elizabeth" userId="3a3e4742-7438-4a4a-ab61-70379b5b3e6e" providerId="ADAL" clId="{334058FC-D1AB-4C35-B2F2-04D4696583C2}" dt="2022-06-28T21:07:14.237" v="1473"/>
          <ac:spMkLst>
            <pc:docMk/>
            <pc:sldMk cId="174404341" sldId="387"/>
            <ac:spMk id="6" creationId="{88390BCC-C757-DF41-B370-51581E3EAC09}"/>
          </ac:spMkLst>
        </pc:spChg>
        <pc:spChg chg="mod">
          <ac:chgData name="Pals, Elizabeth" userId="3a3e4742-7438-4a4a-ab61-70379b5b3e6e" providerId="ADAL" clId="{334058FC-D1AB-4C35-B2F2-04D4696583C2}" dt="2022-06-28T21:07:36.407" v="1476"/>
          <ac:spMkLst>
            <pc:docMk/>
            <pc:sldMk cId="174404341" sldId="387"/>
            <ac:spMk id="10" creationId="{90F05409-9975-3A46-876A-14B286B91446}"/>
          </ac:spMkLst>
        </pc:spChg>
        <pc:spChg chg="mod">
          <ac:chgData name="Pals, Elizabeth" userId="3a3e4742-7438-4a4a-ab61-70379b5b3e6e" providerId="ADAL" clId="{334058FC-D1AB-4C35-B2F2-04D4696583C2}" dt="2022-06-28T21:10:32.334" v="1509" actId="1076"/>
          <ac:spMkLst>
            <pc:docMk/>
            <pc:sldMk cId="174404341" sldId="387"/>
            <ac:spMk id="13" creationId="{D8BB6121-006A-0E43-9393-AF6431A49589}"/>
          </ac:spMkLst>
        </pc:spChg>
        <pc:spChg chg="mod">
          <ac:chgData name="Pals, Elizabeth" userId="3a3e4742-7438-4a4a-ab61-70379b5b3e6e" providerId="ADAL" clId="{334058FC-D1AB-4C35-B2F2-04D4696583C2}" dt="2022-06-28T21:10:08.716" v="1506" actId="1076"/>
          <ac:spMkLst>
            <pc:docMk/>
            <pc:sldMk cId="174404341" sldId="387"/>
            <ac:spMk id="15" creationId="{B86251FB-654C-F040-BB84-E7C7EFB4A8F0}"/>
          </ac:spMkLst>
        </pc:spChg>
        <pc:spChg chg="mod">
          <ac:chgData name="Pals, Elizabeth" userId="3a3e4742-7438-4a4a-ab61-70379b5b3e6e" providerId="ADAL" clId="{334058FC-D1AB-4C35-B2F2-04D4696583C2}" dt="2022-06-28T21:12:44.674" v="1530" actId="255"/>
          <ac:spMkLst>
            <pc:docMk/>
            <pc:sldMk cId="174404341" sldId="387"/>
            <ac:spMk id="17" creationId="{6D17622D-B21A-B048-BE90-32D20A8D251B}"/>
          </ac:spMkLst>
        </pc:spChg>
        <pc:spChg chg="mod">
          <ac:chgData name="Pals, Elizabeth" userId="3a3e4742-7438-4a4a-ab61-70379b5b3e6e" providerId="ADAL" clId="{334058FC-D1AB-4C35-B2F2-04D4696583C2}" dt="2022-06-28T21:07:01.974" v="1468" actId="20577"/>
          <ac:spMkLst>
            <pc:docMk/>
            <pc:sldMk cId="174404341" sldId="387"/>
            <ac:spMk id="21" creationId="{F21B889B-A4B4-4C50-8640-A083D81BD622}"/>
          </ac:spMkLst>
        </pc:spChg>
        <pc:spChg chg="mod">
          <ac:chgData name="Pals, Elizabeth" userId="3a3e4742-7438-4a4a-ab61-70379b5b3e6e" providerId="ADAL" clId="{334058FC-D1AB-4C35-B2F2-04D4696583C2}" dt="2022-06-28T21:12:38.159" v="1529" actId="255"/>
          <ac:spMkLst>
            <pc:docMk/>
            <pc:sldMk cId="174404341" sldId="387"/>
            <ac:spMk id="26" creationId="{35D60AFA-F39B-443B-A632-705537FBB0A9}"/>
          </ac:spMkLst>
        </pc:spChg>
        <pc:spChg chg="mod">
          <ac:chgData name="Pals, Elizabeth" userId="3a3e4742-7438-4a4a-ab61-70379b5b3e6e" providerId="ADAL" clId="{334058FC-D1AB-4C35-B2F2-04D4696583C2}" dt="2022-06-28T21:13:12.042" v="1537" actId="255"/>
          <ac:spMkLst>
            <pc:docMk/>
            <pc:sldMk cId="174404341" sldId="387"/>
            <ac:spMk id="28" creationId="{9F94225F-DB7D-4144-A89D-2A6780DEF1AA}"/>
          </ac:spMkLst>
        </pc:spChg>
        <pc:grpChg chg="mod">
          <ac:chgData name="Pals, Elizabeth" userId="3a3e4742-7438-4a4a-ab61-70379b5b3e6e" providerId="ADAL" clId="{334058FC-D1AB-4C35-B2F2-04D4696583C2}" dt="2022-06-28T21:11:43.833" v="1520" actId="1076"/>
          <ac:grpSpMkLst>
            <pc:docMk/>
            <pc:sldMk cId="174404341" sldId="387"/>
            <ac:grpSpMk id="19" creationId="{E8546064-D051-E34B-95E8-A301FE64EF3A}"/>
          </ac:grpSpMkLst>
        </pc:grpChg>
        <pc:cxnChg chg="mod">
          <ac:chgData name="Pals, Elizabeth" userId="3a3e4742-7438-4a4a-ab61-70379b5b3e6e" providerId="ADAL" clId="{334058FC-D1AB-4C35-B2F2-04D4696583C2}" dt="2022-06-28T21:10:46.266" v="1512" actId="1076"/>
          <ac:cxnSpMkLst>
            <pc:docMk/>
            <pc:sldMk cId="174404341" sldId="387"/>
            <ac:cxnSpMk id="14" creationId="{F1B3950C-0EBF-C949-B755-CCD2C5110B43}"/>
          </ac:cxnSpMkLst>
        </pc:cxnChg>
        <pc:cxnChg chg="mod">
          <ac:chgData name="Pals, Elizabeth" userId="3a3e4742-7438-4a4a-ab61-70379b5b3e6e" providerId="ADAL" clId="{334058FC-D1AB-4C35-B2F2-04D4696583C2}" dt="2022-06-28T21:10:22.370" v="1507" actId="1076"/>
          <ac:cxnSpMkLst>
            <pc:docMk/>
            <pc:sldMk cId="174404341" sldId="387"/>
            <ac:cxnSpMk id="16" creationId="{27794545-16E1-CE46-8545-79ABE8888C43}"/>
          </ac:cxnSpMkLst>
        </pc:cxnChg>
        <pc:cxnChg chg="mod">
          <ac:chgData name="Pals, Elizabeth" userId="3a3e4742-7438-4a4a-ab61-70379b5b3e6e" providerId="ADAL" clId="{334058FC-D1AB-4C35-B2F2-04D4696583C2}" dt="2022-06-28T21:09:59.258" v="1503" actId="1076"/>
          <ac:cxnSpMkLst>
            <pc:docMk/>
            <pc:sldMk cId="174404341" sldId="387"/>
            <ac:cxnSpMk id="18" creationId="{4790D5E5-3CA0-1146-A057-F35860AC0FC5}"/>
          </ac:cxnSpMkLst>
        </pc:cxnChg>
      </pc:sldChg>
      <pc:sldChg chg="modSp add del mod">
        <pc:chgData name="Pals, Elizabeth" userId="3a3e4742-7438-4a4a-ab61-70379b5b3e6e" providerId="ADAL" clId="{334058FC-D1AB-4C35-B2F2-04D4696583C2}" dt="2022-06-28T20:59:18.230" v="1463" actId="2696"/>
        <pc:sldMkLst>
          <pc:docMk/>
          <pc:sldMk cId="1180209609" sldId="387"/>
        </pc:sldMkLst>
        <pc:spChg chg="mod">
          <ac:chgData name="Pals, Elizabeth" userId="3a3e4742-7438-4a4a-ab61-70379b5b3e6e" providerId="ADAL" clId="{334058FC-D1AB-4C35-B2F2-04D4696583C2}" dt="2022-06-28T20:58:35.082" v="1454"/>
          <ac:spMkLst>
            <pc:docMk/>
            <pc:sldMk cId="1180209609" sldId="387"/>
            <ac:spMk id="6" creationId="{88390BCC-C757-DF41-B370-51581E3EAC09}"/>
          </ac:spMkLst>
        </pc:spChg>
        <pc:spChg chg="mod">
          <ac:chgData name="Pals, Elizabeth" userId="3a3e4742-7438-4a4a-ab61-70379b5b3e6e" providerId="ADAL" clId="{334058FC-D1AB-4C35-B2F2-04D4696583C2}" dt="2022-06-28T20:58:51.097" v="1457"/>
          <ac:spMkLst>
            <pc:docMk/>
            <pc:sldMk cId="1180209609" sldId="387"/>
            <ac:spMk id="10" creationId="{90F05409-9975-3A46-876A-14B286B91446}"/>
          </ac:spMkLst>
        </pc:spChg>
        <pc:spChg chg="mod">
          <ac:chgData name="Pals, Elizabeth" userId="3a3e4742-7438-4a4a-ab61-70379b5b3e6e" providerId="ADAL" clId="{334058FC-D1AB-4C35-B2F2-04D4696583C2}" dt="2022-06-28T20:59:08.494" v="1462"/>
          <ac:spMkLst>
            <pc:docMk/>
            <pc:sldMk cId="1180209609" sldId="387"/>
            <ac:spMk id="13" creationId="{D8BB6121-006A-0E43-9393-AF6431A49589}"/>
          </ac:spMkLst>
        </pc:spChg>
      </pc:sldChg>
      <pc:sldChg chg="modSp add mod ord modNotesTx">
        <pc:chgData name="Pals, Elizabeth" userId="3a3e4742-7438-4a4a-ab61-70379b5b3e6e" providerId="ADAL" clId="{334058FC-D1AB-4C35-B2F2-04D4696583C2}" dt="2022-06-28T21:22:42.173" v="1622" actId="20577"/>
        <pc:sldMkLst>
          <pc:docMk/>
          <pc:sldMk cId="720928844" sldId="388"/>
        </pc:sldMkLst>
        <pc:spChg chg="mod">
          <ac:chgData name="Pals, Elizabeth" userId="3a3e4742-7438-4a4a-ab61-70379b5b3e6e" providerId="ADAL" clId="{334058FC-D1AB-4C35-B2F2-04D4696583C2}" dt="2022-06-28T21:16:41.741" v="1559"/>
          <ac:spMkLst>
            <pc:docMk/>
            <pc:sldMk cId="720928844" sldId="388"/>
            <ac:spMk id="6" creationId="{88390BCC-C757-DF41-B370-51581E3EAC09}"/>
          </ac:spMkLst>
        </pc:spChg>
        <pc:spChg chg="mod">
          <ac:chgData name="Pals, Elizabeth" userId="3a3e4742-7438-4a4a-ab61-70379b5b3e6e" providerId="ADAL" clId="{334058FC-D1AB-4C35-B2F2-04D4696583C2}" dt="2022-06-28T21:17:34.460" v="1591"/>
          <ac:spMkLst>
            <pc:docMk/>
            <pc:sldMk cId="720928844" sldId="388"/>
            <ac:spMk id="10" creationId="{90F05409-9975-3A46-876A-14B286B91446}"/>
          </ac:spMkLst>
        </pc:spChg>
        <pc:spChg chg="mod">
          <ac:chgData name="Pals, Elizabeth" userId="3a3e4742-7438-4a4a-ab61-70379b5b3e6e" providerId="ADAL" clId="{334058FC-D1AB-4C35-B2F2-04D4696583C2}" dt="2022-06-28T21:18:31.131" v="1597" actId="1076"/>
          <ac:spMkLst>
            <pc:docMk/>
            <pc:sldMk cId="720928844" sldId="388"/>
            <ac:spMk id="13" creationId="{D8BB6121-006A-0E43-9393-AF6431A49589}"/>
          </ac:spMkLst>
        </pc:spChg>
        <pc:spChg chg="mod">
          <ac:chgData name="Pals, Elizabeth" userId="3a3e4742-7438-4a4a-ab61-70379b5b3e6e" providerId="ADAL" clId="{334058FC-D1AB-4C35-B2F2-04D4696583C2}" dt="2022-06-28T21:18:48.781" v="1601" actId="1076"/>
          <ac:spMkLst>
            <pc:docMk/>
            <pc:sldMk cId="720928844" sldId="388"/>
            <ac:spMk id="15" creationId="{B86251FB-654C-F040-BB84-E7C7EFB4A8F0}"/>
          </ac:spMkLst>
        </pc:spChg>
        <pc:spChg chg="mod">
          <ac:chgData name="Pals, Elizabeth" userId="3a3e4742-7438-4a4a-ab61-70379b5b3e6e" providerId="ADAL" clId="{334058FC-D1AB-4C35-B2F2-04D4696583C2}" dt="2022-06-28T21:21:57.162" v="1617" actId="20577"/>
          <ac:spMkLst>
            <pc:docMk/>
            <pc:sldMk cId="720928844" sldId="388"/>
            <ac:spMk id="17" creationId="{6D17622D-B21A-B048-BE90-32D20A8D251B}"/>
          </ac:spMkLst>
        </pc:spChg>
        <pc:spChg chg="mod">
          <ac:chgData name="Pals, Elizabeth" userId="3a3e4742-7438-4a4a-ab61-70379b5b3e6e" providerId="ADAL" clId="{334058FC-D1AB-4C35-B2F2-04D4696583C2}" dt="2022-06-28T21:17:22.359" v="1590" actId="20577"/>
          <ac:spMkLst>
            <pc:docMk/>
            <pc:sldMk cId="720928844" sldId="388"/>
            <ac:spMk id="21" creationId="{F21B889B-A4B4-4C50-8640-A083D81BD622}"/>
          </ac:spMkLst>
        </pc:spChg>
        <pc:spChg chg="mod">
          <ac:chgData name="Pals, Elizabeth" userId="3a3e4742-7438-4a4a-ab61-70379b5b3e6e" providerId="ADAL" clId="{334058FC-D1AB-4C35-B2F2-04D4696583C2}" dt="2022-06-28T21:22:03.749" v="1618" actId="1076"/>
          <ac:spMkLst>
            <pc:docMk/>
            <pc:sldMk cId="720928844" sldId="388"/>
            <ac:spMk id="26" creationId="{35D60AFA-F39B-443B-A632-705537FBB0A9}"/>
          </ac:spMkLst>
        </pc:spChg>
        <pc:spChg chg="mod">
          <ac:chgData name="Pals, Elizabeth" userId="3a3e4742-7438-4a4a-ab61-70379b5b3e6e" providerId="ADAL" clId="{334058FC-D1AB-4C35-B2F2-04D4696583C2}" dt="2022-06-28T21:22:08.874" v="1619" actId="1076"/>
          <ac:spMkLst>
            <pc:docMk/>
            <pc:sldMk cId="720928844" sldId="388"/>
            <ac:spMk id="28" creationId="{9F94225F-DB7D-4144-A89D-2A6780DEF1AA}"/>
          </ac:spMkLst>
        </pc:spChg>
        <pc:cxnChg chg="mod">
          <ac:chgData name="Pals, Elizabeth" userId="3a3e4742-7438-4a4a-ab61-70379b5b3e6e" providerId="ADAL" clId="{334058FC-D1AB-4C35-B2F2-04D4696583C2}" dt="2022-06-28T21:18:57.023" v="1602" actId="1076"/>
          <ac:cxnSpMkLst>
            <pc:docMk/>
            <pc:sldMk cId="720928844" sldId="388"/>
            <ac:cxnSpMk id="16" creationId="{27794545-16E1-CE46-8545-79ABE8888C43}"/>
          </ac:cxnSpMkLst>
        </pc:cxnChg>
      </pc:sldChg>
      <pc:sldMasterChg chg="delSldLayout">
        <pc:chgData name="Pals, Elizabeth" userId="3a3e4742-7438-4a4a-ab61-70379b5b3e6e" providerId="ADAL" clId="{334058FC-D1AB-4C35-B2F2-04D4696583C2}" dt="2022-06-28T21:28:32.187" v="1659" actId="2696"/>
        <pc:sldMasterMkLst>
          <pc:docMk/>
          <pc:sldMasterMk cId="2959612762" sldId="2147483730"/>
        </pc:sldMasterMkLst>
        <pc:sldLayoutChg chg="del">
          <pc:chgData name="Pals, Elizabeth" userId="3a3e4742-7438-4a4a-ab61-70379b5b3e6e" providerId="ADAL" clId="{334058FC-D1AB-4C35-B2F2-04D4696583C2}" dt="2022-06-28T21:28:32.187" v="1659" actId="2696"/>
          <pc:sldLayoutMkLst>
            <pc:docMk/>
            <pc:sldMasterMk cId="2959612762" sldId="2147483730"/>
            <pc:sldLayoutMk cId="3271864808" sldId="21474837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7A514-4B31-754F-83A0-1BF6DEB7AE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D133CE-EE09-5D4F-B0BA-2481E514F5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54EA6-C368-BE48-A376-FFC88CD26F78}" type="datetimeFigureOut">
              <a:rPr lang="en-US" smtClean="0"/>
              <a:t>08/04/2022</a:t>
            </a:fld>
            <a:endParaRPr lang="en-US"/>
          </a:p>
        </p:txBody>
      </p:sp>
      <p:sp>
        <p:nvSpPr>
          <p:cNvPr id="4" name="Footer Placeholder 3">
            <a:extLst>
              <a:ext uri="{FF2B5EF4-FFF2-40B4-BE49-F238E27FC236}">
                <a16:creationId xmlns:a16="http://schemas.microsoft.com/office/drawing/2014/main" id="{A1A7625B-CF4B-4F4D-9A26-4196FD85AE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5C7D62-97F1-9A41-BD4B-F2D15CA101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F8BBEB-112A-3D4E-901C-94DDF122471B}" type="slidenum">
              <a:rPr lang="en-US" smtClean="0"/>
              <a:t>‹#›</a:t>
            </a:fld>
            <a:endParaRPr lang="en-US"/>
          </a:p>
        </p:txBody>
      </p:sp>
    </p:spTree>
    <p:extLst>
      <p:ext uri="{BB962C8B-B14F-4D97-AF65-F5344CB8AC3E}">
        <p14:creationId xmlns:p14="http://schemas.microsoft.com/office/powerpoint/2010/main" val="169825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706F9-BA0D-B249-91FB-56985A0E5B6A}" type="datetimeFigureOut">
              <a:rPr lang="en-US" smtClean="0"/>
              <a:t>08/04/2022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D98F7-5D96-8644-BBA6-72A94972AAFF}" type="slidenum">
              <a:rPr lang="en-US" smtClean="0"/>
              <a:t>‹#›</a:t>
            </a:fld>
            <a:endParaRPr lang="en-US"/>
          </a:p>
        </p:txBody>
      </p:sp>
    </p:spTree>
    <p:extLst>
      <p:ext uri="{BB962C8B-B14F-4D97-AF65-F5344CB8AC3E}">
        <p14:creationId xmlns:p14="http://schemas.microsoft.com/office/powerpoint/2010/main" val="235240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1</a:t>
            </a:fld>
            <a:endParaRPr lang="en-US"/>
          </a:p>
        </p:txBody>
      </p:sp>
    </p:spTree>
    <p:extLst>
      <p:ext uri="{BB962C8B-B14F-4D97-AF65-F5344CB8AC3E}">
        <p14:creationId xmlns:p14="http://schemas.microsoft.com/office/powerpoint/2010/main" val="237171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Bonus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10</a:t>
            </a:fld>
            <a:endParaRPr lang="en-US"/>
          </a:p>
        </p:txBody>
      </p:sp>
    </p:spTree>
    <p:extLst>
      <p:ext uri="{BB962C8B-B14F-4D97-AF65-F5344CB8AC3E}">
        <p14:creationId xmlns:p14="http://schemas.microsoft.com/office/powerpoint/2010/main" val="302331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11</a:t>
            </a:fld>
            <a:endParaRPr lang="en-US"/>
          </a:p>
        </p:txBody>
      </p:sp>
    </p:spTree>
    <p:extLst>
      <p:ext uri="{BB962C8B-B14F-4D97-AF65-F5344CB8AC3E}">
        <p14:creationId xmlns:p14="http://schemas.microsoft.com/office/powerpoint/2010/main" val="2434597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Nonqualified deferred comp and Incentive Bonus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12</a:t>
            </a:fld>
            <a:endParaRPr lang="en-US"/>
          </a:p>
        </p:txBody>
      </p:sp>
    </p:spTree>
    <p:extLst>
      <p:ext uri="{BB962C8B-B14F-4D97-AF65-F5344CB8AC3E}">
        <p14:creationId xmlns:p14="http://schemas.microsoft.com/office/powerpoint/2010/main" val="144643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Nonqualified deferred comp and Incentive Bonus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13</a:t>
            </a:fld>
            <a:endParaRPr lang="en-US"/>
          </a:p>
        </p:txBody>
      </p:sp>
    </p:spTree>
    <p:extLst>
      <p:ext uri="{BB962C8B-B14F-4D97-AF65-F5344CB8AC3E}">
        <p14:creationId xmlns:p14="http://schemas.microsoft.com/office/powerpoint/2010/main" val="2218425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Nonqualified deferred comp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14</a:t>
            </a:fld>
            <a:endParaRPr lang="en-US"/>
          </a:p>
        </p:txBody>
      </p:sp>
    </p:spTree>
    <p:extLst>
      <p:ext uri="{BB962C8B-B14F-4D97-AF65-F5344CB8AC3E}">
        <p14:creationId xmlns:p14="http://schemas.microsoft.com/office/powerpoint/2010/main" val="3360474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a variety of funding options and plan administration after the sale. </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15</a:t>
            </a:fld>
            <a:endParaRPr lang="en-US"/>
          </a:p>
        </p:txBody>
      </p:sp>
    </p:spTree>
    <p:extLst>
      <p:ext uri="{BB962C8B-B14F-4D97-AF65-F5344CB8AC3E}">
        <p14:creationId xmlns:p14="http://schemas.microsoft.com/office/powerpoint/2010/main" val="229749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2</a:t>
            </a:fld>
            <a:endParaRPr lang="en-US"/>
          </a:p>
        </p:txBody>
      </p:sp>
    </p:spTree>
    <p:extLst>
      <p:ext uri="{BB962C8B-B14F-4D97-AF65-F5344CB8AC3E}">
        <p14:creationId xmlns:p14="http://schemas.microsoft.com/office/powerpoint/2010/main" val="307247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Offering complimentary business planning services from Principal – informal business valuation and/or buy-sell agreement review services can lead to many sales opportunities.  This one led to the opportunity to help the clients implement and fund a buy-sell agreement, as well as help the younger owner be more prepared for retirement and diversify their retirement income.</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dirty="0">
                <a:latin typeface="FS Elliot Pro" panose="02000503040000020004" pitchFamily="50" charset="0"/>
                <a:ea typeface="Calibri" panose="020F0502020204030204" pitchFamily="34" charset="0"/>
                <a:cs typeface="Times New Roman" panose="02020603050405020304" pitchFamily="18" charset="0"/>
              </a:rPr>
              <a:t>The Business valuation/buy-sell review RFP/Fact Finder is BB10847C; </a:t>
            </a:r>
            <a:r>
              <a:rPr lang="en-US" sz="1200" b="1" dirty="0">
                <a:latin typeface="FS Elliot Pro" panose="02000503040000020004" pitchFamily="50" charset="0"/>
                <a:ea typeface="Calibri" panose="020F0502020204030204" pitchFamily="34" charset="0"/>
                <a:cs typeface="Times New Roman" panose="02020603050405020304" pitchFamily="18" charset="0"/>
              </a:rPr>
              <a:t>sample IBV proposal is BB11286</a:t>
            </a:r>
            <a:r>
              <a:rPr lang="en-US" sz="1200" dirty="0">
                <a:latin typeface="FS Elliot Pro" panose="02000503040000020004" pitchFamily="50" charset="0"/>
                <a:ea typeface="Calibri" panose="020F0502020204030204" pitchFamily="34" charset="0"/>
                <a:cs typeface="Times New Roman" panose="02020603050405020304" pitchFamily="18" charset="0"/>
              </a:rPr>
              <a:t>. </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will see, offering a the complimentary service to help business owners determine the value of their business, for protection purposes, can create on-going sales opportunities. Once the immediate needs of implementing a buy-sell agreement, funding it, and getting a bonus plan put in place to help the younger owner have enough for retirement, The financial professionals also uncovered additional opportunities for disability insurance.</a:t>
            </a:r>
          </a:p>
        </p:txBody>
      </p:sp>
      <p:sp>
        <p:nvSpPr>
          <p:cNvPr id="4" name="Slide Number Placeholder 3"/>
          <p:cNvSpPr>
            <a:spLocks noGrp="1"/>
          </p:cNvSpPr>
          <p:nvPr>
            <p:ph type="sldNum" sz="quarter" idx="5"/>
          </p:nvPr>
        </p:nvSpPr>
        <p:spPr/>
        <p:txBody>
          <a:bodyPr/>
          <a:lstStyle/>
          <a:p>
            <a:fld id="{883D98F7-5D96-8644-BBA6-72A94972AAFF}" type="slidenum">
              <a:rPr lang="en-US" smtClean="0"/>
              <a:t>3</a:t>
            </a:fld>
            <a:endParaRPr lang="en-US"/>
          </a:p>
        </p:txBody>
      </p:sp>
    </p:spTree>
    <p:extLst>
      <p:ext uri="{BB962C8B-B14F-4D97-AF65-F5344CB8AC3E}">
        <p14:creationId xmlns:p14="http://schemas.microsoft.com/office/powerpoint/2010/main" val="336890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4</a:t>
            </a:fld>
            <a:endParaRPr lang="en-US"/>
          </a:p>
        </p:txBody>
      </p:sp>
    </p:spTree>
    <p:extLst>
      <p:ext uri="{BB962C8B-B14F-4D97-AF65-F5344CB8AC3E}">
        <p14:creationId xmlns:p14="http://schemas.microsoft.com/office/powerpoint/2010/main" val="3798693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a variety of funding options and plan administration after the sale. </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58752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3602868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a:ea typeface="Calibri" panose="020F0502020204030204" pitchFamily="34" charset="0"/>
                <a:cs typeface="Times New Roman" panose="02020603050405020304" pitchFamily="18" charset="0"/>
              </a:rPr>
              <a:t>Retaining top talent is one of the main challenges many businesses face. A bonus plan from Principal can help a business meet this challenge. We offer consultative services to help you and your client design and implement one to meet their unique situation. </a:t>
            </a: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4999"/>
              </a:lnSpc>
            </a:pPr>
            <a:endParaRPr lang="en-US" sz="1200" b="1" dirty="0">
              <a:latin typeface="FS Elliot Pro"/>
              <a:ea typeface="Calibri" panose="020F0502020204030204" pitchFamily="34" charset="0"/>
              <a:cs typeface="Times New Roman" panose="02020603050405020304" pitchFamily="18" charset="0"/>
            </a:endParaRPr>
          </a:p>
          <a:p>
            <a:pPr>
              <a:lnSpc>
                <a:spcPct val="114999"/>
              </a:lnSpc>
            </a:pPr>
            <a:r>
              <a:rPr lang="en-US" sz="1200" b="1" dirty="0">
                <a:latin typeface="FS Elliot Pro"/>
                <a:ea typeface="Calibri" panose="020F0502020204030204" pitchFamily="34" charset="0"/>
                <a:cs typeface="Times New Roman" panose="02020603050405020304" pitchFamily="18" charset="0"/>
              </a:rPr>
              <a:t>Read the slide. </a:t>
            </a: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7</a:t>
            </a:fld>
            <a:endParaRPr lang="en-US"/>
          </a:p>
        </p:txBody>
      </p:sp>
    </p:spTree>
    <p:extLst>
      <p:ext uri="{BB962C8B-B14F-4D97-AF65-F5344CB8AC3E}">
        <p14:creationId xmlns:p14="http://schemas.microsoft.com/office/powerpoint/2010/main" val="316014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Bonus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3D98F7-5D96-8644-BBA6-72A94972AAFF}" type="slidenum">
              <a:rPr lang="en-US" smtClean="0"/>
              <a:t>8</a:t>
            </a:fld>
            <a:endParaRPr lang="en-US"/>
          </a:p>
        </p:txBody>
      </p:sp>
    </p:spTree>
    <p:extLst>
      <p:ext uri="{BB962C8B-B14F-4D97-AF65-F5344CB8AC3E}">
        <p14:creationId xmlns:p14="http://schemas.microsoft.com/office/powerpoint/2010/main" val="2858123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When you offer your business owner and employer clients business solutions from Principal, they not only get comprehensive plan designs but also wide-ranging funding options and plan administration after the sale. This opportunity led to implementation and funding of a Bonus plan.</a:t>
            </a:r>
          </a:p>
          <a:p>
            <a:pPr>
              <a:lnSpc>
                <a:spcPct val="115000"/>
              </a:lnSpc>
            </a:pPr>
            <a:endParaRPr lang="en-US" sz="1200" b="1"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Read slide</a:t>
            </a:r>
          </a:p>
          <a:p>
            <a:pPr>
              <a:lnSpc>
                <a:spcPct val="115000"/>
              </a:lnSpc>
            </a:pP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a:lnSpc>
                <a:spcPct val="115000"/>
              </a:lnSpc>
            </a:pPr>
            <a:r>
              <a:rPr lang="en-US" sz="1200" b="1" dirty="0">
                <a:latin typeface="FS Elliot Pro" panose="02000503040000020004" pitchFamily="50" charset="0"/>
                <a:ea typeface="Calibri" panose="020F0502020204030204" pitchFamily="34" charset="0"/>
                <a:cs typeface="Times New Roman" panose="02020603050405020304" pitchFamily="18" charset="0"/>
              </a:rPr>
              <a:t>As you can see, having the flexibility to offer multiple solutions to meet the unique needs of businesses, offers significant opportunities for you. </a:t>
            </a:r>
            <a:endParaRPr lang="en-US" sz="1200" dirty="0">
              <a:latin typeface="FS Elliot Pro" panose="02000503040000020004"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i="0" u="none" strike="noStrike" kern="1200" baseline="0" dirty="0">
                <a:solidFill>
                  <a:schemeClr val="tx1"/>
                </a:solidFill>
                <a:effectLst/>
                <a:latin typeface="FS Elliot Pro" panose="02000503040000020004" pitchFamily="2" charset="0"/>
                <a:ea typeface="+mn-ea"/>
                <a:cs typeface="+mn-cs"/>
              </a:rPr>
              <a:t>The financial professional has also gained several of the employees as personal clients.</a:t>
            </a:r>
          </a:p>
        </p:txBody>
      </p:sp>
      <p:sp>
        <p:nvSpPr>
          <p:cNvPr id="4" name="Slide Number Placeholder 3"/>
          <p:cNvSpPr>
            <a:spLocks noGrp="1"/>
          </p:cNvSpPr>
          <p:nvPr>
            <p:ph type="sldNum" sz="quarter" idx="5"/>
          </p:nvPr>
        </p:nvSpPr>
        <p:spPr/>
        <p:txBody>
          <a:bodyPr/>
          <a:lstStyle/>
          <a:p>
            <a:fld id="{883D98F7-5D96-8644-BBA6-72A94972AAFF}" type="slidenum">
              <a:rPr lang="en-US" smtClean="0"/>
              <a:t>9</a:t>
            </a:fld>
            <a:endParaRPr lang="en-US"/>
          </a:p>
        </p:txBody>
      </p:sp>
    </p:spTree>
    <p:extLst>
      <p:ext uri="{BB962C8B-B14F-4D97-AF65-F5344CB8AC3E}">
        <p14:creationId xmlns:p14="http://schemas.microsoft.com/office/powerpoint/2010/main" val="2752226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12192000" cy="68580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952" y="499218"/>
            <a:ext cx="1600200" cy="459632"/>
          </a:xfrm>
          <a:prstGeom prst="rect">
            <a:avLst/>
          </a:prstGeom>
        </p:spPr>
      </p:pic>
      <p:sp>
        <p:nvSpPr>
          <p:cNvPr id="13" name="Title 9">
            <a:extLst>
              <a:ext uri="{FF2B5EF4-FFF2-40B4-BE49-F238E27FC236}">
                <a16:creationId xmlns:a16="http://schemas.microsoft.com/office/drawing/2014/main" id="{A0F55347-793E-994F-A860-388685180F6F}"/>
              </a:ext>
            </a:extLst>
          </p:cNvPr>
          <p:cNvSpPr>
            <a:spLocks noGrp="1"/>
          </p:cNvSpPr>
          <p:nvPr>
            <p:ph type="title"/>
          </p:nvPr>
        </p:nvSpPr>
        <p:spPr>
          <a:xfrm>
            <a:off x="577701" y="3679825"/>
            <a:ext cx="10972800" cy="457200"/>
          </a:xfrm>
        </p:spPr>
        <p:txBody>
          <a:bodyPr/>
          <a:lstStyle>
            <a:lvl1pPr marL="0" algn="l" defTabSz="914400" rtl="0" eaLnBrk="1" latinLnBrk="0" hangingPunct="1">
              <a:lnSpc>
                <a:spcPct val="100000"/>
              </a:lnSpc>
              <a:spcBef>
                <a:spcPct val="0"/>
              </a:spcBef>
              <a:buNone/>
              <a:defRPr lang="en-US" sz="6000" b="0" i="0" kern="1200" dirty="0">
                <a:solidFill>
                  <a:schemeClr val="bg1"/>
                </a:solidFill>
                <a:latin typeface="FS Elliot Pro Light" panose="02000503040000020004" pitchFamily="2" charset="0"/>
                <a:ea typeface="+mj-ea"/>
                <a:cs typeface="+mj-cs"/>
              </a:defRPr>
            </a:lvl1pPr>
          </a:lstStyle>
          <a:p>
            <a:r>
              <a:rPr lang="en-US"/>
              <a:t>Click to edit Master title style</a:t>
            </a:r>
            <a:endParaRPr lang="en-US" dirty="0"/>
          </a:p>
        </p:txBody>
      </p:sp>
      <p:sp>
        <p:nvSpPr>
          <p:cNvPr id="22" name="Text Placeholder 20">
            <a:extLst>
              <a:ext uri="{FF2B5EF4-FFF2-40B4-BE49-F238E27FC236}">
                <a16:creationId xmlns:a16="http://schemas.microsoft.com/office/drawing/2014/main" id="{F056900D-AB2D-D945-A21C-3529479F4457}"/>
              </a:ext>
            </a:extLst>
          </p:cNvPr>
          <p:cNvSpPr>
            <a:spLocks noGrp="1"/>
          </p:cNvSpPr>
          <p:nvPr>
            <p:ph type="body" sz="quarter" idx="10" hasCustomPrompt="1"/>
          </p:nvPr>
        </p:nvSpPr>
        <p:spPr>
          <a:xfrm>
            <a:off x="619539" y="5248600"/>
            <a:ext cx="10930962" cy="222218"/>
          </a:xfrm>
        </p:spPr>
        <p:txBody>
          <a:bodyPr/>
          <a:lstStyle>
            <a:lvl1pPr marL="0" indent="0">
              <a:buNone/>
              <a:defRPr sz="1800" b="1" i="0" spc="300">
                <a:solidFill>
                  <a:srgbClr val="FFFFFF"/>
                </a:solidFill>
                <a:latin typeface="FS Elliot Pro" panose="02000503040000020004" pitchFamily="2" charset="0"/>
              </a:defRPr>
            </a:lvl1pPr>
          </a:lstStyle>
          <a:p>
            <a:pPr lvl="0"/>
            <a:r>
              <a:rPr lang="en-US" dirty="0"/>
              <a:t>PRESENTER NAME (ALL CAPS)</a:t>
            </a:r>
          </a:p>
        </p:txBody>
      </p:sp>
      <p:sp>
        <p:nvSpPr>
          <p:cNvPr id="25" name="Text Placeholder 23">
            <a:extLst>
              <a:ext uri="{FF2B5EF4-FFF2-40B4-BE49-F238E27FC236}">
                <a16:creationId xmlns:a16="http://schemas.microsoft.com/office/drawing/2014/main" id="{6C449667-522C-4F46-AFE1-31761BB0E1F3}"/>
              </a:ext>
            </a:extLst>
          </p:cNvPr>
          <p:cNvSpPr>
            <a:spLocks noGrp="1"/>
          </p:cNvSpPr>
          <p:nvPr>
            <p:ph type="body" sz="quarter" idx="11" hasCustomPrompt="1"/>
          </p:nvPr>
        </p:nvSpPr>
        <p:spPr>
          <a:xfrm>
            <a:off x="619539" y="5598612"/>
            <a:ext cx="10930962" cy="457200"/>
          </a:xfrm>
        </p:spPr>
        <p:txBody>
          <a:bodyPr/>
          <a:lstStyle>
            <a:lvl1pPr marL="0" indent="0">
              <a:buFontTx/>
              <a:buNone/>
              <a:defRPr sz="1800" b="0" i="0">
                <a:solidFill>
                  <a:schemeClr val="bg1"/>
                </a:solidFill>
                <a:latin typeface="FS Elliot Pro Light" panose="02000503040000020004" pitchFamily="2" charset="0"/>
              </a:defRPr>
            </a:lvl1pPr>
          </a:lstStyle>
          <a:p>
            <a:pPr lvl="0"/>
            <a:r>
              <a:rPr lang="en-US" dirty="0"/>
              <a:t>Title</a:t>
            </a:r>
          </a:p>
        </p:txBody>
      </p:sp>
    </p:spTree>
    <p:extLst>
      <p:ext uri="{BB962C8B-B14F-4D97-AF65-F5344CB8AC3E}">
        <p14:creationId xmlns:p14="http://schemas.microsoft.com/office/powerpoint/2010/main" val="94698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2/3 Lef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AFE2C9-DAA0-9541-98B5-E063DB991B5F}"/>
              </a:ext>
            </a:extLst>
          </p:cNvPr>
          <p:cNvSpPr/>
          <p:nvPr userDrawn="1"/>
        </p:nvSpPr>
        <p:spPr>
          <a:xfrm>
            <a:off x="0"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87E0AFA2-7471-E84B-B9F7-77229A21D1B9}"/>
              </a:ext>
            </a:extLst>
          </p:cNvPr>
          <p:cNvSpPr>
            <a:spLocks noGrp="1"/>
          </p:cNvSpPr>
          <p:nvPr>
            <p:ph type="title" hasCustomPrompt="1"/>
          </p:nvPr>
        </p:nvSpPr>
        <p:spPr>
          <a:xfrm>
            <a:off x="571500" y="617653"/>
            <a:ext cx="6907556"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1" name="Content Placeholder 2">
            <a:extLst>
              <a:ext uri="{FF2B5EF4-FFF2-40B4-BE49-F238E27FC236}">
                <a16:creationId xmlns:a16="http://schemas.microsoft.com/office/drawing/2014/main" id="{5F74CD80-DC1B-D641-BBF3-4FBCF372EB9A}"/>
              </a:ext>
            </a:extLst>
          </p:cNvPr>
          <p:cNvSpPr>
            <a:spLocks noGrp="1"/>
          </p:cNvSpPr>
          <p:nvPr>
            <p:ph idx="1" hasCustomPrompt="1"/>
          </p:nvPr>
        </p:nvSpPr>
        <p:spPr>
          <a:xfrm>
            <a:off x="571500" y="2114204"/>
            <a:ext cx="6907556"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2" name="Text Placeholder 8">
            <a:extLst>
              <a:ext uri="{FF2B5EF4-FFF2-40B4-BE49-F238E27FC236}">
                <a16:creationId xmlns:a16="http://schemas.microsoft.com/office/drawing/2014/main" id="{8FF83C15-302F-9449-9163-88EFFA96540D}"/>
              </a:ext>
            </a:extLst>
          </p:cNvPr>
          <p:cNvSpPr>
            <a:spLocks noGrp="1"/>
          </p:cNvSpPr>
          <p:nvPr>
            <p:ph type="body" sz="quarter" idx="13" hasCustomPrompt="1"/>
          </p:nvPr>
        </p:nvSpPr>
        <p:spPr>
          <a:xfrm>
            <a:off x="571501" y="1156133"/>
            <a:ext cx="6907556"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3" name="Text Placeholder 2">
            <a:extLst>
              <a:ext uri="{FF2B5EF4-FFF2-40B4-BE49-F238E27FC236}">
                <a16:creationId xmlns:a16="http://schemas.microsoft.com/office/drawing/2014/main" id="{B2C80024-9590-1B4D-B442-820AA4263842}"/>
              </a:ext>
            </a:extLst>
          </p:cNvPr>
          <p:cNvSpPr>
            <a:spLocks noGrp="1"/>
          </p:cNvSpPr>
          <p:nvPr>
            <p:ph type="body" idx="14" hasCustomPrompt="1"/>
          </p:nvPr>
        </p:nvSpPr>
        <p:spPr>
          <a:xfrm>
            <a:off x="571500" y="1518386"/>
            <a:ext cx="6907556"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7" name="Footer Placeholder 4">
            <a:extLst>
              <a:ext uri="{FF2B5EF4-FFF2-40B4-BE49-F238E27FC236}">
                <a16:creationId xmlns:a16="http://schemas.microsoft.com/office/drawing/2014/main" id="{E07DDEF4-2925-C648-8C9E-082899218D1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8" name="Slide Number Placeholder 5">
            <a:extLst>
              <a:ext uri="{FF2B5EF4-FFF2-40B4-BE49-F238E27FC236}">
                <a16:creationId xmlns:a16="http://schemas.microsoft.com/office/drawing/2014/main" id="{25929D1C-3E44-A947-9E82-86A84CFC5048}"/>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9" name="Picture 18" descr="Logo&#10;&#10;Description automatically generated">
            <a:extLst>
              <a:ext uri="{FF2B5EF4-FFF2-40B4-BE49-F238E27FC236}">
                <a16:creationId xmlns:a16="http://schemas.microsoft.com/office/drawing/2014/main" id="{68077D76-E661-354B-8D0F-B6D2E43E2E9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68061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1/2 Lef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502544-71A9-C749-BF94-3D0CD71A5754}"/>
              </a:ext>
            </a:extLst>
          </p:cNvPr>
          <p:cNvSpPr/>
          <p:nvPr userDrawn="1"/>
        </p:nvSpPr>
        <p:spPr>
          <a:xfrm>
            <a:off x="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B6E252DA-613D-8546-A3B3-28901C409B9A}"/>
              </a:ext>
            </a:extLst>
          </p:cNvPr>
          <p:cNvSpPr>
            <a:spLocks noGrp="1"/>
          </p:cNvSpPr>
          <p:nvPr>
            <p:ph type="title" hasCustomPrompt="1"/>
          </p:nvPr>
        </p:nvSpPr>
        <p:spPr>
          <a:xfrm>
            <a:off x="571500" y="617653"/>
            <a:ext cx="4876801"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8" name="Content Placeholder 2">
            <a:extLst>
              <a:ext uri="{FF2B5EF4-FFF2-40B4-BE49-F238E27FC236}">
                <a16:creationId xmlns:a16="http://schemas.microsoft.com/office/drawing/2014/main" id="{DAC39CA9-D365-8040-9D4E-8667D0715473}"/>
              </a:ext>
            </a:extLst>
          </p:cNvPr>
          <p:cNvSpPr>
            <a:spLocks noGrp="1"/>
          </p:cNvSpPr>
          <p:nvPr>
            <p:ph idx="1" hasCustomPrompt="1"/>
          </p:nvPr>
        </p:nvSpPr>
        <p:spPr>
          <a:xfrm>
            <a:off x="571500" y="2114204"/>
            <a:ext cx="4876801"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9" name="Text Placeholder 8">
            <a:extLst>
              <a:ext uri="{FF2B5EF4-FFF2-40B4-BE49-F238E27FC236}">
                <a16:creationId xmlns:a16="http://schemas.microsoft.com/office/drawing/2014/main" id="{DAF828F3-EE87-F74D-8508-C6ADDCB507AA}"/>
              </a:ext>
            </a:extLst>
          </p:cNvPr>
          <p:cNvSpPr>
            <a:spLocks noGrp="1"/>
          </p:cNvSpPr>
          <p:nvPr>
            <p:ph type="body" sz="quarter" idx="13" hasCustomPrompt="1"/>
          </p:nvPr>
        </p:nvSpPr>
        <p:spPr>
          <a:xfrm>
            <a:off x="571501" y="1156133"/>
            <a:ext cx="4876801"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20" name="Text Placeholder 2">
            <a:extLst>
              <a:ext uri="{FF2B5EF4-FFF2-40B4-BE49-F238E27FC236}">
                <a16:creationId xmlns:a16="http://schemas.microsoft.com/office/drawing/2014/main" id="{98B58BBD-EA7B-984A-B636-687CC1FB5DC9}"/>
              </a:ext>
            </a:extLst>
          </p:cNvPr>
          <p:cNvSpPr>
            <a:spLocks noGrp="1"/>
          </p:cNvSpPr>
          <p:nvPr>
            <p:ph type="body" idx="14" hasCustomPrompt="1"/>
          </p:nvPr>
        </p:nvSpPr>
        <p:spPr>
          <a:xfrm>
            <a:off x="571500" y="1518386"/>
            <a:ext cx="4876801"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Footer Placeholder 4">
            <a:extLst>
              <a:ext uri="{FF2B5EF4-FFF2-40B4-BE49-F238E27FC236}">
                <a16:creationId xmlns:a16="http://schemas.microsoft.com/office/drawing/2014/main" id="{3859EDDE-AF2C-F241-A998-2AF7B839A162}"/>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6" name="Slide Number Placeholder 5">
            <a:extLst>
              <a:ext uri="{FF2B5EF4-FFF2-40B4-BE49-F238E27FC236}">
                <a16:creationId xmlns:a16="http://schemas.microsoft.com/office/drawing/2014/main" id="{9651B17C-06CC-0C49-BF78-53F0E25275BF}"/>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1" name="Picture 20" descr="Logo&#10;&#10;Description automatically generated">
            <a:extLst>
              <a:ext uri="{FF2B5EF4-FFF2-40B4-BE49-F238E27FC236}">
                <a16:creationId xmlns:a16="http://schemas.microsoft.com/office/drawing/2014/main" id="{2EF3C932-FD10-234B-A73B-AC5A9AF44BE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52207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571500" y="617653"/>
            <a:ext cx="2840182"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571500" y="2914816"/>
            <a:ext cx="2840182" cy="3325531"/>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571501" y="1675880"/>
            <a:ext cx="2840182"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571500" y="2318997"/>
            <a:ext cx="2840182"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8" name="Footer Placeholder 4">
            <a:extLst>
              <a:ext uri="{FF2B5EF4-FFF2-40B4-BE49-F238E27FC236}">
                <a16:creationId xmlns:a16="http://schemas.microsoft.com/office/drawing/2014/main" id="{A92B4C4F-E47A-4B42-A84E-8E3741E9BE5F}"/>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9" name="Slide Number Placeholder 5">
            <a:extLst>
              <a:ext uri="{FF2B5EF4-FFF2-40B4-BE49-F238E27FC236}">
                <a16:creationId xmlns:a16="http://schemas.microsoft.com/office/drawing/2014/main" id="{C759851F-98DA-704B-8BA8-42823B03E23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0" name="Picture 19" descr="Logo&#10;&#10;Description automatically generated">
            <a:extLst>
              <a:ext uri="{FF2B5EF4-FFF2-40B4-BE49-F238E27FC236}">
                <a16:creationId xmlns:a16="http://schemas.microsoft.com/office/drawing/2014/main" id="{3639B9A1-78D9-DF40-9B0D-CF0A7DDEB5FF}"/>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43711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Dark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tx1"/>
                </a:solidFill>
                <a:latin typeface="FS Elliot Pro Light" panose="02000503040000020004" pitchFamily="2" charset="0"/>
                <a:cs typeface="FS Elliot Pro Light" panose="02000503040000020004" pitchFamily="2" charset="0"/>
              </a:defRPr>
            </a:lvl1pPr>
          </a:lstStyle>
          <a:p>
            <a:pPr lvl="0"/>
            <a:r>
              <a:rPr lang="en-US" dirty="0"/>
              <a:t>Use for images with light backgrounds</a:t>
            </a:r>
          </a:p>
        </p:txBody>
      </p:sp>
      <p:sp>
        <p:nvSpPr>
          <p:cNvPr id="6" name="Slide Number Placeholder 5">
            <a:extLst>
              <a:ext uri="{FF2B5EF4-FFF2-40B4-BE49-F238E27FC236}">
                <a16:creationId xmlns:a16="http://schemas.microsoft.com/office/drawing/2014/main" id="{C4A59C37-E16E-814D-99F9-90E5314BE79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tx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236458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White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bg1"/>
                </a:solidFill>
                <a:latin typeface="FS Elliot Pro Light" panose="02000503040000020004" pitchFamily="2" charset="0"/>
                <a:cs typeface="FS Elliot Pro Light" panose="02000503040000020004" pitchFamily="2" charset="0"/>
              </a:defRPr>
            </a:lvl1pPr>
          </a:lstStyle>
          <a:p>
            <a:pPr lvl="0"/>
            <a:r>
              <a:rPr lang="en-US" dirty="0"/>
              <a:t>Use for images with dark backgrounds</a:t>
            </a:r>
          </a:p>
        </p:txBody>
      </p:sp>
      <p:sp>
        <p:nvSpPr>
          <p:cNvPr id="6" name="Slide Number Placeholder 5">
            <a:extLst>
              <a:ext uri="{FF2B5EF4-FFF2-40B4-BE49-F238E27FC236}">
                <a16:creationId xmlns:a16="http://schemas.microsoft.com/office/drawing/2014/main" id="{5D193841-5ABC-6847-92C5-52642A503489}"/>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423424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5029200"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609600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Tree>
    <p:extLst>
      <p:ext uri="{BB962C8B-B14F-4D97-AF65-F5344CB8AC3E}">
        <p14:creationId xmlns:p14="http://schemas.microsoft.com/office/powerpoint/2010/main" val="143440958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6649769"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6649769"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6649770"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6649769"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6649769" y="6247663"/>
            <a:ext cx="3408631"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5377790"/>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a:extLst>
              <a:ext uri="{FF2B5EF4-FFF2-40B4-BE49-F238E27FC236}">
                <a16:creationId xmlns:a16="http://schemas.microsoft.com/office/drawing/2014/main" id="{55C3D103-94A3-9D49-B88F-21F064766FD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5E31E36F-5674-414D-B73D-F7872CC6D46B}"/>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a:extLst>
              <a:ext uri="{FF2B5EF4-FFF2-40B4-BE49-F238E27FC236}">
                <a16:creationId xmlns:a16="http://schemas.microsoft.com/office/drawing/2014/main" id="{0A56128B-B5B1-C94C-99A8-5F1C0008FDC2}"/>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727324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nchor="b"/>
          <a:lstStyle/>
          <a:p>
            <a:fld id="{13CF28CE-A392-6E4E-B8A8-233A7BF58CFD}"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D8A789BE-8DD2-DD44-B6F4-AB2E8755F0A6}"/>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4435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 sub, text sub, bullets">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3CEFE81-FD4C-4741-B57D-E20508647F8E}"/>
              </a:ext>
            </a:extLst>
          </p:cNvPr>
          <p:cNvSpPr>
            <a:spLocks noGrp="1"/>
          </p:cNvSpPr>
          <p:nvPr>
            <p:ph idx="1" hasCustomPrompt="1"/>
          </p:nvPr>
        </p:nvSpPr>
        <p:spPr>
          <a:xfrm>
            <a:off x="571500" y="2119746"/>
            <a:ext cx="10972800" cy="4187075"/>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9" name="Text Placeholder 8">
            <a:extLst>
              <a:ext uri="{FF2B5EF4-FFF2-40B4-BE49-F238E27FC236}">
                <a16:creationId xmlns:a16="http://schemas.microsoft.com/office/drawing/2014/main" id="{895A2A21-E833-0C42-927D-5FE74D930385}"/>
              </a:ext>
            </a:extLst>
          </p:cNvPr>
          <p:cNvSpPr>
            <a:spLocks noGrp="1"/>
          </p:cNvSpPr>
          <p:nvPr>
            <p:ph type="body" sz="quarter" idx="12" hasCustomPrompt="1"/>
          </p:nvPr>
        </p:nvSpPr>
        <p:spPr>
          <a:xfrm>
            <a:off x="571500"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1" name="Text Placeholder 2">
            <a:extLst>
              <a:ext uri="{FF2B5EF4-FFF2-40B4-BE49-F238E27FC236}">
                <a16:creationId xmlns:a16="http://schemas.microsoft.com/office/drawing/2014/main" id="{CCA2F667-5CD7-1345-8F44-1FF1A1F9E366}"/>
              </a:ext>
            </a:extLst>
          </p:cNvPr>
          <p:cNvSpPr>
            <a:spLocks noGrp="1"/>
          </p:cNvSpPr>
          <p:nvPr>
            <p:ph type="body" idx="13" hasCustomPrompt="1"/>
          </p:nvPr>
        </p:nvSpPr>
        <p:spPr>
          <a:xfrm>
            <a:off x="571500" y="1523928"/>
            <a:ext cx="10972800" cy="518882"/>
          </a:xfrm>
        </p:spPr>
        <p:txBody>
          <a:bodyPr anchor="b">
            <a:noAutofit/>
          </a:bodyPr>
          <a:lstStyle>
            <a:lvl1pPr marL="0" indent="0">
              <a:lnSpc>
                <a:spcPct val="100000"/>
              </a:lnSpc>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8" name="Footer Placeholder 4">
            <a:extLst>
              <a:ext uri="{FF2B5EF4-FFF2-40B4-BE49-F238E27FC236}">
                <a16:creationId xmlns:a16="http://schemas.microsoft.com/office/drawing/2014/main" id="{ADA06521-DD89-5F43-996A-AF8051110D1D}"/>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0" name="Slide Number Placeholder 5">
            <a:extLst>
              <a:ext uri="{FF2B5EF4-FFF2-40B4-BE49-F238E27FC236}">
                <a16:creationId xmlns:a16="http://schemas.microsoft.com/office/drawing/2014/main" id="{E1C8CC88-2E59-C04C-BFBB-390FBCC0BE56}"/>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12" name="Title Placeholder 1">
            <a:extLst>
              <a:ext uri="{FF2B5EF4-FFF2-40B4-BE49-F238E27FC236}">
                <a16:creationId xmlns:a16="http://schemas.microsoft.com/office/drawing/2014/main" id="{52DE5F74-D4DB-E948-BA07-AA84DA99F565}"/>
              </a:ext>
            </a:extLst>
          </p:cNvPr>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611804299"/>
      </p:ext>
    </p:extLst>
  </p:cSld>
  <p:clrMapOvr>
    <a:masterClrMapping/>
  </p:clrMapOvr>
  <p:extLst>
    <p:ext uri="{DCECCB84-F9BA-43D5-87BE-67443E8EF086}">
      <p15:sldGuideLst xmlns:p15="http://schemas.microsoft.com/office/powerpoint/2012/main">
        <p15:guide id="1" orient="horz" pos="384"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1500" y="768350"/>
            <a:ext cx="10972800" cy="2852737"/>
          </a:xfrm>
        </p:spPr>
        <p:txBody>
          <a:bodyPr anchor="b">
            <a:noAutofit/>
          </a:bodyPr>
          <a:lstStyle>
            <a:lvl1pPr>
              <a:lnSpc>
                <a:spcPct val="100000"/>
              </a:lnSpc>
              <a:defRPr sz="60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571500" y="3639343"/>
            <a:ext cx="10972800" cy="1500187"/>
          </a:xfrm>
        </p:spPr>
        <p:txBody>
          <a:bodyPr>
            <a:noAutofit/>
          </a:bodyPr>
          <a:lstStyle>
            <a:lvl1pPr marL="0" indent="0">
              <a:lnSpc>
                <a:spcPct val="100000"/>
              </a:lnSpc>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8215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4CE14804-1B0F-AB49-A6BD-EA220659EA3B}"/>
              </a:ext>
            </a:extLst>
          </p:cNvPr>
          <p:cNvPicPr>
            <a:picLocks noChangeAspect="1"/>
          </p:cNvPicPr>
          <p:nvPr userDrawn="1"/>
        </p:nvPicPr>
        <p:blipFill>
          <a:blip r:embed="rId2"/>
          <a:stretch>
            <a:fillRect/>
          </a:stretch>
        </p:blipFill>
        <p:spPr>
          <a:xfrm>
            <a:off x="10919327" y="6408629"/>
            <a:ext cx="1092200" cy="304800"/>
          </a:xfrm>
          <a:prstGeom prst="rect">
            <a:avLst/>
          </a:prstGeom>
        </p:spPr>
      </p:pic>
      <p:sp>
        <p:nvSpPr>
          <p:cNvPr id="11" name="Title 1">
            <a:extLst>
              <a:ext uri="{FF2B5EF4-FFF2-40B4-BE49-F238E27FC236}">
                <a16:creationId xmlns:a16="http://schemas.microsoft.com/office/drawing/2014/main" id="{108E2142-7EA3-074E-8B29-5192FCC1C73B}"/>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EEF90-4C99-3C4B-B866-D0F3D116A1A5}"/>
              </a:ext>
            </a:extLst>
          </p:cNvPr>
          <p:cNvSpPr>
            <a:spLocks noGrp="1"/>
          </p:cNvSpPr>
          <p:nvPr>
            <p:ph idx="1" hasCustomPrompt="1"/>
          </p:nvPr>
        </p:nvSpPr>
        <p:spPr>
          <a:xfrm>
            <a:off x="588334" y="2119746"/>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1FB125A6-4DC3-2749-942E-6CB8D0F0F3A4}"/>
              </a:ext>
            </a:extLst>
          </p:cNvPr>
          <p:cNvSpPr>
            <a:spLocks noGrp="1"/>
          </p:cNvSpPr>
          <p:nvPr>
            <p:ph type="body" sz="quarter" idx="13" hasCustomPrompt="1"/>
          </p:nvPr>
        </p:nvSpPr>
        <p:spPr>
          <a:xfrm>
            <a:off x="588334"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0AD8BEEA-C5A9-C94B-91E7-3EB0A56C1D24}"/>
              </a:ext>
            </a:extLst>
          </p:cNvPr>
          <p:cNvSpPr>
            <a:spLocks noGrp="1"/>
          </p:cNvSpPr>
          <p:nvPr>
            <p:ph type="body" idx="14" hasCustomPrompt="1"/>
          </p:nvPr>
        </p:nvSpPr>
        <p:spPr>
          <a:xfrm>
            <a:off x="588334" y="1523928"/>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Content Placeholder 2">
            <a:extLst>
              <a:ext uri="{FF2B5EF4-FFF2-40B4-BE49-F238E27FC236}">
                <a16:creationId xmlns:a16="http://schemas.microsoft.com/office/drawing/2014/main" id="{4FB5A352-4B08-DF4C-B625-1A08AF66BFC6}"/>
              </a:ext>
            </a:extLst>
          </p:cNvPr>
          <p:cNvSpPr>
            <a:spLocks noGrp="1"/>
          </p:cNvSpPr>
          <p:nvPr>
            <p:ph idx="15" hasCustomPrompt="1"/>
          </p:nvPr>
        </p:nvSpPr>
        <p:spPr>
          <a:xfrm>
            <a:off x="6282055" y="2103120"/>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939636A6-06B1-AF48-8078-03A2E3468F6B}"/>
              </a:ext>
            </a:extLst>
          </p:cNvPr>
          <p:cNvSpPr>
            <a:spLocks noGrp="1"/>
          </p:cNvSpPr>
          <p:nvPr>
            <p:ph type="body" idx="16" hasCustomPrompt="1"/>
          </p:nvPr>
        </p:nvSpPr>
        <p:spPr>
          <a:xfrm>
            <a:off x="6260789" y="1507302"/>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9" name="Footer Placeholder 4">
            <a:extLst>
              <a:ext uri="{FF2B5EF4-FFF2-40B4-BE49-F238E27FC236}">
                <a16:creationId xmlns:a16="http://schemas.microsoft.com/office/drawing/2014/main" id="{ADB1DEDA-E2E4-0E4A-8914-B8476F5385D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20" name="Slide Number Placeholder 5">
            <a:extLst>
              <a:ext uri="{FF2B5EF4-FFF2-40B4-BE49-F238E27FC236}">
                <a16:creationId xmlns:a16="http://schemas.microsoft.com/office/drawing/2014/main" id="{E16C85C6-6C4D-EF49-9588-3AECE296018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67407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C593A01-4EA1-A241-BA8C-007644C0CCCA}"/>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0" name="Footer Placeholder 4">
            <a:extLst>
              <a:ext uri="{FF2B5EF4-FFF2-40B4-BE49-F238E27FC236}">
                <a16:creationId xmlns:a16="http://schemas.microsoft.com/office/drawing/2014/main" id="{E44BFDA8-2542-C84A-85FF-807285E078E8}"/>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678BBC8C-59AE-6346-ABDE-914A6F6FE29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descr="Logo&#10;&#10;Description automatically generated">
            <a:extLst>
              <a:ext uri="{FF2B5EF4-FFF2-40B4-BE49-F238E27FC236}">
                <a16:creationId xmlns:a16="http://schemas.microsoft.com/office/drawing/2014/main" id="{18B89A1A-96CE-0E44-8768-E0377D60814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248840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597380" y="617653"/>
            <a:ext cx="10972800"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2" name="Footer Placeholder 4">
            <a:extLst>
              <a:ext uri="{FF2B5EF4-FFF2-40B4-BE49-F238E27FC236}">
                <a16:creationId xmlns:a16="http://schemas.microsoft.com/office/drawing/2014/main" id="{5A089411-1551-4040-99D1-56B5D096F91E}"/>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3" name="Slide Number Placeholder 5">
            <a:extLst>
              <a:ext uri="{FF2B5EF4-FFF2-40B4-BE49-F238E27FC236}">
                <a16:creationId xmlns:a16="http://schemas.microsoft.com/office/drawing/2014/main" id="{D2B01EE7-6A61-3845-B4B3-3E68EDFA2F8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4" name="Picture 13">
            <a:extLst>
              <a:ext uri="{FF2B5EF4-FFF2-40B4-BE49-F238E27FC236}">
                <a16:creationId xmlns:a16="http://schemas.microsoft.com/office/drawing/2014/main" id="{D8591AAD-8D72-3545-80C4-F0F107AD9360}"/>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1763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2/3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DAAE9D-DA3A-2148-8D7C-74EFCB735D9C}"/>
              </a:ext>
            </a:extLst>
          </p:cNvPr>
          <p:cNvSpPr/>
          <p:nvPr userDrawn="1"/>
        </p:nvSpPr>
        <p:spPr>
          <a:xfrm>
            <a:off x="4059382"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3E215FA-39F8-7C4C-85EA-B58138AE0BC3}"/>
              </a:ext>
            </a:extLst>
          </p:cNvPr>
          <p:cNvSpPr>
            <a:spLocks noGrp="1"/>
          </p:cNvSpPr>
          <p:nvPr>
            <p:ph type="title" hasCustomPrompt="1"/>
          </p:nvPr>
        </p:nvSpPr>
        <p:spPr>
          <a:xfrm>
            <a:off x="586747" y="617653"/>
            <a:ext cx="301752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31995A1C-DDEB-0447-BB45-E0D76426B7D7}"/>
              </a:ext>
            </a:extLst>
          </p:cNvPr>
          <p:cNvSpPr>
            <a:spLocks noGrp="1"/>
          </p:cNvSpPr>
          <p:nvPr>
            <p:ph idx="1" hasCustomPrompt="1"/>
          </p:nvPr>
        </p:nvSpPr>
        <p:spPr>
          <a:xfrm>
            <a:off x="586747" y="2895050"/>
            <a:ext cx="3017520" cy="334529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0C5B9952-E9FA-1841-A8AF-9CA13B9D4709}"/>
              </a:ext>
            </a:extLst>
          </p:cNvPr>
          <p:cNvSpPr>
            <a:spLocks noGrp="1"/>
          </p:cNvSpPr>
          <p:nvPr>
            <p:ph type="body" sz="quarter" idx="12" hasCustomPrompt="1"/>
          </p:nvPr>
        </p:nvSpPr>
        <p:spPr>
          <a:xfrm>
            <a:off x="586747" y="1668152"/>
            <a:ext cx="3017520" cy="274320"/>
          </a:xfrm>
        </p:spPr>
        <p:txBody>
          <a:bodyPr anchor="t"/>
          <a:lstStyle>
            <a:lvl1pPr marL="0" indent="0">
              <a:lnSpc>
                <a:spcPct val="100000"/>
              </a:lnSpc>
              <a:spcBef>
                <a:spcPts val="0"/>
              </a:spcBef>
              <a:spcAft>
                <a:spcPts val="0"/>
              </a:spcAft>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8A062914-0B45-8E41-9EB2-A5834860B835}"/>
              </a:ext>
            </a:extLst>
          </p:cNvPr>
          <p:cNvSpPr>
            <a:spLocks noGrp="1"/>
          </p:cNvSpPr>
          <p:nvPr>
            <p:ph type="body" idx="13" hasCustomPrompt="1"/>
          </p:nvPr>
        </p:nvSpPr>
        <p:spPr>
          <a:xfrm>
            <a:off x="586747" y="2299232"/>
            <a:ext cx="3017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2" name="Footer Placeholder 4">
            <a:extLst>
              <a:ext uri="{FF2B5EF4-FFF2-40B4-BE49-F238E27FC236}">
                <a16:creationId xmlns:a16="http://schemas.microsoft.com/office/drawing/2014/main" id="{22FEBDD0-D1CB-984C-AF7E-29DFC60EBA14}"/>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38A74E5D-E109-F146-8695-6DAB1B4026B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CB4D9E36-92C0-CD43-99DF-D8033DC71655}"/>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217043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1/2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4B3A4A-2E27-6946-965C-F603422F5083}"/>
              </a:ext>
            </a:extLst>
          </p:cNvPr>
          <p:cNvSpPr/>
          <p:nvPr userDrawn="1"/>
        </p:nvSpPr>
        <p:spPr>
          <a:xfrm>
            <a:off x="609600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02390974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4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4A4B61-A71A-1E49-BE8C-D948913FF42C}"/>
              </a:ext>
            </a:extLst>
          </p:cNvPr>
          <p:cNvSpPr/>
          <p:nvPr userDrawn="1"/>
        </p:nvSpPr>
        <p:spPr>
          <a:xfrm>
            <a:off x="8132618"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9341CA3C-AC0F-2549-A44A-028F20AEB871}"/>
              </a:ext>
            </a:extLst>
          </p:cNvPr>
          <p:cNvSpPr>
            <a:spLocks noGrp="1"/>
          </p:cNvSpPr>
          <p:nvPr>
            <p:ph type="title" hasCustomPrompt="1"/>
          </p:nvPr>
        </p:nvSpPr>
        <p:spPr>
          <a:xfrm>
            <a:off x="588333" y="617653"/>
            <a:ext cx="70866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FD718-B5F6-BF43-9FF7-85E89625FDAA}"/>
              </a:ext>
            </a:extLst>
          </p:cNvPr>
          <p:cNvSpPr>
            <a:spLocks noGrp="1"/>
          </p:cNvSpPr>
          <p:nvPr>
            <p:ph idx="1" hasCustomPrompt="1"/>
          </p:nvPr>
        </p:nvSpPr>
        <p:spPr>
          <a:xfrm>
            <a:off x="588333" y="2114204"/>
            <a:ext cx="708660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30CD7664-F0C1-CF42-B61D-50E2A9A76521}"/>
              </a:ext>
            </a:extLst>
          </p:cNvPr>
          <p:cNvSpPr>
            <a:spLocks noGrp="1"/>
          </p:cNvSpPr>
          <p:nvPr>
            <p:ph type="body" sz="quarter" idx="13" hasCustomPrompt="1"/>
          </p:nvPr>
        </p:nvSpPr>
        <p:spPr>
          <a:xfrm>
            <a:off x="588334" y="1156133"/>
            <a:ext cx="70866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9A439408-1FC6-E248-9C83-E21969C9C00F}"/>
              </a:ext>
            </a:extLst>
          </p:cNvPr>
          <p:cNvSpPr>
            <a:spLocks noGrp="1"/>
          </p:cNvSpPr>
          <p:nvPr>
            <p:ph type="body" idx="14" hasCustomPrompt="1"/>
          </p:nvPr>
        </p:nvSpPr>
        <p:spPr>
          <a:xfrm>
            <a:off x="588333" y="1518386"/>
            <a:ext cx="70866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6" name="Footer Placeholder 4">
            <a:extLst>
              <a:ext uri="{FF2B5EF4-FFF2-40B4-BE49-F238E27FC236}">
                <a16:creationId xmlns:a16="http://schemas.microsoft.com/office/drawing/2014/main" id="{41F097F8-DA10-1647-8A67-BC75695BB48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121F3624-5FE2-BA44-BC89-55CAFC08E6AD}"/>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ACE25FE1-8695-B94E-8514-D28E35896E5D}"/>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39338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dirty="0"/>
              <a:t>Click to edit header</a:t>
            </a:r>
          </a:p>
        </p:txBody>
      </p:sp>
      <p:sp>
        <p:nvSpPr>
          <p:cNvPr id="3" name="Text Placeholder 2"/>
          <p:cNvSpPr>
            <a:spLocks noGrp="1"/>
          </p:cNvSpPr>
          <p:nvPr>
            <p:ph type="body" idx="1"/>
          </p:nvPr>
        </p:nvSpPr>
        <p:spPr>
          <a:xfrm>
            <a:off x="577701" y="1286757"/>
            <a:ext cx="10972800" cy="4880046"/>
          </a:xfrm>
          <a:prstGeom prst="rect">
            <a:avLst/>
          </a:prstGeom>
        </p:spPr>
        <p:txBody>
          <a:bodyPr vert="horz" lIns="0" tIns="0" rIns="0" bIns="0" rtlCol="0">
            <a:noAutofit/>
          </a:bodyPr>
          <a:lstStyle/>
          <a:p>
            <a:pPr lvl="0"/>
            <a:r>
              <a:rPr lang="en-US" dirty="0"/>
              <a:t>Click to edit bullet</a:t>
            </a:r>
          </a:p>
          <a:p>
            <a:pPr marL="640080" lvl="1" indent="-182880" algn="l" defTabSz="914400" rtl="0" eaLnBrk="1" latinLnBrk="0" hangingPunct="1">
              <a:lnSpc>
                <a:spcPct val="100000"/>
              </a:lnSpc>
              <a:spcBef>
                <a:spcPts val="0"/>
              </a:spcBef>
              <a:spcAft>
                <a:spcPts val="600"/>
              </a:spcAft>
              <a:buFont typeface="STIXGeneral-Regular" pitchFamily="2" charset="2"/>
              <a:buChar char="⎯"/>
            </a:pPr>
            <a:r>
              <a:rPr lang="en-US" dirty="0"/>
              <a:t>Second level</a:t>
            </a:r>
          </a:p>
          <a:p>
            <a:pPr lvl="2"/>
            <a:r>
              <a:rPr lang="en-US" dirty="0"/>
              <a:t>Third level</a:t>
            </a:r>
          </a:p>
        </p:txBody>
      </p:sp>
      <p:sp>
        <p:nvSpPr>
          <p:cNvPr id="5" name="Footer Placeholder 4"/>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6" name="Slide Number Placeholder 5"/>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4" name="MSIPCMContentMarking" descr="{&quot;HashCode&quot;:-305397311,&quot;Placement&quot;:&quot;Footer&quot;,&quot;Top&quot;:520.731,&quot;Left&quot;:0.0,&quot;SlideWidth&quot;:960,&quot;SlideHeight&quot;:540}">
            <a:extLst>
              <a:ext uri="{FF2B5EF4-FFF2-40B4-BE49-F238E27FC236}">
                <a16:creationId xmlns:a16="http://schemas.microsoft.com/office/drawing/2014/main" id="{A5EA7E07-B8B1-4136-B19A-621440B1F725}"/>
              </a:ext>
            </a:extLst>
          </p:cNvPr>
          <p:cNvSpPr txBox="1"/>
          <p:nvPr userDrawn="1"/>
        </p:nvSpPr>
        <p:spPr>
          <a:xfrm>
            <a:off x="0" y="6613284"/>
            <a:ext cx="1671218" cy="244716"/>
          </a:xfrm>
          <a:prstGeom prst="rect">
            <a:avLst/>
          </a:prstGeom>
          <a:noFill/>
        </p:spPr>
        <p:txBody>
          <a:bodyPr vert="horz" wrap="square" lIns="0" tIns="0" rIns="0" bIns="0" rtlCol="0" anchor="ctr" anchorCtr="1">
            <a:spAutoFit/>
          </a:bodyPr>
          <a:lstStyle/>
          <a:p>
            <a:pPr algn="l">
              <a:spcBef>
                <a:spcPts val="0"/>
              </a:spcBef>
              <a:spcAft>
                <a:spcPts val="0"/>
              </a:spcAft>
            </a:pPr>
            <a:r>
              <a:rPr lang="en-US" sz="900">
                <a:solidFill>
                  <a:srgbClr val="737373"/>
                </a:solidFill>
                <a:latin typeface="FS Elliot Pro" panose="02000503040000020004" pitchFamily="50" charset="0"/>
              </a:rPr>
              <a:t>Classification: Internal Use</a:t>
            </a:r>
          </a:p>
        </p:txBody>
      </p:sp>
    </p:spTree>
    <p:extLst>
      <p:ext uri="{BB962C8B-B14F-4D97-AF65-F5344CB8AC3E}">
        <p14:creationId xmlns:p14="http://schemas.microsoft.com/office/powerpoint/2010/main" val="2959612762"/>
      </p:ext>
    </p:extLst>
  </p:cSld>
  <p:clrMap bg1="lt1" tx1="dk1" bg2="lt2" tx2="dk2" accent1="accent1" accent2="accent2" accent3="accent3" accent4="accent4" accent5="accent5" accent6="accent6" hlink="hlink" folHlink="folHlink"/>
  <p:sldLayoutIdLst>
    <p:sldLayoutId id="2147483731" r:id="rId1"/>
    <p:sldLayoutId id="2147483747" r:id="rId2"/>
    <p:sldLayoutId id="2147483733" r:id="rId3"/>
    <p:sldLayoutId id="2147483735" r:id="rId4"/>
    <p:sldLayoutId id="2147483736" r:id="rId5"/>
    <p:sldLayoutId id="2147483740" r:id="rId6"/>
    <p:sldLayoutId id="2147483743" r:id="rId7"/>
    <p:sldLayoutId id="2147483741" r:id="rId8"/>
    <p:sldLayoutId id="2147483742" r:id="rId9"/>
    <p:sldLayoutId id="2147483744" r:id="rId10"/>
    <p:sldLayoutId id="2147483745" r:id="rId11"/>
    <p:sldLayoutId id="2147483746" r:id="rId12"/>
    <p:sldLayoutId id="2147483751" r:id="rId13"/>
    <p:sldLayoutId id="2147483752" r:id="rId14"/>
    <p:sldLayoutId id="2147483753" r:id="rId15"/>
    <p:sldLayoutId id="2147483754" r:id="rId16"/>
    <p:sldLayoutId id="2147483748" r:id="rId17"/>
    <p:sldLayoutId id="2147483737" r:id="rId18"/>
  </p:sldLayoutIdLst>
  <p:hf hdr="0" dt="0"/>
  <p:txStyles>
    <p:titleStyle>
      <a:lvl1pPr algn="l" defTabSz="914400" rtl="0" eaLnBrk="1" latinLnBrk="0" hangingPunct="1">
        <a:lnSpc>
          <a:spcPct val="100000"/>
        </a:lnSpc>
        <a:spcBef>
          <a:spcPct val="0"/>
        </a:spcBef>
        <a:buNone/>
        <a:defRPr sz="3400" b="0" i="0" kern="1200">
          <a:solidFill>
            <a:srgbClr val="0076CF"/>
          </a:solidFill>
          <a:latin typeface="FS Elliot Pro Light" panose="02000503040000020004" pitchFamily="2" charset="0"/>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userDrawn="1">
          <p15:clr>
            <a:srgbClr val="F26B43"/>
          </p15:clr>
        </p15:guide>
        <p15:guide id="2" pos="7554" userDrawn="1">
          <p15:clr>
            <a:srgbClr val="F26B43"/>
          </p15:clr>
        </p15:guide>
        <p15:guide id="3" pos="96" userDrawn="1">
          <p15:clr>
            <a:srgbClr val="F26B43"/>
          </p15:clr>
        </p15:guide>
        <p15:guide id="4" orient="horz" pos="4152" userDrawn="1">
          <p15:clr>
            <a:srgbClr val="F26B43"/>
          </p15:clr>
        </p15:guide>
        <p15:guide id="5" orient="horz" pos="2160" userDrawn="1">
          <p15:clr>
            <a:srgbClr val="F26B43"/>
          </p15:clr>
        </p15:guide>
        <p15:guide id="6" pos="7296" userDrawn="1">
          <p15:clr>
            <a:srgbClr val="F26B43"/>
          </p15:clr>
        </p15:guide>
        <p15:guide id="7" orient="horz" pos="384" userDrawn="1">
          <p15:clr>
            <a:srgbClr val="F26B43"/>
          </p15:clr>
        </p15:guide>
        <p15:guide id="8"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C3AF7CD-AD7E-1344-82D1-68E336091591}"/>
              </a:ext>
            </a:extLst>
          </p:cNvPr>
          <p:cNvCxnSpPr/>
          <p:nvPr/>
        </p:nvCxnSpPr>
        <p:spPr>
          <a:xfrm>
            <a:off x="609599" y="4789716"/>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FE040C0-659D-354D-9FA6-DF544CB8F2DC}"/>
              </a:ext>
            </a:extLst>
          </p:cNvPr>
          <p:cNvSpPr>
            <a:spLocks noGrp="1"/>
          </p:cNvSpPr>
          <p:nvPr>
            <p:ph type="title"/>
          </p:nvPr>
        </p:nvSpPr>
        <p:spPr>
          <a:xfrm>
            <a:off x="577701" y="1823763"/>
            <a:ext cx="10972800" cy="2827770"/>
          </a:xfrm>
        </p:spPr>
        <p:txBody>
          <a:bodyPr/>
          <a:lstStyle/>
          <a:p>
            <a:r>
              <a:rPr lang="en-US" sz="6000" dirty="0">
                <a:solidFill>
                  <a:schemeClr val="bg1"/>
                </a:solidFill>
                <a:latin typeface="FS Elliot Pro" panose="02000503040000020004" pitchFamily="50" charset="0"/>
              </a:rPr>
              <a:t>Business solutions</a:t>
            </a:r>
            <a:br>
              <a:rPr lang="en-US" sz="6000" dirty="0">
                <a:solidFill>
                  <a:schemeClr val="bg1"/>
                </a:solidFill>
                <a:latin typeface="FS Elliot Pro" panose="02000503040000020004" pitchFamily="50" charset="0"/>
              </a:rPr>
            </a:br>
            <a:br>
              <a:rPr lang="en-US" sz="6000" dirty="0">
                <a:solidFill>
                  <a:schemeClr val="bg1"/>
                </a:solidFill>
                <a:latin typeface="FS Elliot Pro" panose="02000503040000020004" pitchFamily="50" charset="0"/>
              </a:rPr>
            </a:br>
            <a:r>
              <a:rPr lang="en-US" sz="4400" dirty="0">
                <a:solidFill>
                  <a:schemeClr val="bg1"/>
                </a:solidFill>
                <a:latin typeface="FS Elliot Pro" panose="02000503040000020004" pitchFamily="50" charset="0"/>
              </a:rPr>
              <a:t>Success stories</a:t>
            </a:r>
          </a:p>
        </p:txBody>
      </p:sp>
      <p:sp>
        <p:nvSpPr>
          <p:cNvPr id="3" name="Text Placeholder 2">
            <a:extLst>
              <a:ext uri="{FF2B5EF4-FFF2-40B4-BE49-F238E27FC236}">
                <a16:creationId xmlns:a16="http://schemas.microsoft.com/office/drawing/2014/main" id="{F2D81F9F-88D5-A640-B4C2-2544703D7570}"/>
              </a:ext>
            </a:extLst>
          </p:cNvPr>
          <p:cNvSpPr>
            <a:spLocks noGrp="1"/>
          </p:cNvSpPr>
          <p:nvPr>
            <p:ph type="body" sz="quarter" idx="10"/>
          </p:nvPr>
        </p:nvSpPr>
        <p:spPr/>
        <p:txBody>
          <a:bodyPr/>
          <a:lstStyle/>
          <a:p>
            <a:r>
              <a:rPr lang="en-US" dirty="0"/>
              <a:t>PRESENTER NAME</a:t>
            </a:r>
          </a:p>
        </p:txBody>
      </p:sp>
      <p:sp>
        <p:nvSpPr>
          <p:cNvPr id="4" name="Text Placeholder 3">
            <a:extLst>
              <a:ext uri="{FF2B5EF4-FFF2-40B4-BE49-F238E27FC236}">
                <a16:creationId xmlns:a16="http://schemas.microsoft.com/office/drawing/2014/main" id="{06C98F11-5B5E-DB48-8292-06CA7FEF1E86}"/>
              </a:ext>
            </a:extLst>
          </p:cNvPr>
          <p:cNvSpPr>
            <a:spLocks noGrp="1"/>
          </p:cNvSpPr>
          <p:nvPr>
            <p:ph type="body" sz="quarter" idx="11"/>
          </p:nvPr>
        </p:nvSpPr>
        <p:spPr/>
        <p:txBody>
          <a:bodyPr/>
          <a:lstStyle/>
          <a:p>
            <a:r>
              <a:rPr lang="en-US" dirty="0"/>
              <a:t>Presenter’s title goes here</a:t>
            </a:r>
          </a:p>
        </p:txBody>
      </p:sp>
    </p:spTree>
    <p:extLst>
      <p:ext uri="{BB962C8B-B14F-4D97-AF65-F5344CB8AC3E}">
        <p14:creationId xmlns:p14="http://schemas.microsoft.com/office/powerpoint/2010/main" val="17644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 customized bonus solution helps healthcare organization reward and retain top talent</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10</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3672508625"/>
              </p:ext>
            </p:extLst>
          </p:nvPr>
        </p:nvGraphicFramePr>
        <p:xfrm>
          <a:off x="4367284" y="257518"/>
          <a:ext cx="7514109" cy="6136958"/>
        </p:xfrm>
        <a:graphic>
          <a:graphicData uri="http://schemas.openxmlformats.org/drawingml/2006/table">
            <a:tbl>
              <a:tblPr/>
              <a:tblGrid>
                <a:gridCol w="2102964">
                  <a:extLst>
                    <a:ext uri="{9D8B030D-6E8A-4147-A177-3AD203B41FA5}">
                      <a16:colId xmlns:a16="http://schemas.microsoft.com/office/drawing/2014/main" val="20000"/>
                    </a:ext>
                  </a:extLst>
                </a:gridCol>
                <a:gridCol w="1701479">
                  <a:extLst>
                    <a:ext uri="{9D8B030D-6E8A-4147-A177-3AD203B41FA5}">
                      <a16:colId xmlns:a16="http://schemas.microsoft.com/office/drawing/2014/main" val="20001"/>
                    </a:ext>
                  </a:extLst>
                </a:gridCol>
                <a:gridCol w="1805650">
                  <a:extLst>
                    <a:ext uri="{9D8B030D-6E8A-4147-A177-3AD203B41FA5}">
                      <a16:colId xmlns:a16="http://schemas.microsoft.com/office/drawing/2014/main" val="738056816"/>
                    </a:ext>
                  </a:extLst>
                </a:gridCol>
                <a:gridCol w="1904016">
                  <a:extLst>
                    <a:ext uri="{9D8B030D-6E8A-4147-A177-3AD203B41FA5}">
                      <a16:colId xmlns:a16="http://schemas.microsoft.com/office/drawing/2014/main" val="3606432579"/>
                    </a:ext>
                  </a:extLst>
                </a:gridCol>
              </a:tblGrid>
              <a:tr h="35884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Non-profit organization in healthcare; 40-50 employees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46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The client wanted a way to reward top talent to help with retention in a competitive job market. An employer-sponsored benefit to help employees save more for retirement offered an opportunity to incent employees to stay.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5781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1" i="0" u="none" strike="noStrike" kern="1200" baseline="0" dirty="0">
                          <a:latin typeface="FS Elliot Pro Light" panose="02000503040000020004" pitchFamily="50" charset="0"/>
                        </a:rPr>
                        <a:t>Plan design: </a:t>
                      </a:r>
                      <a:r>
                        <a:rPr lang="en-US" sz="1100" b="0" i="0" u="none" strike="noStrike" kern="1200" baseline="0" dirty="0">
                          <a:latin typeface="FS Elliot Pro Light" panose="02000503040000020004" pitchFamily="50" charset="0"/>
                        </a:rPr>
                        <a:t>Several designs were presented by the Business and Advanced Solutions team at Principal®. The Principal Bonus (Tax Exempt) plan funded by life insurance was selected. </a:t>
                      </a:r>
                    </a:p>
                    <a:p>
                      <a:pPr marL="171450" indent="-171450">
                        <a:buFont typeface="Arial" panose="020B0604020202020204" pitchFamily="34" charset="0"/>
                        <a:buChar char="•"/>
                      </a:pPr>
                      <a:r>
                        <a:rPr lang="en-US" sz="1100" dirty="0">
                          <a:latin typeface="FS Elliot Pro Light" panose="02000503040000020004" pitchFamily="50" charset="0"/>
                        </a:rPr>
                        <a:t>T</a:t>
                      </a:r>
                      <a:r>
                        <a:rPr lang="en-US" sz="1100" b="0" i="0" u="none" strike="noStrike" kern="1200" baseline="0" dirty="0">
                          <a:latin typeface="FS Elliot Pro Light" panose="02000503040000020004" pitchFamily="50" charset="0"/>
                        </a:rPr>
                        <a:t>he 7 participants each own a Principal Indexed UL policy. The policies were underwritten as a plan rather than individually due to health concerns with a couple insureds.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The employer pays the executive an annul bonus “grossed up” to cover premiums and the taxes payable.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Participants take income starting at age 65. A restrictive agreement requires executives to get consent from the employer before accessing policy cash value.  </a:t>
                      </a:r>
                    </a:p>
                    <a:p>
                      <a:pPr marL="0" indent="0">
                        <a:buFont typeface="Arial" panose="020B0604020202020204" pitchFamily="34" charset="0"/>
                        <a:buNone/>
                      </a:pPr>
                      <a:r>
                        <a:rPr lang="en-US" sz="1100" b="1" i="0" u="none" strike="noStrike" kern="1200" baseline="0" dirty="0">
                          <a:latin typeface="FS Elliot Pro Light" panose="02000503040000020004" pitchFamily="50" charset="0"/>
                        </a:rPr>
                        <a:t>Administration: </a:t>
                      </a:r>
                      <a:r>
                        <a:rPr lang="en-US" sz="1100" b="0" i="0" u="none" strike="noStrike" kern="1200" baseline="0" dirty="0">
                          <a:latin typeface="FS Elliot Pro Light" panose="02000503040000020004" pitchFamily="50" charset="0"/>
                        </a:rPr>
                        <a:t>The organization lacked resources to self-administer, so it wanted a provider that could handle the details. The Principal plan does that on two levels.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Plan - Day-to-day support and administration of the restrictive agreement are provided by the Business Market Administration team at no cost.</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Policy -  Income automation does all of the following: changes death benefit from increasing to level when income starts, switches distributions from surrenders to loans after cost basis is gone, recalculates income amount annually, and triggers over-loan protection when conditions are met.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56002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7 Indexed UL policies</a:t>
                      </a:r>
                      <a:endParaRPr lang="en-US" sz="14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$514,000 total case premium </a:t>
                      </a:r>
                      <a:r>
                        <a:rPr lang="en-US" sz="1200" b="0" i="0" u="none" strike="noStrike" kern="1200" baseline="0" dirty="0">
                          <a:solidFill>
                            <a:srgbClr val="000000"/>
                          </a:solidFill>
                          <a:effectLst/>
                          <a:latin typeface="FS Elliot Pro Light" panose="02000503040000020004" pitchFamily="50" charset="0"/>
                        </a:rPr>
                        <a:t>and </a:t>
                      </a:r>
                      <a:r>
                        <a:rPr lang="en-US" sz="1200" b="1" i="0" u="none" strike="noStrike" kern="1200" baseline="0" dirty="0">
                          <a:solidFill>
                            <a:srgbClr val="000000"/>
                          </a:solidFill>
                          <a:effectLst/>
                          <a:latin typeface="FS Elliot Pro Light" panose="02000503040000020004" pitchFamily="50" charset="0"/>
                        </a:rPr>
                        <a:t>$260,000 target premium</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Business Market Administration:</a:t>
                      </a:r>
                      <a:endParaRPr lang="en-US" sz="14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Client gets access to </a:t>
                      </a:r>
                      <a:r>
                        <a:rPr lang="en-US" sz="1200" b="1" i="0" u="none" strike="noStrike" kern="1200" dirty="0">
                          <a:solidFill>
                            <a:srgbClr val="000000"/>
                          </a:solidFill>
                          <a:effectLst/>
                          <a:latin typeface="FS Elliot Pro Light" panose="02000503040000020004" pitchFamily="50" charset="0"/>
                        </a:rPr>
                        <a:t>complimentary plan and policy administration</a:t>
                      </a:r>
                      <a:r>
                        <a:rPr lang="en-US" sz="1200" b="0" i="0" u="none" strike="noStrike" kern="1200" dirty="0">
                          <a:solidFill>
                            <a:srgbClr val="000000"/>
                          </a:solidFill>
                          <a:effectLst/>
                          <a:latin typeface="FS Elliot Pro Light" panose="02000503040000020004" pitchFamily="50" charset="0"/>
                        </a:rPr>
                        <a:t>, including administration of the restrictive agreement.</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Producer support:</a:t>
                      </a:r>
                      <a:endParaRPr lang="en-US" sz="14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The financial professional on the case didn’t have much life insurance experience, but because of the expertise provided by Principal, he didn’t have to.</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Bonus (Tax Exempt)</a:t>
            </a:r>
          </a:p>
        </p:txBody>
      </p:sp>
    </p:spTree>
    <p:extLst>
      <p:ext uri="{BB962C8B-B14F-4D97-AF65-F5344CB8AC3E}">
        <p14:creationId xmlns:p14="http://schemas.microsoft.com/office/powerpoint/2010/main" val="428477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pPr defTabSz="457200">
              <a:lnSpc>
                <a:spcPts val="3400"/>
              </a:lnSpc>
            </a:pPr>
            <a:r>
              <a:rPr lang="en-US" sz="3200" dirty="0">
                <a:solidFill>
                  <a:schemeClr val="bg1"/>
                </a:solidFill>
                <a:latin typeface="FS Elliot Pro" panose="02000503040000020004" pitchFamily="2" charset="0"/>
                <a:cs typeface="Arial" panose="020B0604020202020204" pitchFamily="34" charset="0"/>
              </a:rPr>
              <a:t>A well-designed deferred comp  plan is advantageous for participants </a:t>
            </a:r>
            <a:r>
              <a:rPr lang="en-US" sz="3200" u="sng" dirty="0">
                <a:solidFill>
                  <a:schemeClr val="bg1"/>
                </a:solidFill>
                <a:latin typeface="FS Elliot Pro" panose="02000503040000020004" pitchFamily="2" charset="0"/>
                <a:cs typeface="Arial" panose="020B0604020202020204" pitchFamily="34" charset="0"/>
              </a:rPr>
              <a:t>and</a:t>
            </a:r>
            <a:r>
              <a:rPr lang="en-US" sz="3200" dirty="0">
                <a:solidFill>
                  <a:schemeClr val="bg1"/>
                </a:solidFill>
                <a:latin typeface="FS Elliot Pro" panose="02000503040000020004" pitchFamily="2" charset="0"/>
                <a:cs typeface="Arial" panose="020B0604020202020204" pitchFamily="34" charset="0"/>
              </a:rPr>
              <a:t> sponsors</a:t>
            </a:r>
            <a:endParaRPr lang="en-US" sz="3200" dirty="0">
              <a:solidFill>
                <a:schemeClr val="bg1"/>
              </a:solidFill>
              <a:latin typeface="FS Elliot Pro" panose="02000503040000020004" pitchFamily="2" charset="0"/>
              <a:ea typeface="FS Elliot Pro" charset="0"/>
              <a:cs typeface="Arial" panose="020B0604020202020204" pitchFamily="34" charset="0"/>
            </a:endParaRPr>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11</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2620481930"/>
              </p:ext>
            </p:extLst>
          </p:nvPr>
        </p:nvGraphicFramePr>
        <p:xfrm>
          <a:off x="4367284" y="414393"/>
          <a:ext cx="7514109" cy="5820569"/>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77574">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latin typeface="FS Elliot Pro" panose="02000503040000020004" pitchFamily="2" charset="0"/>
                        </a:rPr>
                        <a:t>Profitable, growing manufacturing company; existing 401(k) plan with Principal</a:t>
                      </a:r>
                      <a:endParaRPr lang="en-US" sz="1100" b="0" i="0" dirty="0">
                        <a:solidFill>
                          <a:schemeClr val="tx1">
                            <a:lumMod val="75000"/>
                          </a:schemeClr>
                        </a:solidFill>
                        <a:latin typeface="FS Elliot Pro" panose="02000503040000020004" pitchFamily="2" charset="0"/>
                        <a:cs typeface="Arial" panose="020B0604020202020204" pitchFamily="34"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00447">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tx1">
                              <a:lumMod val="75000"/>
                            </a:schemeClr>
                          </a:solidFill>
                          <a:latin typeface="FS Elliot Pro" panose="02000503040000020004" pitchFamily="2" charset="0"/>
                          <a:cs typeface="Arial" panose="020B0604020202020204" pitchFamily="34" charset="0"/>
                        </a:rPr>
                        <a:t>Discussions with a company representative revealed recent losses of several key people. Client had an established nonqualified deferred compensation plan, but communication and participation was below expectation. The features of the plan hadn’t been reviewed in several years and the prior recordkeeper had limited consulting experience in deferred comp.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70109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solidFill>
                            <a:schemeClr val="tx1">
                              <a:lumMod val="75000"/>
                            </a:schemeClr>
                          </a:solidFill>
                          <a:latin typeface="FS Elliot Pro" panose="02000503040000020004" pitchFamily="2" charset="0"/>
                          <a:cs typeface="Arial" panose="020B0604020202020204" pitchFamily="34" charset="0"/>
                        </a:rPr>
                        <a:t>Reviewed objectives for the plan with sponsor. Implemented multiple best practice design changes, including:</a:t>
                      </a:r>
                    </a:p>
                    <a:p>
                      <a:pPr marL="285750" lvl="0" indent="-285750" algn="l" defTabSz="914400" rtl="0" eaLnBrk="1" latinLnBrk="0" hangingPunct="1">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Added “Inservice distribution” option, allowing participants to use the plan for shorter term goals, e.g., college education, travel, or a new boat. </a:t>
                      </a:r>
                    </a:p>
                    <a:p>
                      <a:pPr marL="285750" lvl="0" indent="-285750" algn="l" defTabSz="914400" rtl="0" eaLnBrk="1" latinLnBrk="0" hangingPunct="1">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Modified distributions options to allow for installment distributions in retirement. </a:t>
                      </a:r>
                    </a:p>
                    <a:p>
                      <a:pPr marL="285750" indent="-285750">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Added an employer contribution based on corporate performance with a rolling three-year vesting schedule.  </a:t>
                      </a:r>
                    </a:p>
                    <a:p>
                      <a:pPr marL="285750" indent="-285750">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Member of the Board of Directors were invited to participate as well, which further illuminated the advantages of the plan. </a:t>
                      </a:r>
                    </a:p>
                    <a:p>
                      <a:pPr marL="285750" indent="-285750">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Implemented a robust email campaign to increase awareness of the plan and the new features available.  </a:t>
                      </a:r>
                    </a:p>
                    <a:p>
                      <a:pPr marL="285750" indent="-285750">
                        <a:buFont typeface="Arial" panose="020B0604020202020204" pitchFamily="34" charset="0"/>
                        <a:buChar char="•"/>
                      </a:pPr>
                      <a:r>
                        <a:rPr lang="en-US" sz="1100" b="0" i="0" u="none" strike="noStrike" kern="1200" baseline="0" dirty="0">
                          <a:solidFill>
                            <a:schemeClr val="tx1"/>
                          </a:solidFill>
                          <a:effectLst/>
                          <a:latin typeface="FS Elliot Pro" panose="02000503040000020004" pitchFamily="2" charset="0"/>
                          <a:ea typeface="+mn-ea"/>
                          <a:cs typeface="+mn-cs"/>
                        </a:rPr>
                        <a:t>Group and one-on-one meetings were held to explain the new features and communicate how deferrals could positively impact their taxes and retirement planning. </a:t>
                      </a:r>
                      <a:endParaRPr lang="en-US" sz="1100" b="0" i="0" baseline="30000" dirty="0">
                        <a:solidFill>
                          <a:srgbClr val="FF0000"/>
                        </a:solidFill>
                        <a:latin typeface="FS Elliot Pro" panose="02000503040000020004" pitchFamily="2" charset="0"/>
                        <a:cs typeface="Arial" panose="020B0604020202020204" pitchFamily="34"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414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Participation improved by </a:t>
                      </a:r>
                    </a:p>
                    <a:p>
                      <a:pPr marL="0" marR="0" indent="0" algn="l" rtl="0" eaLnBrk="1" fontAlgn="auto" latinLnBrk="0" hangingPunct="1">
                        <a:spcBef>
                          <a:spcPts val="600"/>
                        </a:spcBef>
                        <a:spcAft>
                          <a:spcPts val="0"/>
                        </a:spcAft>
                      </a:pPr>
                      <a:r>
                        <a:rPr lang="en-US" sz="1200" b="0" i="0" u="none" strike="noStrike" kern="1200" baseline="0" dirty="0">
                          <a:solidFill>
                            <a:srgbClr val="000000"/>
                          </a:solidFill>
                          <a:effectLst/>
                          <a:latin typeface="FS Elliot Pro Light" panose="02000503040000020004" pitchFamily="50" charset="0"/>
                        </a:rPr>
                        <a:t>47%</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Deferrals increased in following year by </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52%</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Retention in year following implementation</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No significant losses</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Nonqualified Deferred Compensation </a:t>
            </a:r>
          </a:p>
        </p:txBody>
      </p:sp>
    </p:spTree>
    <p:extLst>
      <p:ext uri="{BB962C8B-B14F-4D97-AF65-F5344CB8AC3E}">
        <p14:creationId xmlns:p14="http://schemas.microsoft.com/office/powerpoint/2010/main" val="3659607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 solution for failed qualified plan testing and key employee retention issues</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12</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2928918789"/>
              </p:ext>
            </p:extLst>
          </p:nvPr>
        </p:nvGraphicFramePr>
        <p:xfrm>
          <a:off x="4367284" y="414393"/>
          <a:ext cx="7514109" cy="5820570"/>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86042">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Privately held, mid-sized manufacturer</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0399">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In the course of a life insurance review for a business owner, the financial professional asked about the benefits the owner’s company offered to help retain key employees. It had qualified retirement plans — including 401(k) and defined benefit plans. But it continued to fail nondiscrimination and top-heavy testing on its 401(k) plan. And the company also wanted to retain key middle-management employees.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75864">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latin typeface="FS Elliot Pro Light" panose="02000503040000020004" pitchFamily="50" charset="0"/>
                        </a:rPr>
                        <a:t>The financial professional leveraged the expertise of Principal® to present nonqualified solutions that could help employees save more for retirement. Multiple solutions were needed to meet the retirement savings needs for two groups of employees — “top-hat” and non-top-hat. </a:t>
                      </a:r>
                    </a:p>
                    <a:p>
                      <a:pPr marL="0" indent="0">
                        <a:buFont typeface="Arial" panose="020B0604020202020204" pitchFamily="34" charset="0"/>
                        <a:buNone/>
                      </a:pPr>
                      <a:endParaRPr lang="en-US" sz="1100" b="0" i="0" u="none" strike="noStrike" kern="1200" baseline="0" dirty="0">
                        <a:latin typeface="FS Elliot Pro Light" panose="02000503040000020004" pitchFamily="50" charset="0"/>
                      </a:endParaRPr>
                    </a:p>
                    <a:p>
                      <a:pPr marL="0" indent="0">
                        <a:buFont typeface="Arial" panose="020B0604020202020204" pitchFamily="34" charset="0"/>
                        <a:buNone/>
                      </a:pPr>
                      <a:r>
                        <a:rPr lang="en-US" sz="1100" b="0" i="0" u="none" strike="noStrike" kern="1200" baseline="0" dirty="0">
                          <a:latin typeface="FS Elliot Pro Light" panose="02000503040000020004" pitchFamily="50" charset="0"/>
                        </a:rPr>
                        <a:t>Two plans were implemented:</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A Principal® Deferred Compensation – Defined Contribution plan for 12 highly compensated employees. This plan provided additional retirement savings, without worrying about 401(k) plan testing results.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A Principal® Deferred Compensation – Incentive Bonus plan for 11 non-top-hat employees. This plan — allowing only discretionary employer contributions — was designed to retain and reward other key employees who didn’t qualify for the deferred comp plan.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7826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Deferred Comp – Defined Contribution plan:</a:t>
                      </a:r>
                      <a:endParaRPr lang="en-US" sz="1400" b="0" i="0" u="none" strike="noStrike" kern="1200" baseline="0" dirty="0">
                        <a:solidFill>
                          <a:schemeClr val="tx1"/>
                        </a:solidFill>
                        <a:effectLst/>
                        <a:latin typeface="FS Elliot Pro Light" panose="02000503040000020004" pitchFamily="50" charset="0"/>
                      </a:endParaRPr>
                    </a:p>
                    <a:p>
                      <a:pPr marL="0" indent="0" algn="l" rtl="0" eaLnBrk="1" fontAlgn="t" latinLnBrk="0" hangingPunct="1">
                        <a:spcBef>
                          <a:spcPts val="0"/>
                        </a:spcBef>
                        <a:spcAft>
                          <a:spcPts val="0"/>
                        </a:spcAft>
                      </a:pPr>
                      <a:r>
                        <a:rPr lang="en-US" sz="1200" b="1" i="0" u="none" strike="noStrike" kern="1200" baseline="0" dirty="0">
                          <a:solidFill>
                            <a:srgbClr val="000000"/>
                          </a:solidFill>
                          <a:effectLst/>
                          <a:latin typeface="FS Elliot Pro Light" panose="02000503040000020004" pitchFamily="50" charset="0"/>
                        </a:rPr>
                        <a:t>$150,000 </a:t>
                      </a:r>
                      <a:r>
                        <a:rPr lang="en-US" sz="1200" b="0" i="0" u="none" strike="noStrike" kern="1200" baseline="0" dirty="0">
                          <a:solidFill>
                            <a:srgbClr val="000000"/>
                          </a:solidFill>
                          <a:effectLst/>
                          <a:latin typeface="FS Elliot Pro Light" panose="02000503040000020004" pitchFamily="50" charset="0"/>
                        </a:rPr>
                        <a:t>employer contributions</a:t>
                      </a:r>
                      <a:endParaRPr lang="en-US" sz="12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$500,000 </a:t>
                      </a:r>
                      <a:r>
                        <a:rPr lang="en-US" sz="1200" b="0" i="0" u="none" strike="noStrike" kern="1200" baseline="0" dirty="0">
                          <a:solidFill>
                            <a:srgbClr val="000000"/>
                          </a:solidFill>
                          <a:effectLst/>
                          <a:latin typeface="FS Elliot Pro Light" panose="02000503040000020004" pitchFamily="50" charset="0"/>
                        </a:rPr>
                        <a:t>participant deferrals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Deferred Comp - Incentive Bonus plan:</a:t>
                      </a:r>
                    </a:p>
                    <a:p>
                      <a:pPr marL="0" marR="0" indent="0" algn="l" rtl="0" eaLnBrk="1" fontAlgn="auto" latinLnBrk="0" hangingPunct="1">
                        <a:spcBef>
                          <a:spcPts val="0"/>
                        </a:spcBef>
                        <a:spcAft>
                          <a:spcPts val="0"/>
                        </a:spcAft>
                      </a:pPr>
                      <a:endParaRPr lang="en-US" sz="14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$75,000 </a:t>
                      </a:r>
                      <a:r>
                        <a:rPr lang="en-US" sz="1200" b="0" i="0" u="none" strike="noStrike" kern="1200" dirty="0">
                          <a:solidFill>
                            <a:srgbClr val="000000"/>
                          </a:solidFill>
                          <a:effectLst/>
                          <a:latin typeface="FS Elliot Pro Light" panose="02000503040000020004" pitchFamily="50" charset="0"/>
                        </a:rPr>
                        <a:t>employer contributions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Total:</a:t>
                      </a:r>
                    </a:p>
                    <a:p>
                      <a:pPr marL="0" marR="0" indent="0" algn="l" rtl="0" eaLnBrk="1" fontAlgn="auto" latinLnBrk="0" hangingPunct="1">
                        <a:spcBef>
                          <a:spcPts val="0"/>
                        </a:spcBef>
                        <a:spcAft>
                          <a:spcPts val="0"/>
                        </a:spcAft>
                      </a:pPr>
                      <a:endParaRPr lang="en-US" sz="14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$718,000 </a:t>
                      </a:r>
                      <a:r>
                        <a:rPr lang="en-US" sz="1200" b="0" i="0" u="none" strike="noStrike" kern="1200" dirty="0">
                          <a:solidFill>
                            <a:srgbClr val="000000"/>
                          </a:solidFill>
                          <a:effectLst/>
                          <a:latin typeface="FS Elliot Pro Light" panose="02000503040000020004" pitchFamily="50" charset="0"/>
                        </a:rPr>
                        <a:t>COLI  premium</a:t>
                      </a:r>
                      <a:endParaRPr lang="en-US" sz="12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$100,000 </a:t>
                      </a:r>
                      <a:r>
                        <a:rPr lang="en-US" sz="1200" b="0" i="0" u="none" strike="noStrike" kern="1200" dirty="0">
                          <a:solidFill>
                            <a:srgbClr val="000000"/>
                          </a:solidFill>
                          <a:effectLst/>
                          <a:latin typeface="FS Elliot Pro Light" panose="02000503040000020004" pitchFamily="50" charset="0"/>
                        </a:rPr>
                        <a:t>financial professional compensation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Nonqualified Deferred Compensation </a:t>
            </a:r>
          </a:p>
        </p:txBody>
      </p:sp>
    </p:spTree>
    <p:extLst>
      <p:ext uri="{BB962C8B-B14F-4D97-AF65-F5344CB8AC3E}">
        <p14:creationId xmlns:p14="http://schemas.microsoft.com/office/powerpoint/2010/main" val="592085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 deferred comp plan offers a tax-efficient alternative to corporate stock plans</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13</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1420291350"/>
              </p:ext>
            </p:extLst>
          </p:nvPr>
        </p:nvGraphicFramePr>
        <p:xfrm>
          <a:off x="4367284" y="414394"/>
          <a:ext cx="7514109" cy="5818803"/>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64280">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Profitable, growing manufacturing company; existing 401(k) plan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17069">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Discussions between the financial professional and a company rep revealed the company’s foreign-based parent company was granting corporate stock as bonuses to key employees in the U.S. company. But the stock bonuses were taxed as income to the U.S. employees, creating over $2 million of taxable income. A deferred comp plan seemed like a viable solution to the issue, but the financial professional asked questions to confirm: Were they comfortable with delayed tax deductions, creditor risk, and excluding owners? They were.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0750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latin typeface="FS Elliot Pro Light" panose="02000503040000020004" pitchFamily="50" charset="0"/>
                        </a:rPr>
                        <a:t>Design and implementation of a Principal® Deferred Compensation – Defined Contribution plan started:</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Corporate-owned life insurance was selected as the funding vehicle for its benefits: </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Taxes aren’t paid on cash value growth.</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Cash value is typically equal to or greater than the premiums paid, so there’s little impact to the balance sheet.</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Since life insurance was used, underwriting was involved. Principal® offers multi-life business underwriting, full underwriting, and even accelerated underwriting, so there were options to meet the needs of the company and key executives.</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To maximize participation in the plan, one-on-one meetings were held with eligible employees to explain how deferrals could positively impact their tax brackets – even bringing some down four tax brackets in this case – and answering questions.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58365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Deferred Comp – Defined Contribution plan</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Six key employees </a:t>
                      </a:r>
                      <a:r>
                        <a:rPr lang="en-US" sz="1200" b="0" i="0" u="none" strike="noStrike" kern="1200" baseline="0" dirty="0">
                          <a:solidFill>
                            <a:srgbClr val="000000"/>
                          </a:solidFill>
                          <a:effectLst/>
                          <a:latin typeface="FS Elliot Pro Light" panose="02000503040000020004" pitchFamily="50" charset="0"/>
                        </a:rPr>
                        <a:t>designated as eligible participants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Recurring COLI premium</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$2.7 million</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First-year commissions</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$594,000</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Nonqualified Deferred Compensation </a:t>
            </a:r>
          </a:p>
        </p:txBody>
      </p:sp>
    </p:spTree>
    <p:extLst>
      <p:ext uri="{BB962C8B-B14F-4D97-AF65-F5344CB8AC3E}">
        <p14:creationId xmlns:p14="http://schemas.microsoft.com/office/powerpoint/2010/main" val="42913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 deferred comp plan helps key employees save more and the employer retain them better</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14</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2190007540"/>
              </p:ext>
            </p:extLst>
          </p:nvPr>
        </p:nvGraphicFramePr>
        <p:xfrm>
          <a:off x="4367284" y="414394"/>
          <a:ext cx="7514109" cy="5820569"/>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7378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Waste disposal company; S corporation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48837">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The employer had a 401(k) plan with Principal®, but wanted to help their key employees save more for retirement because of the discriminatory nature of contribution limits for highly compensated employees. The financial professional knew there were multiple nonqualified solutions that could not only help the key employees save more, but could also be a valuable way for the company to retain its key employees.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7295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latin typeface="FS Elliot Pro Light" panose="02000503040000020004" pitchFamily="50" charset="0"/>
                        </a:rPr>
                        <a:t>The financial professional worked with the NQ RVP at Principal to identify options to meet the company’s needs.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The employer chose a Principal Deferred Compensation – Defined Contribution plan financed with corporate-owned life insurance (COLI).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The plan design used employer contributions to help with retention and allowed minimal employee deferrals.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The owners also chose to pay more premium to the COLI because it could help fund multiple corporate needs: </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Build additional tax-advantaged assets</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Help the company get better loan costs from its bank in the future </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Access to cash for future corporate expenditures</a:t>
                      </a:r>
                    </a:p>
                    <a:p>
                      <a:pPr marL="628650" lvl="1" indent="-171450">
                        <a:buFont typeface="Arial" panose="020B0604020202020204" pitchFamily="34" charset="0"/>
                        <a:buChar char="•"/>
                      </a:pPr>
                      <a:r>
                        <a:rPr lang="en-US" sz="1100" b="0" i="0" u="none" strike="noStrike" kern="1200" baseline="0" dirty="0">
                          <a:latin typeface="FS Elliot Pro Light" panose="02000503040000020004" pitchFamily="50" charset="0"/>
                        </a:rPr>
                        <a:t>Provide additional retirement savings for themselves. </a:t>
                      </a:r>
                      <a:endParaRPr kumimoji="0" lang="en-US" sz="1100" b="0" i="0" u="none" strike="noStrike" kern="1200" cap="none" spc="0" normalizeH="0" baseline="0" noProof="0" dirty="0">
                        <a:ln>
                          <a:noFill/>
                        </a:ln>
                        <a:solidFill>
                          <a:srgbClr val="002855"/>
                        </a:solidFill>
                        <a:effectLst/>
                        <a:uLnTx/>
                        <a:uFillTx/>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2499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Deferred Comp – Defined Contribution plan</a:t>
                      </a:r>
                      <a:endParaRPr lang="en-US" sz="11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Recurring COLI premium</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$350,000</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First-year commissions</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a:t>
                      </a:r>
                      <a:r>
                        <a:rPr lang="en-US" sz="1200" b="1" dirty="0">
                          <a:solidFill>
                            <a:srgbClr val="000000"/>
                          </a:solidFill>
                          <a:latin typeface="FS Elliot Pro Light" panose="02000503040000020004" pitchFamily="50" charset="0"/>
                        </a:rPr>
                        <a:t>42,000</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Nonqualified Deferred Compensation </a:t>
            </a:r>
          </a:p>
        </p:txBody>
      </p:sp>
    </p:spTree>
    <p:extLst>
      <p:ext uri="{BB962C8B-B14F-4D97-AF65-F5344CB8AC3E}">
        <p14:creationId xmlns:p14="http://schemas.microsoft.com/office/powerpoint/2010/main" val="3192917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t>Existing clients offer opportunities for deferred comp plan conversions </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15</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1160092012"/>
              </p:ext>
            </p:extLst>
          </p:nvPr>
        </p:nvGraphicFramePr>
        <p:xfrm>
          <a:off x="4367284" y="414394"/>
          <a:ext cx="7514109" cy="5876600"/>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42057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Manufacturing company; approx. 400 employees; deferred comp plan – 22 participants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68760">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This team of financial professionals had a relationship with the company from work on their 401(k) plan and other services. The trust they built allowed them to open discussions with company leaders about their existing deferred comp plan. The company welcomed a plan review to see if organizational and participant needs were still being met. The team uncovered several areas the current plan was lacking:</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Representative attention and proximity. Investment options hadn’t been reviewed since plan inception over 10 years earlier. And the financial professional was located 1,000 miles away (competing team was local).</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Use of technology. Annual enrollment was done on paper, causing many errors. Website experience was sub-par. </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Flexibility. Plan allowed for only one in-service account and one retirement account.</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Participant education. Some confused it with the 401(k) plan. Others failed to participate even with a 100% employer match on up to 10% of their deferrals.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26426">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R="0" lvl="0" algn="l" defTabSz="457200" rtl="0" eaLnBrk="1" fontAlgn="t" latinLnBrk="0" hangingPunct="1">
                        <a:lnSpc>
                          <a:spcPct val="100000"/>
                        </a:lnSpc>
                        <a:spcBef>
                          <a:spcPts val="0"/>
                        </a:spcBef>
                        <a:spcAft>
                          <a:spcPts val="0"/>
                        </a:spcAft>
                        <a:buClrTx/>
                        <a:buSzTx/>
                        <a:tabLst/>
                        <a:defRPr/>
                      </a:pPr>
                      <a:r>
                        <a:rPr kumimoji="0" lang="en-US" sz="1100" b="0" i="0" u="none" strike="noStrike" kern="1200" cap="none" spc="0" normalizeH="0" baseline="0" noProof="0" dirty="0">
                          <a:ln>
                            <a:noFill/>
                          </a:ln>
                          <a:solidFill>
                            <a:srgbClr val="002855"/>
                          </a:solidFill>
                          <a:effectLst/>
                          <a:uLnTx/>
                          <a:uFillTx/>
                          <a:latin typeface="FS Elliot Pro Light" panose="02000503040000020004" pitchFamily="50" charset="0"/>
                          <a:ea typeface="+mn-ea"/>
                          <a:cs typeface="+mn-cs"/>
                        </a:rPr>
                        <a:t>The company chose to move their plan to Principal®, with one condition: there could not be a negative impact to switching the life insurance financing the plan.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2855"/>
                          </a:solidFill>
                          <a:effectLst/>
                          <a:uLnTx/>
                          <a:uFillTx/>
                          <a:latin typeface="FS Elliot Pro Light" panose="02000503040000020004" pitchFamily="50" charset="0"/>
                          <a:ea typeface="+mn-ea"/>
                          <a:cs typeface="+mn-cs"/>
                        </a:rPr>
                        <a:t>Ledgers were obtained from both providers to determine projected insurance costs.</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2855"/>
                          </a:solidFill>
                          <a:effectLst/>
                          <a:uLnTx/>
                          <a:uFillTx/>
                          <a:latin typeface="FS Elliot Pro Light" panose="02000503040000020004" pitchFamily="50" charset="0"/>
                          <a:ea typeface="+mn-ea"/>
                          <a:cs typeface="+mn-cs"/>
                        </a:rPr>
                        <a:t>While the company had $4.6 million of cash value in its current policy, the analysis showed the costs of the current coverage were $120,000 higher than the Principal policy would be.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51750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Deferred Compensation – Defined Contribution plan</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0" i="0" u="none" strike="noStrike" kern="1200" baseline="0" dirty="0">
                          <a:solidFill>
                            <a:srgbClr val="000000"/>
                          </a:solidFill>
                          <a:effectLst/>
                          <a:latin typeface="FS Elliot Pro Light" panose="02000503040000020004" pitchFamily="50" charset="0"/>
                        </a:rPr>
                        <a:t>Transitioned by the Principal team in </a:t>
                      </a:r>
                      <a:r>
                        <a:rPr lang="en-US" sz="1200" b="1" i="0" u="none" strike="noStrike" kern="1200" baseline="0" dirty="0">
                          <a:solidFill>
                            <a:srgbClr val="000000"/>
                          </a:solidFill>
                          <a:effectLst/>
                          <a:latin typeface="FS Elliot Pro Light" panose="02000503040000020004" pitchFamily="50" charset="0"/>
                        </a:rPr>
                        <a:t>2 months</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Recurring COLI premium</a:t>
                      </a:r>
                      <a:br>
                        <a:rPr lang="en-US" sz="1100" b="0" i="0" u="none" strike="noStrike" kern="1200" baseline="0" dirty="0">
                          <a:solidFill>
                            <a:srgbClr val="000000"/>
                          </a:solidFill>
                          <a:effectLst/>
                          <a:latin typeface="FS Elliot Pro Light" panose="02000503040000020004" pitchFamily="50" charset="0"/>
                        </a:rPr>
                      </a:b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$3 million</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First-year commissions</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1" i="0" u="none" strike="noStrike" kern="1200" dirty="0">
                          <a:solidFill>
                            <a:srgbClr val="000000"/>
                          </a:solidFill>
                          <a:effectLst/>
                          <a:latin typeface="FS Elliot Pro Light" panose="02000503040000020004" pitchFamily="50" charset="0"/>
                        </a:rPr>
                        <a:t>$600,000</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Nonqualified Deferred Compensation </a:t>
            </a:r>
          </a:p>
        </p:txBody>
      </p:sp>
    </p:spTree>
    <p:extLst>
      <p:ext uri="{BB962C8B-B14F-4D97-AF65-F5344CB8AC3E}">
        <p14:creationId xmlns:p14="http://schemas.microsoft.com/office/powerpoint/2010/main" val="357804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185E7F-047E-46D7-BEA5-082E1C804008}"/>
              </a:ext>
            </a:extLst>
          </p:cNvPr>
          <p:cNvSpPr txBox="1"/>
          <p:nvPr/>
        </p:nvSpPr>
        <p:spPr>
          <a:xfrm>
            <a:off x="882161" y="3851031"/>
            <a:ext cx="10568042" cy="21359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D4E53"/>
                </a:solidFill>
                <a:effectLst/>
                <a:uLnTx/>
                <a:uFillTx/>
                <a:latin typeface="FS Elliot Pro" panose="02000503040000020004" pitchFamily="50" charset="0"/>
                <a:ea typeface="+mn-ea"/>
                <a:cs typeface="+mn-cs"/>
              </a:rPr>
              <a:t>Insurance products issued by Principal National Life Insurance Company (except in NY) and Principal Life Insurance Company®. Plan administrative services offered by Principal Life. Principal Funds, Inc. is distributed by Principal Funds Distributor, Inc. Securities offered through Principal Securities, Inc., member SIPC and/or independent broker/dealers. Referenced companies are members of the Principal Financial Group</a:t>
            </a:r>
            <a:r>
              <a:rPr kumimoji="0" lang="en-US" sz="1100" b="0" i="0" u="none" strike="noStrike" kern="1200" cap="none" spc="0" normalizeH="0" baseline="30000" noProof="0" dirty="0">
                <a:ln>
                  <a:noFill/>
                </a:ln>
                <a:solidFill>
                  <a:srgbClr val="4D4E53"/>
                </a:solidFill>
                <a:effectLst/>
                <a:uLnTx/>
                <a:uFillTx/>
                <a:latin typeface="FS Elliot Pro" panose="02000503040000020004" pitchFamily="50" charset="0"/>
                <a:ea typeface="+mn-ea"/>
                <a:cs typeface="+mn-cs"/>
              </a:rPr>
              <a:t>®</a:t>
            </a:r>
            <a:r>
              <a:rPr kumimoji="0" lang="en-US" sz="1100" b="0" i="0" u="none" strike="noStrike" kern="1200" cap="none" spc="0" normalizeH="0" baseline="0" noProof="0" dirty="0">
                <a:ln>
                  <a:noFill/>
                </a:ln>
                <a:solidFill>
                  <a:srgbClr val="4D4E53"/>
                </a:solidFill>
                <a:effectLst/>
                <a:uLnTx/>
                <a:uFillTx/>
                <a:latin typeface="FS Elliot Pro" panose="02000503040000020004" pitchFamily="50" charset="0"/>
                <a:ea typeface="+mn-ea"/>
                <a:cs typeface="+mn-cs"/>
              </a:rPr>
              <a:t>, Des Moines, IA 50392.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4D4E53"/>
              </a:solidFill>
              <a:effectLst/>
              <a:uLnTx/>
              <a:uFillTx/>
              <a:latin typeface="FS Elliot Pro" panose="02000503040000020004" pitchFamily="50" charset="0"/>
              <a:ea typeface="+mn-ea"/>
              <a:cs typeface="+mn-cs"/>
            </a:endParaRP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endParaRP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endParaRP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endParaRP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rPr>
              <a:t>BB12424-01 |  07/2022  |  2274490-072022  |  © 2022 Principal Financial Services, Inc.</a:t>
            </a:r>
          </a:p>
        </p:txBody>
      </p:sp>
      <p:pic>
        <p:nvPicPr>
          <p:cNvPr id="8" name="Picture 7">
            <a:extLst>
              <a:ext uri="{FF2B5EF4-FFF2-40B4-BE49-F238E27FC236}">
                <a16:creationId xmlns:a16="http://schemas.microsoft.com/office/drawing/2014/main" id="{AC1216CD-56FC-4668-8A18-CBAE8121C98A}"/>
              </a:ext>
            </a:extLst>
          </p:cNvPr>
          <p:cNvPicPr>
            <a:picLocks noChangeAspect="1"/>
          </p:cNvPicPr>
          <p:nvPr/>
        </p:nvPicPr>
        <p:blipFill>
          <a:blip r:embed="rId2"/>
          <a:stretch>
            <a:fillRect/>
          </a:stretch>
        </p:blipFill>
        <p:spPr>
          <a:xfrm>
            <a:off x="1084074" y="4914197"/>
            <a:ext cx="4950381" cy="774259"/>
          </a:xfrm>
          <a:prstGeom prst="rect">
            <a:avLst/>
          </a:prstGeom>
        </p:spPr>
      </p:pic>
      <p:sp>
        <p:nvSpPr>
          <p:cNvPr id="12" name="TextBox 11">
            <a:extLst>
              <a:ext uri="{FF2B5EF4-FFF2-40B4-BE49-F238E27FC236}">
                <a16:creationId xmlns:a16="http://schemas.microsoft.com/office/drawing/2014/main" id="{8B1F87B5-A6D3-4376-A088-1FDA52965045}"/>
              </a:ext>
            </a:extLst>
          </p:cNvPr>
          <p:cNvSpPr txBox="1"/>
          <p:nvPr/>
        </p:nvSpPr>
        <p:spPr>
          <a:xfrm>
            <a:off x="6126771" y="5047772"/>
            <a:ext cx="5354204"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100" b="0" i="0" u="none" strike="noStrike" kern="1200" cap="none" spc="0" normalizeH="0" baseline="0" noProof="0" dirty="0">
                <a:ln>
                  <a:noFill/>
                </a:ln>
                <a:solidFill>
                  <a:srgbClr val="4D4E53"/>
                </a:solidFill>
                <a:effectLst/>
                <a:uLnTx/>
                <a:uFillTx/>
                <a:latin typeface="FS Elliot Pro" panose="02000503040000020004" pitchFamily="2" charset="0"/>
                <a:ea typeface="+mn-ea"/>
                <a:cs typeface="Arial" panose="020B0604020202020204" pitchFamily="34" charset="0"/>
              </a:rPr>
              <a:t>Principal®, Principal Financial Group®, and Principal and the logomark design are registered trademarks of Principal Financial Services, Inc., a Principal Financial Group company, in the United States and are trademarks and service marks of Principal Financial Services, Inc., in various countries around the world.  </a:t>
            </a:r>
          </a:p>
        </p:txBody>
      </p:sp>
    </p:spTree>
    <p:extLst>
      <p:ext uri="{BB962C8B-B14F-4D97-AF65-F5344CB8AC3E}">
        <p14:creationId xmlns:p14="http://schemas.microsoft.com/office/powerpoint/2010/main" val="314980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p:txBody>
          <a:bodyPr/>
          <a:lstStyle/>
          <a:p>
            <a:r>
              <a:rPr lang="en-US" dirty="0"/>
              <a:t>Informal business valuation</a:t>
            </a:r>
          </a:p>
        </p:txBody>
      </p:sp>
      <p:sp>
        <p:nvSpPr>
          <p:cNvPr id="8" name="TextBox 7">
            <a:extLst>
              <a:ext uri="{FF2B5EF4-FFF2-40B4-BE49-F238E27FC236}">
                <a16:creationId xmlns:a16="http://schemas.microsoft.com/office/drawing/2014/main" id="{4E75B8F8-4772-4C8F-A66F-92DC9A8B64DD}"/>
              </a:ext>
            </a:extLst>
          </p:cNvPr>
          <p:cNvSpPr txBox="1"/>
          <p:nvPr/>
        </p:nvSpPr>
        <p:spPr>
          <a:xfrm>
            <a:off x="491490" y="6481967"/>
            <a:ext cx="6094140" cy="203774"/>
          </a:xfrm>
          <a:prstGeom prst="rect">
            <a:avLst/>
          </a:prstGeom>
          <a:noFill/>
        </p:spPr>
        <p:txBody>
          <a:bodyPr wrap="square">
            <a:spAutoFit/>
          </a:bodyPr>
          <a:lstStyle/>
          <a:p>
            <a:pPr marL="0" marR="0" lvl="0" indent="0" algn="l" defTabSz="457200" rtl="0" eaLnBrk="1" fontAlgn="auto" latinLnBrk="0" hangingPunct="1">
              <a:lnSpc>
                <a:spcPct val="90000"/>
              </a:lnSpc>
              <a:spcBef>
                <a:spcPts val="0"/>
              </a:spcBef>
              <a:spcAft>
                <a:spcPts val="2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FS Elliot Pro" panose="02000503040000020004" pitchFamily="2" charset="0"/>
                <a:ea typeface="+mn-ea"/>
                <a:cs typeface="+mn-cs"/>
              </a:rPr>
              <a:t>For financial professional use only.</a:t>
            </a:r>
          </a:p>
        </p:txBody>
      </p:sp>
    </p:spTree>
    <p:extLst>
      <p:ext uri="{BB962C8B-B14F-4D97-AF65-F5344CB8AC3E}">
        <p14:creationId xmlns:p14="http://schemas.microsoft.com/office/powerpoint/2010/main" val="164459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dirty="0"/>
              <a:t>IBV leads to buy-sell funding and supplemental retirement plan sales opportunities</a:t>
            </a:r>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3</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2522212056"/>
              </p:ext>
            </p:extLst>
          </p:nvPr>
        </p:nvGraphicFramePr>
        <p:xfrm>
          <a:off x="4367284" y="285707"/>
          <a:ext cx="7514109" cy="5961955"/>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9097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Engineering firm, two owners, C corporation</a:t>
                      </a:r>
                      <a:endParaRPr lang="en-US" sz="1100" b="0" i="0" u="none" strike="noStrike" dirty="0">
                        <a:solidFill>
                          <a:srgbClr val="333333"/>
                        </a:solidFill>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56994">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The financial professional discussed business planning needs with the owners and uncovered two key gaps: </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There was no plan in place for business transition for either planned or unplanned events. And the value of the business was unknown.</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The owners were maxing out their qualified plans and needed an additional source of retirement savings. </a:t>
                      </a:r>
                    </a:p>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Following the meeting, the financial professional requested an informal business valuation (IBV) from Principal® by submitting a Request for Proposal and the 3 most recent full-year company financials.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44342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45720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Our Business and Advanced Solutions team prepared a custom proposal including an IBV.  A conference call was held with the Advanced Solutions Consultant and the firm’s attorney to discuss solutions to help meet the clients’ needs.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A cross-purchase buy-sell agreement funded with term life insurance.</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A bonus plan funded with variable UL insurance for the younger owner. This solution provided the business an immediate tax deduction. And the younger owner got a supplemental retirement income source to help diversify income taxes in retirement, and a $3 million death benefit for their family.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A follow-up meeting was scheduled to discuss the owners’ disability insurance needs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27056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Cross purchase buy-sell plan: </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$9,379 first year premium </a:t>
                      </a:r>
                      <a:r>
                        <a:rPr lang="en-US" sz="1200" b="0" i="0" u="none" strike="noStrike" kern="1200" baseline="0" dirty="0">
                          <a:solidFill>
                            <a:srgbClr val="000000"/>
                          </a:solidFill>
                          <a:effectLst/>
                          <a:latin typeface="FS Elliot Pro Light" panose="02000503040000020004" pitchFamily="50" charset="0"/>
                        </a:rPr>
                        <a:t>for 2 term policies</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Bonus plan:</a:t>
                      </a:r>
                    </a:p>
                    <a:p>
                      <a:pPr marL="0" marR="0" indent="0" algn="l" rtl="0" eaLnBrk="1" fontAlgn="auto" latinLnBrk="0" hangingPunct="1">
                        <a:spcBef>
                          <a:spcPts val="0"/>
                        </a:spcBef>
                        <a:spcAft>
                          <a:spcPts val="0"/>
                        </a:spcAft>
                      </a:pPr>
                      <a:endParaRPr lang="en-US" sz="1100" b="0" i="0" u="none" strike="noStrike" kern="1200" baseline="0" dirty="0">
                        <a:solidFill>
                          <a:srgbClr val="000000"/>
                        </a:solidFill>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baseline="0" dirty="0">
                          <a:solidFill>
                            <a:srgbClr val="000000"/>
                          </a:solidFill>
                          <a:effectLst/>
                          <a:latin typeface="FS Elliot Pro Light" panose="02000503040000020004" pitchFamily="50" charset="0"/>
                        </a:rPr>
                        <a:t>$140, 650 first year premium </a:t>
                      </a:r>
                      <a:br>
                        <a:rPr lang="en-US" sz="1200" b="0" i="0" u="none" strike="noStrike" kern="1200" baseline="0" dirty="0">
                          <a:solidFill>
                            <a:srgbClr val="000000"/>
                          </a:solidFill>
                          <a:effectLst/>
                          <a:latin typeface="FS Elliot Pro Light" panose="02000503040000020004" pitchFamily="50" charset="0"/>
                        </a:rPr>
                      </a:br>
                      <a:r>
                        <a:rPr lang="en-US" sz="1200" b="0" i="0" u="none" strike="noStrike" kern="1200" baseline="0" dirty="0">
                          <a:solidFill>
                            <a:srgbClr val="000000"/>
                          </a:solidFill>
                          <a:effectLst/>
                          <a:latin typeface="FS Elliot Pro Light" panose="02000503040000020004" pitchFamily="50" charset="0"/>
                        </a:rPr>
                        <a:t>for a VUL policy</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Summary:</a:t>
                      </a:r>
                    </a:p>
                    <a:p>
                      <a:pPr marL="0" marR="0" indent="0" algn="l" rtl="0" eaLnBrk="1" fontAlgn="auto" latinLnBrk="0" hangingPunct="1">
                        <a:spcBef>
                          <a:spcPts val="0"/>
                        </a:spcBef>
                        <a:spcAft>
                          <a:spcPts val="0"/>
                        </a:spcAft>
                      </a:pPr>
                      <a:endParaRPr lang="en-US" sz="1100" b="0" i="0" u="none" strike="noStrike" kern="1200" spc="0" baseline="0" dirty="0">
                        <a:ln>
                          <a:noFill/>
                        </a:ln>
                        <a:solidFill>
                          <a:srgbClr val="000000"/>
                        </a:solidFill>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spc="0" baseline="0" dirty="0">
                          <a:ln>
                            <a:noFill/>
                          </a:ln>
                          <a:solidFill>
                            <a:srgbClr val="000000"/>
                          </a:solidFill>
                          <a:effectLst/>
                          <a:latin typeface="FS Elliot Pro Light" panose="02000503040000020004" pitchFamily="50" charset="0"/>
                        </a:rPr>
                        <a:t>Complimentary informal business valuations serve as great door-openers.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646331"/>
          </a:xfrm>
          <a:prstGeom prst="rect">
            <a:avLst/>
          </a:prstGeom>
          <a:noFill/>
        </p:spPr>
        <p:txBody>
          <a:bodyPr wrap="square">
            <a:spAutoFit/>
          </a:bodyPr>
          <a:lstStyle/>
          <a:p>
            <a:r>
              <a:rPr lang="en-US" dirty="0">
                <a:solidFill>
                  <a:schemeClr val="bg1"/>
                </a:solidFill>
              </a:rPr>
              <a:t>Success stories</a:t>
            </a:r>
          </a:p>
          <a:p>
            <a:r>
              <a:rPr lang="en-US" dirty="0">
                <a:solidFill>
                  <a:schemeClr val="bg1"/>
                </a:solidFill>
              </a:rPr>
              <a:t>Informal business valuation</a:t>
            </a:r>
          </a:p>
        </p:txBody>
      </p:sp>
    </p:spTree>
    <p:extLst>
      <p:ext uri="{BB962C8B-B14F-4D97-AF65-F5344CB8AC3E}">
        <p14:creationId xmlns:p14="http://schemas.microsoft.com/office/powerpoint/2010/main" val="72317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p:txBody>
          <a:bodyPr/>
          <a:lstStyle/>
          <a:p>
            <a:r>
              <a:rPr lang="en-US" dirty="0"/>
              <a:t>Business succession</a:t>
            </a:r>
          </a:p>
        </p:txBody>
      </p:sp>
      <p:sp>
        <p:nvSpPr>
          <p:cNvPr id="6" name="TextBox 5">
            <a:extLst>
              <a:ext uri="{FF2B5EF4-FFF2-40B4-BE49-F238E27FC236}">
                <a16:creationId xmlns:a16="http://schemas.microsoft.com/office/drawing/2014/main" id="{FAF5BFF7-2A79-4E91-AE2D-7370F8869A70}"/>
              </a:ext>
            </a:extLst>
          </p:cNvPr>
          <p:cNvSpPr txBox="1"/>
          <p:nvPr/>
        </p:nvSpPr>
        <p:spPr>
          <a:xfrm>
            <a:off x="468630" y="6501704"/>
            <a:ext cx="6097904" cy="203774"/>
          </a:xfrm>
          <a:prstGeom prst="rect">
            <a:avLst/>
          </a:prstGeom>
          <a:noFill/>
        </p:spPr>
        <p:txBody>
          <a:bodyPr wrap="square">
            <a:spAutoFit/>
          </a:bodyPr>
          <a:lstStyle/>
          <a:p>
            <a:pPr marL="0" marR="0" lvl="0" indent="0" algn="l" defTabSz="457200" rtl="0" eaLnBrk="1" fontAlgn="auto" latinLnBrk="0" hangingPunct="1">
              <a:lnSpc>
                <a:spcPct val="90000"/>
              </a:lnSpc>
              <a:spcBef>
                <a:spcPts val="0"/>
              </a:spcBef>
              <a:spcAft>
                <a:spcPts val="2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FS Elliot Pro" panose="02000503040000020004" pitchFamily="2" charset="0"/>
                <a:ea typeface="+mn-ea"/>
                <a:cs typeface="+mn-cs"/>
              </a:rPr>
              <a:t>For financial professional use only.</a:t>
            </a:r>
          </a:p>
        </p:txBody>
      </p:sp>
    </p:spTree>
    <p:extLst>
      <p:ext uri="{BB962C8B-B14F-4D97-AF65-F5344CB8AC3E}">
        <p14:creationId xmlns:p14="http://schemas.microsoft.com/office/powerpoint/2010/main" val="301369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dirty="0"/>
              <a:t>GI Term provides convenient, cost-effective funding for buy-sell solutions</a:t>
            </a:r>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5</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314554344"/>
              </p:ext>
            </p:extLst>
          </p:nvPr>
        </p:nvGraphicFramePr>
        <p:xfrm>
          <a:off x="4312693" y="113860"/>
          <a:ext cx="7719318" cy="6313319"/>
        </p:xfrm>
        <a:graphic>
          <a:graphicData uri="http://schemas.openxmlformats.org/drawingml/2006/table">
            <a:tbl>
              <a:tblPr/>
              <a:tblGrid>
                <a:gridCol w="2227003">
                  <a:extLst>
                    <a:ext uri="{9D8B030D-6E8A-4147-A177-3AD203B41FA5}">
                      <a16:colId xmlns:a16="http://schemas.microsoft.com/office/drawing/2014/main" val="20000"/>
                    </a:ext>
                  </a:extLst>
                </a:gridCol>
                <a:gridCol w="1908185">
                  <a:extLst>
                    <a:ext uri="{9D8B030D-6E8A-4147-A177-3AD203B41FA5}">
                      <a16:colId xmlns:a16="http://schemas.microsoft.com/office/drawing/2014/main" val="20001"/>
                    </a:ext>
                  </a:extLst>
                </a:gridCol>
                <a:gridCol w="1622094">
                  <a:extLst>
                    <a:ext uri="{9D8B030D-6E8A-4147-A177-3AD203B41FA5}">
                      <a16:colId xmlns:a16="http://schemas.microsoft.com/office/drawing/2014/main" val="738056816"/>
                    </a:ext>
                  </a:extLst>
                </a:gridCol>
                <a:gridCol w="1962036">
                  <a:extLst>
                    <a:ext uri="{9D8B030D-6E8A-4147-A177-3AD203B41FA5}">
                      <a16:colId xmlns:a16="http://schemas.microsoft.com/office/drawing/2014/main" val="3606432579"/>
                    </a:ext>
                  </a:extLst>
                </a:gridCol>
              </a:tblGrid>
              <a:tr h="34242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Law firm, approximately 30 partners with individual equity stake of $1-1.5 million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1526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The firm faced the risk of one of its partners dying prematurely and the ownership share potentially transferring to an individual the firm wasn’t comfortable with. The financial professional explained how a properly funded buy-sell agreement could help ensure a smooth transition for these types of events.</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The firm had two requirements for a funding solution: fit within a $200,000 annual budgeted amount and get the partners coverage without medical underwriting.</a:t>
                      </a:r>
                    </a:p>
                    <a:p>
                      <a:pPr marL="171450" indent="-171450" algn="l" rtl="0" eaLnBrk="1" fontAlgn="t" latinLnBrk="0" hangingPunct="1">
                        <a:spcBef>
                          <a:spcPts val="0"/>
                        </a:spcBef>
                        <a:spcAft>
                          <a:spcPts val="0"/>
                        </a:spcAft>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The financial professional worked with Principal® and quoted guaranteed issue Indexed UL. While the policies would build tax-deferred cash value, an asset on the firms’ balance sheet, annual premiums were over $300,000. This design could fund a portion of the buyout, relying on company funds for the rest, but wasn’t pursued.</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31820">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Option 1: A multi-owner buy-sell agreement funded with Principal GI Term. This affordable option places $1.5 of coverage on each partner and provides the needed buy-sell protection that fits within its budget.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Option 2: A multi-owner buy-sell agreement funded with term and perm. This plan design uses a $1.3 million term policy and $200,000 Principal Indexed UL policy for the partners. Total premiums are above the budgeted amount, but the firm liked the level premium predictability and that the policies’ cash value could help partially address their living buy-out needs.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1526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Option 1: GI Term – Multi- Owner Buy-Sell</a:t>
                      </a:r>
                    </a:p>
                    <a:p>
                      <a:pPr marL="0" indent="0" algn="l" rtl="0" eaLnBrk="1" fontAlgn="t"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$191,000 1st year premium </a:t>
                      </a:r>
                      <a:r>
                        <a:rPr lang="en-US" sz="1200" b="0" i="0" u="none" strike="noStrike" kern="1200" baseline="0" dirty="0">
                          <a:solidFill>
                            <a:srgbClr val="000000"/>
                          </a:solidFill>
                          <a:effectLst/>
                          <a:latin typeface="FS Elliot Pro Light" panose="02000503040000020004" pitchFamily="50" charset="0"/>
                        </a:rPr>
                        <a:t>for 31 GI Term policies</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Option 2: GI Term/IUL Multi-Owner Buy-Sell</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1" i="0" u="none" strike="noStrike" kern="1200" baseline="0" dirty="0">
                          <a:solidFill>
                            <a:srgbClr val="000000"/>
                          </a:solidFill>
                          <a:effectLst/>
                          <a:latin typeface="FS Elliot Pro Light" panose="02000503040000020004" pitchFamily="50" charset="0"/>
                        </a:rPr>
                        <a:t>$165,000 1st year premium </a:t>
                      </a:r>
                      <a:r>
                        <a:rPr lang="en-US" sz="1200" b="0" i="0" u="none" strike="noStrike" kern="1200" baseline="0" dirty="0">
                          <a:solidFill>
                            <a:srgbClr val="000000"/>
                          </a:solidFill>
                          <a:effectLst/>
                          <a:latin typeface="FS Elliot Pro Light" panose="02000503040000020004" pitchFamily="50" charset="0"/>
                        </a:rPr>
                        <a:t>for 31 term policies and </a:t>
                      </a:r>
                      <a:r>
                        <a:rPr lang="en-US" sz="1200" b="1" i="0" u="none" strike="noStrike" kern="1200" baseline="0" dirty="0">
                          <a:solidFill>
                            <a:srgbClr val="000000"/>
                          </a:solidFill>
                          <a:effectLst/>
                          <a:latin typeface="FS Elliot Pro Light" panose="02000503040000020004" pitchFamily="50" charset="0"/>
                        </a:rPr>
                        <a:t>$50,000 1st year premium </a:t>
                      </a:r>
                      <a:r>
                        <a:rPr lang="en-US" sz="1200" b="0" i="0" u="none" strike="noStrike" kern="1200" baseline="0" dirty="0">
                          <a:solidFill>
                            <a:srgbClr val="000000"/>
                          </a:solidFill>
                          <a:effectLst/>
                          <a:latin typeface="FS Elliot Pro Light" panose="02000503040000020004" pitchFamily="50" charset="0"/>
                        </a:rPr>
                        <a:t>for 14 IUL policies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Business Market Administration:</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Client gets complimentary administration: </a:t>
                      </a:r>
                      <a:r>
                        <a:rPr lang="en-US" sz="1200" b="1" i="0" u="none" strike="noStrike" kern="1200" dirty="0">
                          <a:solidFill>
                            <a:srgbClr val="000000"/>
                          </a:solidFill>
                          <a:effectLst/>
                          <a:latin typeface="FS Elliot Pro Light" panose="02000503040000020004" pitchFamily="50" charset="0"/>
                        </a:rPr>
                        <a:t>policy info, plan-level reporting, and consolidated list billing</a:t>
                      </a:r>
                      <a:r>
                        <a:rPr lang="en-US" sz="1200" b="0" i="0" u="none" strike="noStrike" kern="1200" dirty="0">
                          <a:solidFill>
                            <a:srgbClr val="000000"/>
                          </a:solidFill>
                          <a:effectLst/>
                          <a:latin typeface="FS Elliot Pro Light" panose="02000503040000020004" pitchFamily="50" charset="0"/>
                        </a:rPr>
                        <a:t>.  And future eligible partners can easily be added to the plan by the financial professional</a:t>
                      </a:r>
                      <a:endParaRPr lang="en-US" sz="1200" b="0" i="0" u="none" strike="noStrike" kern="1200" spc="0" baseline="0" dirty="0">
                        <a:ln>
                          <a:noFill/>
                        </a:ln>
                        <a:solidFill>
                          <a:srgbClr val="000000"/>
                        </a:solidFill>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r>
              <a:rPr lang="en-US" dirty="0">
                <a:solidFill>
                  <a:schemeClr val="bg1"/>
                </a:solidFill>
              </a:rPr>
              <a:t>Multi-owner buy-sell solutions</a:t>
            </a:r>
          </a:p>
        </p:txBody>
      </p:sp>
    </p:spTree>
    <p:extLst>
      <p:ext uri="{BB962C8B-B14F-4D97-AF65-F5344CB8AC3E}">
        <p14:creationId xmlns:p14="http://schemas.microsoft.com/office/powerpoint/2010/main" val="309451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609600" y="2002631"/>
            <a:ext cx="10972800" cy="2852737"/>
          </a:xfrm>
        </p:spPr>
        <p:txBody>
          <a:bodyPr/>
          <a:lstStyle/>
          <a:p>
            <a:r>
              <a:rPr lang="en-US" dirty="0"/>
              <a:t>Key employee retention &amp; retirement</a:t>
            </a:r>
          </a:p>
        </p:txBody>
      </p:sp>
      <p:sp>
        <p:nvSpPr>
          <p:cNvPr id="6" name="TextBox 5">
            <a:extLst>
              <a:ext uri="{FF2B5EF4-FFF2-40B4-BE49-F238E27FC236}">
                <a16:creationId xmlns:a16="http://schemas.microsoft.com/office/drawing/2014/main" id="{2F4D7905-48F1-4CD1-9ED2-1793A53F5722}"/>
              </a:ext>
            </a:extLst>
          </p:cNvPr>
          <p:cNvSpPr txBox="1"/>
          <p:nvPr/>
        </p:nvSpPr>
        <p:spPr>
          <a:xfrm>
            <a:off x="522923" y="6491257"/>
            <a:ext cx="6097904" cy="203774"/>
          </a:xfrm>
          <a:prstGeom prst="rect">
            <a:avLst/>
          </a:prstGeom>
          <a:noFill/>
        </p:spPr>
        <p:txBody>
          <a:bodyPr wrap="square">
            <a:spAutoFit/>
          </a:bodyPr>
          <a:lstStyle/>
          <a:p>
            <a:pPr marL="0" marR="0" lvl="0" indent="0" algn="l" defTabSz="457200" rtl="0" eaLnBrk="1" fontAlgn="auto" latinLnBrk="0" hangingPunct="1">
              <a:lnSpc>
                <a:spcPct val="90000"/>
              </a:lnSpc>
              <a:spcBef>
                <a:spcPts val="0"/>
              </a:spcBef>
              <a:spcAft>
                <a:spcPts val="2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FS Elliot Pro" panose="02000503040000020004" pitchFamily="2" charset="0"/>
                <a:ea typeface="+mn-ea"/>
                <a:cs typeface="+mn-cs"/>
              </a:rPr>
              <a:t>For financial professional use only.</a:t>
            </a:r>
          </a:p>
        </p:txBody>
      </p:sp>
    </p:spTree>
    <p:extLst>
      <p:ext uri="{BB962C8B-B14F-4D97-AF65-F5344CB8AC3E}">
        <p14:creationId xmlns:p14="http://schemas.microsoft.com/office/powerpoint/2010/main" val="64256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Attractive bonus solution funded by life insurance helps retain top talent</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7</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2159144824"/>
              </p:ext>
            </p:extLst>
          </p:nvPr>
        </p:nvGraphicFramePr>
        <p:xfrm>
          <a:off x="4367284" y="257517"/>
          <a:ext cx="7514109" cy="6110030"/>
        </p:xfrm>
        <a:graphic>
          <a:graphicData uri="http://schemas.openxmlformats.org/drawingml/2006/table">
            <a:tbl>
              <a:tblPr/>
              <a:tblGrid>
                <a:gridCol w="2114539">
                  <a:extLst>
                    <a:ext uri="{9D8B030D-6E8A-4147-A177-3AD203B41FA5}">
                      <a16:colId xmlns:a16="http://schemas.microsoft.com/office/drawing/2014/main" val="20000"/>
                    </a:ext>
                  </a:extLst>
                </a:gridCol>
                <a:gridCol w="1759352">
                  <a:extLst>
                    <a:ext uri="{9D8B030D-6E8A-4147-A177-3AD203B41FA5}">
                      <a16:colId xmlns:a16="http://schemas.microsoft.com/office/drawing/2014/main" val="20001"/>
                    </a:ext>
                  </a:extLst>
                </a:gridCol>
                <a:gridCol w="1655179">
                  <a:extLst>
                    <a:ext uri="{9D8B030D-6E8A-4147-A177-3AD203B41FA5}">
                      <a16:colId xmlns:a16="http://schemas.microsoft.com/office/drawing/2014/main" val="738056816"/>
                    </a:ext>
                  </a:extLst>
                </a:gridCol>
                <a:gridCol w="1985039">
                  <a:extLst>
                    <a:ext uri="{9D8B030D-6E8A-4147-A177-3AD203B41FA5}">
                      <a16:colId xmlns:a16="http://schemas.microsoft.com/office/drawing/2014/main" val="3606432579"/>
                    </a:ext>
                  </a:extLst>
                </a:gridCol>
              </a:tblGrid>
              <a:tr h="60350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Large, midwestern consulting firm with an annual cash bonus plan of 10-20% of compensation (note: hospitals, accounting, and law firms also offer good opportunities)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83325">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When the founders started the company, there was little money to pay themselves, let alone extra to save for retirement. As the organization became more successful, they tried to catch up. But making max. contributions to their qualified plan wasn’t enough. They also wanted a way to help retain two key employees they didn’t want to lose.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67728">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R="0" lvl="0" algn="l" defTabSz="457200" rtl="0" eaLnBrk="1" fontAlgn="t" latinLnBrk="0" hangingPunct="1">
                        <a:lnSpc>
                          <a:spcPct val="100000"/>
                        </a:lnSpc>
                        <a:spcBef>
                          <a:spcPts val="0"/>
                        </a:spcBef>
                        <a:spcAft>
                          <a:spcPts val="0"/>
                        </a:spcAft>
                        <a:buClrTx/>
                        <a:buSzTx/>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The financial professional worked with our Business and Advanced Solutions team to identify options and several were presented. The solution selected was a Principal® Bonus plan with several design options including: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Employees select a Guaranteed Issue (GI)  Indexed UL or Variable UL policy from Principal as the funding option. The company pays the annual bonus into the policy and the employee can also make after-tax contributions.</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A restrictive agreement requires employees to get the employer’s consent before accessing cash value within the first 10 years in the plan. </a:t>
                      </a:r>
                    </a:p>
                    <a:p>
                      <a:pPr marL="171450" marR="0" lvl="0" indent="-1714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FS Elliot Pro Light" panose="02000503040000020004" pitchFamily="50" charset="0"/>
                          <a:ea typeface="+mn-ea"/>
                          <a:cs typeface="+mn-cs"/>
                        </a:rPr>
                        <a:t>A repayment obligation requires employees to repay the premiums on a rolling five-year schedule if they leave the company. Principal provided a sample repayment agreement that the firms’ local attorney customized and executed.</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3559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20 lives covered using GI life insurance </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$250,000 total  premium </a:t>
                      </a:r>
                      <a:r>
                        <a:rPr lang="en-US" sz="1200" b="0" i="0" u="none" strike="noStrike" kern="1200" baseline="0" dirty="0">
                          <a:solidFill>
                            <a:srgbClr val="000000"/>
                          </a:solidFill>
                          <a:effectLst/>
                          <a:latin typeface="FS Elliot Pro Light" panose="02000503040000020004" pitchFamily="50" charset="0"/>
                        </a:rPr>
                        <a:t>and </a:t>
                      </a:r>
                      <a:r>
                        <a:rPr lang="en-US" sz="1200" b="1" i="0" u="none" strike="noStrike" kern="1200" baseline="0" dirty="0">
                          <a:solidFill>
                            <a:srgbClr val="000000"/>
                          </a:solidFill>
                          <a:effectLst/>
                          <a:latin typeface="FS Elliot Pro Light" panose="02000503040000020004" pitchFamily="50" charset="0"/>
                        </a:rPr>
                        <a:t>$95,000 financial professional compensation</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Business Market Administration</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Client gets </a:t>
                      </a:r>
                      <a:r>
                        <a:rPr lang="en-US" sz="1200" b="1" i="0" u="none" strike="noStrike" kern="1200" dirty="0">
                          <a:solidFill>
                            <a:srgbClr val="000000"/>
                          </a:solidFill>
                          <a:effectLst/>
                          <a:latin typeface="FS Elliot Pro Light" panose="02000503040000020004" pitchFamily="50" charset="0"/>
                        </a:rPr>
                        <a:t>complimentary plan and policy administration</a:t>
                      </a:r>
                      <a:r>
                        <a:rPr lang="en-US" sz="1200" b="0" i="0" u="none" strike="noStrike" kern="1200" dirty="0">
                          <a:solidFill>
                            <a:srgbClr val="000000"/>
                          </a:solidFill>
                          <a:effectLst/>
                          <a:latin typeface="FS Elliot Pro Light" panose="02000503040000020004" pitchFamily="50" charset="0"/>
                        </a:rPr>
                        <a:t>, including administration of the restrictive agreement</a:t>
                      </a:r>
                      <a:endParaRPr lang="en-US" sz="1200" b="0" i="0" u="none" strike="noStrike" kern="1200" baseline="0" dirty="0">
                        <a:solidFill>
                          <a:srgbClr val="000000"/>
                        </a:solidFill>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Ongoing opportunity</a:t>
                      </a:r>
                    </a:p>
                    <a:p>
                      <a:pPr marL="0" marR="0" indent="0" algn="l" rtl="0" eaLnBrk="1" fontAlgn="auto" latinLnBrk="0" hangingPunct="1">
                        <a:spcBef>
                          <a:spcPts val="0"/>
                        </a:spcBef>
                        <a:spcAft>
                          <a:spcPts val="0"/>
                        </a:spcAft>
                      </a:pP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baseline="0" dirty="0">
                          <a:solidFill>
                            <a:srgbClr val="000000"/>
                          </a:solidFill>
                          <a:effectLst/>
                          <a:latin typeface="FS Elliot Pro Light" panose="02000503040000020004" pitchFamily="50" charset="0"/>
                          <a:cs typeface="Arial" panose="020B0604020202020204" pitchFamily="34" charset="0"/>
                        </a:rPr>
                        <a:t>New, qualifying employees are easily added to the plan under the same GI offer as the original. And </a:t>
                      </a:r>
                      <a:r>
                        <a:rPr lang="en-US" sz="1200" b="1" i="0" u="none" strike="noStrike" kern="1200" baseline="0" dirty="0">
                          <a:solidFill>
                            <a:srgbClr val="000000"/>
                          </a:solidFill>
                          <a:effectLst/>
                          <a:latin typeface="FS Elliot Pro Light" panose="02000503040000020004" pitchFamily="50" charset="0"/>
                          <a:cs typeface="Arial" panose="020B0604020202020204" pitchFamily="34" charset="0"/>
                        </a:rPr>
                        <a:t>new enrollments are fully commissionable,</a:t>
                      </a:r>
                      <a:r>
                        <a:rPr lang="en-US" sz="1200" b="0" i="0" u="none" strike="noStrike" kern="1200" baseline="0" dirty="0">
                          <a:solidFill>
                            <a:srgbClr val="000000"/>
                          </a:solidFill>
                          <a:effectLst/>
                          <a:latin typeface="FS Elliot Pro Light" panose="02000503040000020004" pitchFamily="50" charset="0"/>
                          <a:cs typeface="Arial" panose="020B0604020202020204" pitchFamily="34" charset="0"/>
                        </a:rPr>
                        <a:t> potentially providing an ongoing compensation stream.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646331"/>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Bonus</a:t>
            </a:r>
          </a:p>
        </p:txBody>
      </p:sp>
    </p:spTree>
    <p:extLst>
      <p:ext uri="{BB962C8B-B14F-4D97-AF65-F5344CB8AC3E}">
        <p14:creationId xmlns:p14="http://schemas.microsoft.com/office/powerpoint/2010/main" val="3396828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2770706"/>
          </a:xfrm>
        </p:spPr>
        <p:txBody>
          <a:bodyPr/>
          <a:lstStyle/>
          <a:p>
            <a:r>
              <a:rPr lang="en-US" sz="3200" dirty="0">
                <a:solidFill>
                  <a:schemeClr val="bg1"/>
                </a:solidFill>
                <a:latin typeface="FS Elliot Pro" panose="02000503040000020004" pitchFamily="2" charset="0"/>
                <a:cs typeface="Arial" panose="020B0604020202020204" pitchFamily="34" charset="0"/>
              </a:rPr>
              <a:t>One solution helps meet multiple retirement needs</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8</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3260226138"/>
              </p:ext>
            </p:extLst>
          </p:nvPr>
        </p:nvGraphicFramePr>
        <p:xfrm>
          <a:off x="4271749" y="257519"/>
          <a:ext cx="7664726" cy="6219665"/>
        </p:xfrm>
        <a:graphic>
          <a:graphicData uri="http://schemas.openxmlformats.org/drawingml/2006/table">
            <a:tbl>
              <a:tblPr/>
              <a:tblGrid>
                <a:gridCol w="2326553">
                  <a:extLst>
                    <a:ext uri="{9D8B030D-6E8A-4147-A177-3AD203B41FA5}">
                      <a16:colId xmlns:a16="http://schemas.microsoft.com/office/drawing/2014/main" val="20000"/>
                    </a:ext>
                  </a:extLst>
                </a:gridCol>
                <a:gridCol w="1779391">
                  <a:extLst>
                    <a:ext uri="{9D8B030D-6E8A-4147-A177-3AD203B41FA5}">
                      <a16:colId xmlns:a16="http://schemas.microsoft.com/office/drawing/2014/main" val="20001"/>
                    </a:ext>
                  </a:extLst>
                </a:gridCol>
                <a:gridCol w="1779391">
                  <a:extLst>
                    <a:ext uri="{9D8B030D-6E8A-4147-A177-3AD203B41FA5}">
                      <a16:colId xmlns:a16="http://schemas.microsoft.com/office/drawing/2014/main" val="738056816"/>
                    </a:ext>
                  </a:extLst>
                </a:gridCol>
                <a:gridCol w="1779391">
                  <a:extLst>
                    <a:ext uri="{9D8B030D-6E8A-4147-A177-3AD203B41FA5}">
                      <a16:colId xmlns:a16="http://schemas.microsoft.com/office/drawing/2014/main" val="3606432579"/>
                    </a:ext>
                  </a:extLst>
                </a:gridCol>
              </a:tblGrid>
              <a:tr h="30668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Non-profit organization; two co-founders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1743">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Several key employees had recently been hired away by competitors that offered higher salaries and signing bonuses. Many of the employees collected their annual bonus from the firm and left immediately after. The company was interested in a new incentive program that would help retain employees, while still providing a current tax deduction.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63785">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solidFill>
                            <a:srgbClr val="333333"/>
                          </a:solidFill>
                          <a:latin typeface="FS Elliot Pro Light" panose="02000503040000020004" pitchFamily="50" charset="0"/>
                        </a:rPr>
                        <a:t>The Principal</a:t>
                      </a:r>
                      <a:r>
                        <a:rPr lang="en-US" sz="1100" b="0" i="0" u="none" strike="noStrike" kern="1200" baseline="30000" dirty="0">
                          <a:solidFill>
                            <a:srgbClr val="333333"/>
                          </a:solidFill>
                          <a:latin typeface="FS Elliot Pro Light" panose="02000503040000020004" pitchFamily="50" charset="0"/>
                        </a:rPr>
                        <a:t>®</a:t>
                      </a:r>
                      <a:r>
                        <a:rPr lang="en-US" sz="1100" b="0" i="0" u="none" strike="noStrike" kern="1200" baseline="0" dirty="0">
                          <a:solidFill>
                            <a:srgbClr val="333333"/>
                          </a:solidFill>
                          <a:latin typeface="FS Elliot Pro Light" panose="02000503040000020004" pitchFamily="50" charset="0"/>
                        </a:rPr>
                        <a:t> Business and Advanced Solutions team consulted with the producer and presented several options to meet both needs. The client decided on a Principal Bonus (Tax Exempt) plan funded by Indexed UL insurance. The plan works like this: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rgbClr val="333333"/>
                          </a:solidFill>
                          <a:effectLst/>
                          <a:latin typeface="FS Elliot Pro Light" panose="02000503040000020004" pitchFamily="50" charset="0"/>
                        </a:rPr>
                        <a:t>Four plan participants, segmented into two groups – founders (2) and key employees (2). This allowed the plan design to be similar for all participants but to vary the annual amount - $50,000 for each founder and $25,000 for each employee.  </a:t>
                      </a:r>
                    </a:p>
                    <a:p>
                      <a:pPr marL="285750" indent="-285750">
                        <a:buFont typeface="Arial" panose="020B0604020202020204" pitchFamily="34" charset="0"/>
                        <a:buChar char="•"/>
                      </a:pPr>
                      <a:r>
                        <a:rPr lang="en-US" sz="1100" b="0" i="0" u="none" strike="noStrike" kern="1200" baseline="0" dirty="0">
                          <a:solidFill>
                            <a:srgbClr val="333333"/>
                          </a:solidFill>
                          <a:effectLst/>
                          <a:latin typeface="FS Elliot Pro Light" panose="02000503040000020004" pitchFamily="50" charset="0"/>
                        </a:rPr>
                        <a:t>The tiered structure also allowed for a retention component for the key employees. </a:t>
                      </a:r>
                    </a:p>
                    <a:p>
                      <a:pPr marL="742950" lvl="1" indent="-285750">
                        <a:buFont typeface="Arial" panose="020B0604020202020204" pitchFamily="34" charset="0"/>
                        <a:buChar char="•"/>
                      </a:pPr>
                      <a:r>
                        <a:rPr lang="en-US" sz="1100" b="0" i="0" u="none" strike="noStrike" kern="1200" baseline="0" dirty="0">
                          <a:solidFill>
                            <a:srgbClr val="333333"/>
                          </a:solidFill>
                          <a:latin typeface="FS Elliot Pro Light" panose="02000503040000020004" pitchFamily="50" charset="0"/>
                          <a:cs typeface="Arial" panose="020B0604020202020204" pitchFamily="34" charset="0"/>
                        </a:rPr>
                        <a:t>A </a:t>
                      </a:r>
                      <a:r>
                        <a:rPr lang="en-US" sz="1100" b="1" i="0" u="none" strike="noStrike" kern="1200" baseline="0" dirty="0">
                          <a:solidFill>
                            <a:srgbClr val="333333"/>
                          </a:solidFill>
                          <a:latin typeface="FS Elliot Pro Light" panose="02000503040000020004" pitchFamily="50" charset="0"/>
                          <a:cs typeface="Arial" panose="020B0604020202020204" pitchFamily="34" charset="0"/>
                        </a:rPr>
                        <a:t>restrictive agreement </a:t>
                      </a:r>
                      <a:r>
                        <a:rPr lang="en-US" sz="1100" b="0" i="0" u="none" strike="noStrike" kern="1200" baseline="0" dirty="0">
                          <a:solidFill>
                            <a:srgbClr val="333333"/>
                          </a:solidFill>
                          <a:latin typeface="FS Elliot Pro Light" panose="02000503040000020004" pitchFamily="50" charset="0"/>
                          <a:cs typeface="Arial" panose="020B0604020202020204" pitchFamily="34" charset="0"/>
                        </a:rPr>
                        <a:t>requires employees to get employer consent before accessing cash value within the first five years in the plan. </a:t>
                      </a:r>
                    </a:p>
                    <a:p>
                      <a:pPr marL="742950" lvl="1" indent="-285750">
                        <a:buFont typeface="Arial" panose="020B0604020202020204" pitchFamily="34" charset="0"/>
                        <a:buChar char="•"/>
                      </a:pPr>
                      <a:r>
                        <a:rPr lang="en-US" sz="1100" b="0" i="0" u="none" strike="noStrike" kern="1200" baseline="0" dirty="0">
                          <a:solidFill>
                            <a:srgbClr val="333333"/>
                          </a:solidFill>
                          <a:latin typeface="FS Elliot Pro Light" panose="02000503040000020004" pitchFamily="50" charset="0"/>
                          <a:cs typeface="Arial" panose="020B0604020202020204" pitchFamily="34" charset="0"/>
                        </a:rPr>
                        <a:t>A </a:t>
                      </a:r>
                      <a:r>
                        <a:rPr lang="en-US" sz="1100" b="1" i="0" u="none" strike="noStrike" kern="1200" baseline="0" dirty="0">
                          <a:solidFill>
                            <a:srgbClr val="333333"/>
                          </a:solidFill>
                          <a:latin typeface="FS Elliot Pro Light" panose="02000503040000020004" pitchFamily="50" charset="0"/>
                          <a:cs typeface="Arial" panose="020B0604020202020204" pitchFamily="34" charset="0"/>
                        </a:rPr>
                        <a:t>repayment obligation </a:t>
                      </a:r>
                      <a:r>
                        <a:rPr lang="en-US" sz="1100" b="0" i="0" u="none" strike="noStrike" kern="1200" baseline="0" dirty="0">
                          <a:solidFill>
                            <a:srgbClr val="333333"/>
                          </a:solidFill>
                          <a:latin typeface="FS Elliot Pro Light" panose="02000503040000020004" pitchFamily="50" charset="0"/>
                          <a:cs typeface="Arial" panose="020B0604020202020204" pitchFamily="34" charset="0"/>
                        </a:rPr>
                        <a:t>requires employees to repay the premiums if they leave in the first five years. Principal provided a sample repayment agreement that the firms’ local attorney customized and executed.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rgbClr val="333333"/>
                          </a:solidFill>
                          <a:effectLst/>
                          <a:latin typeface="FS Elliot Pro Light" panose="02000503040000020004" pitchFamily="50" charset="0"/>
                        </a:rPr>
                        <a:t>Principal Accelerated Underwriting℠ was used for two of the three </a:t>
                      </a:r>
                      <a:r>
                        <a:rPr lang="en-US" sz="1100" b="0" i="0" u="none" strike="noStrike" kern="1200" baseline="0" dirty="0">
                          <a:solidFill>
                            <a:srgbClr val="333333"/>
                          </a:solidFill>
                          <a:effectLst/>
                          <a:latin typeface="FS Elliot Pro" panose="02000503040000020004" pitchFamily="2" charset="0"/>
                        </a:rPr>
                        <a:t>insurable participants, fast-tracking the process. One of the four was uninsurable and will receive a cash bonus instead.   </a:t>
                      </a:r>
                      <a:endParaRPr lang="en-US" sz="1100" b="0" i="0" u="none" strike="noStrike" kern="1200" baseline="0" dirty="0">
                        <a:solidFill>
                          <a:srgbClr val="333333"/>
                        </a:solidFill>
                        <a:latin typeface="FS Elliot Pro" panose="02000503040000020004" pitchFamily="2"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6987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3 Indexed UL policies</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$100,000 total case premium </a:t>
                      </a:r>
                      <a:r>
                        <a:rPr lang="en-US" sz="1200" b="0" i="0" u="none" strike="noStrike" kern="1200" baseline="0" dirty="0">
                          <a:solidFill>
                            <a:srgbClr val="000000"/>
                          </a:solidFill>
                          <a:effectLst/>
                          <a:latin typeface="FS Elliot Pro Light" panose="02000503040000020004" pitchFamily="50" charset="0"/>
                        </a:rPr>
                        <a:t>and </a:t>
                      </a:r>
                      <a:r>
                        <a:rPr lang="en-US" sz="1200" b="1" i="0" u="none" strike="noStrike" kern="1200" baseline="0" dirty="0">
                          <a:solidFill>
                            <a:srgbClr val="000000"/>
                          </a:solidFill>
                          <a:effectLst/>
                          <a:latin typeface="FS Elliot Pro Light" panose="02000503040000020004" pitchFamily="50" charset="0"/>
                        </a:rPr>
                        <a:t>$32,750 producer compensation</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Business Market Administration:</a:t>
                      </a:r>
                      <a:endParaRPr lang="en-US" sz="1100" b="0" i="0" u="none" strike="noStrike" dirty="0">
                        <a:effectLst/>
                        <a:latin typeface="FS Elliot Pro Light" panose="02000503040000020004" pitchFamily="50" charset="0"/>
                      </a:endParaRP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Client gets </a:t>
                      </a:r>
                      <a:r>
                        <a:rPr lang="en-US" sz="1200" b="1" i="0" u="none" strike="noStrike" kern="1200" dirty="0">
                          <a:solidFill>
                            <a:srgbClr val="000000"/>
                          </a:solidFill>
                          <a:effectLst/>
                          <a:latin typeface="FS Elliot Pro Light" panose="02000503040000020004" pitchFamily="50" charset="0"/>
                        </a:rPr>
                        <a:t>complimentary plan and policy administration</a:t>
                      </a:r>
                      <a:r>
                        <a:rPr lang="en-US" sz="1200" b="0" i="0" u="none" strike="noStrike" kern="1200" dirty="0">
                          <a:solidFill>
                            <a:srgbClr val="000000"/>
                          </a:solidFill>
                          <a:effectLst/>
                          <a:latin typeface="FS Elliot Pro Light" panose="02000503040000020004" pitchFamily="50" charset="0"/>
                        </a:rPr>
                        <a:t>, including administration of the restrictive agreement.</a:t>
                      </a:r>
                      <a:endParaRPr lang="en-US" sz="1200" b="0" i="0" u="none" strike="noStrike" kern="1200" baseline="0" dirty="0">
                        <a:solidFill>
                          <a:srgbClr val="000000"/>
                        </a:solidFill>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Need met:</a:t>
                      </a:r>
                      <a:endParaRPr lang="en-US" sz="11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This nonprofit found a way to </a:t>
                      </a:r>
                      <a:r>
                        <a:rPr lang="en-US" sz="1200" b="1" i="0" u="none" strike="noStrike" kern="1200" dirty="0">
                          <a:solidFill>
                            <a:srgbClr val="000000"/>
                          </a:solidFill>
                          <a:effectLst/>
                          <a:latin typeface="FS Elliot Pro Light" panose="02000503040000020004" pitchFamily="50" charset="0"/>
                        </a:rPr>
                        <a:t>generate more retirement savings and boost retention efforts </a:t>
                      </a:r>
                      <a:r>
                        <a:rPr lang="en-US" sz="1200" b="0" i="0" u="none" strike="noStrike" kern="1200" dirty="0">
                          <a:solidFill>
                            <a:srgbClr val="000000"/>
                          </a:solidFill>
                          <a:effectLst/>
                          <a:latin typeface="FS Elliot Pro Light" panose="02000503040000020004" pitchFamily="50" charset="0"/>
                        </a:rPr>
                        <a:t>with one plan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Bonus (Tax Exempt)</a:t>
            </a:r>
          </a:p>
        </p:txBody>
      </p:sp>
    </p:spTree>
    <p:extLst>
      <p:ext uri="{BB962C8B-B14F-4D97-AF65-F5344CB8AC3E}">
        <p14:creationId xmlns:p14="http://schemas.microsoft.com/office/powerpoint/2010/main" val="121955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78503-2DF9-B646-AA49-62DAE027F4F1}"/>
              </a:ext>
            </a:extLst>
          </p:cNvPr>
          <p:cNvSpPr>
            <a:spLocks noGrp="1"/>
          </p:cNvSpPr>
          <p:nvPr>
            <p:ph type="title"/>
          </p:nvPr>
        </p:nvSpPr>
        <p:spPr>
          <a:xfrm>
            <a:off x="665159" y="1596578"/>
            <a:ext cx="2840038" cy="3664844"/>
          </a:xfrm>
        </p:spPr>
        <p:txBody>
          <a:bodyPr/>
          <a:lstStyle/>
          <a:p>
            <a:r>
              <a:rPr lang="en-US" sz="3200" dirty="0">
                <a:solidFill>
                  <a:schemeClr val="bg1"/>
                </a:solidFill>
                <a:latin typeface="FS Elliot Pro" panose="02000503040000020004" pitchFamily="2" charset="0"/>
                <a:cs typeface="Arial" panose="020B0604020202020204" pitchFamily="34" charset="0"/>
              </a:rPr>
              <a:t>An easy start and lasting benefits using Guaranteed Issue life insurance</a:t>
            </a:r>
            <a:endParaRPr lang="en-US" dirty="0"/>
          </a:p>
        </p:txBody>
      </p:sp>
      <p:sp>
        <p:nvSpPr>
          <p:cNvPr id="25" name="Footer Placeholder 24">
            <a:extLst>
              <a:ext uri="{FF2B5EF4-FFF2-40B4-BE49-F238E27FC236}">
                <a16:creationId xmlns:a16="http://schemas.microsoft.com/office/drawing/2014/main" id="{E26E7543-8D70-6A4D-8F0A-D56E30763CAE}"/>
              </a:ext>
            </a:extLst>
          </p:cNvPr>
          <p:cNvSpPr>
            <a:spLocks noGrp="1"/>
          </p:cNvSpPr>
          <p:nvPr>
            <p:ph type="ftr" sz="quarter" idx="3"/>
          </p:nvPr>
        </p:nvSpPr>
        <p:spPr>
          <a:xfrm>
            <a:off x="583563" y="6247663"/>
            <a:ext cx="10200584" cy="365125"/>
          </a:xfrm>
        </p:spPr>
        <p:txBody>
          <a:bodyPr/>
          <a:lstStyle/>
          <a:p>
            <a:r>
              <a:rPr lang="en-US" dirty="0"/>
              <a:t>For financial professional use only.</a:t>
            </a:r>
          </a:p>
        </p:txBody>
      </p:sp>
      <p:sp>
        <p:nvSpPr>
          <p:cNvPr id="26" name="Slide Number Placeholder 25">
            <a:extLst>
              <a:ext uri="{FF2B5EF4-FFF2-40B4-BE49-F238E27FC236}">
                <a16:creationId xmlns:a16="http://schemas.microsoft.com/office/drawing/2014/main" id="{7834C520-B04F-0342-A43A-5DB1FCD95814}"/>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9</a:t>
            </a:fld>
            <a:endParaRPr lang="en-US" dirty="0"/>
          </a:p>
        </p:txBody>
      </p:sp>
      <p:sp>
        <p:nvSpPr>
          <p:cNvPr id="12" name="TextBox 11">
            <a:extLst>
              <a:ext uri="{FF2B5EF4-FFF2-40B4-BE49-F238E27FC236}">
                <a16:creationId xmlns:a16="http://schemas.microsoft.com/office/drawing/2014/main" id="{35C02411-E0FD-404F-A61B-4B6D42F69333}"/>
              </a:ext>
            </a:extLst>
          </p:cNvPr>
          <p:cNvSpPr txBox="1"/>
          <p:nvPr/>
        </p:nvSpPr>
        <p:spPr>
          <a:xfrm>
            <a:off x="5330260" y="1946046"/>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first </a:t>
            </a:r>
          </a:p>
          <a:p>
            <a:pPr>
              <a:lnSpc>
                <a:spcPct val="120000"/>
              </a:lnSpc>
            </a:pPr>
            <a:r>
              <a:rPr lang="en-US" sz="2000" dirty="0">
                <a:solidFill>
                  <a:srgbClr val="333333"/>
                </a:solidFill>
                <a:latin typeface="FS Elliot Pro Light" panose="02000503040000020004" pitchFamily="2" charset="0"/>
              </a:rPr>
              <a:t>point here</a:t>
            </a:r>
          </a:p>
        </p:txBody>
      </p:sp>
      <p:sp>
        <p:nvSpPr>
          <p:cNvPr id="13" name="TextBox 12">
            <a:extLst>
              <a:ext uri="{FF2B5EF4-FFF2-40B4-BE49-F238E27FC236}">
                <a16:creationId xmlns:a16="http://schemas.microsoft.com/office/drawing/2014/main" id="{14D21B6E-8F06-774E-8209-50CCC8407A13}"/>
              </a:ext>
            </a:extLst>
          </p:cNvPr>
          <p:cNvSpPr txBox="1"/>
          <p:nvPr/>
        </p:nvSpPr>
        <p:spPr>
          <a:xfrm>
            <a:off x="8686804" y="1931532"/>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second point here</a:t>
            </a:r>
          </a:p>
        </p:txBody>
      </p:sp>
      <p:sp>
        <p:nvSpPr>
          <p:cNvPr id="16" name="TextBox 15">
            <a:extLst>
              <a:ext uri="{FF2B5EF4-FFF2-40B4-BE49-F238E27FC236}">
                <a16:creationId xmlns:a16="http://schemas.microsoft.com/office/drawing/2014/main" id="{902500C3-1AF3-B848-BA6B-753B11E4935B}"/>
              </a:ext>
            </a:extLst>
          </p:cNvPr>
          <p:cNvSpPr txBox="1"/>
          <p:nvPr/>
        </p:nvSpPr>
        <p:spPr>
          <a:xfrm>
            <a:off x="5330260" y="3987743"/>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third point here</a:t>
            </a:r>
          </a:p>
        </p:txBody>
      </p:sp>
      <p:sp>
        <p:nvSpPr>
          <p:cNvPr id="17" name="TextBox 16">
            <a:extLst>
              <a:ext uri="{FF2B5EF4-FFF2-40B4-BE49-F238E27FC236}">
                <a16:creationId xmlns:a16="http://schemas.microsoft.com/office/drawing/2014/main" id="{5076641F-C53E-2B42-8A12-8D8F32862816}"/>
              </a:ext>
            </a:extLst>
          </p:cNvPr>
          <p:cNvSpPr txBox="1"/>
          <p:nvPr/>
        </p:nvSpPr>
        <p:spPr>
          <a:xfrm>
            <a:off x="8686804" y="3973229"/>
            <a:ext cx="2423885" cy="1015663"/>
          </a:xfrm>
          <a:prstGeom prst="rect">
            <a:avLst/>
          </a:prstGeom>
          <a:noFill/>
        </p:spPr>
        <p:txBody>
          <a:bodyPr wrap="square" lIns="0" tIns="0" rIns="0" bIns="0" rtlCol="0">
            <a:noAutofit/>
          </a:bodyPr>
          <a:lstStyle/>
          <a:p>
            <a:pPr>
              <a:lnSpc>
                <a:spcPct val="120000"/>
              </a:lnSpc>
            </a:pPr>
            <a:r>
              <a:rPr lang="en-US" sz="2000" dirty="0">
                <a:solidFill>
                  <a:srgbClr val="333333"/>
                </a:solidFill>
                <a:latin typeface="FS Elliot Pro Light" panose="02000503040000020004" pitchFamily="2" charset="0"/>
              </a:rPr>
              <a:t>Place your fourth point here</a:t>
            </a:r>
          </a:p>
        </p:txBody>
      </p:sp>
      <p:cxnSp>
        <p:nvCxnSpPr>
          <p:cNvPr id="19" name="Straight Connector 18">
            <a:extLst>
              <a:ext uri="{FF2B5EF4-FFF2-40B4-BE49-F238E27FC236}">
                <a16:creationId xmlns:a16="http://schemas.microsoft.com/office/drawing/2014/main" id="{47B59FB7-9C1D-0549-BBCA-FF85985F4DBA}"/>
              </a:ext>
            </a:extLst>
          </p:cNvPr>
          <p:cNvCxnSpPr>
            <a:cxnSpLocks/>
          </p:cNvCxnSpPr>
          <p:nvPr/>
        </p:nvCxnSpPr>
        <p:spPr>
          <a:xfrm>
            <a:off x="5330260"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D2362E4-9BE5-4E42-8832-727049A118DF}"/>
              </a:ext>
            </a:extLst>
          </p:cNvPr>
          <p:cNvCxnSpPr>
            <a:cxnSpLocks/>
          </p:cNvCxnSpPr>
          <p:nvPr/>
        </p:nvCxnSpPr>
        <p:spPr>
          <a:xfrm>
            <a:off x="8686804" y="1771875"/>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34A2792-1E18-374C-8770-0A3C0CCCCD06}"/>
              </a:ext>
            </a:extLst>
          </p:cNvPr>
          <p:cNvCxnSpPr>
            <a:cxnSpLocks/>
          </p:cNvCxnSpPr>
          <p:nvPr/>
        </p:nvCxnSpPr>
        <p:spPr>
          <a:xfrm>
            <a:off x="5330260"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6F7800-C333-984C-B21F-7CBC71AC7F92}"/>
              </a:ext>
            </a:extLst>
          </p:cNvPr>
          <p:cNvCxnSpPr>
            <a:cxnSpLocks/>
          </p:cNvCxnSpPr>
          <p:nvPr/>
        </p:nvCxnSpPr>
        <p:spPr>
          <a:xfrm>
            <a:off x="8686804" y="3771957"/>
            <a:ext cx="2423885"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1254ABF2-DDA9-4C25-89A4-2E5BB818F315}"/>
              </a:ext>
            </a:extLst>
          </p:cNvPr>
          <p:cNvGraphicFramePr>
            <a:graphicFrameLocks noGrp="1"/>
          </p:cNvGraphicFramePr>
          <p:nvPr>
            <p:extLst>
              <p:ext uri="{D42A27DB-BD31-4B8C-83A1-F6EECF244321}">
                <p14:modId xmlns:p14="http://schemas.microsoft.com/office/powerpoint/2010/main" val="1625780022"/>
              </p:ext>
            </p:extLst>
          </p:nvPr>
        </p:nvGraphicFramePr>
        <p:xfrm>
          <a:off x="4367284" y="257517"/>
          <a:ext cx="7514109" cy="5995320"/>
        </p:xfrm>
        <a:graphic>
          <a:graphicData uri="http://schemas.openxmlformats.org/drawingml/2006/table">
            <a:tbl>
              <a:tblPr/>
              <a:tblGrid>
                <a:gridCol w="2280834">
                  <a:extLst>
                    <a:ext uri="{9D8B030D-6E8A-4147-A177-3AD203B41FA5}">
                      <a16:colId xmlns:a16="http://schemas.microsoft.com/office/drawing/2014/main" val="20000"/>
                    </a:ext>
                  </a:extLst>
                </a:gridCol>
                <a:gridCol w="1744425">
                  <a:extLst>
                    <a:ext uri="{9D8B030D-6E8A-4147-A177-3AD203B41FA5}">
                      <a16:colId xmlns:a16="http://schemas.microsoft.com/office/drawing/2014/main" val="20001"/>
                    </a:ext>
                  </a:extLst>
                </a:gridCol>
                <a:gridCol w="1744425">
                  <a:extLst>
                    <a:ext uri="{9D8B030D-6E8A-4147-A177-3AD203B41FA5}">
                      <a16:colId xmlns:a16="http://schemas.microsoft.com/office/drawing/2014/main" val="738056816"/>
                    </a:ext>
                  </a:extLst>
                </a:gridCol>
                <a:gridCol w="1744425">
                  <a:extLst>
                    <a:ext uri="{9D8B030D-6E8A-4147-A177-3AD203B41FA5}">
                      <a16:colId xmlns:a16="http://schemas.microsoft.com/office/drawing/2014/main" val="3606432579"/>
                    </a:ext>
                  </a:extLst>
                </a:gridCol>
              </a:tblGrid>
              <a:tr h="396642">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Profile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algn="l" rtl="0" eaLnBrk="1" fontAlgn="t" latinLnBrk="0" hangingPunct="1">
                        <a:spcBef>
                          <a:spcPts val="0"/>
                        </a:spcBef>
                        <a:spcAft>
                          <a:spcPts val="0"/>
                        </a:spcAft>
                      </a:pPr>
                      <a:r>
                        <a:rPr lang="en-US" sz="1100" b="0" i="0" u="none" strike="noStrike" kern="1200" baseline="0" dirty="0">
                          <a:solidFill>
                            <a:srgbClr val="333333"/>
                          </a:solidFill>
                          <a:effectLst/>
                          <a:latin typeface="FS Elliot Pro Light" panose="02000503040000020004" pitchFamily="50" charset="0"/>
                        </a:rPr>
                        <a:t>Tax-exempt hospital, approx. 1,500 employees, 403(b) qualified retirement plan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88624">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Opportunity/Challenge</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r>
                        <a:rPr lang="en-US" sz="1100" b="0" i="0" u="none" strike="noStrike" kern="1200" baseline="0" dirty="0">
                          <a:solidFill>
                            <a:schemeClr val="tx1">
                              <a:lumMod val="75000"/>
                            </a:schemeClr>
                          </a:solidFill>
                          <a:latin typeface="FS Elliot Pro Light" panose="02000503040000020004" pitchFamily="50" charset="0"/>
                          <a:cs typeface="Arial" panose="020B0604020202020204" pitchFamily="34" charset="0"/>
                        </a:rPr>
                        <a:t>Hospital administration noticed physicians and executives were being lured away with offers of higher salaries and attractive executive benefits. This prompted a search for a way to retain current key employees and attract new ones.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72740">
                <a:tc>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Solution</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gridSpan="3">
                  <a:txBody>
                    <a:bodyPr/>
                    <a:lstStyle>
                      <a:lvl1pPr marL="0" algn="l" defTabSz="457200" rtl="0" eaLnBrk="1" latinLnBrk="0" hangingPunct="1">
                        <a:defRPr sz="1800" kern="1200">
                          <a:solidFill>
                            <a:schemeClr val="tx1"/>
                          </a:solidFill>
                          <a:latin typeface="FS Elliot Pro"/>
                        </a:defRPr>
                      </a:lvl1pPr>
                      <a:lvl2pPr marL="457200" algn="l" defTabSz="457200" rtl="0" eaLnBrk="1" latinLnBrk="0" hangingPunct="1">
                        <a:defRPr sz="1800" kern="1200">
                          <a:solidFill>
                            <a:schemeClr val="tx1"/>
                          </a:solidFill>
                          <a:latin typeface="FS Elliot Pro"/>
                        </a:defRPr>
                      </a:lvl2pPr>
                      <a:lvl3pPr marL="914400" algn="l" defTabSz="457200" rtl="0" eaLnBrk="1" latinLnBrk="0" hangingPunct="1">
                        <a:defRPr sz="1800" kern="1200">
                          <a:solidFill>
                            <a:schemeClr val="tx1"/>
                          </a:solidFill>
                          <a:latin typeface="FS Elliot Pro"/>
                        </a:defRPr>
                      </a:lvl3pPr>
                      <a:lvl4pPr marL="1371600" algn="l" defTabSz="457200" rtl="0" eaLnBrk="1" latinLnBrk="0" hangingPunct="1">
                        <a:defRPr sz="1800" kern="1200">
                          <a:solidFill>
                            <a:schemeClr val="tx1"/>
                          </a:solidFill>
                          <a:latin typeface="FS Elliot Pro"/>
                        </a:defRPr>
                      </a:lvl4pPr>
                      <a:lvl5pPr marL="1828800" algn="l" defTabSz="457200" rtl="0" eaLnBrk="1" latinLnBrk="0" hangingPunct="1">
                        <a:defRPr sz="1800" kern="1200">
                          <a:solidFill>
                            <a:schemeClr val="tx1"/>
                          </a:solidFill>
                          <a:latin typeface="FS Elliot Pro"/>
                        </a:defRPr>
                      </a:lvl5pPr>
                      <a:lvl6pPr marL="2286000" algn="l" defTabSz="457200" rtl="0" eaLnBrk="1" latinLnBrk="0" hangingPunct="1">
                        <a:defRPr sz="1800" kern="1200">
                          <a:solidFill>
                            <a:schemeClr val="tx1"/>
                          </a:solidFill>
                          <a:latin typeface="FS Elliot Pro"/>
                        </a:defRPr>
                      </a:lvl6pPr>
                      <a:lvl7pPr marL="2743200" algn="l" defTabSz="457200" rtl="0" eaLnBrk="1" latinLnBrk="0" hangingPunct="1">
                        <a:defRPr sz="1800" kern="1200">
                          <a:solidFill>
                            <a:schemeClr val="tx1"/>
                          </a:solidFill>
                          <a:latin typeface="FS Elliot Pro"/>
                        </a:defRPr>
                      </a:lvl7pPr>
                      <a:lvl8pPr marL="3200400" algn="l" defTabSz="457200" rtl="0" eaLnBrk="1" latinLnBrk="0" hangingPunct="1">
                        <a:defRPr sz="1800" kern="1200">
                          <a:solidFill>
                            <a:schemeClr val="tx1"/>
                          </a:solidFill>
                          <a:latin typeface="FS Elliot Pro"/>
                        </a:defRPr>
                      </a:lvl8pPr>
                      <a:lvl9pPr marL="3657600" algn="l" defTabSz="457200" rtl="0" eaLnBrk="1" latinLnBrk="0" hangingPunct="1">
                        <a:defRPr sz="1800" kern="1200">
                          <a:solidFill>
                            <a:schemeClr val="tx1"/>
                          </a:solidFill>
                          <a:latin typeface="FS Elliot Pro"/>
                        </a:defRPr>
                      </a:lvl9pPr>
                    </a:lstStyle>
                    <a:p>
                      <a:pPr marL="0" indent="0">
                        <a:buFont typeface="Arial" panose="020B0604020202020204" pitchFamily="34" charset="0"/>
                        <a:buNone/>
                      </a:pPr>
                      <a:r>
                        <a:rPr lang="en-US" sz="1100" b="0" i="0" u="none" strike="noStrike" kern="1200" baseline="0" dirty="0">
                          <a:latin typeface="FS Elliot Pro Light" panose="02000503040000020004" pitchFamily="50" charset="0"/>
                        </a:rPr>
                        <a:t>The financial professional researched options and proposed a Principal® Bonus (Tax Exempt) plan funded with life insurance. He invited experts from the Business and Advanced Solutions team and the clients’ attorney to a meeting with the hospital team to discuss the plan. The hospital HR director had two main questions: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How would the plan help retain key employees? </a:t>
                      </a:r>
                    </a:p>
                    <a:p>
                      <a:pPr marL="171450" indent="-171450">
                        <a:buFont typeface="Arial" panose="020B0604020202020204" pitchFamily="34" charset="0"/>
                        <a:buChar char="•"/>
                      </a:pPr>
                      <a:r>
                        <a:rPr lang="en-US" sz="1100" b="0" i="0" u="none" strike="noStrike" kern="1200" baseline="0" dirty="0">
                          <a:latin typeface="FS Elliot Pro Light" panose="02000503040000020004" pitchFamily="50" charset="0"/>
                        </a:rPr>
                        <a:t>Would eligible physicians and executives have to go through normal life insurance medical underwriting, including blood work and medical exams? </a:t>
                      </a:r>
                    </a:p>
                    <a:p>
                      <a:pPr marL="0" indent="0">
                        <a:buFont typeface="Arial" panose="020B0604020202020204" pitchFamily="34" charset="0"/>
                        <a:buNone/>
                      </a:pPr>
                      <a:r>
                        <a:rPr lang="en-US" sz="1100" b="0" i="0" u="none" strike="noStrike" kern="1200" baseline="0" dirty="0">
                          <a:latin typeface="FS Elliot Pro Light" panose="02000503040000020004" pitchFamily="50" charset="0"/>
                        </a:rPr>
                        <a:t>Leaning on the expertise of Business and Advanced Solutions, they were able to satisfy him by explaining how a plan design with employee repayment obligation and restrictive agreement provisions could help with retention efforts. And that Guaranteed Issue (GI) underwriting alleviates the hassle of medical underwriting. </a:t>
                      </a:r>
                    </a:p>
                    <a:p>
                      <a:pPr marL="0" indent="0">
                        <a:buFont typeface="Arial" panose="020B0604020202020204" pitchFamily="34" charset="0"/>
                        <a:buNone/>
                      </a:pPr>
                      <a:endParaRPr lang="en-US" sz="1100" b="0" i="0" u="none" strike="noStrike" kern="1200" baseline="0" dirty="0">
                        <a:latin typeface="FS Elliot Pro Light" panose="02000503040000020004" pitchFamily="50" charset="0"/>
                      </a:endParaRPr>
                    </a:p>
                    <a:p>
                      <a:pPr marL="0" indent="0">
                        <a:buFont typeface="Arial" panose="020B0604020202020204" pitchFamily="34" charset="0"/>
                        <a:buNone/>
                      </a:pPr>
                      <a:r>
                        <a:rPr lang="en-US" sz="1100" b="0" i="0" u="none" strike="noStrike" kern="1200" baseline="0" dirty="0">
                          <a:latin typeface="FS Elliot Pro Light" panose="02000503040000020004" pitchFamily="50" charset="0"/>
                        </a:rPr>
                        <a:t>The bonus plan, funded with UL insurance from Principal, provided an effective benefit for the physicians and executives. It provided supplemental retirement savings as well as a meaningful death benefit should the participant pass away prior to retirement. </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71944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5467350" algn="l"/>
                        </a:tabLst>
                        <a:defRPr/>
                      </a:pPr>
                      <a:r>
                        <a:rPr kumimoji="0" lang="en-US" sz="1400" b="0" i="0" u="none" strike="noStrike" cap="none" normalizeH="0" baseline="0" dirty="0">
                          <a:ln>
                            <a:noFill/>
                          </a:ln>
                          <a:solidFill>
                            <a:srgbClr val="4D4E53"/>
                          </a:solidFill>
                          <a:effectLst/>
                          <a:latin typeface="FSElliotPro" panose="02000503040000020004" pitchFamily="50" charset="0"/>
                          <a:cs typeface="Arial" panose="020B0604020202020204" pitchFamily="34" charset="0"/>
                        </a:rPr>
                        <a:t>Results</a:t>
                      </a: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rgbClr val="E4EFF9"/>
                    </a:solidFill>
                  </a:tcPr>
                </a:tc>
                <a:tc>
                  <a:txBody>
                    <a:bodyPr/>
                    <a:lstStyle/>
                    <a:p>
                      <a:pPr marL="0" indent="0" algn="l" rtl="0" eaLnBrk="1" fontAlgn="t"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75 lives covered</a:t>
                      </a:r>
                      <a:endParaRPr lang="en-US" sz="1400" b="0" i="0" u="none" strike="noStrike" dirty="0">
                        <a:effectLst/>
                        <a:latin typeface="FS Elliot Pro Light" panose="02000503040000020004" pitchFamily="50" charset="0"/>
                      </a:endParaRPr>
                    </a:p>
                    <a:p>
                      <a:pPr marL="0" marR="0" indent="0" algn="l" rtl="0" eaLnBrk="1" fontAlgn="auto" latinLnBrk="0" hangingPunct="1">
                        <a:spcBef>
                          <a:spcPts val="600"/>
                        </a:spcBef>
                        <a:spcAft>
                          <a:spcPts val="0"/>
                        </a:spcAft>
                      </a:pPr>
                      <a:r>
                        <a:rPr lang="en-US" sz="1200" b="1" i="0" u="none" strike="noStrike" kern="1200" baseline="0" dirty="0">
                          <a:solidFill>
                            <a:srgbClr val="000000"/>
                          </a:solidFill>
                          <a:effectLst/>
                          <a:latin typeface="FS Elliot Pro Light" panose="02000503040000020004" pitchFamily="50" charset="0"/>
                        </a:rPr>
                        <a:t>$560,000 total premium </a:t>
                      </a:r>
                      <a:r>
                        <a:rPr lang="en-US" sz="1200" b="0" i="0" u="none" strike="noStrike" kern="1200" baseline="0" dirty="0">
                          <a:solidFill>
                            <a:srgbClr val="000000"/>
                          </a:solidFill>
                          <a:effectLst/>
                          <a:latin typeface="FS Elliot Pro Light" panose="02000503040000020004" pitchFamily="50" charset="0"/>
                        </a:rPr>
                        <a:t>and </a:t>
                      </a:r>
                      <a:r>
                        <a:rPr lang="en-US" sz="1200" b="1" i="0" u="none" strike="noStrike" kern="1200" baseline="0" dirty="0">
                          <a:solidFill>
                            <a:srgbClr val="000000"/>
                          </a:solidFill>
                          <a:effectLst/>
                          <a:latin typeface="FS Elliot Pro Light" panose="02000503040000020004" pitchFamily="50" charset="0"/>
                        </a:rPr>
                        <a:t>$300,000 financial professional compensation</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baseline="0" dirty="0">
                          <a:solidFill>
                            <a:srgbClr val="000000"/>
                          </a:solidFill>
                          <a:effectLst/>
                          <a:latin typeface="FS Elliot Pro Light" panose="02000503040000020004" pitchFamily="50" charset="0"/>
                        </a:rPr>
                        <a:t>New participants added to the plan</a:t>
                      </a:r>
                    </a:p>
                    <a:p>
                      <a:pPr marL="0" marR="0" indent="0" algn="l" rtl="0" eaLnBrk="1" fontAlgn="auto" latinLnBrk="0" hangingPunct="1">
                        <a:spcBef>
                          <a:spcPts val="0"/>
                        </a:spcBef>
                        <a:spcAft>
                          <a:spcPts val="0"/>
                        </a:spcAft>
                      </a:pPr>
                      <a:endParaRPr lang="en-US" sz="14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0" i="0" u="none" strike="noStrike" kern="1200" baseline="0" dirty="0">
                          <a:solidFill>
                            <a:srgbClr val="000000"/>
                          </a:solidFill>
                          <a:effectLst/>
                          <a:latin typeface="FS Elliot Pro Light" panose="02000503040000020004" pitchFamily="50" charset="0"/>
                        </a:rPr>
                        <a:t>Each year, the hospital takes advantage of a major benefit of the GI program and adds 5 to 15 newly eligible employees. </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tc>
                  <a:txBody>
                    <a:bodyPr/>
                    <a:lstStyle/>
                    <a:p>
                      <a:pPr marL="0" marR="0" indent="0" algn="l" rtl="0" eaLnBrk="1" fontAlgn="auto" latinLnBrk="0" hangingPunct="1">
                        <a:spcBef>
                          <a:spcPts val="0"/>
                        </a:spcBef>
                        <a:spcAft>
                          <a:spcPts val="0"/>
                        </a:spcAft>
                      </a:pPr>
                      <a:r>
                        <a:rPr lang="en-US" sz="1100" b="0" i="0" u="none" strike="noStrike" kern="1200" spc="0" baseline="0" dirty="0">
                          <a:ln>
                            <a:noFill/>
                          </a:ln>
                          <a:solidFill>
                            <a:srgbClr val="000000"/>
                          </a:solidFill>
                          <a:effectLst/>
                          <a:latin typeface="FS Elliot Pro Light" panose="02000503040000020004" pitchFamily="50" charset="0"/>
                        </a:rPr>
                        <a:t>Additional opportunities</a:t>
                      </a:r>
                    </a:p>
                    <a:p>
                      <a:pPr marL="0" marR="0" indent="0" algn="l" rtl="0" eaLnBrk="1" fontAlgn="auto" latinLnBrk="0" hangingPunct="1">
                        <a:spcBef>
                          <a:spcPts val="0"/>
                        </a:spcBef>
                        <a:spcAft>
                          <a:spcPts val="0"/>
                        </a:spcAft>
                      </a:pPr>
                      <a:endParaRPr lang="en-US" sz="1400" b="0" i="0" u="none" strike="noStrike" dirty="0">
                        <a:effectLst/>
                        <a:latin typeface="FS Elliot Pro Light" panose="02000503040000020004" pitchFamily="50" charset="0"/>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FS Elliot Pro Light" panose="02000503040000020004" pitchFamily="50" charset="0"/>
                        </a:rPr>
                        <a:t>The financial professional has gained several of the employees as personal clients.</a:t>
                      </a:r>
                      <a:endParaRPr lang="en-US" sz="1200" b="0" i="0" u="none" strike="noStrike" dirty="0">
                        <a:effectLst/>
                        <a:latin typeface="FS Elliot Pro Light" panose="02000503040000020004" pitchFamily="50" charset="0"/>
                      </a:endParaRPr>
                    </a:p>
                  </a:txBody>
                  <a:tcPr marL="91444" marR="91444" marT="45697" marB="45697" anchor="ctr" horzOverflow="overflow">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1FF87562-CBCA-4DD5-B3DE-5107574FFA5F}"/>
              </a:ext>
            </a:extLst>
          </p:cNvPr>
          <p:cNvSpPr txBox="1"/>
          <p:nvPr/>
        </p:nvSpPr>
        <p:spPr>
          <a:xfrm>
            <a:off x="583562" y="457126"/>
            <a:ext cx="3060389" cy="923330"/>
          </a:xfrm>
          <a:prstGeom prst="rect">
            <a:avLst/>
          </a:prstGeom>
          <a:noFill/>
        </p:spPr>
        <p:txBody>
          <a:bodyPr wrap="square">
            <a:spAutoFit/>
          </a:bodyPr>
          <a:lstStyle/>
          <a:p>
            <a:r>
              <a:rPr lang="en-US" dirty="0">
                <a:solidFill>
                  <a:schemeClr val="bg1"/>
                </a:solidFill>
              </a:rPr>
              <a:t>Success stories</a:t>
            </a:r>
          </a:p>
          <a:p>
            <a:pPr defTabSz="457200"/>
            <a:r>
              <a:rPr lang="en-US" sz="1800" dirty="0">
                <a:solidFill>
                  <a:schemeClr val="bg1"/>
                </a:solidFill>
                <a:latin typeface="FS Elliot Pro Light" charset="0"/>
                <a:ea typeface="FS Elliot Pro Light" charset="0"/>
                <a:cs typeface="FS Elliot Pro Light" charset="0"/>
              </a:rPr>
              <a:t>Principal</a:t>
            </a:r>
            <a:r>
              <a:rPr lang="en-US" sz="1800" baseline="30000" dirty="0">
                <a:solidFill>
                  <a:schemeClr val="bg1"/>
                </a:solidFill>
                <a:latin typeface="FS Elliot Pro Light" charset="0"/>
                <a:ea typeface="FS Elliot Pro Light" charset="0"/>
                <a:cs typeface="FS Elliot Pro Light" charset="0"/>
              </a:rPr>
              <a:t>® </a:t>
            </a:r>
            <a:r>
              <a:rPr lang="en-US" sz="1800" dirty="0">
                <a:solidFill>
                  <a:schemeClr val="bg1"/>
                </a:solidFill>
                <a:latin typeface="FS Elliot Pro Light" charset="0"/>
                <a:ea typeface="FS Elliot Pro Light" charset="0"/>
                <a:cs typeface="FS Elliot Pro Light" charset="0"/>
              </a:rPr>
              <a:t>Bonus (Tax Exempt)</a:t>
            </a:r>
          </a:p>
        </p:txBody>
      </p:sp>
    </p:spTree>
    <p:extLst>
      <p:ext uri="{BB962C8B-B14F-4D97-AF65-F5344CB8AC3E}">
        <p14:creationId xmlns:p14="http://schemas.microsoft.com/office/powerpoint/2010/main" val="642136809"/>
      </p:ext>
    </p:extLst>
  </p:cSld>
  <p:clrMapOvr>
    <a:masterClrMapping/>
  </p:clrMapOvr>
</p:sld>
</file>

<file path=ppt/theme/theme1.xml><?xml version="1.0" encoding="utf-8"?>
<a:theme xmlns:a="http://schemas.openxmlformats.org/drawingml/2006/main" name="Office Theme">
  <a:themeElements>
    <a:clrScheme name="Principal">
      <a:dk1>
        <a:srgbClr val="333333"/>
      </a:dk1>
      <a:lt1>
        <a:srgbClr val="FFFFFF"/>
      </a:lt1>
      <a:dk2>
        <a:srgbClr val="004C97"/>
      </a:dk2>
      <a:lt2>
        <a:srgbClr val="55FFF5"/>
      </a:lt2>
      <a:accent1>
        <a:srgbClr val="002855"/>
      </a:accent1>
      <a:accent2>
        <a:srgbClr val="0076CF"/>
      </a:accent2>
      <a:accent3>
        <a:srgbClr val="00C3D9"/>
      </a:accent3>
      <a:accent4>
        <a:srgbClr val="BDE3FC"/>
      </a:accent4>
      <a:accent5>
        <a:srgbClr val="DCF94D"/>
      </a:accent5>
      <a:accent6>
        <a:srgbClr val="FAC800"/>
      </a:accent6>
      <a:hlink>
        <a:srgbClr val="0061A0"/>
      </a:hlink>
      <a:folHlink>
        <a:srgbClr val="0091DA"/>
      </a:folHlink>
    </a:clrScheme>
    <a:fontScheme name="Custom 1">
      <a:majorFont>
        <a:latin typeface="FS Elliot Pro Light"/>
        <a:ea typeface=""/>
        <a:cs typeface=""/>
      </a:majorFont>
      <a:minorFont>
        <a:latin typeface="FS Elliot Pr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balBrand template" id="{BCB854EB-49E8-A642-8249-417E0B768953}" vid="{6DE68DFA-23C7-1C44-8379-496C7972AB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89B8F63E607C4D8C857F9CB28B82DA" ma:contentTypeVersion="16" ma:contentTypeDescription="Create a new document." ma:contentTypeScope="" ma:versionID="7188ccba9fbddb5b3acae529d474e6e8">
  <xsd:schema xmlns:xsd="http://www.w3.org/2001/XMLSchema" xmlns:xs="http://www.w3.org/2001/XMLSchema" xmlns:p="http://schemas.microsoft.com/office/2006/metadata/properties" xmlns:ns2="d97425db-9c0d-42da-b530-ddc857059696" xmlns:ns3="00a0abf1-db4d-40c2-9ab0-8f11fd44dbb4" xmlns:ns4="b321ad9c-65f3-4b5a-ad5c-8eb431ac3fd0" targetNamespace="http://schemas.microsoft.com/office/2006/metadata/properties" ma:root="true" ma:fieldsID="6f4918193c02b55b8bf1b15601657574" ns2:_="" ns3:_="" ns4:_="">
    <xsd:import namespace="d97425db-9c0d-42da-b530-ddc857059696"/>
    <xsd:import namespace="00a0abf1-db4d-40c2-9ab0-8f11fd44dbb4"/>
    <xsd:import namespace="b321ad9c-65f3-4b5a-ad5c-8eb431ac3f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Notes1"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7425db-9c0d-42da-b530-ddc8570596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3f235f5-6c35-4060-8631-19fa73a84a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a0abf1-db4d-40c2-9ab0-8f11fd44dbb4" elementFormDefault="qualified">
    <xsd:import namespace="http://schemas.microsoft.com/office/2006/documentManagement/types"/>
    <xsd:import namespace="http://schemas.microsoft.com/office/infopath/2007/PartnerControls"/>
    <xsd:element name="Notes1" ma:index="12" nillable="true" ma:displayName="Notes" ma:internalName="Notes1">
      <xsd:simpleType>
        <xsd:restriction base="dms:Text">
          <xsd:maxLength value="255"/>
        </xsd:restrictio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21ad9c-65f3-4b5a-ad5c-8eb431ac3fd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ab27a41a-bde0-4c0d-b4b9-3654378b47c2}" ma:internalName="TaxCatchAll" ma:showField="CatchAllData" ma:web="00a0abf1-db4d-40c2-9ab0-8f11fd44db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s1 xmlns="00a0abf1-db4d-40c2-9ab0-8f11fd44dbb4" xsi:nil="true"/>
    <lcf76f155ced4ddcb4097134ff3c332f xmlns="d97425db-9c0d-42da-b530-ddc857059696">
      <Terms xmlns="http://schemas.microsoft.com/office/infopath/2007/PartnerControls"/>
    </lcf76f155ced4ddcb4097134ff3c332f>
    <TaxCatchAll xmlns="b321ad9c-65f3-4b5a-ad5c-8eb431ac3fd0" xsi:nil="true"/>
  </documentManagement>
</p:properties>
</file>

<file path=customXml/itemProps1.xml><?xml version="1.0" encoding="utf-8"?>
<ds:datastoreItem xmlns:ds="http://schemas.openxmlformats.org/officeDocument/2006/customXml" ds:itemID="{5F815DB3-19A0-45B9-A2D3-9CA89D2DE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7425db-9c0d-42da-b530-ddc857059696"/>
    <ds:schemaRef ds:uri="00a0abf1-db4d-40c2-9ab0-8f11fd44dbb4"/>
    <ds:schemaRef ds:uri="b321ad9c-65f3-4b5a-ad5c-8eb431ac3f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546574-3FD3-4136-B6B0-1DE135E23E4A}">
  <ds:schemaRefs>
    <ds:schemaRef ds:uri="http://schemas.microsoft.com/sharepoint/v3/contenttype/forms"/>
  </ds:schemaRefs>
</ds:datastoreItem>
</file>

<file path=customXml/itemProps3.xml><?xml version="1.0" encoding="utf-8"?>
<ds:datastoreItem xmlns:ds="http://schemas.openxmlformats.org/officeDocument/2006/customXml" ds:itemID="{E79A148F-8ACE-4699-888E-A3C9FC56C8BC}">
  <ds:schemaRefs>
    <ds:schemaRef ds:uri="http://www.w3.org/XML/1998/namespace"/>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88607fc8-d570-402a-a084-7d31b4cdfec4"/>
    <ds:schemaRef ds:uri="7ffdfb31-d28b-488b-af84-fb52a0b2ab8b"/>
    <ds:schemaRef ds:uri="b321ad9c-65f3-4b5a-ad5c-8eb431ac3fd0"/>
    <ds:schemaRef ds:uri="00a0abf1-db4d-40c2-9ab0-8f11fd44dbb4"/>
    <ds:schemaRef ds:uri="d97425db-9c0d-42da-b530-ddc857059696"/>
  </ds:schemaRefs>
</ds:datastoreItem>
</file>

<file path=docProps/app.xml><?xml version="1.0" encoding="utf-8"?>
<Properties xmlns="http://schemas.openxmlformats.org/officeDocument/2006/extended-properties" xmlns:vt="http://schemas.openxmlformats.org/officeDocument/2006/docPropsVTypes">
  <Template/>
  <TotalTime>604</TotalTime>
  <Words>4587</Words>
  <Application>Microsoft Office PowerPoint</Application>
  <PresentationFormat>Widescreen</PresentationFormat>
  <Paragraphs>417</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.PingFang SC Regular</vt:lpstr>
      <vt:lpstr>Arial</vt:lpstr>
      <vt:lpstr>Calibri</vt:lpstr>
      <vt:lpstr>FS Elliot Pro</vt:lpstr>
      <vt:lpstr>FS Elliot Pro Light</vt:lpstr>
      <vt:lpstr>FSElliotPro</vt:lpstr>
      <vt:lpstr>Monaco</vt:lpstr>
      <vt:lpstr>STIXGeneral-Regular</vt:lpstr>
      <vt:lpstr>Office Theme</vt:lpstr>
      <vt:lpstr>Business solutions  Success stories</vt:lpstr>
      <vt:lpstr>Informal business valuation</vt:lpstr>
      <vt:lpstr>IBV leads to buy-sell funding and supplemental retirement plan sales opportunities</vt:lpstr>
      <vt:lpstr>Business succession</vt:lpstr>
      <vt:lpstr>GI Term provides convenient, cost-effective funding for buy-sell solutions</vt:lpstr>
      <vt:lpstr>Key employee retention &amp; retirement</vt:lpstr>
      <vt:lpstr>Attractive bonus solution funded by life insurance helps retain top talent</vt:lpstr>
      <vt:lpstr>One solution helps meet multiple retirement needs</vt:lpstr>
      <vt:lpstr>An easy start and lasting benefits using Guaranteed Issue life insurance</vt:lpstr>
      <vt:lpstr>A customized bonus solution helps healthcare organization reward and retain top talent</vt:lpstr>
      <vt:lpstr>A well-designed deferred comp  plan is advantageous for participants and sponsors</vt:lpstr>
      <vt:lpstr>A solution for failed qualified plan testing and key employee retention issues</vt:lpstr>
      <vt:lpstr>A deferred comp plan offers a tax-efficient alternative to corporate stock plans</vt:lpstr>
      <vt:lpstr>A deferred comp plan helps key employees save more and the employer retain them better</vt:lpstr>
      <vt:lpstr>Existing clients offer opportunities for deferred comp plan conversions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your title here</dc:title>
  <dc:subject/>
  <dc:creator>Pals, Elizabeth</dc:creator>
  <cp:keywords/>
  <dc:description/>
  <cp:lastModifiedBy>Pals, Elizabeth</cp:lastModifiedBy>
  <cp:revision>2</cp:revision>
  <cp:lastPrinted>2022-06-10T19:57:42Z</cp:lastPrinted>
  <dcterms:created xsi:type="dcterms:W3CDTF">2022-06-28T13:32:25Z</dcterms:created>
  <dcterms:modified xsi:type="dcterms:W3CDTF">2022-08-04T20:34:43Z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Classification: Internal Use</vt:lpwstr>
  </property>
  <property fmtid="{D5CDD505-2E9C-101B-9397-08002B2CF9AE}" pid="4" name="ContentTypeId">
    <vt:lpwstr>0x010100B489B8F63E607C4D8C857F9CB28B82DA</vt:lpwstr>
  </property>
  <property fmtid="{D5CDD505-2E9C-101B-9397-08002B2CF9AE}" pid="5" name="MSIP_Label_f1a85edf-1344-4c6a-a94e-0a9833d749f3_Enabled">
    <vt:lpwstr>true</vt:lpwstr>
  </property>
  <property fmtid="{D5CDD505-2E9C-101B-9397-08002B2CF9AE}" pid="6" name="MSIP_Label_f1a85edf-1344-4c6a-a94e-0a9833d749f3_SetDate">
    <vt:lpwstr>2022-06-28T14:11:22Z</vt:lpwstr>
  </property>
  <property fmtid="{D5CDD505-2E9C-101B-9397-08002B2CF9AE}" pid="7" name="MSIP_Label_f1a85edf-1344-4c6a-a94e-0a9833d749f3_Method">
    <vt:lpwstr>Privileged</vt:lpwstr>
  </property>
  <property fmtid="{D5CDD505-2E9C-101B-9397-08002B2CF9AE}" pid="8" name="MSIP_Label_f1a85edf-1344-4c6a-a94e-0a9833d749f3_Name">
    <vt:lpwstr>Personal</vt:lpwstr>
  </property>
  <property fmtid="{D5CDD505-2E9C-101B-9397-08002B2CF9AE}" pid="9" name="MSIP_Label_f1a85edf-1344-4c6a-a94e-0a9833d749f3_SiteId">
    <vt:lpwstr>3bea478c-1684-4a8c-8e85-045ec54ba430</vt:lpwstr>
  </property>
  <property fmtid="{D5CDD505-2E9C-101B-9397-08002B2CF9AE}" pid="10" name="MSIP_Label_f1a85edf-1344-4c6a-a94e-0a9833d749f3_ActionId">
    <vt:lpwstr>44a2a1c2-e33c-4250-b741-ce1a94b9a9ed</vt:lpwstr>
  </property>
  <property fmtid="{D5CDD505-2E9C-101B-9397-08002B2CF9AE}" pid="11" name="MSIP_Label_f1a85edf-1344-4c6a-a94e-0a9833d749f3_ContentBits">
    <vt:lpwstr>2</vt:lpwstr>
  </property>
  <property fmtid="{D5CDD505-2E9C-101B-9397-08002B2CF9AE}" pid="12" name="MediaServiceImageTags">
    <vt:lpwstr/>
  </property>
</Properties>
</file>