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9" r:id="rId2"/>
    <p:sldId id="298" r:id="rId3"/>
    <p:sldId id="1253" r:id="rId4"/>
    <p:sldId id="1254" r:id="rId5"/>
    <p:sldId id="1262" r:id="rId6"/>
    <p:sldId id="1266" r:id="rId7"/>
    <p:sldId id="1181" r:id="rId8"/>
    <p:sldId id="1248" r:id="rId9"/>
    <p:sldId id="1260" r:id="rId10"/>
    <p:sldId id="1251" r:id="rId11"/>
    <p:sldId id="1250" r:id="rId12"/>
    <p:sldId id="1180" r:id="rId13"/>
    <p:sldId id="1257" r:id="rId14"/>
    <p:sldId id="1252" r:id="rId15"/>
    <p:sldId id="1247" r:id="rId16"/>
    <p:sldId id="1255" r:id="rId17"/>
    <p:sldId id="1256" r:id="rId18"/>
    <p:sldId id="1265" r:id="rId19"/>
    <p:sldId id="1244" r:id="rId20"/>
    <p:sldId id="1064" r:id="rId21"/>
    <p:sldId id="1105" r:id="rId22"/>
    <p:sldId id="1246" r:id="rId23"/>
    <p:sldId id="30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CF5A052-D18E-172E-B636-7BBBA10FC856}" name="Young, Annette T" initials="YAT" userId="S::Young.Annette.T@principal.com::368a30b6-b36a-4cde-b780-1d0d6995885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CB3774-9D8C-4A38-A7AF-DB983E8ADBAB}" v="3" dt="2022-09-20T22:04:31.3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318" autoAdjust="0"/>
  </p:normalViewPr>
  <p:slideViewPr>
    <p:cSldViewPr snapToGrid="0">
      <p:cViewPr varScale="1">
        <p:scale>
          <a:sx n="70" d="100"/>
          <a:sy n="70" d="100"/>
        </p:scale>
        <p:origin x="924" y="78"/>
      </p:cViewPr>
      <p:guideLst/>
    </p:cSldViewPr>
  </p:slideViewPr>
  <p:notesTextViewPr>
    <p:cViewPr>
      <p:scale>
        <a:sx n="1" d="1"/>
        <a:sy n="1" d="1"/>
      </p:scale>
      <p:origin x="0" y="0"/>
    </p:cViewPr>
  </p:notesTextViewPr>
  <p:notesViewPr>
    <p:cSldViewPr snapToGrid="0">
      <p:cViewPr varScale="1">
        <p:scale>
          <a:sx n="84" d="100"/>
          <a:sy n="84" d="100"/>
        </p:scale>
        <p:origin x="391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B0021D-1ED7-4287-8394-2A6DE08F4F68}" type="datetimeFigureOut">
              <a:rPr lang="en-US" smtClean="0"/>
              <a:t>09/26/2022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5B1C73-C8C9-4FDB-BC5A-1A1466DF344A}" type="slidenum">
              <a:rPr lang="en-US" smtClean="0"/>
              <a:t>‹#›</a:t>
            </a:fld>
            <a:endParaRPr lang="en-US"/>
          </a:p>
        </p:txBody>
      </p:sp>
    </p:spTree>
    <p:extLst>
      <p:ext uri="{BB962C8B-B14F-4D97-AF65-F5344CB8AC3E}">
        <p14:creationId xmlns:p14="http://schemas.microsoft.com/office/powerpoint/2010/main" val="2464846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Welcome and introductions.</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24C2B2C-38E7-6645-8EC2-7A497A51516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93044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directly from the slide</a:t>
            </a:r>
          </a:p>
        </p:txBody>
      </p:sp>
      <p:sp>
        <p:nvSpPr>
          <p:cNvPr id="4" name="Slide Number Placeholder 3"/>
          <p:cNvSpPr>
            <a:spLocks noGrp="1"/>
          </p:cNvSpPr>
          <p:nvPr>
            <p:ph type="sldNum" sz="quarter" idx="5"/>
          </p:nvPr>
        </p:nvSpPr>
        <p:spPr/>
        <p:txBody>
          <a:bodyPr/>
          <a:lstStyle/>
          <a:p>
            <a:fld id="{D85B1C73-C8C9-4FDB-BC5A-1A1466DF344A}" type="slidenum">
              <a:rPr lang="en-US" smtClean="0"/>
              <a:t>10</a:t>
            </a:fld>
            <a:endParaRPr lang="en-US"/>
          </a:p>
        </p:txBody>
      </p:sp>
    </p:spTree>
    <p:extLst>
      <p:ext uri="{BB962C8B-B14F-4D97-AF65-F5344CB8AC3E}">
        <p14:creationId xmlns:p14="http://schemas.microsoft.com/office/powerpoint/2010/main" val="44201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directly from the slide</a:t>
            </a:r>
          </a:p>
        </p:txBody>
      </p:sp>
      <p:sp>
        <p:nvSpPr>
          <p:cNvPr id="4" name="Slide Number Placeholder 3"/>
          <p:cNvSpPr>
            <a:spLocks noGrp="1"/>
          </p:cNvSpPr>
          <p:nvPr>
            <p:ph type="sldNum" sz="quarter" idx="5"/>
          </p:nvPr>
        </p:nvSpPr>
        <p:spPr/>
        <p:txBody>
          <a:bodyPr/>
          <a:lstStyle/>
          <a:p>
            <a:fld id="{D85B1C73-C8C9-4FDB-BC5A-1A1466DF344A}" type="slidenum">
              <a:rPr lang="en-US" smtClean="0"/>
              <a:t>11</a:t>
            </a:fld>
            <a:endParaRPr lang="en-US"/>
          </a:p>
        </p:txBody>
      </p:sp>
    </p:spTree>
    <p:extLst>
      <p:ext uri="{BB962C8B-B14F-4D97-AF65-F5344CB8AC3E}">
        <p14:creationId xmlns:p14="http://schemas.microsoft.com/office/powerpoint/2010/main" val="2537938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directly from the slide</a:t>
            </a:r>
          </a:p>
        </p:txBody>
      </p:sp>
      <p:sp>
        <p:nvSpPr>
          <p:cNvPr id="4" name="Slide Number Placeholder 3"/>
          <p:cNvSpPr>
            <a:spLocks noGrp="1"/>
          </p:cNvSpPr>
          <p:nvPr>
            <p:ph type="sldNum" sz="quarter" idx="5"/>
          </p:nvPr>
        </p:nvSpPr>
        <p:spPr/>
        <p:txBody>
          <a:bodyPr/>
          <a:lstStyle/>
          <a:p>
            <a:fld id="{D85B1C73-C8C9-4FDB-BC5A-1A1466DF344A}" type="slidenum">
              <a:rPr lang="en-US" smtClean="0"/>
              <a:t>12</a:t>
            </a:fld>
            <a:endParaRPr lang="en-US"/>
          </a:p>
        </p:txBody>
      </p:sp>
    </p:spTree>
    <p:extLst>
      <p:ext uri="{BB962C8B-B14F-4D97-AF65-F5344CB8AC3E}">
        <p14:creationId xmlns:p14="http://schemas.microsoft.com/office/powerpoint/2010/main" val="4014415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directly from the </a:t>
            </a:r>
            <a:r>
              <a:rPr lang="en-US" dirty="0" err="1"/>
              <a:t>silde</a:t>
            </a:r>
            <a:endParaRPr lang="en-US" dirty="0"/>
          </a:p>
        </p:txBody>
      </p:sp>
      <p:sp>
        <p:nvSpPr>
          <p:cNvPr id="4" name="Slide Number Placeholder 3"/>
          <p:cNvSpPr>
            <a:spLocks noGrp="1"/>
          </p:cNvSpPr>
          <p:nvPr>
            <p:ph type="sldNum" sz="quarter" idx="5"/>
          </p:nvPr>
        </p:nvSpPr>
        <p:spPr/>
        <p:txBody>
          <a:bodyPr/>
          <a:lstStyle/>
          <a:p>
            <a:fld id="{D85B1C73-C8C9-4FDB-BC5A-1A1466DF344A}" type="slidenum">
              <a:rPr lang="en-US" smtClean="0"/>
              <a:t>13</a:t>
            </a:fld>
            <a:endParaRPr lang="en-US"/>
          </a:p>
        </p:txBody>
      </p:sp>
    </p:spTree>
    <p:extLst>
      <p:ext uri="{BB962C8B-B14F-4D97-AF65-F5344CB8AC3E}">
        <p14:creationId xmlns:p14="http://schemas.microsoft.com/office/powerpoint/2010/main" val="1831661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directly from the slide</a:t>
            </a:r>
          </a:p>
        </p:txBody>
      </p:sp>
      <p:sp>
        <p:nvSpPr>
          <p:cNvPr id="4" name="Slide Number Placeholder 3"/>
          <p:cNvSpPr>
            <a:spLocks noGrp="1"/>
          </p:cNvSpPr>
          <p:nvPr>
            <p:ph type="sldNum" sz="quarter" idx="5"/>
          </p:nvPr>
        </p:nvSpPr>
        <p:spPr/>
        <p:txBody>
          <a:bodyPr/>
          <a:lstStyle/>
          <a:p>
            <a:fld id="{D85B1C73-C8C9-4FDB-BC5A-1A1466DF344A}" type="slidenum">
              <a:rPr lang="en-US" smtClean="0"/>
              <a:t>14</a:t>
            </a:fld>
            <a:endParaRPr lang="en-US"/>
          </a:p>
        </p:txBody>
      </p:sp>
    </p:spTree>
    <p:extLst>
      <p:ext uri="{BB962C8B-B14F-4D97-AF65-F5344CB8AC3E}">
        <p14:creationId xmlns:p14="http://schemas.microsoft.com/office/powerpoint/2010/main" val="19436546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directly from the slide</a:t>
            </a:r>
          </a:p>
        </p:txBody>
      </p:sp>
      <p:sp>
        <p:nvSpPr>
          <p:cNvPr id="4" name="Slide Number Placeholder 3"/>
          <p:cNvSpPr>
            <a:spLocks noGrp="1"/>
          </p:cNvSpPr>
          <p:nvPr>
            <p:ph type="sldNum" sz="quarter" idx="5"/>
          </p:nvPr>
        </p:nvSpPr>
        <p:spPr/>
        <p:txBody>
          <a:bodyPr/>
          <a:lstStyle/>
          <a:p>
            <a:fld id="{D85B1C73-C8C9-4FDB-BC5A-1A1466DF344A}" type="slidenum">
              <a:rPr lang="en-US" smtClean="0"/>
              <a:t>15</a:t>
            </a:fld>
            <a:endParaRPr lang="en-US"/>
          </a:p>
        </p:txBody>
      </p:sp>
    </p:spTree>
    <p:extLst>
      <p:ext uri="{BB962C8B-B14F-4D97-AF65-F5344CB8AC3E}">
        <p14:creationId xmlns:p14="http://schemas.microsoft.com/office/powerpoint/2010/main" val="3637241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directly from the slide</a:t>
            </a:r>
          </a:p>
        </p:txBody>
      </p:sp>
      <p:sp>
        <p:nvSpPr>
          <p:cNvPr id="4" name="Slide Number Placeholder 3"/>
          <p:cNvSpPr>
            <a:spLocks noGrp="1"/>
          </p:cNvSpPr>
          <p:nvPr>
            <p:ph type="sldNum" sz="quarter" idx="5"/>
          </p:nvPr>
        </p:nvSpPr>
        <p:spPr/>
        <p:txBody>
          <a:bodyPr/>
          <a:lstStyle/>
          <a:p>
            <a:fld id="{D85B1C73-C8C9-4FDB-BC5A-1A1466DF344A}" type="slidenum">
              <a:rPr lang="en-US" smtClean="0"/>
              <a:t>16</a:t>
            </a:fld>
            <a:endParaRPr lang="en-US"/>
          </a:p>
        </p:txBody>
      </p:sp>
    </p:spTree>
    <p:extLst>
      <p:ext uri="{BB962C8B-B14F-4D97-AF65-F5344CB8AC3E}">
        <p14:creationId xmlns:p14="http://schemas.microsoft.com/office/powerpoint/2010/main" val="2908456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directly from the slide</a:t>
            </a:r>
          </a:p>
        </p:txBody>
      </p:sp>
      <p:sp>
        <p:nvSpPr>
          <p:cNvPr id="4" name="Slide Number Placeholder 3"/>
          <p:cNvSpPr>
            <a:spLocks noGrp="1"/>
          </p:cNvSpPr>
          <p:nvPr>
            <p:ph type="sldNum" sz="quarter" idx="5"/>
          </p:nvPr>
        </p:nvSpPr>
        <p:spPr/>
        <p:txBody>
          <a:bodyPr/>
          <a:lstStyle/>
          <a:p>
            <a:fld id="{D85B1C73-C8C9-4FDB-BC5A-1A1466DF344A}" type="slidenum">
              <a:rPr lang="en-US" smtClean="0"/>
              <a:t>17</a:t>
            </a:fld>
            <a:endParaRPr lang="en-US"/>
          </a:p>
        </p:txBody>
      </p:sp>
    </p:spTree>
    <p:extLst>
      <p:ext uri="{BB962C8B-B14F-4D97-AF65-F5344CB8AC3E}">
        <p14:creationId xmlns:p14="http://schemas.microsoft.com/office/powerpoint/2010/main" val="30299667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Much of the decision-making generally takes place after the client has answered a number of key questions.  Generally, these tools will help you choose the best design. based on your client’s goals and objectives.  </a:t>
            </a:r>
            <a:endParaRPr lang="en-US" altLang="ja-JP" dirty="0"/>
          </a:p>
          <a:p>
            <a:pPr eaLnBrk="1" hangingPunct="1"/>
            <a:endParaRPr lang="en-US" alt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i="1" dirty="0">
              <a:solidFill>
                <a:srgbClr val="23273F"/>
              </a:solidFill>
            </a:endParaRP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18</a:t>
            </a:fld>
            <a:endParaRPr lang="en-US"/>
          </a:p>
        </p:txBody>
      </p:sp>
    </p:spTree>
    <p:extLst>
      <p:ext uri="{BB962C8B-B14F-4D97-AF65-F5344CB8AC3E}">
        <p14:creationId xmlns:p14="http://schemas.microsoft.com/office/powerpoint/2010/main" val="19843540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Much of the decision-making generally takes place after the client has answered a number of key questions.  Generally, these tools will help you choose the best design. based on your client’s goals and objectives.  </a:t>
            </a:r>
            <a:endParaRPr lang="en-US" altLang="ja-JP" dirty="0"/>
          </a:p>
          <a:p>
            <a:pPr eaLnBrk="1" hangingPunct="1"/>
            <a:endParaRPr lang="en-US" alt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i="1" dirty="0">
              <a:solidFill>
                <a:srgbClr val="23273F"/>
              </a:solidFill>
            </a:endParaRP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19</a:t>
            </a:fld>
            <a:endParaRPr lang="en-US"/>
          </a:p>
        </p:txBody>
      </p:sp>
    </p:spTree>
    <p:extLst>
      <p:ext uri="{BB962C8B-B14F-4D97-AF65-F5344CB8AC3E}">
        <p14:creationId xmlns:p14="http://schemas.microsoft.com/office/powerpoint/2010/main" val="2955085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t>At Principal, we have all the solutions they’re looking for. Whether you’re new to the business market, or you’ve been providing solutions for years, we provide the support you need to become the go-to authority for business owners in your community.</a:t>
            </a:r>
          </a:p>
          <a:p>
            <a:endParaRPr lang="en-US" dirty="0"/>
          </a:p>
        </p:txBody>
      </p:sp>
      <p:sp>
        <p:nvSpPr>
          <p:cNvPr id="4" name="Slide Number Placeholder 3"/>
          <p:cNvSpPr>
            <a:spLocks noGrp="1"/>
          </p:cNvSpPr>
          <p:nvPr>
            <p:ph type="sldNum" sz="quarter" idx="5"/>
          </p:nvPr>
        </p:nvSpPr>
        <p:spPr/>
        <p:txBody>
          <a:bodyPr/>
          <a:lstStyle/>
          <a:p>
            <a:fld id="{E24C2B2C-38E7-6645-8EC2-7A497A515162}" type="slidenum">
              <a:rPr lang="en-US" smtClean="0"/>
              <a:t>2</a:t>
            </a:fld>
            <a:endParaRPr lang="en-US"/>
          </a:p>
        </p:txBody>
      </p:sp>
    </p:spTree>
    <p:extLst>
      <p:ext uri="{BB962C8B-B14F-4D97-AF65-F5344CB8AC3E}">
        <p14:creationId xmlns:p14="http://schemas.microsoft.com/office/powerpoint/2010/main" val="19204984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en-US" dirty="0"/>
              <a:t>Read directly from the slide. </a:t>
            </a:r>
          </a:p>
          <a:p>
            <a:endParaRPr lang="en-US" dirty="0"/>
          </a:p>
        </p:txBody>
      </p:sp>
      <p:sp>
        <p:nvSpPr>
          <p:cNvPr id="4" name="Slide Number Placeholder 3"/>
          <p:cNvSpPr>
            <a:spLocks noGrp="1"/>
          </p:cNvSpPr>
          <p:nvPr>
            <p:ph type="sldNum" sz="quarter" idx="5"/>
          </p:nvPr>
        </p:nvSpPr>
        <p:spPr/>
        <p:txBody>
          <a:bodyPr/>
          <a:lstStyle/>
          <a:p>
            <a:fld id="{E24C2B2C-38E7-6645-8EC2-7A497A515162}" type="slidenum">
              <a:rPr lang="en-US" smtClean="0"/>
              <a:t>20</a:t>
            </a:fld>
            <a:endParaRPr lang="en-US" dirty="0"/>
          </a:p>
        </p:txBody>
      </p:sp>
    </p:spTree>
    <p:extLst>
      <p:ext uri="{BB962C8B-B14F-4D97-AF65-F5344CB8AC3E}">
        <p14:creationId xmlns:p14="http://schemas.microsoft.com/office/powerpoint/2010/main" val="25721759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rPr>
              <a:t>[Optional: If time allows, you can offer Q&amp;A at the end of the session.]</a:t>
            </a:r>
          </a:p>
          <a:p>
            <a:endParaRPr lang="en-US" dirty="0">
              <a:latin typeface="Arial" charset="0"/>
            </a:endParaRPr>
          </a:p>
          <a:p>
            <a:r>
              <a:rPr lang="en-US" dirty="0">
                <a:latin typeface="Arial" charset="0"/>
              </a:rPr>
              <a:t>Are there any questions I can address for you before we go?</a:t>
            </a:r>
            <a:endParaRPr lang="en-US" baseline="0" dirty="0">
              <a:latin typeface="Arial" charset="0"/>
            </a:endParaRPr>
          </a:p>
          <a:p>
            <a:endParaRPr lang="en-US" dirty="0"/>
          </a:p>
        </p:txBody>
      </p:sp>
      <p:sp>
        <p:nvSpPr>
          <p:cNvPr id="4" name="Slide Number Placeholder 3"/>
          <p:cNvSpPr>
            <a:spLocks noGrp="1"/>
          </p:cNvSpPr>
          <p:nvPr>
            <p:ph type="sldNum" sz="quarter" idx="5"/>
          </p:nvPr>
        </p:nvSpPr>
        <p:spPr/>
        <p:txBody>
          <a:bodyPr/>
          <a:lstStyle/>
          <a:p>
            <a:fld id="{E24C2B2C-38E7-6645-8EC2-7A497A515162}" type="slidenum">
              <a:rPr lang="en-US" smtClean="0"/>
              <a:t>21</a:t>
            </a:fld>
            <a:endParaRPr lang="en-US" dirty="0"/>
          </a:p>
        </p:txBody>
      </p:sp>
    </p:spTree>
    <p:extLst>
      <p:ext uri="{BB962C8B-B14F-4D97-AF65-F5344CB8AC3E}">
        <p14:creationId xmlns:p14="http://schemas.microsoft.com/office/powerpoint/2010/main" val="11572080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charset="0"/>
              </a:rPr>
              <a:t>Read directly from the slide. </a:t>
            </a:r>
            <a:endParaRPr lang="en-US" baseline="0" dirty="0">
              <a:latin typeface="Arial" charset="0"/>
            </a:endParaRPr>
          </a:p>
          <a:p>
            <a:endParaRPr lang="en-US" dirty="0"/>
          </a:p>
        </p:txBody>
      </p:sp>
      <p:sp>
        <p:nvSpPr>
          <p:cNvPr id="4" name="Slide Number Placeholder 3"/>
          <p:cNvSpPr>
            <a:spLocks noGrp="1"/>
          </p:cNvSpPr>
          <p:nvPr>
            <p:ph type="sldNum" sz="quarter" idx="5"/>
          </p:nvPr>
        </p:nvSpPr>
        <p:spPr/>
        <p:txBody>
          <a:bodyPr/>
          <a:lstStyle/>
          <a:p>
            <a:fld id="{E24C2B2C-38E7-6645-8EC2-7A497A515162}" type="slidenum">
              <a:rPr lang="en-US" smtClean="0"/>
              <a:t>22</a:t>
            </a:fld>
            <a:endParaRPr lang="en-US" dirty="0"/>
          </a:p>
        </p:txBody>
      </p:sp>
    </p:spTree>
    <p:extLst>
      <p:ext uri="{BB962C8B-B14F-4D97-AF65-F5344CB8AC3E}">
        <p14:creationId xmlns:p14="http://schemas.microsoft.com/office/powerpoint/2010/main" val="7056313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1" dirty="0"/>
              <a:t>[</a:t>
            </a:r>
            <a:r>
              <a:rPr lang="en-US" b="1" baseline="0" dirty="0"/>
              <a:t>Leave on screen long enough for people to read.]</a:t>
            </a:r>
            <a:endParaRPr lang="en-US" b="1" dirty="0"/>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23</a:t>
            </a:fld>
            <a:endParaRPr lang="en-US"/>
          </a:p>
        </p:txBody>
      </p:sp>
    </p:spTree>
    <p:extLst>
      <p:ext uri="{BB962C8B-B14F-4D97-AF65-F5344CB8AC3E}">
        <p14:creationId xmlns:p14="http://schemas.microsoft.com/office/powerpoint/2010/main" val="3477526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directly from the slide</a:t>
            </a:r>
          </a:p>
        </p:txBody>
      </p:sp>
      <p:sp>
        <p:nvSpPr>
          <p:cNvPr id="4" name="Slide Number Placeholder 3"/>
          <p:cNvSpPr>
            <a:spLocks noGrp="1"/>
          </p:cNvSpPr>
          <p:nvPr>
            <p:ph type="sldNum" sz="quarter" idx="5"/>
          </p:nvPr>
        </p:nvSpPr>
        <p:spPr/>
        <p:txBody>
          <a:bodyPr/>
          <a:lstStyle/>
          <a:p>
            <a:fld id="{D85B1C73-C8C9-4FDB-BC5A-1A1466DF344A}" type="slidenum">
              <a:rPr lang="en-US" smtClean="0"/>
              <a:t>3</a:t>
            </a:fld>
            <a:endParaRPr lang="en-US"/>
          </a:p>
        </p:txBody>
      </p:sp>
    </p:spTree>
    <p:extLst>
      <p:ext uri="{BB962C8B-B14F-4D97-AF65-F5344CB8AC3E}">
        <p14:creationId xmlns:p14="http://schemas.microsoft.com/office/powerpoint/2010/main" val="501017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directly from the slide</a:t>
            </a:r>
          </a:p>
        </p:txBody>
      </p:sp>
      <p:sp>
        <p:nvSpPr>
          <p:cNvPr id="4" name="Slide Number Placeholder 3"/>
          <p:cNvSpPr>
            <a:spLocks noGrp="1"/>
          </p:cNvSpPr>
          <p:nvPr>
            <p:ph type="sldNum" sz="quarter" idx="5"/>
          </p:nvPr>
        </p:nvSpPr>
        <p:spPr/>
        <p:txBody>
          <a:bodyPr/>
          <a:lstStyle/>
          <a:p>
            <a:fld id="{D85B1C73-C8C9-4FDB-BC5A-1A1466DF344A}" type="slidenum">
              <a:rPr lang="en-US" smtClean="0"/>
              <a:t>4</a:t>
            </a:fld>
            <a:endParaRPr lang="en-US"/>
          </a:p>
        </p:txBody>
      </p:sp>
    </p:spTree>
    <p:extLst>
      <p:ext uri="{BB962C8B-B14F-4D97-AF65-F5344CB8AC3E}">
        <p14:creationId xmlns:p14="http://schemas.microsoft.com/office/powerpoint/2010/main" val="4074363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Graphic of the points made</a:t>
            </a:r>
          </a:p>
          <a:p>
            <a:pPr eaLnBrk="1" hangingPunct="1"/>
            <a:endParaRPr lang="en-US" alt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i="1" dirty="0">
              <a:solidFill>
                <a:srgbClr val="23273F"/>
              </a:solidFill>
            </a:endParaRP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5</a:t>
            </a:fld>
            <a:endParaRPr lang="en-US"/>
          </a:p>
        </p:txBody>
      </p:sp>
    </p:spTree>
    <p:extLst>
      <p:ext uri="{BB962C8B-B14F-4D97-AF65-F5344CB8AC3E}">
        <p14:creationId xmlns:p14="http://schemas.microsoft.com/office/powerpoint/2010/main" val="2066246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Discussion of the points made</a:t>
            </a:r>
          </a:p>
          <a:p>
            <a:pPr eaLnBrk="1" hangingPunct="1"/>
            <a:endParaRPr lang="en-US" alt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i="1" dirty="0">
              <a:solidFill>
                <a:srgbClr val="23273F"/>
              </a:solidFill>
            </a:endParaRPr>
          </a:p>
          <a:p>
            <a:endParaRPr lang="en-US" dirty="0"/>
          </a:p>
        </p:txBody>
      </p:sp>
      <p:sp>
        <p:nvSpPr>
          <p:cNvPr id="4" name="Slide Number Placeholder 3"/>
          <p:cNvSpPr>
            <a:spLocks noGrp="1"/>
          </p:cNvSpPr>
          <p:nvPr>
            <p:ph type="sldNum" sz="quarter" idx="5"/>
          </p:nvPr>
        </p:nvSpPr>
        <p:spPr/>
        <p:txBody>
          <a:bodyPr/>
          <a:lstStyle/>
          <a:p>
            <a:fld id="{883D98F7-5D96-8644-BBA6-72A94972AAFF}" type="slidenum">
              <a:rPr lang="en-US" smtClean="0"/>
              <a:t>6</a:t>
            </a:fld>
            <a:endParaRPr lang="en-US"/>
          </a:p>
        </p:txBody>
      </p:sp>
    </p:spTree>
    <p:extLst>
      <p:ext uri="{BB962C8B-B14F-4D97-AF65-F5344CB8AC3E}">
        <p14:creationId xmlns:p14="http://schemas.microsoft.com/office/powerpoint/2010/main" val="271383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directly from the slide</a:t>
            </a:r>
          </a:p>
        </p:txBody>
      </p:sp>
      <p:sp>
        <p:nvSpPr>
          <p:cNvPr id="4" name="Slide Number Placeholder 3"/>
          <p:cNvSpPr>
            <a:spLocks noGrp="1"/>
          </p:cNvSpPr>
          <p:nvPr>
            <p:ph type="sldNum" sz="quarter" idx="5"/>
          </p:nvPr>
        </p:nvSpPr>
        <p:spPr/>
        <p:txBody>
          <a:bodyPr/>
          <a:lstStyle/>
          <a:p>
            <a:fld id="{D85B1C73-C8C9-4FDB-BC5A-1A1466DF344A}" type="slidenum">
              <a:rPr lang="en-US" smtClean="0"/>
              <a:t>7</a:t>
            </a:fld>
            <a:endParaRPr lang="en-US"/>
          </a:p>
        </p:txBody>
      </p:sp>
    </p:spTree>
    <p:extLst>
      <p:ext uri="{BB962C8B-B14F-4D97-AF65-F5344CB8AC3E}">
        <p14:creationId xmlns:p14="http://schemas.microsoft.com/office/powerpoint/2010/main" val="3845632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directly from the slide</a:t>
            </a:r>
          </a:p>
        </p:txBody>
      </p:sp>
      <p:sp>
        <p:nvSpPr>
          <p:cNvPr id="4" name="Slide Number Placeholder 3"/>
          <p:cNvSpPr>
            <a:spLocks noGrp="1"/>
          </p:cNvSpPr>
          <p:nvPr>
            <p:ph type="sldNum" sz="quarter" idx="5"/>
          </p:nvPr>
        </p:nvSpPr>
        <p:spPr/>
        <p:txBody>
          <a:bodyPr/>
          <a:lstStyle/>
          <a:p>
            <a:fld id="{D85B1C73-C8C9-4FDB-BC5A-1A1466DF344A}" type="slidenum">
              <a:rPr lang="en-US" smtClean="0"/>
              <a:t>8</a:t>
            </a:fld>
            <a:endParaRPr lang="en-US"/>
          </a:p>
        </p:txBody>
      </p:sp>
    </p:spTree>
    <p:extLst>
      <p:ext uri="{BB962C8B-B14F-4D97-AF65-F5344CB8AC3E}">
        <p14:creationId xmlns:p14="http://schemas.microsoft.com/office/powerpoint/2010/main" val="3932304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FS Elliot Pro" panose="02000503040000020004" pitchFamily="50" charset="0"/>
              </a:rPr>
              <a:t>Here’s an analysis</a:t>
            </a:r>
            <a:r>
              <a:rPr lang="en-US" baseline="0" dirty="0">
                <a:latin typeface="FS Elliot Pro" panose="02000503040000020004" pitchFamily="50" charset="0"/>
              </a:rPr>
              <a:t> of their estate tax scenario. As you can see, even if a client doesn’t appear to have an estate tax concern currently, they may have one in the future depending on their age. </a:t>
            </a:r>
          </a:p>
          <a:p>
            <a:pPr marL="171450" indent="-171450">
              <a:buFont typeface="Arial" panose="020B0604020202020204" pitchFamily="34" charset="0"/>
              <a:buChar char="•"/>
            </a:pPr>
            <a:r>
              <a:rPr lang="en-US" sz="1200" dirty="0">
                <a:solidFill>
                  <a:srgbClr val="787878"/>
                </a:solidFill>
              </a:rPr>
              <a:t>If they have insufficient funds to cover their federal estate tax liability, it may be necessary for them to liquidate business assets.</a:t>
            </a:r>
          </a:p>
          <a:p>
            <a:pPr marL="171450" indent="-171450">
              <a:buFont typeface="Arial" panose="020B0604020202020204" pitchFamily="34" charset="0"/>
              <a:buChar char="•"/>
            </a:pPr>
            <a:r>
              <a:rPr lang="en-US" sz="1200" dirty="0">
                <a:solidFill>
                  <a:srgbClr val="787878"/>
                </a:solidFill>
              </a:rPr>
              <a:t>So, they may want to consider techniques to minimize potential estate and inheritance taxes. </a:t>
            </a:r>
          </a:p>
          <a:p>
            <a:pPr marL="171450" indent="-171450">
              <a:buFont typeface="Arial" panose="020B0604020202020204" pitchFamily="34" charset="0"/>
              <a:buChar char="•"/>
            </a:pPr>
            <a:r>
              <a:rPr lang="en-US" sz="1200" dirty="0">
                <a:solidFill>
                  <a:srgbClr val="787878"/>
                </a:solidFill>
              </a:rPr>
              <a:t>Permanent life insurance can be used to provide liquidity to help pay any federal estate taxes.</a:t>
            </a:r>
          </a:p>
          <a:p>
            <a:endParaRPr lang="en-US" dirty="0"/>
          </a:p>
        </p:txBody>
      </p:sp>
      <p:sp>
        <p:nvSpPr>
          <p:cNvPr id="4" name="Slide Number Placeholder 3"/>
          <p:cNvSpPr>
            <a:spLocks noGrp="1"/>
          </p:cNvSpPr>
          <p:nvPr>
            <p:ph type="sldNum" sz="quarter" idx="5"/>
          </p:nvPr>
        </p:nvSpPr>
        <p:spPr/>
        <p:txBody>
          <a:bodyPr/>
          <a:lstStyle/>
          <a:p>
            <a:fld id="{D85B1C73-C8C9-4FDB-BC5A-1A1466DF344A}" type="slidenum">
              <a:rPr lang="en-US" smtClean="0"/>
              <a:t>9</a:t>
            </a:fld>
            <a:endParaRPr lang="en-US"/>
          </a:p>
        </p:txBody>
      </p:sp>
    </p:spTree>
    <p:extLst>
      <p:ext uri="{BB962C8B-B14F-4D97-AF65-F5344CB8AC3E}">
        <p14:creationId xmlns:p14="http://schemas.microsoft.com/office/powerpoint/2010/main" val="28296267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4" name="Title 1"/>
          <p:cNvSpPr>
            <a:spLocks noGrp="1"/>
          </p:cNvSpPr>
          <p:nvPr>
            <p:ph type="ctrTitle" hasCustomPrompt="1"/>
          </p:nvPr>
        </p:nvSpPr>
        <p:spPr>
          <a:xfrm>
            <a:off x="898264" y="1331795"/>
            <a:ext cx="6984355" cy="1865709"/>
          </a:xfrm>
        </p:spPr>
        <p:txBody>
          <a:bodyPr anchor="t">
            <a:noAutofit/>
          </a:bodyPr>
          <a:lstStyle>
            <a:lvl1pPr algn="l">
              <a:lnSpc>
                <a:spcPct val="80000"/>
              </a:lnSpc>
              <a:defRPr sz="6133" b="0" i="0">
                <a:solidFill>
                  <a:srgbClr val="FFFFFF"/>
                </a:solidFill>
                <a:latin typeface="FS Elliot Pro Light"/>
                <a:cs typeface="FS Elliot Pro Light"/>
              </a:defRPr>
            </a:lvl1pPr>
          </a:lstStyle>
          <a:p>
            <a:r>
              <a:rPr lang="en-US"/>
              <a:t>Title that is only two lines long</a:t>
            </a:r>
          </a:p>
        </p:txBody>
      </p:sp>
      <p:sp>
        <p:nvSpPr>
          <p:cNvPr id="15" name="Subtitle 2"/>
          <p:cNvSpPr>
            <a:spLocks noGrp="1"/>
          </p:cNvSpPr>
          <p:nvPr>
            <p:ph type="subTitle" idx="1" hasCustomPrompt="1"/>
          </p:nvPr>
        </p:nvSpPr>
        <p:spPr>
          <a:xfrm>
            <a:off x="983576" y="4218927"/>
            <a:ext cx="5545021" cy="452967"/>
          </a:xfrm>
          <a:prstGeom prst="rect">
            <a:avLst/>
          </a:prstGeom>
        </p:spPr>
        <p:txBody>
          <a:bodyPr>
            <a:normAutofit/>
          </a:bodyPr>
          <a:lstStyle>
            <a:lvl1pPr marL="0" indent="0" algn="l">
              <a:lnSpc>
                <a:spcPct val="80000"/>
              </a:lnSpc>
              <a:buNone/>
              <a:defRPr sz="2667" b="0" i="0">
                <a:solidFill>
                  <a:srgbClr val="FFFFFF"/>
                </a:solidFill>
                <a:latin typeface="FS Elliot Pro"/>
                <a:cs typeface="FS Elliot Pro"/>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Presenter’s name</a:t>
            </a:r>
          </a:p>
        </p:txBody>
      </p:sp>
      <p:sp>
        <p:nvSpPr>
          <p:cNvPr id="16" name="Text Placeholder 10"/>
          <p:cNvSpPr>
            <a:spLocks noGrp="1"/>
          </p:cNvSpPr>
          <p:nvPr>
            <p:ph type="body" sz="quarter" idx="10" hasCustomPrompt="1"/>
          </p:nvPr>
        </p:nvSpPr>
        <p:spPr>
          <a:xfrm>
            <a:off x="982931" y="4711728"/>
            <a:ext cx="5545667" cy="298832"/>
          </a:xfrm>
          <a:prstGeom prst="rect">
            <a:avLst/>
          </a:prstGeom>
        </p:spPr>
        <p:txBody>
          <a:bodyPr>
            <a:normAutofit/>
          </a:bodyPr>
          <a:lstStyle>
            <a:lvl1pPr marL="0" indent="0">
              <a:lnSpc>
                <a:spcPct val="50000"/>
              </a:lnSpc>
              <a:buNone/>
              <a:defRPr sz="1867" baseline="0">
                <a:solidFill>
                  <a:srgbClr val="FFFFFF"/>
                </a:solidFill>
              </a:defRPr>
            </a:lvl1pPr>
          </a:lstStyle>
          <a:p>
            <a:pPr lvl="0"/>
            <a:r>
              <a:rPr lang="en-US"/>
              <a:t>The presenter’s title goes on this line.</a:t>
            </a:r>
          </a:p>
        </p:txBody>
      </p:sp>
      <p:sp>
        <p:nvSpPr>
          <p:cNvPr id="17" name="Text Placeholder 8"/>
          <p:cNvSpPr>
            <a:spLocks noGrp="1"/>
          </p:cNvSpPr>
          <p:nvPr>
            <p:ph type="body" sz="quarter" idx="11" hasCustomPrompt="1"/>
          </p:nvPr>
        </p:nvSpPr>
        <p:spPr>
          <a:xfrm>
            <a:off x="957037" y="2933344"/>
            <a:ext cx="9355363" cy="711200"/>
          </a:xfrm>
        </p:spPr>
        <p:txBody>
          <a:bodyPr>
            <a:noAutofit/>
          </a:bodyPr>
          <a:lstStyle>
            <a:lvl1pPr marL="0" indent="0" algn="l">
              <a:buNone/>
              <a:defRPr sz="3200" b="0" i="0" baseline="0">
                <a:solidFill>
                  <a:srgbClr val="FFFFFF"/>
                </a:solidFill>
                <a:latin typeface="FS Elliot Pro Light"/>
                <a:cs typeface="FS Elliot Pro Light"/>
              </a:defRPr>
            </a:lvl1pPr>
            <a:lvl2pPr marL="609585" indent="0">
              <a:buNone/>
              <a:defRPr>
                <a:solidFill>
                  <a:srgbClr val="FFFFFF"/>
                </a:solidFill>
              </a:defRPr>
            </a:lvl2pPr>
            <a:lvl3pPr marL="1219170" indent="0">
              <a:buNone/>
              <a:defRPr>
                <a:solidFill>
                  <a:srgbClr val="FFFFFF"/>
                </a:solidFill>
              </a:defRPr>
            </a:lvl3pPr>
            <a:lvl4pPr marL="1828754" indent="0">
              <a:buNone/>
              <a:defRPr>
                <a:solidFill>
                  <a:srgbClr val="FFFFFF"/>
                </a:solidFill>
              </a:defRPr>
            </a:lvl4pPr>
            <a:lvl5pPr marL="2438339" indent="0">
              <a:buNone/>
              <a:defRPr>
                <a:solidFill>
                  <a:srgbClr val="FFFFFF"/>
                </a:solidFill>
              </a:defRPr>
            </a:lvl5pPr>
          </a:lstStyle>
          <a:p>
            <a:pPr lvl="0"/>
            <a:r>
              <a:rPr lang="en-US"/>
              <a:t>Sub-title, should only be one line.</a:t>
            </a:r>
          </a:p>
        </p:txBody>
      </p:sp>
      <p:sp>
        <p:nvSpPr>
          <p:cNvPr id="11" name="Oval 4"/>
          <p:cNvSpPr>
            <a:spLocks noChangeAspect="1"/>
          </p:cNvSpPr>
          <p:nvPr userDrawn="1"/>
        </p:nvSpPr>
        <p:spPr>
          <a:xfrm>
            <a:off x="11366267" y="1474628"/>
            <a:ext cx="825733" cy="3915971"/>
          </a:xfrm>
          <a:custGeom>
            <a:avLst/>
            <a:gdLst/>
            <a:ahLst/>
            <a:cxnLst/>
            <a:rect l="l" t="t" r="r" b="b"/>
            <a:pathLst>
              <a:path w="619300" h="2936978">
                <a:moveTo>
                  <a:pt x="619300" y="0"/>
                </a:moveTo>
                <a:lnTo>
                  <a:pt x="619300" y="2936978"/>
                </a:lnTo>
                <a:lnTo>
                  <a:pt x="601608" y="2920899"/>
                </a:lnTo>
                <a:cubicBezTo>
                  <a:pt x="229904" y="2549194"/>
                  <a:pt x="0" y="2035690"/>
                  <a:pt x="0" y="1468489"/>
                </a:cubicBezTo>
                <a:cubicBezTo>
                  <a:pt x="0" y="901288"/>
                  <a:pt x="229904" y="387784"/>
                  <a:pt x="601608" y="16080"/>
                </a:cubicBezTo>
                <a:close/>
              </a:path>
            </a:pathLst>
          </a:custGeom>
          <a:solidFill>
            <a:schemeClr val="accent1"/>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lvl="0" algn="ctr"/>
            <a:endParaRPr lang="en-US" sz="2400">
              <a:solidFill>
                <a:schemeClr val="tx1"/>
              </a:solidFill>
            </a:endParaRPr>
          </a:p>
        </p:txBody>
      </p:sp>
      <p:pic>
        <p:nvPicPr>
          <p:cNvPr id="9" name="Picture 8">
            <a:extLst>
              <a:ext uri="{FF2B5EF4-FFF2-40B4-BE49-F238E27FC236}">
                <a16:creationId xmlns:a16="http://schemas.microsoft.com/office/drawing/2014/main" id="{AB53853D-87AA-4F17-8D35-612C638A05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0919" y="5855668"/>
            <a:ext cx="1756257" cy="524256"/>
          </a:xfrm>
          <a:prstGeom prst="rect">
            <a:avLst/>
          </a:prstGeom>
        </p:spPr>
      </p:pic>
    </p:spTree>
    <p:extLst>
      <p:ext uri="{BB962C8B-B14F-4D97-AF65-F5344CB8AC3E}">
        <p14:creationId xmlns:p14="http://schemas.microsoft.com/office/powerpoint/2010/main" val="2539457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Light Text">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rgbClr val="464E7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3" name="Picture Placeholder 2"/>
          <p:cNvSpPr>
            <a:spLocks noGrp="1"/>
          </p:cNvSpPr>
          <p:nvPr>
            <p:ph type="pic" sz="quarter" idx="10"/>
          </p:nvPr>
        </p:nvSpPr>
        <p:spPr>
          <a:xfrm>
            <a:off x="0" y="0"/>
            <a:ext cx="12192000" cy="6858000"/>
          </a:xfrm>
          <a:prstGeom prst="rect">
            <a:avLst/>
          </a:prstGeom>
          <a:solidFill>
            <a:srgbClr val="464E7E"/>
          </a:solidFill>
        </p:spPr>
        <p:txBody>
          <a:bodyPr vert="horz"/>
          <a:lstStyle>
            <a:lvl1pPr marL="0" indent="0">
              <a:buNone/>
              <a:defRPr sz="1600">
                <a:solidFill>
                  <a:srgbClr val="7F7F7F"/>
                </a:solidFill>
              </a:defRPr>
            </a:lvl1pPr>
          </a:lstStyle>
          <a:p>
            <a:endParaRPr lang="en-US"/>
          </a:p>
        </p:txBody>
      </p:sp>
      <p:sp>
        <p:nvSpPr>
          <p:cNvPr id="14" name="Text Placeholder 10"/>
          <p:cNvSpPr>
            <a:spLocks noGrp="1"/>
          </p:cNvSpPr>
          <p:nvPr>
            <p:ph type="body" sz="quarter" idx="11" hasCustomPrompt="1"/>
          </p:nvPr>
        </p:nvSpPr>
        <p:spPr>
          <a:xfrm>
            <a:off x="914199" y="1191540"/>
            <a:ext cx="5934488" cy="1577769"/>
          </a:xfrm>
          <a:prstGeom prst="rect">
            <a:avLst/>
          </a:prstGeom>
        </p:spPr>
        <p:txBody>
          <a:bodyPr vert="horz">
            <a:normAutofit/>
          </a:bodyPr>
          <a:lstStyle>
            <a:lvl1pPr marL="0" indent="0">
              <a:buNone/>
              <a:defRPr sz="3733" b="0" i="0" baseline="0">
                <a:solidFill>
                  <a:srgbClr val="FFFFFF"/>
                </a:solidFill>
                <a:latin typeface="FS Elliot Pro"/>
                <a:cs typeface="FS Elliot Pro"/>
              </a:defRPr>
            </a:lvl1pPr>
          </a:lstStyle>
          <a:p>
            <a:pPr lvl="0"/>
            <a:r>
              <a:rPr lang="en-US"/>
              <a:t>This slide is for images with dark backgrounds</a:t>
            </a:r>
          </a:p>
        </p:txBody>
      </p:sp>
    </p:spTree>
    <p:extLst>
      <p:ext uri="{BB962C8B-B14F-4D97-AF65-F5344CB8AC3E}">
        <p14:creationId xmlns:p14="http://schemas.microsoft.com/office/powerpoint/2010/main" val="3089642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Dark Tex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p:spPr>
        <p:txBody>
          <a:bodyPr vert="horz"/>
          <a:lstStyle>
            <a:lvl1pPr marL="0" indent="0">
              <a:buNone/>
              <a:defRPr sz="1600">
                <a:solidFill>
                  <a:srgbClr val="7F7F7F"/>
                </a:solidFill>
              </a:defRPr>
            </a:lvl1pPr>
          </a:lstStyle>
          <a:p>
            <a:endParaRPr lang="en-US"/>
          </a:p>
        </p:txBody>
      </p:sp>
      <p:sp>
        <p:nvSpPr>
          <p:cNvPr id="14" name="Text Placeholder 10"/>
          <p:cNvSpPr>
            <a:spLocks noGrp="1"/>
          </p:cNvSpPr>
          <p:nvPr>
            <p:ph type="body" sz="quarter" idx="11" hasCustomPrompt="1"/>
          </p:nvPr>
        </p:nvSpPr>
        <p:spPr>
          <a:xfrm>
            <a:off x="825298" y="1293139"/>
            <a:ext cx="5205155" cy="1577769"/>
          </a:xfrm>
          <a:prstGeom prst="rect">
            <a:avLst/>
          </a:prstGeom>
        </p:spPr>
        <p:txBody>
          <a:bodyPr vert="horz">
            <a:normAutofit/>
          </a:bodyPr>
          <a:lstStyle>
            <a:lvl1pPr marL="0" indent="0">
              <a:buNone/>
              <a:defRPr sz="3733" b="0" i="0" baseline="0">
                <a:solidFill>
                  <a:srgbClr val="13294B"/>
                </a:solidFill>
                <a:latin typeface="FS Elliot Pro"/>
                <a:cs typeface="FS Elliot Pro"/>
              </a:defRPr>
            </a:lvl1pPr>
          </a:lstStyle>
          <a:p>
            <a:pPr lvl="0"/>
            <a:r>
              <a:rPr lang="en-US"/>
              <a:t>Use for images with light backgrounds</a:t>
            </a:r>
          </a:p>
        </p:txBody>
      </p:sp>
    </p:spTree>
    <p:extLst>
      <p:ext uri="{BB962C8B-B14F-4D97-AF65-F5344CB8AC3E}">
        <p14:creationId xmlns:p14="http://schemas.microsoft.com/office/powerpoint/2010/main" val="928673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ircles">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rcRect/>
          <a:stretch/>
        </p:blipFill>
        <p:spPr>
          <a:xfrm>
            <a:off x="10062446" y="6068101"/>
            <a:ext cx="1803097" cy="520192"/>
          </a:xfrm>
          <a:prstGeom prst="rect">
            <a:avLst/>
          </a:prstGeom>
        </p:spPr>
      </p:pic>
      <p:sp>
        <p:nvSpPr>
          <p:cNvPr id="13" name="Footer Placeholder 4"/>
          <p:cNvSpPr>
            <a:spLocks noGrp="1"/>
          </p:cNvSpPr>
          <p:nvPr>
            <p:ph type="ftr" sz="quarter" idx="3"/>
          </p:nvPr>
        </p:nvSpPr>
        <p:spPr>
          <a:xfrm>
            <a:off x="1042045" y="6356351"/>
            <a:ext cx="3860800" cy="365125"/>
          </a:xfrm>
          <a:prstGeom prst="rect">
            <a:avLst/>
          </a:prstGeom>
        </p:spPr>
        <p:txBody>
          <a:bodyPr vert="horz" lIns="91440" tIns="45720" rIns="91440" bIns="45720" rtlCol="0" anchor="ctr"/>
          <a:lstStyle>
            <a:lvl1pPr algn="l">
              <a:defRPr sz="1600">
                <a:solidFill>
                  <a:srgbClr val="4D4E53"/>
                </a:solidFill>
              </a:defRPr>
            </a:lvl1pPr>
          </a:lstStyle>
          <a:p>
            <a:r>
              <a:rPr lang="en-US"/>
              <a:t>Footnotes</a:t>
            </a:r>
          </a:p>
        </p:txBody>
      </p:sp>
      <p:sp>
        <p:nvSpPr>
          <p:cNvPr id="18" name="Slide Number Placeholder 5"/>
          <p:cNvSpPr>
            <a:spLocks noGrp="1"/>
          </p:cNvSpPr>
          <p:nvPr>
            <p:ph type="sldNum" sz="quarter" idx="4"/>
          </p:nvPr>
        </p:nvSpPr>
        <p:spPr>
          <a:xfrm>
            <a:off x="203200" y="6356351"/>
            <a:ext cx="508000" cy="365125"/>
          </a:xfrm>
          <a:prstGeom prst="rect">
            <a:avLst/>
          </a:prstGeom>
        </p:spPr>
        <p:txBody>
          <a:bodyPr vert="horz" lIns="91440" tIns="45720" rIns="91440" bIns="45720" rtlCol="0" anchor="ctr"/>
          <a:lstStyle>
            <a:lvl1pPr algn="l">
              <a:defRPr sz="1600">
                <a:solidFill>
                  <a:srgbClr val="4D4E53"/>
                </a:solidFill>
              </a:defRPr>
            </a:lvl1pPr>
          </a:lstStyle>
          <a:p>
            <a:fld id="{61445BA3-2CB5-7C4E-ABD2-87FA1F6BEAE1}" type="slidenum">
              <a:rPr lang="en-US" smtClean="0"/>
              <a:pPr/>
              <a:t>‹#›</a:t>
            </a:fld>
            <a:endParaRPr lang="en-US"/>
          </a:p>
        </p:txBody>
      </p:sp>
      <p:sp>
        <p:nvSpPr>
          <p:cNvPr id="19" name="Title 1"/>
          <p:cNvSpPr>
            <a:spLocks noGrp="1"/>
          </p:cNvSpPr>
          <p:nvPr>
            <p:ph type="title" hasCustomPrompt="1"/>
          </p:nvPr>
        </p:nvSpPr>
        <p:spPr>
          <a:xfrm>
            <a:off x="1042046" y="1054085"/>
            <a:ext cx="8627533" cy="663449"/>
          </a:xfrm>
        </p:spPr>
        <p:txBody>
          <a:bodyPr anchor="t">
            <a:noAutofit/>
          </a:bodyPr>
          <a:lstStyle>
            <a:lvl1pPr algn="l">
              <a:lnSpc>
                <a:spcPct val="80000"/>
              </a:lnSpc>
              <a:defRPr sz="4533" b="0" i="0">
                <a:solidFill>
                  <a:srgbClr val="0091DA"/>
                </a:solidFill>
                <a:latin typeface="FS Elliot Pro"/>
                <a:cs typeface="FS Elliot Pro"/>
              </a:defRPr>
            </a:lvl1pPr>
          </a:lstStyle>
          <a:p>
            <a:r>
              <a:rPr lang="en-US"/>
              <a:t>Slide title goes here</a:t>
            </a:r>
          </a:p>
        </p:txBody>
      </p:sp>
    </p:spTree>
    <p:extLst>
      <p:ext uri="{BB962C8B-B14F-4D97-AF65-F5344CB8AC3E}">
        <p14:creationId xmlns:p14="http://schemas.microsoft.com/office/powerpoint/2010/main" val="4046688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Circles">
    <p:spTree>
      <p:nvGrpSpPr>
        <p:cNvPr id="1" name=""/>
        <p:cNvGrpSpPr/>
        <p:nvPr/>
      </p:nvGrpSpPr>
      <p:grpSpPr>
        <a:xfrm>
          <a:off x="0" y="0"/>
          <a:ext cx="0" cy="0"/>
          <a:chOff x="0" y="0"/>
          <a:chExt cx="0" cy="0"/>
        </a:xfrm>
      </p:grpSpPr>
      <p:pic>
        <p:nvPicPr>
          <p:cNvPr id="16" name="Picture 15" descr="Principal_sm_rgb_151.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41467" y="6068101"/>
            <a:ext cx="1845056" cy="520192"/>
          </a:xfrm>
          <a:prstGeom prst="rect">
            <a:avLst/>
          </a:prstGeom>
        </p:spPr>
      </p:pic>
      <p:sp>
        <p:nvSpPr>
          <p:cNvPr id="19" name="Footer Placeholder 4"/>
          <p:cNvSpPr>
            <a:spLocks noGrp="1"/>
          </p:cNvSpPr>
          <p:nvPr>
            <p:ph type="ftr" sz="quarter" idx="3"/>
          </p:nvPr>
        </p:nvSpPr>
        <p:spPr>
          <a:xfrm>
            <a:off x="1042045" y="6356351"/>
            <a:ext cx="3860800" cy="365125"/>
          </a:xfrm>
          <a:prstGeom prst="rect">
            <a:avLst/>
          </a:prstGeom>
        </p:spPr>
        <p:txBody>
          <a:bodyPr vert="horz" lIns="91440" tIns="45720" rIns="91440" bIns="45720" rtlCol="0" anchor="ctr"/>
          <a:lstStyle>
            <a:lvl1pPr algn="l">
              <a:defRPr sz="1600">
                <a:solidFill>
                  <a:srgbClr val="4D4E53"/>
                </a:solidFill>
              </a:defRPr>
            </a:lvl1pPr>
          </a:lstStyle>
          <a:p>
            <a:r>
              <a:rPr lang="en-US"/>
              <a:t>Footnotes</a:t>
            </a:r>
          </a:p>
        </p:txBody>
      </p:sp>
      <p:sp>
        <p:nvSpPr>
          <p:cNvPr id="20" name="Slide Number Placeholder 5"/>
          <p:cNvSpPr>
            <a:spLocks noGrp="1"/>
          </p:cNvSpPr>
          <p:nvPr>
            <p:ph type="sldNum" sz="quarter" idx="4"/>
          </p:nvPr>
        </p:nvSpPr>
        <p:spPr>
          <a:xfrm>
            <a:off x="203200" y="6356351"/>
            <a:ext cx="508000" cy="365125"/>
          </a:xfrm>
          <a:prstGeom prst="rect">
            <a:avLst/>
          </a:prstGeom>
        </p:spPr>
        <p:txBody>
          <a:bodyPr vert="horz" lIns="91440" tIns="45720" rIns="91440" bIns="45720" rtlCol="0" anchor="ctr"/>
          <a:lstStyle>
            <a:lvl1pPr algn="l">
              <a:defRPr sz="1600">
                <a:solidFill>
                  <a:srgbClr val="4D4E53"/>
                </a:solidFill>
              </a:defRPr>
            </a:lvl1pPr>
          </a:lstStyle>
          <a:p>
            <a:fld id="{61445BA3-2CB5-7C4E-ABD2-87FA1F6BEAE1}" type="slidenum">
              <a:rPr lang="en-US" smtClean="0"/>
              <a:pPr/>
              <a:t>‹#›</a:t>
            </a:fld>
            <a:endParaRPr lang="en-US"/>
          </a:p>
        </p:txBody>
      </p:sp>
      <p:sp>
        <p:nvSpPr>
          <p:cNvPr id="22" name="Title 1"/>
          <p:cNvSpPr>
            <a:spLocks noGrp="1"/>
          </p:cNvSpPr>
          <p:nvPr>
            <p:ph type="title" hasCustomPrompt="1"/>
          </p:nvPr>
        </p:nvSpPr>
        <p:spPr>
          <a:xfrm>
            <a:off x="1042046" y="1054085"/>
            <a:ext cx="8627533" cy="663449"/>
          </a:xfrm>
        </p:spPr>
        <p:txBody>
          <a:bodyPr anchor="t">
            <a:noAutofit/>
          </a:bodyPr>
          <a:lstStyle>
            <a:lvl1pPr algn="l">
              <a:lnSpc>
                <a:spcPct val="80000"/>
              </a:lnSpc>
              <a:defRPr sz="4533" b="0" i="0">
                <a:solidFill>
                  <a:srgbClr val="0091DA"/>
                </a:solidFill>
                <a:latin typeface="FS Elliot Pro"/>
                <a:cs typeface="FS Elliot Pro"/>
              </a:defRPr>
            </a:lvl1pPr>
          </a:lstStyle>
          <a:p>
            <a:r>
              <a:rPr lang="en-US"/>
              <a:t>Slide title goes here</a:t>
            </a:r>
          </a:p>
        </p:txBody>
      </p:sp>
    </p:spTree>
    <p:extLst>
      <p:ext uri="{BB962C8B-B14F-4D97-AF65-F5344CB8AC3E}">
        <p14:creationId xmlns:p14="http://schemas.microsoft.com/office/powerpoint/2010/main" val="2667483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con Template">
    <p:spTree>
      <p:nvGrpSpPr>
        <p:cNvPr id="1" name=""/>
        <p:cNvGrpSpPr/>
        <p:nvPr/>
      </p:nvGrpSpPr>
      <p:grpSpPr>
        <a:xfrm>
          <a:off x="0" y="0"/>
          <a:ext cx="0" cy="0"/>
          <a:chOff x="0" y="0"/>
          <a:chExt cx="0" cy="0"/>
        </a:xfrm>
      </p:grpSpPr>
      <p:sp>
        <p:nvSpPr>
          <p:cNvPr id="16" name="Picture Placeholder 15"/>
          <p:cNvSpPr>
            <a:spLocks noGrp="1"/>
          </p:cNvSpPr>
          <p:nvPr>
            <p:ph type="pic" sz="quarter" idx="12"/>
          </p:nvPr>
        </p:nvSpPr>
        <p:spPr>
          <a:xfrm>
            <a:off x="1540933" y="2438117"/>
            <a:ext cx="1761067" cy="1761067"/>
          </a:xfrm>
          <a:prstGeom prst="rect">
            <a:avLst/>
          </a:prstGeom>
        </p:spPr>
        <p:txBody>
          <a:bodyPr vert="horz"/>
          <a:lstStyle>
            <a:lvl1pPr marL="0" indent="0">
              <a:buNone/>
              <a:defRPr sz="1600">
                <a:solidFill>
                  <a:schemeClr val="bg1">
                    <a:lumMod val="50000"/>
                  </a:schemeClr>
                </a:solidFill>
              </a:defRPr>
            </a:lvl1pPr>
          </a:lstStyle>
          <a:p>
            <a:endParaRPr lang="en-US"/>
          </a:p>
        </p:txBody>
      </p:sp>
      <p:sp>
        <p:nvSpPr>
          <p:cNvPr id="20" name="Picture Placeholder 15"/>
          <p:cNvSpPr>
            <a:spLocks noGrp="1"/>
          </p:cNvSpPr>
          <p:nvPr>
            <p:ph type="pic" sz="quarter" idx="13"/>
          </p:nvPr>
        </p:nvSpPr>
        <p:spPr>
          <a:xfrm>
            <a:off x="5096933" y="2438117"/>
            <a:ext cx="1761067" cy="1761067"/>
          </a:xfrm>
          <a:prstGeom prst="rect">
            <a:avLst/>
          </a:prstGeom>
        </p:spPr>
        <p:txBody>
          <a:bodyPr vert="horz"/>
          <a:lstStyle>
            <a:lvl1pPr marL="0" indent="0">
              <a:buNone/>
              <a:defRPr sz="1600">
                <a:solidFill>
                  <a:schemeClr val="bg1">
                    <a:lumMod val="50000"/>
                  </a:schemeClr>
                </a:solidFill>
              </a:defRPr>
            </a:lvl1pPr>
          </a:lstStyle>
          <a:p>
            <a:endParaRPr lang="en-US"/>
          </a:p>
        </p:txBody>
      </p:sp>
      <p:sp>
        <p:nvSpPr>
          <p:cNvPr id="21" name="Picture Placeholder 15"/>
          <p:cNvSpPr>
            <a:spLocks noGrp="1"/>
          </p:cNvSpPr>
          <p:nvPr>
            <p:ph type="pic" sz="quarter" idx="14"/>
          </p:nvPr>
        </p:nvSpPr>
        <p:spPr>
          <a:xfrm>
            <a:off x="8754533" y="2438117"/>
            <a:ext cx="1761067" cy="1761067"/>
          </a:xfrm>
          <a:prstGeom prst="rect">
            <a:avLst/>
          </a:prstGeom>
        </p:spPr>
        <p:txBody>
          <a:bodyPr vert="horz"/>
          <a:lstStyle>
            <a:lvl1pPr marL="0" indent="0">
              <a:buNone/>
              <a:defRPr sz="1600">
                <a:solidFill>
                  <a:schemeClr val="bg1">
                    <a:lumMod val="50000"/>
                  </a:schemeClr>
                </a:solidFill>
              </a:defRPr>
            </a:lvl1pPr>
          </a:lstStyle>
          <a:p>
            <a:endParaRPr lang="en-US"/>
          </a:p>
        </p:txBody>
      </p:sp>
      <p:sp>
        <p:nvSpPr>
          <p:cNvPr id="25" name="Text Placeholder 24"/>
          <p:cNvSpPr>
            <a:spLocks noGrp="1"/>
          </p:cNvSpPr>
          <p:nvPr>
            <p:ph type="body" sz="quarter" idx="16" hasCustomPrompt="1"/>
          </p:nvPr>
        </p:nvSpPr>
        <p:spPr>
          <a:xfrm>
            <a:off x="1007534" y="4283851"/>
            <a:ext cx="2768599" cy="677333"/>
          </a:xfrm>
          <a:prstGeom prst="rect">
            <a:avLst/>
          </a:prstGeom>
        </p:spPr>
        <p:txBody>
          <a:bodyPr vert="horz"/>
          <a:lstStyle>
            <a:lvl1pPr marL="0" indent="0" algn="ctr">
              <a:buNone/>
              <a:defRPr sz="3200" b="1">
                <a:solidFill>
                  <a:srgbClr val="0091DA"/>
                </a:solidFill>
              </a:defRPr>
            </a:lvl1pPr>
          </a:lstStyle>
          <a:p>
            <a:pPr lvl="0"/>
            <a:r>
              <a:rPr lang="en-US"/>
              <a:t>Title here</a:t>
            </a:r>
          </a:p>
        </p:txBody>
      </p:sp>
      <p:sp>
        <p:nvSpPr>
          <p:cNvPr id="26" name="Text Placeholder 24"/>
          <p:cNvSpPr>
            <a:spLocks noGrp="1"/>
          </p:cNvSpPr>
          <p:nvPr>
            <p:ph type="body" sz="quarter" idx="17" hasCustomPrompt="1"/>
          </p:nvPr>
        </p:nvSpPr>
        <p:spPr>
          <a:xfrm>
            <a:off x="4614334" y="4283851"/>
            <a:ext cx="2768599" cy="677333"/>
          </a:xfrm>
          <a:prstGeom prst="rect">
            <a:avLst/>
          </a:prstGeom>
        </p:spPr>
        <p:txBody>
          <a:bodyPr vert="horz"/>
          <a:lstStyle>
            <a:lvl1pPr marL="0" indent="0" algn="ctr">
              <a:buNone/>
              <a:defRPr sz="3200" b="1">
                <a:solidFill>
                  <a:schemeClr val="bg2"/>
                </a:solidFill>
              </a:defRPr>
            </a:lvl1pPr>
          </a:lstStyle>
          <a:p>
            <a:pPr lvl="0"/>
            <a:r>
              <a:rPr lang="en-US"/>
              <a:t>Title here</a:t>
            </a:r>
          </a:p>
        </p:txBody>
      </p:sp>
      <p:sp>
        <p:nvSpPr>
          <p:cNvPr id="27" name="Text Placeholder 24"/>
          <p:cNvSpPr>
            <a:spLocks noGrp="1"/>
          </p:cNvSpPr>
          <p:nvPr>
            <p:ph type="body" sz="quarter" idx="18" hasCustomPrompt="1"/>
          </p:nvPr>
        </p:nvSpPr>
        <p:spPr>
          <a:xfrm>
            <a:off x="8276813" y="4283851"/>
            <a:ext cx="2768599" cy="677333"/>
          </a:xfrm>
          <a:prstGeom prst="rect">
            <a:avLst/>
          </a:prstGeom>
        </p:spPr>
        <p:txBody>
          <a:bodyPr vert="horz"/>
          <a:lstStyle>
            <a:lvl1pPr marL="0" indent="0" algn="ctr">
              <a:buNone/>
              <a:defRPr sz="3200" b="1">
                <a:solidFill>
                  <a:schemeClr val="bg2"/>
                </a:solidFill>
              </a:defRPr>
            </a:lvl1pPr>
          </a:lstStyle>
          <a:p>
            <a:pPr lvl="0"/>
            <a:r>
              <a:rPr lang="en-US"/>
              <a:t>Title here</a:t>
            </a:r>
          </a:p>
        </p:txBody>
      </p:sp>
      <p:pic>
        <p:nvPicPr>
          <p:cNvPr id="10" name="Picture 9" descr="Principal_sm_rgb_151.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41467" y="6068101"/>
            <a:ext cx="1845056" cy="520192"/>
          </a:xfrm>
          <a:prstGeom prst="rect">
            <a:avLst/>
          </a:prstGeom>
        </p:spPr>
      </p:pic>
      <p:sp>
        <p:nvSpPr>
          <p:cNvPr id="13" name="Footer Placeholder 4"/>
          <p:cNvSpPr>
            <a:spLocks noGrp="1"/>
          </p:cNvSpPr>
          <p:nvPr>
            <p:ph type="ftr" sz="quarter" idx="3"/>
          </p:nvPr>
        </p:nvSpPr>
        <p:spPr>
          <a:xfrm>
            <a:off x="1042045" y="6356351"/>
            <a:ext cx="3860800" cy="365125"/>
          </a:xfrm>
          <a:prstGeom prst="rect">
            <a:avLst/>
          </a:prstGeom>
        </p:spPr>
        <p:txBody>
          <a:bodyPr vert="horz" lIns="91440" tIns="45720" rIns="91440" bIns="45720" rtlCol="0" anchor="ctr"/>
          <a:lstStyle>
            <a:lvl1pPr algn="l">
              <a:defRPr sz="1600">
                <a:solidFill>
                  <a:srgbClr val="4D4E53"/>
                </a:solidFill>
              </a:defRPr>
            </a:lvl1pPr>
          </a:lstStyle>
          <a:p>
            <a:r>
              <a:rPr lang="en-US"/>
              <a:t>Footnotes</a:t>
            </a:r>
          </a:p>
        </p:txBody>
      </p:sp>
      <p:sp>
        <p:nvSpPr>
          <p:cNvPr id="14" name="Slide Number Placeholder 5"/>
          <p:cNvSpPr>
            <a:spLocks noGrp="1"/>
          </p:cNvSpPr>
          <p:nvPr>
            <p:ph type="sldNum" sz="quarter" idx="4"/>
          </p:nvPr>
        </p:nvSpPr>
        <p:spPr>
          <a:xfrm>
            <a:off x="203200" y="6356351"/>
            <a:ext cx="508000" cy="365125"/>
          </a:xfrm>
          <a:prstGeom prst="rect">
            <a:avLst/>
          </a:prstGeom>
        </p:spPr>
        <p:txBody>
          <a:bodyPr vert="horz" lIns="91440" tIns="45720" rIns="91440" bIns="45720" rtlCol="0" anchor="ctr"/>
          <a:lstStyle>
            <a:lvl1pPr algn="l">
              <a:defRPr sz="1600">
                <a:solidFill>
                  <a:srgbClr val="4D4E53"/>
                </a:solidFill>
              </a:defRPr>
            </a:lvl1pPr>
          </a:lstStyle>
          <a:p>
            <a:fld id="{61445BA3-2CB5-7C4E-ABD2-87FA1F6BEAE1}" type="slidenum">
              <a:rPr lang="en-US" smtClean="0"/>
              <a:pPr/>
              <a:t>‹#›</a:t>
            </a:fld>
            <a:endParaRPr lang="en-US"/>
          </a:p>
        </p:txBody>
      </p:sp>
      <p:sp>
        <p:nvSpPr>
          <p:cNvPr id="15" name="Title 1"/>
          <p:cNvSpPr>
            <a:spLocks noGrp="1"/>
          </p:cNvSpPr>
          <p:nvPr>
            <p:ph type="title" hasCustomPrompt="1"/>
          </p:nvPr>
        </p:nvSpPr>
        <p:spPr>
          <a:xfrm>
            <a:off x="1042046" y="1054085"/>
            <a:ext cx="8627533" cy="663449"/>
          </a:xfrm>
        </p:spPr>
        <p:txBody>
          <a:bodyPr anchor="t">
            <a:noAutofit/>
          </a:bodyPr>
          <a:lstStyle>
            <a:lvl1pPr algn="l">
              <a:lnSpc>
                <a:spcPct val="80000"/>
              </a:lnSpc>
              <a:defRPr sz="4533" b="0" i="0">
                <a:solidFill>
                  <a:srgbClr val="0091DA"/>
                </a:solidFill>
                <a:latin typeface="FS Elliot Pro"/>
                <a:cs typeface="FS Elliot Pro"/>
              </a:defRPr>
            </a:lvl1pPr>
          </a:lstStyle>
          <a:p>
            <a:r>
              <a:rPr lang="en-US"/>
              <a:t>Slide title goes here</a:t>
            </a:r>
          </a:p>
        </p:txBody>
      </p:sp>
    </p:spTree>
    <p:extLst>
      <p:ext uri="{BB962C8B-B14F-4D97-AF65-F5344CB8AC3E}">
        <p14:creationId xmlns:p14="http://schemas.microsoft.com/office/powerpoint/2010/main" val="2524639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art &amp; Graph Template with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1481" y="1694135"/>
            <a:ext cx="7366000" cy="3626432"/>
          </a:xfrm>
          <a:prstGeom prst="rect">
            <a:avLst/>
          </a:prstGeom>
        </p:spPr>
        <p:txBody>
          <a:bodyPr>
            <a:normAutofit/>
          </a:bodyPr>
          <a:lstStyle>
            <a:lvl1pPr marL="0" indent="0">
              <a:buClr>
                <a:srgbClr val="EA5424"/>
              </a:buClr>
              <a:buNone/>
              <a:defRPr sz="2133" baseline="0">
                <a:solidFill>
                  <a:schemeClr val="bg1">
                    <a:lumMod val="50000"/>
                  </a:schemeClr>
                </a:solidFill>
              </a:defRPr>
            </a:lvl1pPr>
          </a:lstStyle>
          <a:p>
            <a:pPr lvl="0"/>
            <a:endParaRPr lang="en-US"/>
          </a:p>
        </p:txBody>
      </p:sp>
      <p:sp>
        <p:nvSpPr>
          <p:cNvPr id="5" name="Text Placeholder 4"/>
          <p:cNvSpPr>
            <a:spLocks noGrp="1"/>
          </p:cNvSpPr>
          <p:nvPr>
            <p:ph type="body" sz="quarter" idx="12" hasCustomPrompt="1"/>
          </p:nvPr>
        </p:nvSpPr>
        <p:spPr>
          <a:xfrm>
            <a:off x="1042046" y="2143749"/>
            <a:ext cx="2329973" cy="592667"/>
          </a:xfrm>
          <a:prstGeom prst="rect">
            <a:avLst/>
          </a:prstGeom>
        </p:spPr>
        <p:txBody>
          <a:bodyPr vert="horz"/>
          <a:lstStyle>
            <a:lvl1pPr marL="0" indent="0">
              <a:buNone/>
              <a:defRPr sz="2667" b="1">
                <a:solidFill>
                  <a:schemeClr val="accent5"/>
                </a:solidFill>
              </a:defRPr>
            </a:lvl1pPr>
          </a:lstStyle>
          <a:p>
            <a:pPr lvl="0"/>
            <a:r>
              <a:rPr lang="en-US"/>
              <a:t>Chart title</a:t>
            </a:r>
          </a:p>
        </p:txBody>
      </p:sp>
      <p:sp>
        <p:nvSpPr>
          <p:cNvPr id="9" name="Text Placeholder 8"/>
          <p:cNvSpPr>
            <a:spLocks noGrp="1"/>
          </p:cNvSpPr>
          <p:nvPr>
            <p:ph type="body" sz="quarter" idx="13" hasCustomPrompt="1"/>
          </p:nvPr>
        </p:nvSpPr>
        <p:spPr>
          <a:xfrm>
            <a:off x="1042046" y="2613690"/>
            <a:ext cx="2480733" cy="1845733"/>
          </a:xfrm>
          <a:prstGeom prst="rect">
            <a:avLst/>
          </a:prstGeom>
        </p:spPr>
        <p:txBody>
          <a:bodyPr vert="horz">
            <a:normAutofit/>
          </a:bodyPr>
          <a:lstStyle>
            <a:lvl1pPr marL="0" indent="0">
              <a:buNone/>
              <a:defRPr sz="2133">
                <a:solidFill>
                  <a:srgbClr val="4D4E53"/>
                </a:solidFill>
              </a:defRPr>
            </a:lvl1pPr>
          </a:lstStyle>
          <a:p>
            <a:pPr lvl="0"/>
            <a:r>
              <a:rPr lang="en-US"/>
              <a:t>Descriptive text goes here and it’s always this color.</a:t>
            </a:r>
          </a:p>
        </p:txBody>
      </p:sp>
      <p:pic>
        <p:nvPicPr>
          <p:cNvPr id="7" name="Picture 6" descr="Principal_sm_rgb_151.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41467" y="6068101"/>
            <a:ext cx="1845056" cy="520192"/>
          </a:xfrm>
          <a:prstGeom prst="rect">
            <a:avLst/>
          </a:prstGeom>
        </p:spPr>
      </p:pic>
      <p:sp>
        <p:nvSpPr>
          <p:cNvPr id="11" name="Footer Placeholder 4"/>
          <p:cNvSpPr>
            <a:spLocks noGrp="1"/>
          </p:cNvSpPr>
          <p:nvPr>
            <p:ph type="ftr" sz="quarter" idx="3"/>
          </p:nvPr>
        </p:nvSpPr>
        <p:spPr>
          <a:xfrm>
            <a:off x="1042045" y="6356351"/>
            <a:ext cx="3860800" cy="365125"/>
          </a:xfrm>
          <a:prstGeom prst="rect">
            <a:avLst/>
          </a:prstGeom>
        </p:spPr>
        <p:txBody>
          <a:bodyPr vert="horz" lIns="91440" tIns="45720" rIns="91440" bIns="45720" rtlCol="0" anchor="ctr"/>
          <a:lstStyle>
            <a:lvl1pPr algn="l">
              <a:defRPr sz="1600">
                <a:solidFill>
                  <a:srgbClr val="4D4E53"/>
                </a:solidFill>
              </a:defRPr>
            </a:lvl1pPr>
          </a:lstStyle>
          <a:p>
            <a:r>
              <a:rPr lang="en-US"/>
              <a:t>Footnotes</a:t>
            </a:r>
          </a:p>
        </p:txBody>
      </p:sp>
      <p:sp>
        <p:nvSpPr>
          <p:cNvPr id="12" name="Slide Number Placeholder 5"/>
          <p:cNvSpPr>
            <a:spLocks noGrp="1"/>
          </p:cNvSpPr>
          <p:nvPr>
            <p:ph type="sldNum" sz="quarter" idx="4"/>
          </p:nvPr>
        </p:nvSpPr>
        <p:spPr>
          <a:xfrm>
            <a:off x="203200" y="6356351"/>
            <a:ext cx="508000" cy="365125"/>
          </a:xfrm>
          <a:prstGeom prst="rect">
            <a:avLst/>
          </a:prstGeom>
        </p:spPr>
        <p:txBody>
          <a:bodyPr vert="horz" lIns="91440" tIns="45720" rIns="91440" bIns="45720" rtlCol="0" anchor="ctr"/>
          <a:lstStyle>
            <a:lvl1pPr algn="l">
              <a:defRPr sz="1600">
                <a:solidFill>
                  <a:srgbClr val="4D4E53"/>
                </a:solidFill>
              </a:defRPr>
            </a:lvl1pPr>
          </a:lstStyle>
          <a:p>
            <a:fld id="{61445BA3-2CB5-7C4E-ABD2-87FA1F6BEAE1}" type="slidenum">
              <a:rPr lang="en-US" smtClean="0"/>
              <a:pPr/>
              <a:t>‹#›</a:t>
            </a:fld>
            <a:endParaRPr lang="en-US"/>
          </a:p>
        </p:txBody>
      </p:sp>
      <p:sp>
        <p:nvSpPr>
          <p:cNvPr id="14" name="Title 1"/>
          <p:cNvSpPr>
            <a:spLocks noGrp="1"/>
          </p:cNvSpPr>
          <p:nvPr>
            <p:ph type="title" hasCustomPrompt="1"/>
          </p:nvPr>
        </p:nvSpPr>
        <p:spPr>
          <a:xfrm>
            <a:off x="1042046" y="1054085"/>
            <a:ext cx="8627533" cy="663449"/>
          </a:xfrm>
        </p:spPr>
        <p:txBody>
          <a:bodyPr anchor="t">
            <a:noAutofit/>
          </a:bodyPr>
          <a:lstStyle>
            <a:lvl1pPr algn="l">
              <a:lnSpc>
                <a:spcPct val="80000"/>
              </a:lnSpc>
              <a:defRPr sz="4533" b="0" i="0">
                <a:solidFill>
                  <a:srgbClr val="0091DA"/>
                </a:solidFill>
                <a:latin typeface="FS Elliot Pro"/>
                <a:cs typeface="FS Elliot Pro"/>
              </a:defRPr>
            </a:lvl1pPr>
          </a:lstStyle>
          <a:p>
            <a:r>
              <a:rPr lang="en-US"/>
              <a:t>Slide title goes here</a:t>
            </a:r>
          </a:p>
        </p:txBody>
      </p:sp>
    </p:spTree>
    <p:extLst>
      <p:ext uri="{BB962C8B-B14F-4D97-AF65-F5344CB8AC3E}">
        <p14:creationId xmlns:p14="http://schemas.microsoft.com/office/powerpoint/2010/main" val="3497006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t &amp; Graph Template">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047" y="1981199"/>
            <a:ext cx="10083155" cy="3339367"/>
          </a:xfrm>
          <a:prstGeom prst="rect">
            <a:avLst/>
          </a:prstGeom>
        </p:spPr>
        <p:txBody>
          <a:bodyPr>
            <a:normAutofit/>
          </a:bodyPr>
          <a:lstStyle>
            <a:lvl1pPr marL="0" indent="0">
              <a:buClr>
                <a:srgbClr val="EA5424"/>
              </a:buClr>
              <a:buNone/>
              <a:defRPr sz="2133" baseline="0">
                <a:solidFill>
                  <a:schemeClr val="bg1">
                    <a:lumMod val="50000"/>
                  </a:schemeClr>
                </a:solidFill>
              </a:defRPr>
            </a:lvl1pPr>
          </a:lstStyle>
          <a:p>
            <a:pPr lvl="0"/>
            <a:endParaRPr lang="en-US"/>
          </a:p>
        </p:txBody>
      </p:sp>
      <p:pic>
        <p:nvPicPr>
          <p:cNvPr id="5" name="Picture 4" descr="Principal_sm_rgb_151.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41467" y="6068101"/>
            <a:ext cx="1845056" cy="520192"/>
          </a:xfrm>
          <a:prstGeom prst="rect">
            <a:avLst/>
          </a:prstGeom>
        </p:spPr>
      </p:pic>
      <p:sp>
        <p:nvSpPr>
          <p:cNvPr id="6" name="Footer Placeholder 4"/>
          <p:cNvSpPr>
            <a:spLocks noGrp="1"/>
          </p:cNvSpPr>
          <p:nvPr>
            <p:ph type="ftr" sz="quarter" idx="3"/>
          </p:nvPr>
        </p:nvSpPr>
        <p:spPr>
          <a:xfrm>
            <a:off x="1042045" y="6356351"/>
            <a:ext cx="3860800" cy="365125"/>
          </a:xfrm>
          <a:prstGeom prst="rect">
            <a:avLst/>
          </a:prstGeom>
        </p:spPr>
        <p:txBody>
          <a:bodyPr vert="horz" lIns="91440" tIns="45720" rIns="91440" bIns="45720" rtlCol="0" anchor="ctr"/>
          <a:lstStyle>
            <a:lvl1pPr algn="l">
              <a:defRPr sz="1600">
                <a:solidFill>
                  <a:srgbClr val="4D4E53"/>
                </a:solidFill>
              </a:defRPr>
            </a:lvl1pPr>
          </a:lstStyle>
          <a:p>
            <a:r>
              <a:rPr lang="en-US"/>
              <a:t>Footnotes</a:t>
            </a:r>
          </a:p>
        </p:txBody>
      </p:sp>
      <p:sp>
        <p:nvSpPr>
          <p:cNvPr id="7" name="Slide Number Placeholder 5"/>
          <p:cNvSpPr>
            <a:spLocks noGrp="1"/>
          </p:cNvSpPr>
          <p:nvPr>
            <p:ph type="sldNum" sz="quarter" idx="4"/>
          </p:nvPr>
        </p:nvSpPr>
        <p:spPr>
          <a:xfrm>
            <a:off x="203200" y="6356351"/>
            <a:ext cx="508000" cy="365125"/>
          </a:xfrm>
          <a:prstGeom prst="rect">
            <a:avLst/>
          </a:prstGeom>
        </p:spPr>
        <p:txBody>
          <a:bodyPr vert="horz" lIns="91440" tIns="45720" rIns="91440" bIns="45720" rtlCol="0" anchor="ctr"/>
          <a:lstStyle>
            <a:lvl1pPr algn="l">
              <a:defRPr sz="1600">
                <a:solidFill>
                  <a:srgbClr val="4D4E53"/>
                </a:solidFill>
              </a:defRPr>
            </a:lvl1pPr>
          </a:lstStyle>
          <a:p>
            <a:fld id="{61445BA3-2CB5-7C4E-ABD2-87FA1F6BEAE1}" type="slidenum">
              <a:rPr lang="en-US" smtClean="0"/>
              <a:pPr/>
              <a:t>‹#›</a:t>
            </a:fld>
            <a:endParaRPr lang="en-US"/>
          </a:p>
        </p:txBody>
      </p:sp>
      <p:sp>
        <p:nvSpPr>
          <p:cNvPr id="8" name="Title 1"/>
          <p:cNvSpPr>
            <a:spLocks noGrp="1"/>
          </p:cNvSpPr>
          <p:nvPr>
            <p:ph type="title" hasCustomPrompt="1"/>
          </p:nvPr>
        </p:nvSpPr>
        <p:spPr>
          <a:xfrm>
            <a:off x="1042046" y="1054085"/>
            <a:ext cx="8627533" cy="663449"/>
          </a:xfrm>
        </p:spPr>
        <p:txBody>
          <a:bodyPr anchor="t">
            <a:noAutofit/>
          </a:bodyPr>
          <a:lstStyle>
            <a:lvl1pPr algn="l">
              <a:lnSpc>
                <a:spcPct val="80000"/>
              </a:lnSpc>
              <a:defRPr sz="4533" b="0" i="0">
                <a:solidFill>
                  <a:srgbClr val="0091DA"/>
                </a:solidFill>
                <a:latin typeface="FS Elliot Pro"/>
                <a:cs typeface="FS Elliot Pro"/>
              </a:defRPr>
            </a:lvl1pPr>
          </a:lstStyle>
          <a:p>
            <a:r>
              <a:rPr lang="en-US"/>
              <a:t>Slide title goes here</a:t>
            </a:r>
          </a:p>
        </p:txBody>
      </p:sp>
    </p:spTree>
    <p:extLst>
      <p:ext uri="{BB962C8B-B14F-4D97-AF65-F5344CB8AC3E}">
        <p14:creationId xmlns:p14="http://schemas.microsoft.com/office/powerpoint/2010/main" val="1566494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ing slide">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rgbClr val="0091D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4" name="Title 1"/>
          <p:cNvSpPr>
            <a:spLocks noGrp="1"/>
          </p:cNvSpPr>
          <p:nvPr>
            <p:ph type="ctrTitle" hasCustomPrompt="1"/>
          </p:nvPr>
        </p:nvSpPr>
        <p:spPr>
          <a:xfrm>
            <a:off x="898264" y="1805928"/>
            <a:ext cx="6984355" cy="1865709"/>
          </a:xfrm>
        </p:spPr>
        <p:txBody>
          <a:bodyPr anchor="t">
            <a:noAutofit/>
          </a:bodyPr>
          <a:lstStyle>
            <a:lvl1pPr algn="l">
              <a:lnSpc>
                <a:spcPct val="80000"/>
              </a:lnSpc>
              <a:defRPr sz="7200" b="0" i="0" baseline="0">
                <a:solidFill>
                  <a:srgbClr val="FFFFFF"/>
                </a:solidFill>
                <a:latin typeface="FS Elliot Pro"/>
                <a:cs typeface="FS Elliot Pro"/>
              </a:defRPr>
            </a:lvl1pPr>
          </a:lstStyle>
          <a:p>
            <a:r>
              <a:rPr lang="en-US"/>
              <a:t>End slide</a:t>
            </a:r>
          </a:p>
        </p:txBody>
      </p:sp>
      <p:pic>
        <p:nvPicPr>
          <p:cNvPr id="7" name="Picture 6"/>
          <p:cNvPicPr>
            <a:picLocks noChangeAspect="1"/>
          </p:cNvPicPr>
          <p:nvPr userDrawn="1"/>
        </p:nvPicPr>
        <p:blipFill>
          <a:blip r:embed="rId2"/>
          <a:srcRect/>
          <a:stretch/>
        </p:blipFill>
        <p:spPr>
          <a:xfrm>
            <a:off x="1157474" y="5703036"/>
            <a:ext cx="1803097" cy="520192"/>
          </a:xfrm>
          <a:prstGeom prst="rect">
            <a:avLst/>
          </a:prstGeom>
        </p:spPr>
      </p:pic>
    </p:spTree>
    <p:extLst>
      <p:ext uri="{BB962C8B-B14F-4D97-AF65-F5344CB8AC3E}">
        <p14:creationId xmlns:p14="http://schemas.microsoft.com/office/powerpoint/2010/main" val="11773608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B002232-2BA3-C349-AFD1-802FA144F459}"/>
              </a:ext>
            </a:extLst>
          </p:cNvPr>
          <p:cNvSpPr/>
          <p:nvPr userDrawn="1"/>
        </p:nvSpPr>
        <p:spPr>
          <a:xfrm>
            <a:off x="0" y="0"/>
            <a:ext cx="12192000" cy="6858000"/>
          </a:xfrm>
          <a:prstGeom prst="rect">
            <a:avLst/>
          </a:prstGeom>
          <a:gradFill flip="none" rotWithShape="1">
            <a:gsLst>
              <a:gs pos="25000">
                <a:schemeClr val="tx2"/>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7" name="Graphic 16">
            <a:extLst>
              <a:ext uri="{FF2B5EF4-FFF2-40B4-BE49-F238E27FC236}">
                <a16:creationId xmlns:a16="http://schemas.microsoft.com/office/drawing/2014/main" id="{8C19767B-59C7-9542-B619-00C2DC51AE4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60952" y="499219"/>
            <a:ext cx="1600200" cy="459632"/>
          </a:xfrm>
          <a:prstGeom prst="rect">
            <a:avLst/>
          </a:prstGeom>
        </p:spPr>
      </p:pic>
      <p:sp>
        <p:nvSpPr>
          <p:cNvPr id="4" name="Footer Placeholder 4">
            <a:extLst>
              <a:ext uri="{FF2B5EF4-FFF2-40B4-BE49-F238E27FC236}">
                <a16:creationId xmlns:a16="http://schemas.microsoft.com/office/drawing/2014/main" id="{D59DEA42-F1B3-4D8E-821E-811E65CD65CF}"/>
              </a:ext>
            </a:extLst>
          </p:cNvPr>
          <p:cNvSpPr txBox="1">
            <a:spLocks/>
          </p:cNvSpPr>
          <p:nvPr userDrawn="1"/>
        </p:nvSpPr>
        <p:spPr>
          <a:xfrm>
            <a:off x="1524001" y="6201834"/>
            <a:ext cx="9461500" cy="486833"/>
          </a:xfrm>
          <a:prstGeom prst="rect">
            <a:avLst/>
          </a:prstGeom>
        </p:spPr>
        <p:txBody>
          <a:bodyPr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067"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r>
              <a:rPr lang="en-US" sz="16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a:t>
            </a:r>
          </a:p>
          <a:p>
            <a:pPr fontAlgn="auto">
              <a:spcBef>
                <a:spcPts val="0"/>
              </a:spcBef>
              <a:spcAft>
                <a:spcPts val="0"/>
              </a:spcAft>
              <a:defRPr/>
            </a:pPr>
            <a:endParaRPr lang="en-US" sz="1600" spc="133"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spTree>
    <p:extLst>
      <p:ext uri="{BB962C8B-B14F-4D97-AF65-F5344CB8AC3E}">
        <p14:creationId xmlns:p14="http://schemas.microsoft.com/office/powerpoint/2010/main" val="38050275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ec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9E8B5FB-6590-E14F-846A-4A8FBA953F2D}"/>
              </a:ext>
            </a:extLst>
          </p:cNvPr>
          <p:cNvSpPr/>
          <p:nvPr userDrawn="1"/>
        </p:nvSpPr>
        <p:spPr>
          <a:xfrm>
            <a:off x="0" y="0"/>
            <a:ext cx="12192000"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571500" y="768352"/>
            <a:ext cx="10972800" cy="2852737"/>
          </a:xfrm>
        </p:spPr>
        <p:txBody>
          <a:bodyPr anchor="b">
            <a:noAutofit/>
          </a:bodyPr>
          <a:lstStyle>
            <a:lvl1pPr>
              <a:lnSpc>
                <a:spcPct val="100000"/>
              </a:lnSpc>
              <a:defRPr sz="6000">
                <a:solidFill>
                  <a:schemeClr val="bg1"/>
                </a:solidFill>
              </a:defRPr>
            </a:lvl1pPr>
          </a:lstStyle>
          <a:p>
            <a:r>
              <a:rPr lang="en-US" dirty="0"/>
              <a:t>Click to edit section title</a:t>
            </a:r>
          </a:p>
        </p:txBody>
      </p:sp>
      <p:sp>
        <p:nvSpPr>
          <p:cNvPr id="3" name="Text Placeholder 2"/>
          <p:cNvSpPr>
            <a:spLocks noGrp="1"/>
          </p:cNvSpPr>
          <p:nvPr>
            <p:ph type="body" idx="1" hasCustomPrompt="1"/>
          </p:nvPr>
        </p:nvSpPr>
        <p:spPr>
          <a:xfrm>
            <a:off x="571500" y="3639344"/>
            <a:ext cx="10972800" cy="1500187"/>
          </a:xfrm>
        </p:spPr>
        <p:txBody>
          <a:bodyPr>
            <a:noAutofit/>
          </a:bodyPr>
          <a:lstStyle>
            <a:lvl1pPr marL="0" indent="0">
              <a:lnSpc>
                <a:spcPct val="100000"/>
              </a:lnSpc>
              <a:buNone/>
              <a:defRPr sz="2800">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sub-header</a:t>
            </a:r>
          </a:p>
        </p:txBody>
      </p:sp>
      <p:pic>
        <p:nvPicPr>
          <p:cNvPr id="7" name="Picture 6">
            <a:extLst>
              <a:ext uri="{FF2B5EF4-FFF2-40B4-BE49-F238E27FC236}">
                <a16:creationId xmlns:a16="http://schemas.microsoft.com/office/drawing/2014/main" id="{A9EA11BA-C213-1041-BCA5-D7B3BD79CCEE}"/>
              </a:ext>
            </a:extLst>
          </p:cNvPr>
          <p:cNvPicPr>
            <a:picLocks noChangeAspect="1"/>
          </p:cNvPicPr>
          <p:nvPr userDrawn="1"/>
        </p:nvPicPr>
        <p:blipFill>
          <a:blip r:embed="rId2"/>
          <a:stretch>
            <a:fillRect/>
          </a:stretch>
        </p:blipFill>
        <p:spPr>
          <a:xfrm>
            <a:off x="10956517" y="6410513"/>
            <a:ext cx="1033272" cy="301032"/>
          </a:xfrm>
          <a:prstGeom prst="rect">
            <a:avLst/>
          </a:prstGeom>
        </p:spPr>
      </p:pic>
    </p:spTree>
    <p:extLst>
      <p:ext uri="{BB962C8B-B14F-4D97-AF65-F5344CB8AC3E}">
        <p14:creationId xmlns:p14="http://schemas.microsoft.com/office/powerpoint/2010/main" val="3632170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 Intro">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042045" y="3440510"/>
            <a:ext cx="9896888" cy="1856581"/>
          </a:xfrm>
          <a:prstGeom prst="rect">
            <a:avLst/>
          </a:prstGeom>
        </p:spPr>
        <p:txBody>
          <a:bodyPr>
            <a:normAutofit/>
          </a:bodyPr>
          <a:lstStyle>
            <a:lvl1pPr marL="256026" indent="-256026">
              <a:buClr>
                <a:srgbClr val="787878"/>
              </a:buClr>
              <a:defRPr sz="2400" baseline="0">
                <a:solidFill>
                  <a:srgbClr val="4D4E53"/>
                </a:solidFill>
              </a:defRPr>
            </a:lvl1pPr>
          </a:lstStyle>
          <a:p>
            <a:pPr lvl="0"/>
            <a:r>
              <a:rPr lang="en-US"/>
              <a:t>These are bullet points. Try to use no more than 3 bullet points.</a:t>
            </a:r>
          </a:p>
          <a:p>
            <a:pPr lvl="0"/>
            <a:r>
              <a:rPr lang="en-US"/>
              <a:t>The bullets are always round.</a:t>
            </a:r>
          </a:p>
          <a:p>
            <a:pPr lvl="0"/>
            <a:r>
              <a:rPr lang="en-US"/>
              <a:t>The text is always gray, FS Elliot font.</a:t>
            </a:r>
          </a:p>
        </p:txBody>
      </p:sp>
      <p:sp>
        <p:nvSpPr>
          <p:cNvPr id="5" name="Text Placeholder 4"/>
          <p:cNvSpPr>
            <a:spLocks noGrp="1"/>
          </p:cNvSpPr>
          <p:nvPr>
            <p:ph type="body" sz="quarter" idx="12" hasCustomPrompt="1"/>
          </p:nvPr>
        </p:nvSpPr>
        <p:spPr>
          <a:xfrm>
            <a:off x="1041400" y="2075147"/>
            <a:ext cx="8627533" cy="1026584"/>
          </a:xfrm>
        </p:spPr>
        <p:txBody>
          <a:bodyPr>
            <a:noAutofit/>
          </a:bodyPr>
          <a:lstStyle>
            <a:lvl1pPr marL="0" indent="0">
              <a:buNone/>
              <a:defRPr sz="2400">
                <a:solidFill>
                  <a:schemeClr val="accent5"/>
                </a:solidFill>
              </a:defRPr>
            </a:lvl1pPr>
          </a:lstStyle>
          <a:p>
            <a:pPr lvl="0"/>
            <a:r>
              <a:rPr lang="en-US"/>
              <a:t>Text can go here, if you need it. Definitions, body copy, that sort of thing. Text can go here, if you need it. Definitions, body copy, that sort of thing.</a:t>
            </a:r>
          </a:p>
        </p:txBody>
      </p:sp>
      <p:sp>
        <p:nvSpPr>
          <p:cNvPr id="7" name="Text Placeholder 12"/>
          <p:cNvSpPr>
            <a:spLocks noGrp="1"/>
          </p:cNvSpPr>
          <p:nvPr>
            <p:ph type="body" sz="quarter" idx="11" hasCustomPrompt="1"/>
          </p:nvPr>
        </p:nvSpPr>
        <p:spPr>
          <a:xfrm>
            <a:off x="1042046" y="645917"/>
            <a:ext cx="5494221" cy="530673"/>
          </a:xfrm>
          <a:prstGeom prst="rect">
            <a:avLst/>
          </a:prstGeom>
        </p:spPr>
        <p:txBody>
          <a:bodyPr>
            <a:normAutofit/>
          </a:bodyPr>
          <a:lstStyle>
            <a:lvl1pPr marL="0" indent="0">
              <a:buNone/>
              <a:defRPr sz="2400" baseline="0">
                <a:solidFill>
                  <a:srgbClr val="13294B"/>
                </a:solidFill>
              </a:defRPr>
            </a:lvl1pPr>
          </a:lstStyle>
          <a:p>
            <a:pPr lvl="0"/>
            <a:r>
              <a:rPr lang="en-US"/>
              <a:t>Section name (optional)</a:t>
            </a:r>
          </a:p>
        </p:txBody>
      </p:sp>
      <p:pic>
        <p:nvPicPr>
          <p:cNvPr id="2" name="Picture 1"/>
          <p:cNvPicPr>
            <a:picLocks noChangeAspect="1"/>
          </p:cNvPicPr>
          <p:nvPr userDrawn="1"/>
        </p:nvPicPr>
        <p:blipFill>
          <a:blip r:embed="rId2"/>
          <a:srcRect/>
          <a:stretch/>
        </p:blipFill>
        <p:spPr>
          <a:xfrm>
            <a:off x="10062446" y="6068101"/>
            <a:ext cx="1803097" cy="520192"/>
          </a:xfrm>
          <a:prstGeom prst="rect">
            <a:avLst/>
          </a:prstGeom>
        </p:spPr>
      </p:pic>
      <p:sp>
        <p:nvSpPr>
          <p:cNvPr id="10" name="Footer Placeholder 4"/>
          <p:cNvSpPr>
            <a:spLocks noGrp="1"/>
          </p:cNvSpPr>
          <p:nvPr>
            <p:ph type="ftr" sz="quarter" idx="3"/>
          </p:nvPr>
        </p:nvSpPr>
        <p:spPr>
          <a:xfrm>
            <a:off x="1042045" y="6356351"/>
            <a:ext cx="3860800" cy="365125"/>
          </a:xfrm>
          <a:prstGeom prst="rect">
            <a:avLst/>
          </a:prstGeom>
        </p:spPr>
        <p:txBody>
          <a:bodyPr vert="horz" lIns="91440" tIns="45720" rIns="91440" bIns="45720" rtlCol="0" anchor="ctr"/>
          <a:lstStyle>
            <a:lvl1pPr algn="l">
              <a:defRPr sz="1600">
                <a:solidFill>
                  <a:srgbClr val="4D4E53"/>
                </a:solidFill>
              </a:defRPr>
            </a:lvl1pPr>
          </a:lstStyle>
          <a:p>
            <a:r>
              <a:rPr lang="en-US"/>
              <a:t>Footnotes</a:t>
            </a:r>
          </a:p>
        </p:txBody>
      </p:sp>
      <p:sp>
        <p:nvSpPr>
          <p:cNvPr id="12" name="Slide Number Placeholder 5"/>
          <p:cNvSpPr>
            <a:spLocks noGrp="1"/>
          </p:cNvSpPr>
          <p:nvPr>
            <p:ph type="sldNum" sz="quarter" idx="4"/>
          </p:nvPr>
        </p:nvSpPr>
        <p:spPr>
          <a:xfrm>
            <a:off x="203200" y="6356351"/>
            <a:ext cx="508000" cy="365125"/>
          </a:xfrm>
          <a:prstGeom prst="rect">
            <a:avLst/>
          </a:prstGeom>
        </p:spPr>
        <p:txBody>
          <a:bodyPr vert="horz" lIns="91440" tIns="45720" rIns="91440" bIns="45720" rtlCol="0" anchor="ctr"/>
          <a:lstStyle>
            <a:lvl1pPr algn="l">
              <a:defRPr sz="1600">
                <a:solidFill>
                  <a:srgbClr val="4D4E53"/>
                </a:solidFill>
              </a:defRPr>
            </a:lvl1pPr>
          </a:lstStyle>
          <a:p>
            <a:fld id="{61445BA3-2CB5-7C4E-ABD2-87FA1F6BEAE1}" type="slidenum">
              <a:rPr lang="en-US" smtClean="0"/>
              <a:pPr/>
              <a:t>‹#›</a:t>
            </a:fld>
            <a:endParaRPr lang="en-US"/>
          </a:p>
        </p:txBody>
      </p:sp>
      <p:sp>
        <p:nvSpPr>
          <p:cNvPr id="13" name="Title 1"/>
          <p:cNvSpPr>
            <a:spLocks noGrp="1"/>
          </p:cNvSpPr>
          <p:nvPr>
            <p:ph type="title" hasCustomPrompt="1"/>
          </p:nvPr>
        </p:nvSpPr>
        <p:spPr>
          <a:xfrm>
            <a:off x="1042046" y="1431558"/>
            <a:ext cx="8627533" cy="663449"/>
          </a:xfrm>
        </p:spPr>
        <p:txBody>
          <a:bodyPr anchor="t">
            <a:noAutofit/>
          </a:bodyPr>
          <a:lstStyle>
            <a:lvl1pPr algn="l">
              <a:lnSpc>
                <a:spcPct val="80000"/>
              </a:lnSpc>
              <a:defRPr sz="4533" b="0" i="0">
                <a:solidFill>
                  <a:srgbClr val="0091DA"/>
                </a:solidFill>
                <a:latin typeface="FS Elliot Pro"/>
                <a:cs typeface="FS Elliot Pro"/>
              </a:defRPr>
            </a:lvl1pPr>
          </a:lstStyle>
          <a:p>
            <a:r>
              <a:rPr lang="en-US"/>
              <a:t>Slide title goes here</a:t>
            </a:r>
          </a:p>
        </p:txBody>
      </p:sp>
    </p:spTree>
    <p:extLst>
      <p:ext uri="{BB962C8B-B14F-4D97-AF65-F5344CB8AC3E}">
        <p14:creationId xmlns:p14="http://schemas.microsoft.com/office/powerpoint/2010/main" val="23703404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792A1F-A590-EF48-83AB-D87AD62ADC69}"/>
              </a:ext>
            </a:extLst>
          </p:cNvPr>
          <p:cNvSpPr/>
          <p:nvPr userDrawn="1"/>
        </p:nvSpPr>
        <p:spPr>
          <a:xfrm>
            <a:off x="0" y="0"/>
            <a:ext cx="4059381"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7" name="Footer Placeholder 2">
            <a:extLst>
              <a:ext uri="{FF2B5EF4-FFF2-40B4-BE49-F238E27FC236}">
                <a16:creationId xmlns:a16="http://schemas.microsoft.com/office/drawing/2014/main" id="{3F8909EC-2FF6-E840-96B7-2817EDD960E4}"/>
              </a:ext>
            </a:extLst>
          </p:cNvPr>
          <p:cNvSpPr>
            <a:spLocks noGrp="1"/>
          </p:cNvSpPr>
          <p:nvPr>
            <p:ph type="ftr" sz="quarter" idx="10"/>
          </p:nvPr>
        </p:nvSpPr>
        <p:spPr>
          <a:xfrm>
            <a:off x="615465" y="6290196"/>
            <a:ext cx="2820465" cy="365125"/>
          </a:xfrm>
        </p:spPr>
        <p:txBody>
          <a:bodyPr/>
          <a:lstStyle>
            <a:lvl1pPr>
              <a:defRPr>
                <a:solidFill>
                  <a:schemeClr val="bg1"/>
                </a:solidFill>
              </a:defRPr>
            </a:lvl1pPr>
          </a:lstStyle>
          <a:p>
            <a:endParaRPr lang="en-US" dirty="0"/>
          </a:p>
        </p:txBody>
      </p:sp>
      <p:sp>
        <p:nvSpPr>
          <p:cNvPr id="8" name="Slide Number Placeholder 3">
            <a:extLst>
              <a:ext uri="{FF2B5EF4-FFF2-40B4-BE49-F238E27FC236}">
                <a16:creationId xmlns:a16="http://schemas.microsoft.com/office/drawing/2014/main" id="{2ED722F9-6A6B-1742-9630-04E14C434038}"/>
              </a:ext>
            </a:extLst>
          </p:cNvPr>
          <p:cNvSpPr>
            <a:spLocks noGrp="1"/>
          </p:cNvSpPr>
          <p:nvPr>
            <p:ph type="sldNum" sz="quarter" idx="11"/>
          </p:nvPr>
        </p:nvSpPr>
        <p:spPr>
          <a:xfrm>
            <a:off x="191891" y="6290198"/>
            <a:ext cx="417711" cy="377825"/>
          </a:xfrm>
        </p:spPr>
        <p:txBody>
          <a:bodyPr/>
          <a:lstStyle>
            <a:lvl1pPr>
              <a:defRPr>
                <a:solidFill>
                  <a:schemeClr val="bg1"/>
                </a:solidFill>
              </a:defRPr>
            </a:lvl1pPr>
          </a:lstStyle>
          <a:p>
            <a:fld id="{13CF28CE-A392-6E4E-B8A8-233A7BF58CFD}" type="slidenum">
              <a:rPr lang="en-US" smtClean="0"/>
              <a:pPr/>
              <a:t>‹#›</a:t>
            </a:fld>
            <a:endParaRPr lang="en-US" dirty="0"/>
          </a:p>
        </p:txBody>
      </p:sp>
      <p:sp>
        <p:nvSpPr>
          <p:cNvPr id="14" name="Title 1">
            <a:extLst>
              <a:ext uri="{FF2B5EF4-FFF2-40B4-BE49-F238E27FC236}">
                <a16:creationId xmlns:a16="http://schemas.microsoft.com/office/drawing/2014/main" id="{121205F6-42E3-1E4A-87F9-E422C9C5F40B}"/>
              </a:ext>
            </a:extLst>
          </p:cNvPr>
          <p:cNvSpPr>
            <a:spLocks noGrp="1"/>
          </p:cNvSpPr>
          <p:nvPr>
            <p:ph type="title" hasCustomPrompt="1"/>
          </p:nvPr>
        </p:nvSpPr>
        <p:spPr>
          <a:xfrm>
            <a:off x="609602" y="617653"/>
            <a:ext cx="2840183" cy="457200"/>
          </a:xfrm>
        </p:spPr>
        <p:txBody>
          <a:bodyPr anchor="t">
            <a:noAutofit/>
          </a:bodyPr>
          <a:lstStyle>
            <a:lvl1pPr>
              <a:lnSpc>
                <a:spcPct val="100000"/>
              </a:lnSpc>
              <a:defRPr>
                <a:solidFill>
                  <a:schemeClr val="bg1"/>
                </a:solidFill>
              </a:defRPr>
            </a:lvl1pPr>
          </a:lstStyle>
          <a:p>
            <a:r>
              <a:rPr lang="en-US" dirty="0"/>
              <a:t>Click to edit header</a:t>
            </a:r>
          </a:p>
        </p:txBody>
      </p:sp>
      <p:sp>
        <p:nvSpPr>
          <p:cNvPr id="15" name="Content Placeholder 2">
            <a:extLst>
              <a:ext uri="{FF2B5EF4-FFF2-40B4-BE49-F238E27FC236}">
                <a16:creationId xmlns:a16="http://schemas.microsoft.com/office/drawing/2014/main" id="{93D6777C-71E3-7C4F-BAF0-8804B54995C4}"/>
              </a:ext>
            </a:extLst>
          </p:cNvPr>
          <p:cNvSpPr>
            <a:spLocks noGrp="1"/>
          </p:cNvSpPr>
          <p:nvPr>
            <p:ph idx="1" hasCustomPrompt="1"/>
          </p:nvPr>
        </p:nvSpPr>
        <p:spPr>
          <a:xfrm>
            <a:off x="609602" y="2914817"/>
            <a:ext cx="2840183" cy="4137227"/>
          </a:xfrm>
        </p:spPr>
        <p:txBody>
          <a:bodyPr>
            <a:noAutofit/>
          </a:bodyPr>
          <a:lstStyle>
            <a:lvl1pPr marL="182870" indent="-182870">
              <a:lnSpc>
                <a:spcPct val="90000"/>
              </a:lnSpc>
              <a:spcBef>
                <a:spcPts val="0"/>
              </a:spcBef>
              <a:spcAft>
                <a:spcPts val="600"/>
              </a:spcAft>
              <a:defRPr sz="1800">
                <a:solidFill>
                  <a:schemeClr val="bg1"/>
                </a:solidFill>
              </a:defRPr>
            </a:lvl1pPr>
            <a:lvl2pPr marL="640048" indent="-182870">
              <a:lnSpc>
                <a:spcPct val="90000"/>
              </a:lnSpc>
              <a:spcBef>
                <a:spcPts val="0"/>
              </a:spcBef>
              <a:spcAft>
                <a:spcPts val="600"/>
              </a:spcAft>
              <a:buFont typeface="STIXGeneral-Regular" pitchFamily="2" charset="2"/>
              <a:buChar char="⎯"/>
              <a:defRPr sz="1600">
                <a:solidFill>
                  <a:schemeClr val="bg1"/>
                </a:solidFill>
              </a:defRPr>
            </a:lvl2pPr>
            <a:lvl3pPr marL="1097226" indent="-182870">
              <a:lnSpc>
                <a:spcPct val="90000"/>
              </a:lnSpc>
              <a:spcBef>
                <a:spcPts val="0"/>
              </a:spcBef>
              <a:spcAft>
                <a:spcPts val="600"/>
              </a:spcAft>
              <a:buFont typeface=".PingFang SC Regular"/>
              <a:buChar char="・"/>
              <a:defRPr sz="1400">
                <a:solidFill>
                  <a:schemeClr val="bg1"/>
                </a:solidFill>
              </a:defRPr>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6" name="Text Placeholder 8">
            <a:extLst>
              <a:ext uri="{FF2B5EF4-FFF2-40B4-BE49-F238E27FC236}">
                <a16:creationId xmlns:a16="http://schemas.microsoft.com/office/drawing/2014/main" id="{0E7A64E0-A6B6-9C40-A442-C73CAE340C78}"/>
              </a:ext>
            </a:extLst>
          </p:cNvPr>
          <p:cNvSpPr>
            <a:spLocks noGrp="1"/>
          </p:cNvSpPr>
          <p:nvPr>
            <p:ph type="body" sz="quarter" idx="13" hasCustomPrompt="1"/>
          </p:nvPr>
        </p:nvSpPr>
        <p:spPr>
          <a:xfrm>
            <a:off x="609603" y="1675880"/>
            <a:ext cx="2840183" cy="274320"/>
          </a:xfrm>
        </p:spPr>
        <p:txBody>
          <a:bodyPr anchor="t"/>
          <a:lstStyle>
            <a:lvl1pPr marL="0" indent="0">
              <a:lnSpc>
                <a:spcPct val="100000"/>
              </a:lnSpc>
              <a:buNone/>
              <a:defRPr sz="2000">
                <a:solidFill>
                  <a:schemeClr val="bg1"/>
                </a:solidFill>
              </a:defRPr>
            </a:lvl1pPr>
            <a:lvl2pPr marL="457178" indent="0">
              <a:buNone/>
              <a:defRPr/>
            </a:lvl2pPr>
          </a:lstStyle>
          <a:p>
            <a:pPr lvl="0"/>
            <a:r>
              <a:rPr lang="en-US" dirty="0"/>
              <a:t>Click to edit sub-header</a:t>
            </a:r>
          </a:p>
        </p:txBody>
      </p:sp>
      <p:sp>
        <p:nvSpPr>
          <p:cNvPr id="17" name="Text Placeholder 2">
            <a:extLst>
              <a:ext uri="{FF2B5EF4-FFF2-40B4-BE49-F238E27FC236}">
                <a16:creationId xmlns:a16="http://schemas.microsoft.com/office/drawing/2014/main" id="{02D7C14E-06C5-5F4C-AD42-BDE854FC4306}"/>
              </a:ext>
            </a:extLst>
          </p:cNvPr>
          <p:cNvSpPr>
            <a:spLocks noGrp="1"/>
          </p:cNvSpPr>
          <p:nvPr>
            <p:ph type="body" idx="14" hasCustomPrompt="1"/>
          </p:nvPr>
        </p:nvSpPr>
        <p:spPr>
          <a:xfrm>
            <a:off x="609602" y="2318996"/>
            <a:ext cx="2840183" cy="518883"/>
          </a:xfrm>
        </p:spPr>
        <p:txBody>
          <a:bodyPr anchor="b">
            <a:noAutofit/>
          </a:bodyPr>
          <a:lstStyle>
            <a:lvl1pPr marL="0" indent="0">
              <a:lnSpc>
                <a:spcPct val="100000"/>
              </a:lnSpc>
              <a:spcBef>
                <a:spcPts val="0"/>
              </a:spcBef>
              <a:spcAft>
                <a:spcPts val="0"/>
              </a:spcAft>
              <a:buNone/>
              <a:defRPr sz="1800" b="1" i="0">
                <a:solidFill>
                  <a:srgbClr val="55FFF5"/>
                </a:solidFill>
                <a:latin typeface="FS Elliot Pro" panose="02000503040000020004" pitchFamily="2" charset="0"/>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dirty="0"/>
              <a:t>Click to edit text </a:t>
            </a:r>
            <a:br>
              <a:rPr lang="en-US" dirty="0"/>
            </a:br>
            <a:r>
              <a:rPr lang="en-US" dirty="0"/>
              <a:t>sub-header</a:t>
            </a:r>
          </a:p>
        </p:txBody>
      </p:sp>
      <p:pic>
        <p:nvPicPr>
          <p:cNvPr id="11" name="Picture 10" descr="Logo&#10;&#10;Description automatically generated">
            <a:extLst>
              <a:ext uri="{FF2B5EF4-FFF2-40B4-BE49-F238E27FC236}">
                <a16:creationId xmlns:a16="http://schemas.microsoft.com/office/drawing/2014/main" id="{29E29774-27D5-F542-B442-3DB8070A36B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26192" y="6207737"/>
            <a:ext cx="1511808" cy="421900"/>
          </a:xfrm>
          <a:prstGeom prst="rect">
            <a:avLst/>
          </a:prstGeom>
        </p:spPr>
      </p:pic>
    </p:spTree>
    <p:extLst>
      <p:ext uri="{BB962C8B-B14F-4D97-AF65-F5344CB8AC3E}">
        <p14:creationId xmlns:p14="http://schemas.microsoft.com/office/powerpoint/2010/main" val="2820340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4 Right Blu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3CF19ED-DEA6-DB41-B4DD-0E8A6B818A55}"/>
              </a:ext>
            </a:extLst>
          </p:cNvPr>
          <p:cNvSpPr>
            <a:spLocks noGrp="1"/>
          </p:cNvSpPr>
          <p:nvPr>
            <p:ph type="ftr" sz="quarter" idx="10"/>
          </p:nvPr>
        </p:nvSpPr>
        <p:spPr>
          <a:xfrm>
            <a:off x="615463" y="6290196"/>
            <a:ext cx="7184647" cy="365125"/>
          </a:xfrm>
        </p:spPr>
        <p:txBody>
          <a:bodyPr/>
          <a:lstStyle/>
          <a:p>
            <a:endParaRPr lang="en-US" dirty="0"/>
          </a:p>
        </p:txBody>
      </p:sp>
      <p:sp>
        <p:nvSpPr>
          <p:cNvPr id="4" name="Slide Number Placeholder 3">
            <a:extLst>
              <a:ext uri="{FF2B5EF4-FFF2-40B4-BE49-F238E27FC236}">
                <a16:creationId xmlns:a16="http://schemas.microsoft.com/office/drawing/2014/main" id="{625CFF2C-AE00-F343-A5A6-EE1A3CCD7399}"/>
              </a:ext>
            </a:extLst>
          </p:cNvPr>
          <p:cNvSpPr>
            <a:spLocks noGrp="1"/>
          </p:cNvSpPr>
          <p:nvPr>
            <p:ph type="sldNum" sz="quarter" idx="11"/>
          </p:nvPr>
        </p:nvSpPr>
        <p:spPr/>
        <p:txBody>
          <a:bodyPr/>
          <a:lstStyle/>
          <a:p>
            <a:fld id="{13CF28CE-A392-6E4E-B8A8-233A7BF58CFD}" type="slidenum">
              <a:rPr lang="en-US" smtClean="0"/>
              <a:pPr/>
              <a:t>‹#›</a:t>
            </a:fld>
            <a:endParaRPr lang="en-US" dirty="0"/>
          </a:p>
        </p:txBody>
      </p:sp>
      <p:sp>
        <p:nvSpPr>
          <p:cNvPr id="5" name="Rectangle 4">
            <a:extLst>
              <a:ext uri="{FF2B5EF4-FFF2-40B4-BE49-F238E27FC236}">
                <a16:creationId xmlns:a16="http://schemas.microsoft.com/office/drawing/2014/main" id="{224A4B61-A71A-1E49-BE8C-D948913FF42C}"/>
              </a:ext>
            </a:extLst>
          </p:cNvPr>
          <p:cNvSpPr/>
          <p:nvPr userDrawn="1"/>
        </p:nvSpPr>
        <p:spPr>
          <a:xfrm>
            <a:off x="8132619" y="0"/>
            <a:ext cx="4059381"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itle 1">
            <a:extLst>
              <a:ext uri="{FF2B5EF4-FFF2-40B4-BE49-F238E27FC236}">
                <a16:creationId xmlns:a16="http://schemas.microsoft.com/office/drawing/2014/main" id="{9341CA3C-AC0F-2549-A44A-028F20AEB871}"/>
              </a:ext>
            </a:extLst>
          </p:cNvPr>
          <p:cNvSpPr>
            <a:spLocks noGrp="1"/>
          </p:cNvSpPr>
          <p:nvPr>
            <p:ph type="title" hasCustomPrompt="1"/>
          </p:nvPr>
        </p:nvSpPr>
        <p:spPr>
          <a:xfrm>
            <a:off x="609599" y="617653"/>
            <a:ext cx="7086600" cy="457200"/>
          </a:xfrm>
        </p:spPr>
        <p:txBody>
          <a:bodyPr anchor="t">
            <a:noAutofit/>
          </a:bodyPr>
          <a:lstStyle>
            <a:lvl1pPr>
              <a:lnSpc>
                <a:spcPct val="100000"/>
              </a:lnSpc>
              <a:defRPr/>
            </a:lvl1pPr>
          </a:lstStyle>
          <a:p>
            <a:r>
              <a:rPr lang="en-US" dirty="0"/>
              <a:t>Click to edit header</a:t>
            </a:r>
          </a:p>
        </p:txBody>
      </p:sp>
      <p:sp>
        <p:nvSpPr>
          <p:cNvPr id="12" name="Content Placeholder 2">
            <a:extLst>
              <a:ext uri="{FF2B5EF4-FFF2-40B4-BE49-F238E27FC236}">
                <a16:creationId xmlns:a16="http://schemas.microsoft.com/office/drawing/2014/main" id="{432FD718-B5F6-BF43-9FF7-85E89625FDAA}"/>
              </a:ext>
            </a:extLst>
          </p:cNvPr>
          <p:cNvSpPr>
            <a:spLocks noGrp="1"/>
          </p:cNvSpPr>
          <p:nvPr>
            <p:ph idx="1" hasCustomPrompt="1"/>
          </p:nvPr>
        </p:nvSpPr>
        <p:spPr>
          <a:xfrm>
            <a:off x="609599" y="2114205"/>
            <a:ext cx="7086600" cy="4137227"/>
          </a:xfrm>
        </p:spPr>
        <p:txBody>
          <a:bodyPr>
            <a:noAutofit/>
          </a:bodyPr>
          <a:lstStyle>
            <a:lvl1pPr marL="182875" indent="-182875">
              <a:lnSpc>
                <a:spcPct val="90000"/>
              </a:lnSpc>
              <a:spcBef>
                <a:spcPts val="0"/>
              </a:spcBef>
              <a:spcAft>
                <a:spcPts val="600"/>
              </a:spcAft>
              <a:defRPr sz="1800"/>
            </a:lvl1pPr>
            <a:lvl2pPr marL="640064" indent="-182875">
              <a:lnSpc>
                <a:spcPct val="90000"/>
              </a:lnSpc>
              <a:spcBef>
                <a:spcPts val="0"/>
              </a:spcBef>
              <a:spcAft>
                <a:spcPts val="600"/>
              </a:spcAft>
              <a:buFont typeface="STIXGeneral-Regular" pitchFamily="2" charset="2"/>
              <a:buChar char="⎯"/>
              <a:defRPr sz="1600"/>
            </a:lvl2pPr>
            <a:lvl3pPr marL="1097253" indent="-182875">
              <a:lnSpc>
                <a:spcPct val="90000"/>
              </a:lnSpc>
              <a:spcBef>
                <a:spcPts val="0"/>
              </a:spcBef>
              <a:spcAft>
                <a:spcPts val="600"/>
              </a:spcAft>
              <a:buFont typeface=".PingFang SC Regular"/>
              <a:buChar char="・"/>
              <a:defRPr sz="1400"/>
            </a:lvl3pPr>
            <a:lvl4pPr>
              <a:defRPr sz="1400"/>
            </a:lvl4pPr>
            <a:lvl5pPr>
              <a:defRPr sz="1200"/>
            </a:lvl5pPr>
          </a:lstStyle>
          <a:p>
            <a:pPr lvl="0"/>
            <a:r>
              <a:rPr lang="en-US" dirty="0"/>
              <a:t>Click to edit bullet</a:t>
            </a:r>
          </a:p>
          <a:p>
            <a:pPr lvl="1"/>
            <a:r>
              <a:rPr lang="en-US" dirty="0"/>
              <a:t>Second level</a:t>
            </a:r>
          </a:p>
          <a:p>
            <a:pPr lvl="2"/>
            <a:r>
              <a:rPr lang="en-US" dirty="0"/>
              <a:t>Third level</a:t>
            </a:r>
          </a:p>
        </p:txBody>
      </p:sp>
      <p:sp>
        <p:nvSpPr>
          <p:cNvPr id="13" name="Text Placeholder 8">
            <a:extLst>
              <a:ext uri="{FF2B5EF4-FFF2-40B4-BE49-F238E27FC236}">
                <a16:creationId xmlns:a16="http://schemas.microsoft.com/office/drawing/2014/main" id="{30CD7664-F0C1-CF42-B61D-50E2A9A76521}"/>
              </a:ext>
            </a:extLst>
          </p:cNvPr>
          <p:cNvSpPr>
            <a:spLocks noGrp="1"/>
          </p:cNvSpPr>
          <p:nvPr>
            <p:ph type="body" sz="quarter" idx="13" hasCustomPrompt="1"/>
          </p:nvPr>
        </p:nvSpPr>
        <p:spPr>
          <a:xfrm>
            <a:off x="609600" y="1156133"/>
            <a:ext cx="7086600" cy="274320"/>
          </a:xfrm>
        </p:spPr>
        <p:txBody>
          <a:bodyPr anchor="t"/>
          <a:lstStyle>
            <a:lvl1pPr marL="0" indent="0">
              <a:lnSpc>
                <a:spcPct val="100000"/>
              </a:lnSpc>
              <a:buNone/>
              <a:defRPr sz="2000"/>
            </a:lvl1pPr>
            <a:lvl2pPr marL="457189" indent="0">
              <a:buNone/>
              <a:defRPr/>
            </a:lvl2pPr>
          </a:lstStyle>
          <a:p>
            <a:pPr lvl="0"/>
            <a:r>
              <a:rPr lang="en-US" dirty="0"/>
              <a:t>Click to edit sub-header</a:t>
            </a:r>
          </a:p>
        </p:txBody>
      </p:sp>
      <p:sp>
        <p:nvSpPr>
          <p:cNvPr id="14" name="Text Placeholder 2">
            <a:extLst>
              <a:ext uri="{FF2B5EF4-FFF2-40B4-BE49-F238E27FC236}">
                <a16:creationId xmlns:a16="http://schemas.microsoft.com/office/drawing/2014/main" id="{9A439408-1FC6-E248-9C83-E21969C9C00F}"/>
              </a:ext>
            </a:extLst>
          </p:cNvPr>
          <p:cNvSpPr>
            <a:spLocks noGrp="1"/>
          </p:cNvSpPr>
          <p:nvPr>
            <p:ph type="body" idx="14" hasCustomPrompt="1"/>
          </p:nvPr>
        </p:nvSpPr>
        <p:spPr>
          <a:xfrm>
            <a:off x="609599" y="1518385"/>
            <a:ext cx="7086600" cy="518883"/>
          </a:xfrm>
        </p:spPr>
        <p:txBody>
          <a:bodyPr anchor="b">
            <a:noAutofit/>
          </a:bodyPr>
          <a:lstStyle>
            <a:lvl1pPr marL="0" indent="0">
              <a:lnSpc>
                <a:spcPct val="100000"/>
              </a:lnSpc>
              <a:spcBef>
                <a:spcPts val="0"/>
              </a:spcBef>
              <a:spcAft>
                <a:spcPts val="0"/>
              </a:spcAft>
              <a:buNone/>
              <a:defRPr sz="1800" b="1" i="0">
                <a:solidFill>
                  <a:srgbClr val="0076CF"/>
                </a:solidFill>
                <a:latin typeface="FS Elliot Pro" panose="02000503040000020004" pitchFamily="2" charset="0"/>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text sub-header</a:t>
            </a:r>
          </a:p>
        </p:txBody>
      </p:sp>
      <p:pic>
        <p:nvPicPr>
          <p:cNvPr id="16" name="Picture 15">
            <a:extLst>
              <a:ext uri="{FF2B5EF4-FFF2-40B4-BE49-F238E27FC236}">
                <a16:creationId xmlns:a16="http://schemas.microsoft.com/office/drawing/2014/main" id="{07A400F4-5C9F-D443-9893-8811824FC4AA}"/>
              </a:ext>
            </a:extLst>
          </p:cNvPr>
          <p:cNvPicPr>
            <a:picLocks noChangeAspect="1"/>
          </p:cNvPicPr>
          <p:nvPr userDrawn="1"/>
        </p:nvPicPr>
        <p:blipFill>
          <a:blip r:embed="rId2"/>
          <a:stretch>
            <a:fillRect/>
          </a:stretch>
        </p:blipFill>
        <p:spPr>
          <a:xfrm>
            <a:off x="10566655" y="6295921"/>
            <a:ext cx="1377696" cy="401376"/>
          </a:xfrm>
          <a:prstGeom prst="rect">
            <a:avLst/>
          </a:prstGeom>
        </p:spPr>
      </p:pic>
    </p:spTree>
    <p:extLst>
      <p:ext uri="{BB962C8B-B14F-4D97-AF65-F5344CB8AC3E}">
        <p14:creationId xmlns:p14="http://schemas.microsoft.com/office/powerpoint/2010/main" val="19727311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AA526EF-B177-1B47-8111-B573BE11668B}"/>
              </a:ext>
            </a:extLst>
          </p:cNvPr>
          <p:cNvSpPr/>
          <p:nvPr userDrawn="1"/>
        </p:nvSpPr>
        <p:spPr>
          <a:xfrm>
            <a:off x="0" y="0"/>
            <a:ext cx="12192000"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Footer Placeholder 2">
            <a:extLst>
              <a:ext uri="{FF2B5EF4-FFF2-40B4-BE49-F238E27FC236}">
                <a16:creationId xmlns:a16="http://schemas.microsoft.com/office/drawing/2014/main" id="{A6450C0A-F745-3249-8CEE-356A5ED51F4D}"/>
              </a:ext>
            </a:extLst>
          </p:cNvPr>
          <p:cNvSpPr>
            <a:spLocks noGrp="1"/>
          </p:cNvSpPr>
          <p:nvPr>
            <p:ph type="ftr" sz="quarter" idx="10"/>
          </p:nvPr>
        </p:nvSpPr>
        <p:spPr/>
        <p:txBody>
          <a:bodyPr/>
          <a:lstStyle>
            <a:lvl1pPr>
              <a:defRPr>
                <a:solidFill>
                  <a:schemeClr val="bg1"/>
                </a:solidFill>
              </a:defRPr>
            </a:lvl1pPr>
          </a:lstStyle>
          <a:p>
            <a:endParaRPr lang="en-US" dirty="0"/>
          </a:p>
        </p:txBody>
      </p:sp>
      <p:sp>
        <p:nvSpPr>
          <p:cNvPr id="4" name="Slide Number Placeholder 3">
            <a:extLst>
              <a:ext uri="{FF2B5EF4-FFF2-40B4-BE49-F238E27FC236}">
                <a16:creationId xmlns:a16="http://schemas.microsoft.com/office/drawing/2014/main" id="{B06BEFE7-4103-024C-A098-4B43A75369AE}"/>
              </a:ext>
            </a:extLst>
          </p:cNvPr>
          <p:cNvSpPr>
            <a:spLocks noGrp="1"/>
          </p:cNvSpPr>
          <p:nvPr>
            <p:ph type="sldNum" sz="quarter" idx="11"/>
          </p:nvPr>
        </p:nvSpPr>
        <p:spPr/>
        <p:txBody>
          <a:bodyPr/>
          <a:lstStyle>
            <a:lvl1pPr>
              <a:defRPr>
                <a:solidFill>
                  <a:schemeClr val="bg1"/>
                </a:solidFill>
              </a:defRPr>
            </a:lvl1pPr>
          </a:lstStyle>
          <a:p>
            <a:fld id="{13CF28CE-A392-6E4E-B8A8-233A7BF58CFD}" type="slidenum">
              <a:rPr lang="en-US" smtClean="0"/>
              <a:pPr/>
              <a:t>‹#›</a:t>
            </a:fld>
            <a:endParaRPr lang="en-US" dirty="0"/>
          </a:p>
        </p:txBody>
      </p:sp>
      <p:pic>
        <p:nvPicPr>
          <p:cNvPr id="7" name="Picture 6">
            <a:extLst>
              <a:ext uri="{FF2B5EF4-FFF2-40B4-BE49-F238E27FC236}">
                <a16:creationId xmlns:a16="http://schemas.microsoft.com/office/drawing/2014/main" id="{16FDC1F5-4F5C-4049-A1CE-1C593BAC517F}"/>
              </a:ext>
            </a:extLst>
          </p:cNvPr>
          <p:cNvPicPr>
            <a:picLocks noChangeAspect="1"/>
          </p:cNvPicPr>
          <p:nvPr userDrawn="1"/>
        </p:nvPicPr>
        <p:blipFill>
          <a:blip r:embed="rId2"/>
          <a:stretch>
            <a:fillRect/>
          </a:stretch>
        </p:blipFill>
        <p:spPr>
          <a:xfrm>
            <a:off x="10566655" y="6295921"/>
            <a:ext cx="1377696" cy="401376"/>
          </a:xfrm>
          <a:prstGeom prst="rect">
            <a:avLst/>
          </a:prstGeom>
        </p:spPr>
      </p:pic>
    </p:spTree>
    <p:extLst>
      <p:ext uri="{BB962C8B-B14F-4D97-AF65-F5344CB8AC3E}">
        <p14:creationId xmlns:p14="http://schemas.microsoft.com/office/powerpoint/2010/main" val="35637978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only -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6766CBA-FF80-0341-99F5-F6469D239AAD}"/>
              </a:ext>
            </a:extLst>
          </p:cNvPr>
          <p:cNvSpPr/>
          <p:nvPr userDrawn="1"/>
        </p:nvSpPr>
        <p:spPr>
          <a:xfrm>
            <a:off x="0" y="0"/>
            <a:ext cx="12192000" cy="6858000"/>
          </a:xfrm>
          <a:prstGeom prst="rect">
            <a:avLst/>
          </a:prstGeom>
          <a:gradFill flip="none" rotWithShape="1">
            <a:gsLst>
              <a:gs pos="25000">
                <a:schemeClr val="tx2"/>
              </a:gs>
              <a:gs pos="99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Footer Placeholder 2">
            <a:extLst>
              <a:ext uri="{FF2B5EF4-FFF2-40B4-BE49-F238E27FC236}">
                <a16:creationId xmlns:a16="http://schemas.microsoft.com/office/drawing/2014/main" id="{0F7680F3-2CC8-8B48-9D13-06B5FDE792FA}"/>
              </a:ext>
            </a:extLst>
          </p:cNvPr>
          <p:cNvSpPr>
            <a:spLocks noGrp="1"/>
          </p:cNvSpPr>
          <p:nvPr>
            <p:ph type="ftr" sz="quarter" idx="10"/>
          </p:nvPr>
        </p:nvSpPr>
        <p:spPr/>
        <p:txBody>
          <a:bodyPr/>
          <a:lstStyle>
            <a:lvl1pPr>
              <a:defRPr>
                <a:solidFill>
                  <a:schemeClr val="bg1"/>
                </a:solidFill>
              </a:defRPr>
            </a:lvl1pPr>
          </a:lstStyle>
          <a:p>
            <a:endParaRPr lang="en-US" dirty="0"/>
          </a:p>
        </p:txBody>
      </p:sp>
      <p:sp>
        <p:nvSpPr>
          <p:cNvPr id="4" name="Slide Number Placeholder 3">
            <a:extLst>
              <a:ext uri="{FF2B5EF4-FFF2-40B4-BE49-F238E27FC236}">
                <a16:creationId xmlns:a16="http://schemas.microsoft.com/office/drawing/2014/main" id="{FB6B1C5C-5053-D645-9BE5-0486EB502A8F}"/>
              </a:ext>
            </a:extLst>
          </p:cNvPr>
          <p:cNvSpPr>
            <a:spLocks noGrp="1"/>
          </p:cNvSpPr>
          <p:nvPr>
            <p:ph type="sldNum" sz="quarter" idx="11"/>
          </p:nvPr>
        </p:nvSpPr>
        <p:spPr/>
        <p:txBody>
          <a:bodyPr/>
          <a:lstStyle>
            <a:lvl1pPr>
              <a:defRPr>
                <a:solidFill>
                  <a:schemeClr val="bg1"/>
                </a:solidFill>
              </a:defRPr>
            </a:lvl1pPr>
          </a:lstStyle>
          <a:p>
            <a:fld id="{13CF28CE-A392-6E4E-B8A8-233A7BF58CFD}" type="slidenum">
              <a:rPr lang="en-US" smtClean="0"/>
              <a:pPr/>
              <a:t>‹#›</a:t>
            </a:fld>
            <a:endParaRPr lang="en-US" dirty="0"/>
          </a:p>
        </p:txBody>
      </p:sp>
      <p:sp>
        <p:nvSpPr>
          <p:cNvPr id="8" name="Title 1">
            <a:extLst>
              <a:ext uri="{FF2B5EF4-FFF2-40B4-BE49-F238E27FC236}">
                <a16:creationId xmlns:a16="http://schemas.microsoft.com/office/drawing/2014/main" id="{DE3EFEB4-E2A0-FE4F-BEF6-964364892179}"/>
              </a:ext>
            </a:extLst>
          </p:cNvPr>
          <p:cNvSpPr>
            <a:spLocks noGrp="1"/>
          </p:cNvSpPr>
          <p:nvPr>
            <p:ph type="title" hasCustomPrompt="1"/>
          </p:nvPr>
        </p:nvSpPr>
        <p:spPr>
          <a:xfrm>
            <a:off x="608013" y="617653"/>
            <a:ext cx="10972800" cy="457200"/>
          </a:xfrm>
        </p:spPr>
        <p:txBody>
          <a:bodyPr anchor="t">
            <a:noAutofit/>
          </a:bodyPr>
          <a:lstStyle>
            <a:lvl1pPr>
              <a:lnSpc>
                <a:spcPct val="100000"/>
              </a:lnSpc>
              <a:defRPr>
                <a:solidFill>
                  <a:schemeClr val="bg1"/>
                </a:solidFill>
              </a:defRPr>
            </a:lvl1pPr>
          </a:lstStyle>
          <a:p>
            <a:r>
              <a:rPr lang="en-US" dirty="0"/>
              <a:t>Click to edit header</a:t>
            </a:r>
          </a:p>
        </p:txBody>
      </p:sp>
      <p:pic>
        <p:nvPicPr>
          <p:cNvPr id="9" name="Picture 8">
            <a:extLst>
              <a:ext uri="{FF2B5EF4-FFF2-40B4-BE49-F238E27FC236}">
                <a16:creationId xmlns:a16="http://schemas.microsoft.com/office/drawing/2014/main" id="{F981AD6D-B19C-8F4E-8C27-5332A06CE7AA}"/>
              </a:ext>
            </a:extLst>
          </p:cNvPr>
          <p:cNvPicPr>
            <a:picLocks noChangeAspect="1"/>
          </p:cNvPicPr>
          <p:nvPr userDrawn="1"/>
        </p:nvPicPr>
        <p:blipFill>
          <a:blip r:embed="rId2"/>
          <a:stretch>
            <a:fillRect/>
          </a:stretch>
        </p:blipFill>
        <p:spPr>
          <a:xfrm>
            <a:off x="10566655" y="6295921"/>
            <a:ext cx="1377696" cy="401376"/>
          </a:xfrm>
          <a:prstGeom prst="rect">
            <a:avLst/>
          </a:prstGeom>
        </p:spPr>
      </p:pic>
    </p:spTree>
    <p:extLst>
      <p:ext uri="{BB962C8B-B14F-4D97-AF65-F5344CB8AC3E}">
        <p14:creationId xmlns:p14="http://schemas.microsoft.com/office/powerpoint/2010/main" val="3436718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1042046" y="1431558"/>
            <a:ext cx="8627533" cy="663449"/>
          </a:xfrm>
        </p:spPr>
        <p:txBody>
          <a:bodyPr anchor="t">
            <a:noAutofit/>
          </a:bodyPr>
          <a:lstStyle>
            <a:lvl1pPr algn="l">
              <a:lnSpc>
                <a:spcPct val="80000"/>
              </a:lnSpc>
              <a:defRPr sz="4533" b="0" i="0">
                <a:solidFill>
                  <a:srgbClr val="0091DA"/>
                </a:solidFill>
                <a:latin typeface="FS Elliot Pro"/>
                <a:cs typeface="FS Elliot Pro"/>
              </a:defRPr>
            </a:lvl1pPr>
          </a:lstStyle>
          <a:p>
            <a:r>
              <a:rPr lang="en-US"/>
              <a:t>Slide title goes here</a:t>
            </a:r>
          </a:p>
        </p:txBody>
      </p:sp>
      <p:sp>
        <p:nvSpPr>
          <p:cNvPr id="7" name="Text Placeholder 12"/>
          <p:cNvSpPr>
            <a:spLocks noGrp="1"/>
          </p:cNvSpPr>
          <p:nvPr>
            <p:ph type="body" sz="quarter" idx="11" hasCustomPrompt="1"/>
          </p:nvPr>
        </p:nvSpPr>
        <p:spPr>
          <a:xfrm>
            <a:off x="1042046" y="645917"/>
            <a:ext cx="5494221" cy="530673"/>
          </a:xfrm>
          <a:prstGeom prst="rect">
            <a:avLst/>
          </a:prstGeom>
        </p:spPr>
        <p:txBody>
          <a:bodyPr>
            <a:normAutofit/>
          </a:bodyPr>
          <a:lstStyle>
            <a:lvl1pPr marL="0" indent="0">
              <a:buNone/>
              <a:defRPr sz="2400" baseline="0">
                <a:solidFill>
                  <a:srgbClr val="13294B"/>
                </a:solidFill>
              </a:defRPr>
            </a:lvl1pPr>
          </a:lstStyle>
          <a:p>
            <a:pPr lvl="0"/>
            <a:r>
              <a:rPr lang="en-US"/>
              <a:t>Section name (optional)</a:t>
            </a:r>
          </a:p>
        </p:txBody>
      </p:sp>
      <p:pic>
        <p:nvPicPr>
          <p:cNvPr id="9" name="Picture 8"/>
          <p:cNvPicPr>
            <a:picLocks noChangeAspect="1"/>
          </p:cNvPicPr>
          <p:nvPr userDrawn="1"/>
        </p:nvPicPr>
        <p:blipFill>
          <a:blip r:embed="rId2"/>
          <a:srcRect/>
          <a:stretch/>
        </p:blipFill>
        <p:spPr>
          <a:xfrm>
            <a:off x="10062446" y="6068101"/>
            <a:ext cx="1803097" cy="520192"/>
          </a:xfrm>
          <a:prstGeom prst="rect">
            <a:avLst/>
          </a:prstGeom>
        </p:spPr>
      </p:pic>
      <p:sp>
        <p:nvSpPr>
          <p:cNvPr id="11" name="Footer Placeholder 4"/>
          <p:cNvSpPr>
            <a:spLocks noGrp="1"/>
          </p:cNvSpPr>
          <p:nvPr>
            <p:ph type="ftr" sz="quarter" idx="3"/>
          </p:nvPr>
        </p:nvSpPr>
        <p:spPr>
          <a:xfrm>
            <a:off x="1042045" y="6356351"/>
            <a:ext cx="3860800" cy="365125"/>
          </a:xfrm>
          <a:prstGeom prst="rect">
            <a:avLst/>
          </a:prstGeom>
        </p:spPr>
        <p:txBody>
          <a:bodyPr vert="horz" lIns="91440" tIns="45720" rIns="91440" bIns="45720" rtlCol="0" anchor="ctr"/>
          <a:lstStyle>
            <a:lvl1pPr algn="l">
              <a:defRPr sz="1600">
                <a:solidFill>
                  <a:srgbClr val="4D4E53"/>
                </a:solidFill>
              </a:defRPr>
            </a:lvl1pPr>
          </a:lstStyle>
          <a:p>
            <a:r>
              <a:rPr lang="en-US"/>
              <a:t>Footnotes</a:t>
            </a:r>
          </a:p>
        </p:txBody>
      </p:sp>
      <p:sp>
        <p:nvSpPr>
          <p:cNvPr id="12" name="Slide Number Placeholder 5"/>
          <p:cNvSpPr>
            <a:spLocks noGrp="1"/>
          </p:cNvSpPr>
          <p:nvPr>
            <p:ph type="sldNum" sz="quarter" idx="4"/>
          </p:nvPr>
        </p:nvSpPr>
        <p:spPr>
          <a:xfrm>
            <a:off x="203200" y="6356351"/>
            <a:ext cx="508000" cy="365125"/>
          </a:xfrm>
          <a:prstGeom prst="rect">
            <a:avLst/>
          </a:prstGeom>
        </p:spPr>
        <p:txBody>
          <a:bodyPr vert="horz" lIns="91440" tIns="45720" rIns="91440" bIns="45720" rtlCol="0" anchor="ctr"/>
          <a:lstStyle>
            <a:lvl1pPr algn="l">
              <a:defRPr sz="1600">
                <a:solidFill>
                  <a:srgbClr val="4D4E53"/>
                </a:solidFill>
              </a:defRPr>
            </a:lvl1pPr>
          </a:lstStyle>
          <a:p>
            <a:fld id="{61445BA3-2CB5-7C4E-ABD2-87FA1F6BEAE1}" type="slidenum">
              <a:rPr lang="en-US" smtClean="0"/>
              <a:pPr/>
              <a:t>‹#›</a:t>
            </a:fld>
            <a:endParaRPr lang="en-US"/>
          </a:p>
        </p:txBody>
      </p:sp>
      <p:sp>
        <p:nvSpPr>
          <p:cNvPr id="13" name="Content Placeholder 2"/>
          <p:cNvSpPr>
            <a:spLocks noGrp="1"/>
          </p:cNvSpPr>
          <p:nvPr>
            <p:ph idx="12" hasCustomPrompt="1"/>
          </p:nvPr>
        </p:nvSpPr>
        <p:spPr>
          <a:xfrm>
            <a:off x="1042045" y="2172134"/>
            <a:ext cx="9896888" cy="3557684"/>
          </a:xfrm>
          <a:prstGeom prst="rect">
            <a:avLst/>
          </a:prstGeom>
        </p:spPr>
        <p:txBody>
          <a:bodyPr>
            <a:normAutofit/>
          </a:bodyPr>
          <a:lstStyle>
            <a:lvl1pPr marL="256026" marR="0" indent="-256026" algn="l" defTabSz="609585" rtl="0" eaLnBrk="1" fontAlgn="auto" latinLnBrk="0" hangingPunct="1">
              <a:lnSpc>
                <a:spcPct val="100000"/>
              </a:lnSpc>
              <a:spcBef>
                <a:spcPct val="20000"/>
              </a:spcBef>
              <a:spcAft>
                <a:spcPts val="0"/>
              </a:spcAft>
              <a:buClr>
                <a:srgbClr val="787878"/>
              </a:buClr>
              <a:buSzTx/>
              <a:buFont typeface="Arial"/>
              <a:buChar char="•"/>
              <a:tabLst/>
              <a:defRPr sz="2400" baseline="0">
                <a:solidFill>
                  <a:srgbClr val="4D4E53"/>
                </a:solidFill>
              </a:defRPr>
            </a:lvl1pPr>
          </a:lstStyle>
          <a:p>
            <a:pPr lvl="0"/>
            <a:r>
              <a:rPr lang="en-US"/>
              <a:t>These are bullet points. Try to use no more than 5 bullet points.</a:t>
            </a:r>
          </a:p>
          <a:p>
            <a:pPr lvl="0"/>
            <a:r>
              <a:rPr lang="en-US"/>
              <a:t>The bullets are always round.</a:t>
            </a:r>
          </a:p>
          <a:p>
            <a:pPr lvl="0"/>
            <a:r>
              <a:rPr lang="en-US"/>
              <a:t>The text is always gray, FS Elliot Pro font.</a:t>
            </a:r>
          </a:p>
          <a:p>
            <a:pPr marL="256026" marR="0" lvl="0" indent="-256026" algn="l" defTabSz="609585" rtl="0" eaLnBrk="1" fontAlgn="auto" latinLnBrk="0" hangingPunct="1">
              <a:lnSpc>
                <a:spcPct val="100000"/>
              </a:lnSpc>
              <a:spcBef>
                <a:spcPct val="20000"/>
              </a:spcBef>
              <a:spcAft>
                <a:spcPts val="0"/>
              </a:spcAft>
              <a:buClr>
                <a:srgbClr val="787878"/>
              </a:buClr>
              <a:buSzTx/>
              <a:buFont typeface="Arial"/>
              <a:buChar char="•"/>
              <a:tabLst/>
              <a:defRPr/>
            </a:pPr>
            <a:r>
              <a:rPr lang="en-US"/>
              <a:t>The text is always gray, FS Elliot Pro font.</a:t>
            </a:r>
          </a:p>
          <a:p>
            <a:pPr marL="256026" marR="0" lvl="0" indent="-256026" algn="l" defTabSz="609585" rtl="0" eaLnBrk="1" fontAlgn="auto" latinLnBrk="0" hangingPunct="1">
              <a:lnSpc>
                <a:spcPct val="100000"/>
              </a:lnSpc>
              <a:spcBef>
                <a:spcPct val="20000"/>
              </a:spcBef>
              <a:spcAft>
                <a:spcPts val="0"/>
              </a:spcAft>
              <a:buClr>
                <a:srgbClr val="787878"/>
              </a:buClr>
              <a:buSzTx/>
              <a:buFont typeface="Arial"/>
              <a:buChar char="•"/>
              <a:tabLst/>
              <a:defRPr/>
            </a:pPr>
            <a:r>
              <a:rPr lang="en-US"/>
              <a:t>The text is always gray, FS Elliot Pro font.</a:t>
            </a:r>
          </a:p>
          <a:p>
            <a:pPr lvl="0"/>
            <a:endParaRPr lang="en-US"/>
          </a:p>
        </p:txBody>
      </p:sp>
    </p:spTree>
    <p:extLst>
      <p:ext uri="{BB962C8B-B14F-4D97-AF65-F5344CB8AC3E}">
        <p14:creationId xmlns:p14="http://schemas.microsoft.com/office/powerpoint/2010/main" val="2255708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Two Column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042046" y="2737762"/>
            <a:ext cx="4632452" cy="2767957"/>
          </a:xfrm>
          <a:prstGeom prst="rect">
            <a:avLst/>
          </a:prstGeom>
        </p:spPr>
        <p:txBody>
          <a:bodyPr>
            <a:normAutofit/>
          </a:bodyPr>
          <a:lstStyle>
            <a:lvl1pPr marL="0" indent="0">
              <a:buClr>
                <a:srgbClr val="EA5424"/>
              </a:buClr>
              <a:buNone/>
              <a:defRPr sz="2933" baseline="0">
                <a:solidFill>
                  <a:srgbClr val="4D4E53"/>
                </a:solidFill>
              </a:defRPr>
            </a:lvl1pPr>
          </a:lstStyle>
          <a:p>
            <a:pPr lvl="0"/>
            <a:r>
              <a:rPr lang="en-US"/>
              <a:t>This area is for paragraph content. It could be used as a way to display two different thoughts. </a:t>
            </a:r>
          </a:p>
        </p:txBody>
      </p:sp>
      <p:sp>
        <p:nvSpPr>
          <p:cNvPr id="9" name="Content Placeholder 2"/>
          <p:cNvSpPr>
            <a:spLocks noGrp="1"/>
          </p:cNvSpPr>
          <p:nvPr>
            <p:ph idx="12" hasCustomPrompt="1"/>
          </p:nvPr>
        </p:nvSpPr>
        <p:spPr>
          <a:xfrm>
            <a:off x="6295846" y="2737762"/>
            <a:ext cx="4632452" cy="2767957"/>
          </a:xfrm>
          <a:prstGeom prst="rect">
            <a:avLst/>
          </a:prstGeom>
        </p:spPr>
        <p:txBody>
          <a:bodyPr>
            <a:normAutofit/>
          </a:bodyPr>
          <a:lstStyle>
            <a:lvl1pPr marL="0" indent="0">
              <a:buClr>
                <a:srgbClr val="EA5424"/>
              </a:buClr>
              <a:buNone/>
              <a:defRPr sz="2933" baseline="0">
                <a:solidFill>
                  <a:srgbClr val="4D4E53"/>
                </a:solidFill>
              </a:defRPr>
            </a:lvl1pPr>
          </a:lstStyle>
          <a:p>
            <a:pPr lvl="0"/>
            <a:r>
              <a:rPr lang="en-US"/>
              <a:t>This area is for paragraph content. It could be used as a way to display two different thoughts. </a:t>
            </a:r>
          </a:p>
        </p:txBody>
      </p:sp>
      <p:sp>
        <p:nvSpPr>
          <p:cNvPr id="5" name="Text Placeholder 4"/>
          <p:cNvSpPr>
            <a:spLocks noGrp="1"/>
          </p:cNvSpPr>
          <p:nvPr>
            <p:ph type="body" sz="quarter" idx="13" hasCustomPrompt="1"/>
          </p:nvPr>
        </p:nvSpPr>
        <p:spPr>
          <a:xfrm>
            <a:off x="1041400" y="2294468"/>
            <a:ext cx="4633384" cy="400024"/>
          </a:xfrm>
        </p:spPr>
        <p:txBody>
          <a:bodyPr>
            <a:noAutofit/>
          </a:bodyPr>
          <a:lstStyle>
            <a:lvl1pPr marL="0" indent="0">
              <a:lnSpc>
                <a:spcPct val="80000"/>
              </a:lnSpc>
              <a:buNone/>
              <a:defRPr sz="2933" b="0" i="0">
                <a:solidFill>
                  <a:schemeClr val="bg2"/>
                </a:solidFill>
                <a:latin typeface="FS Elliot Pro"/>
                <a:cs typeface="FS Elliot Pro"/>
              </a:defRPr>
            </a:lvl1pPr>
          </a:lstStyle>
          <a:p>
            <a:pPr lvl="0"/>
            <a:r>
              <a:rPr lang="en-US"/>
              <a:t>Title here</a:t>
            </a:r>
          </a:p>
        </p:txBody>
      </p:sp>
      <p:sp>
        <p:nvSpPr>
          <p:cNvPr id="10" name="Text Placeholder 4"/>
          <p:cNvSpPr>
            <a:spLocks noGrp="1"/>
          </p:cNvSpPr>
          <p:nvPr>
            <p:ph type="body" sz="quarter" idx="14" hasCustomPrompt="1"/>
          </p:nvPr>
        </p:nvSpPr>
        <p:spPr>
          <a:xfrm>
            <a:off x="6295845" y="2294468"/>
            <a:ext cx="4633384" cy="400024"/>
          </a:xfrm>
        </p:spPr>
        <p:txBody>
          <a:bodyPr>
            <a:noAutofit/>
          </a:bodyPr>
          <a:lstStyle>
            <a:lvl1pPr marL="0" indent="0">
              <a:lnSpc>
                <a:spcPct val="80000"/>
              </a:lnSpc>
              <a:buNone/>
              <a:defRPr sz="2933" b="0" i="0">
                <a:solidFill>
                  <a:srgbClr val="0091DA"/>
                </a:solidFill>
                <a:latin typeface="FS Elliot Pro"/>
                <a:cs typeface="FS Elliot Pro"/>
              </a:defRPr>
            </a:lvl1pPr>
          </a:lstStyle>
          <a:p>
            <a:pPr lvl="0"/>
            <a:r>
              <a:rPr lang="en-US"/>
              <a:t>Title here</a:t>
            </a:r>
          </a:p>
        </p:txBody>
      </p:sp>
      <p:sp>
        <p:nvSpPr>
          <p:cNvPr id="12" name="Text Placeholder 12"/>
          <p:cNvSpPr>
            <a:spLocks noGrp="1"/>
          </p:cNvSpPr>
          <p:nvPr>
            <p:ph type="body" sz="quarter" idx="11" hasCustomPrompt="1"/>
          </p:nvPr>
        </p:nvSpPr>
        <p:spPr>
          <a:xfrm>
            <a:off x="1042046" y="645917"/>
            <a:ext cx="5494221" cy="530673"/>
          </a:xfrm>
          <a:prstGeom prst="rect">
            <a:avLst/>
          </a:prstGeom>
        </p:spPr>
        <p:txBody>
          <a:bodyPr>
            <a:normAutofit/>
          </a:bodyPr>
          <a:lstStyle>
            <a:lvl1pPr marL="0" marR="0" indent="0" algn="l" defTabSz="609585" rtl="0" eaLnBrk="1" fontAlgn="auto" latinLnBrk="0" hangingPunct="1">
              <a:lnSpc>
                <a:spcPct val="100000"/>
              </a:lnSpc>
              <a:spcBef>
                <a:spcPct val="20000"/>
              </a:spcBef>
              <a:spcAft>
                <a:spcPts val="0"/>
              </a:spcAft>
              <a:buClrTx/>
              <a:buSzTx/>
              <a:buFont typeface="Arial"/>
              <a:buNone/>
              <a:tabLst/>
              <a:defRPr sz="2400" baseline="0">
                <a:solidFill>
                  <a:schemeClr val="accent5"/>
                </a:solidFill>
              </a:defRPr>
            </a:lvl1pPr>
          </a:lstStyle>
          <a:p>
            <a:pPr marL="0" marR="0" lvl="0" indent="0" algn="l" defTabSz="609585" rtl="0" eaLnBrk="1" fontAlgn="auto" latinLnBrk="0" hangingPunct="1">
              <a:lnSpc>
                <a:spcPct val="100000"/>
              </a:lnSpc>
              <a:spcBef>
                <a:spcPct val="20000"/>
              </a:spcBef>
              <a:spcAft>
                <a:spcPts val="0"/>
              </a:spcAft>
              <a:buClrTx/>
              <a:buSzTx/>
              <a:buFont typeface="Arial"/>
              <a:buNone/>
              <a:tabLst/>
              <a:defRPr/>
            </a:pPr>
            <a:r>
              <a:rPr lang="en-US"/>
              <a:t>Section name (optional)</a:t>
            </a:r>
          </a:p>
        </p:txBody>
      </p:sp>
      <p:pic>
        <p:nvPicPr>
          <p:cNvPr id="11" name="Picture 10"/>
          <p:cNvPicPr>
            <a:picLocks noChangeAspect="1"/>
          </p:cNvPicPr>
          <p:nvPr userDrawn="1"/>
        </p:nvPicPr>
        <p:blipFill>
          <a:blip r:embed="rId2"/>
          <a:srcRect/>
          <a:stretch/>
        </p:blipFill>
        <p:spPr>
          <a:xfrm>
            <a:off x="10062446" y="6068101"/>
            <a:ext cx="1803097" cy="520192"/>
          </a:xfrm>
          <a:prstGeom prst="rect">
            <a:avLst/>
          </a:prstGeom>
        </p:spPr>
      </p:pic>
      <p:sp>
        <p:nvSpPr>
          <p:cNvPr id="18" name="Footer Placeholder 4"/>
          <p:cNvSpPr>
            <a:spLocks noGrp="1"/>
          </p:cNvSpPr>
          <p:nvPr>
            <p:ph type="ftr" sz="quarter" idx="3"/>
          </p:nvPr>
        </p:nvSpPr>
        <p:spPr>
          <a:xfrm>
            <a:off x="1042045" y="6356351"/>
            <a:ext cx="3860800" cy="365125"/>
          </a:xfrm>
          <a:prstGeom prst="rect">
            <a:avLst/>
          </a:prstGeom>
        </p:spPr>
        <p:txBody>
          <a:bodyPr vert="horz" lIns="91440" tIns="45720" rIns="91440" bIns="45720" rtlCol="0" anchor="ctr"/>
          <a:lstStyle>
            <a:lvl1pPr algn="l">
              <a:defRPr sz="1600">
                <a:solidFill>
                  <a:srgbClr val="4D4E53"/>
                </a:solidFill>
              </a:defRPr>
            </a:lvl1pPr>
          </a:lstStyle>
          <a:p>
            <a:r>
              <a:rPr lang="en-US"/>
              <a:t>Footnotes</a:t>
            </a:r>
          </a:p>
        </p:txBody>
      </p:sp>
      <p:sp>
        <p:nvSpPr>
          <p:cNvPr id="19" name="Slide Number Placeholder 5"/>
          <p:cNvSpPr>
            <a:spLocks noGrp="1"/>
          </p:cNvSpPr>
          <p:nvPr>
            <p:ph type="sldNum" sz="quarter" idx="4"/>
          </p:nvPr>
        </p:nvSpPr>
        <p:spPr>
          <a:xfrm>
            <a:off x="203200" y="6356351"/>
            <a:ext cx="508000" cy="365125"/>
          </a:xfrm>
          <a:prstGeom prst="rect">
            <a:avLst/>
          </a:prstGeom>
        </p:spPr>
        <p:txBody>
          <a:bodyPr vert="horz" lIns="91440" tIns="45720" rIns="91440" bIns="45720" rtlCol="0" anchor="ctr"/>
          <a:lstStyle>
            <a:lvl1pPr algn="l">
              <a:defRPr sz="1600">
                <a:solidFill>
                  <a:srgbClr val="4D4E53"/>
                </a:solidFill>
              </a:defRPr>
            </a:lvl1pPr>
          </a:lstStyle>
          <a:p>
            <a:fld id="{61445BA3-2CB5-7C4E-ABD2-87FA1F6BEAE1}" type="slidenum">
              <a:rPr lang="en-US" smtClean="0"/>
              <a:pPr/>
              <a:t>‹#›</a:t>
            </a:fld>
            <a:endParaRPr lang="en-US"/>
          </a:p>
        </p:txBody>
      </p:sp>
      <p:sp>
        <p:nvSpPr>
          <p:cNvPr id="20" name="Title 1"/>
          <p:cNvSpPr>
            <a:spLocks noGrp="1"/>
          </p:cNvSpPr>
          <p:nvPr>
            <p:ph type="title" hasCustomPrompt="1"/>
          </p:nvPr>
        </p:nvSpPr>
        <p:spPr>
          <a:xfrm>
            <a:off x="1042046" y="1431558"/>
            <a:ext cx="8627533" cy="663449"/>
          </a:xfrm>
        </p:spPr>
        <p:txBody>
          <a:bodyPr anchor="t">
            <a:noAutofit/>
          </a:bodyPr>
          <a:lstStyle>
            <a:lvl1pPr algn="l">
              <a:lnSpc>
                <a:spcPct val="80000"/>
              </a:lnSpc>
              <a:defRPr sz="4533" b="0" i="0">
                <a:solidFill>
                  <a:srgbClr val="0091DA"/>
                </a:solidFill>
                <a:latin typeface="FS Elliot Pro"/>
                <a:cs typeface="FS Elliot Pro"/>
              </a:defRPr>
            </a:lvl1pPr>
          </a:lstStyle>
          <a:p>
            <a:r>
              <a:rPr lang="en-US"/>
              <a:t>Slide title goes here</a:t>
            </a:r>
          </a:p>
        </p:txBody>
      </p:sp>
    </p:spTree>
    <p:extLst>
      <p:ext uri="{BB962C8B-B14F-4D97-AF65-F5344CB8AC3E}">
        <p14:creationId xmlns:p14="http://schemas.microsoft.com/office/powerpoint/2010/main" val="2971553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Footer Placeholder 4"/>
          <p:cNvSpPr>
            <a:spLocks noGrp="1"/>
          </p:cNvSpPr>
          <p:nvPr>
            <p:ph type="ftr" sz="quarter" idx="3"/>
          </p:nvPr>
        </p:nvSpPr>
        <p:spPr>
          <a:xfrm>
            <a:off x="1042045" y="6356351"/>
            <a:ext cx="3860800" cy="365125"/>
          </a:xfrm>
          <a:prstGeom prst="rect">
            <a:avLst/>
          </a:prstGeom>
        </p:spPr>
        <p:txBody>
          <a:bodyPr vert="horz" lIns="91440" tIns="45720" rIns="91440" bIns="45720" rtlCol="0" anchor="ctr"/>
          <a:lstStyle>
            <a:lvl1pPr algn="l">
              <a:defRPr sz="1600">
                <a:solidFill>
                  <a:srgbClr val="4D4E53"/>
                </a:solidFill>
              </a:defRPr>
            </a:lvl1pPr>
          </a:lstStyle>
          <a:p>
            <a:r>
              <a:rPr lang="en-US"/>
              <a:t>Footnotes</a:t>
            </a:r>
          </a:p>
        </p:txBody>
      </p:sp>
      <p:sp>
        <p:nvSpPr>
          <p:cNvPr id="9" name="Slide Number Placeholder 5"/>
          <p:cNvSpPr>
            <a:spLocks noGrp="1"/>
          </p:cNvSpPr>
          <p:nvPr>
            <p:ph type="sldNum" sz="quarter" idx="4"/>
          </p:nvPr>
        </p:nvSpPr>
        <p:spPr>
          <a:xfrm>
            <a:off x="203200" y="6356351"/>
            <a:ext cx="508000" cy="365125"/>
          </a:xfrm>
          <a:prstGeom prst="rect">
            <a:avLst/>
          </a:prstGeom>
        </p:spPr>
        <p:txBody>
          <a:bodyPr vert="horz" lIns="91440" tIns="45720" rIns="91440" bIns="45720" rtlCol="0" anchor="ctr"/>
          <a:lstStyle>
            <a:lvl1pPr algn="l">
              <a:defRPr sz="1600">
                <a:solidFill>
                  <a:srgbClr val="4D4E53"/>
                </a:solidFill>
              </a:defRPr>
            </a:lvl1pPr>
          </a:lstStyle>
          <a:p>
            <a:fld id="{61445BA3-2CB5-7C4E-ABD2-87FA1F6BEAE1}" type="slidenum">
              <a:rPr lang="en-US" smtClean="0"/>
              <a:pPr/>
              <a:t>‹#›</a:t>
            </a:fld>
            <a:endParaRPr lang="en-US"/>
          </a:p>
        </p:txBody>
      </p:sp>
      <p:sp>
        <p:nvSpPr>
          <p:cNvPr id="10" name="Title 1"/>
          <p:cNvSpPr>
            <a:spLocks noGrp="1"/>
          </p:cNvSpPr>
          <p:nvPr>
            <p:ph type="title" hasCustomPrompt="1"/>
          </p:nvPr>
        </p:nvSpPr>
        <p:spPr>
          <a:xfrm>
            <a:off x="1042046" y="1431558"/>
            <a:ext cx="8627533" cy="663449"/>
          </a:xfrm>
        </p:spPr>
        <p:txBody>
          <a:bodyPr anchor="t">
            <a:noAutofit/>
          </a:bodyPr>
          <a:lstStyle>
            <a:lvl1pPr algn="l">
              <a:lnSpc>
                <a:spcPct val="80000"/>
              </a:lnSpc>
              <a:defRPr sz="4533" b="0" i="0">
                <a:solidFill>
                  <a:srgbClr val="0091DA"/>
                </a:solidFill>
                <a:latin typeface="FS Elliot Pro"/>
                <a:cs typeface="FS Elliot Pro"/>
              </a:defRPr>
            </a:lvl1pPr>
          </a:lstStyle>
          <a:p>
            <a:r>
              <a:rPr lang="en-US"/>
              <a:t>Slide title goes here</a:t>
            </a:r>
          </a:p>
        </p:txBody>
      </p:sp>
      <p:pic>
        <p:nvPicPr>
          <p:cNvPr id="7" name="Picture 6" descr="Logo&#10;&#10;Description automatically generated">
            <a:extLst>
              <a:ext uri="{FF2B5EF4-FFF2-40B4-BE49-F238E27FC236}">
                <a16:creationId xmlns:a16="http://schemas.microsoft.com/office/drawing/2014/main" id="{9A18247B-01A7-40DC-8745-3AB26B7EA578}"/>
              </a:ext>
            </a:extLst>
          </p:cNvPr>
          <p:cNvPicPr>
            <a:picLocks noChangeAspect="1"/>
          </p:cNvPicPr>
          <p:nvPr userDrawn="1"/>
        </p:nvPicPr>
        <p:blipFill>
          <a:blip r:embed="rId2"/>
          <a:stretch>
            <a:fillRect/>
          </a:stretch>
        </p:blipFill>
        <p:spPr>
          <a:xfrm>
            <a:off x="10532533" y="6315076"/>
            <a:ext cx="1456267" cy="406400"/>
          </a:xfrm>
          <a:prstGeom prst="rect">
            <a:avLst/>
          </a:prstGeom>
        </p:spPr>
      </p:pic>
    </p:spTree>
    <p:extLst>
      <p:ext uri="{BB962C8B-B14F-4D97-AF65-F5344CB8AC3E}">
        <p14:creationId xmlns:p14="http://schemas.microsoft.com/office/powerpoint/2010/main" val="3331089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atement Slide Whi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042047" y="1539179"/>
            <a:ext cx="8301565" cy="3985837"/>
          </a:xfrm>
          <a:prstGeom prst="rect">
            <a:avLst/>
          </a:prstGeom>
        </p:spPr>
        <p:txBody>
          <a:bodyPr>
            <a:noAutofit/>
          </a:bodyPr>
          <a:lstStyle>
            <a:lvl1pPr marL="0" indent="0">
              <a:buClr>
                <a:srgbClr val="EA5424"/>
              </a:buClr>
              <a:buNone/>
              <a:defRPr sz="3733" b="0" baseline="0">
                <a:solidFill>
                  <a:srgbClr val="0091DA"/>
                </a:solidFill>
              </a:defRPr>
            </a:lvl1pPr>
          </a:lstStyle>
          <a:p>
            <a:pPr lvl="0"/>
            <a:r>
              <a:rPr lang="en-US"/>
              <a:t>When you have a statement you need to make, you can use this blue for paragraph content. Use this master slide sparingly. No one likes to read a lot of content on a slide.</a:t>
            </a:r>
          </a:p>
        </p:txBody>
      </p:sp>
      <p:sp>
        <p:nvSpPr>
          <p:cNvPr id="8" name="Text Placeholder 12"/>
          <p:cNvSpPr>
            <a:spLocks noGrp="1"/>
          </p:cNvSpPr>
          <p:nvPr>
            <p:ph type="body" sz="quarter" idx="11" hasCustomPrompt="1"/>
          </p:nvPr>
        </p:nvSpPr>
        <p:spPr>
          <a:xfrm>
            <a:off x="1042046" y="645917"/>
            <a:ext cx="5494221" cy="530673"/>
          </a:xfrm>
          <a:prstGeom prst="rect">
            <a:avLst/>
          </a:prstGeom>
        </p:spPr>
        <p:txBody>
          <a:bodyPr>
            <a:normAutofit/>
          </a:bodyPr>
          <a:lstStyle>
            <a:lvl1pPr marL="0" indent="0">
              <a:buNone/>
              <a:defRPr sz="2400" baseline="0">
                <a:solidFill>
                  <a:srgbClr val="13294B"/>
                </a:solidFill>
              </a:defRPr>
            </a:lvl1pPr>
          </a:lstStyle>
          <a:p>
            <a:pPr lvl="0"/>
            <a:r>
              <a:rPr lang="en-US"/>
              <a:t>Section name (optional)</a:t>
            </a:r>
          </a:p>
        </p:txBody>
      </p:sp>
      <p:pic>
        <p:nvPicPr>
          <p:cNvPr id="5" name="Picture 4"/>
          <p:cNvPicPr>
            <a:picLocks noChangeAspect="1"/>
          </p:cNvPicPr>
          <p:nvPr userDrawn="1"/>
        </p:nvPicPr>
        <p:blipFill>
          <a:blip r:embed="rId2"/>
          <a:srcRect/>
          <a:stretch/>
        </p:blipFill>
        <p:spPr>
          <a:xfrm>
            <a:off x="10062446" y="6068101"/>
            <a:ext cx="1803097" cy="520192"/>
          </a:xfrm>
          <a:prstGeom prst="rect">
            <a:avLst/>
          </a:prstGeom>
        </p:spPr>
      </p:pic>
      <p:sp>
        <p:nvSpPr>
          <p:cNvPr id="9" name="Footer Placeholder 4"/>
          <p:cNvSpPr>
            <a:spLocks noGrp="1"/>
          </p:cNvSpPr>
          <p:nvPr>
            <p:ph type="ftr" sz="quarter" idx="3"/>
          </p:nvPr>
        </p:nvSpPr>
        <p:spPr>
          <a:xfrm>
            <a:off x="1042045" y="6356351"/>
            <a:ext cx="3860800" cy="365125"/>
          </a:xfrm>
          <a:prstGeom prst="rect">
            <a:avLst/>
          </a:prstGeom>
        </p:spPr>
        <p:txBody>
          <a:bodyPr vert="horz" lIns="91440" tIns="45720" rIns="91440" bIns="45720" rtlCol="0" anchor="ctr"/>
          <a:lstStyle>
            <a:lvl1pPr algn="l">
              <a:defRPr sz="1600">
                <a:solidFill>
                  <a:srgbClr val="4D4E53"/>
                </a:solidFill>
              </a:defRPr>
            </a:lvl1pPr>
          </a:lstStyle>
          <a:p>
            <a:r>
              <a:rPr lang="en-US"/>
              <a:t>Footnotes</a:t>
            </a:r>
          </a:p>
        </p:txBody>
      </p:sp>
      <p:sp>
        <p:nvSpPr>
          <p:cNvPr id="10" name="Slide Number Placeholder 5"/>
          <p:cNvSpPr>
            <a:spLocks noGrp="1"/>
          </p:cNvSpPr>
          <p:nvPr>
            <p:ph type="sldNum" sz="quarter" idx="4"/>
          </p:nvPr>
        </p:nvSpPr>
        <p:spPr>
          <a:xfrm>
            <a:off x="203200" y="6356351"/>
            <a:ext cx="508000" cy="365125"/>
          </a:xfrm>
          <a:prstGeom prst="rect">
            <a:avLst/>
          </a:prstGeom>
        </p:spPr>
        <p:txBody>
          <a:bodyPr vert="horz" lIns="91440" tIns="45720" rIns="91440" bIns="45720" rtlCol="0" anchor="ctr"/>
          <a:lstStyle>
            <a:lvl1pPr algn="l">
              <a:defRPr sz="1600">
                <a:solidFill>
                  <a:srgbClr val="4D4E53"/>
                </a:solidFill>
              </a:defRPr>
            </a:lvl1pPr>
          </a:lstStyle>
          <a:p>
            <a:fld id="{61445BA3-2CB5-7C4E-ABD2-87FA1F6BEAE1}" type="slidenum">
              <a:rPr lang="en-US" smtClean="0"/>
              <a:pPr/>
              <a:t>‹#›</a:t>
            </a:fld>
            <a:endParaRPr lang="en-US"/>
          </a:p>
        </p:txBody>
      </p:sp>
    </p:spTree>
    <p:extLst>
      <p:ext uri="{BB962C8B-B14F-4D97-AF65-F5344CB8AC3E}">
        <p14:creationId xmlns:p14="http://schemas.microsoft.com/office/powerpoint/2010/main" val="2247837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tement Slide Cyan">
    <p:spTree>
      <p:nvGrpSpPr>
        <p:cNvPr id="1" name=""/>
        <p:cNvGrpSpPr/>
        <p:nvPr/>
      </p:nvGrpSpPr>
      <p:grpSpPr>
        <a:xfrm>
          <a:off x="0" y="0"/>
          <a:ext cx="0" cy="0"/>
          <a:chOff x="0" y="0"/>
          <a:chExt cx="0" cy="0"/>
        </a:xfrm>
      </p:grpSpPr>
      <p:sp>
        <p:nvSpPr>
          <p:cNvPr id="10" name="Rectangle 9"/>
          <p:cNvSpPr/>
          <p:nvPr userDrawn="1"/>
        </p:nvSpPr>
        <p:spPr>
          <a:xfrm>
            <a:off x="0" y="0"/>
            <a:ext cx="12192000" cy="6858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Oval 4"/>
          <p:cNvSpPr>
            <a:spLocks noChangeAspect="1"/>
          </p:cNvSpPr>
          <p:nvPr userDrawn="1"/>
        </p:nvSpPr>
        <p:spPr>
          <a:xfrm>
            <a:off x="11366267" y="1474628"/>
            <a:ext cx="825733" cy="3915971"/>
          </a:xfrm>
          <a:custGeom>
            <a:avLst/>
            <a:gdLst/>
            <a:ahLst/>
            <a:cxnLst/>
            <a:rect l="l" t="t" r="r" b="b"/>
            <a:pathLst>
              <a:path w="619300" h="2936978">
                <a:moveTo>
                  <a:pt x="619300" y="0"/>
                </a:moveTo>
                <a:lnTo>
                  <a:pt x="619300" y="2936978"/>
                </a:lnTo>
                <a:lnTo>
                  <a:pt x="601608" y="2920899"/>
                </a:lnTo>
                <a:cubicBezTo>
                  <a:pt x="229904" y="2549194"/>
                  <a:pt x="0" y="2035690"/>
                  <a:pt x="0" y="1468489"/>
                </a:cubicBezTo>
                <a:cubicBezTo>
                  <a:pt x="0" y="901288"/>
                  <a:pt x="229904" y="387784"/>
                  <a:pt x="601608" y="16080"/>
                </a:cubicBezTo>
                <a:close/>
              </a:path>
            </a:pathLst>
          </a:custGeom>
          <a:solidFill>
            <a:srgbClr val="464E7E"/>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lvl="0" algn="ctr"/>
            <a:endParaRPr lang="en-US" sz="2400">
              <a:solidFill>
                <a:schemeClr val="tx1"/>
              </a:solidFill>
            </a:endParaRPr>
          </a:p>
        </p:txBody>
      </p:sp>
      <p:sp>
        <p:nvSpPr>
          <p:cNvPr id="6" name="Content Placeholder 2"/>
          <p:cNvSpPr>
            <a:spLocks noGrp="1"/>
          </p:cNvSpPr>
          <p:nvPr>
            <p:ph idx="1" hasCustomPrompt="1"/>
          </p:nvPr>
        </p:nvSpPr>
        <p:spPr>
          <a:xfrm>
            <a:off x="1042047" y="1539179"/>
            <a:ext cx="8301565" cy="3985837"/>
          </a:xfrm>
          <a:prstGeom prst="rect">
            <a:avLst/>
          </a:prstGeom>
        </p:spPr>
        <p:txBody>
          <a:bodyPr>
            <a:noAutofit/>
          </a:bodyPr>
          <a:lstStyle>
            <a:lvl1pPr marL="0" indent="0">
              <a:buClr>
                <a:srgbClr val="EA5424"/>
              </a:buClr>
              <a:buNone/>
              <a:defRPr sz="3733" b="0" baseline="0">
                <a:solidFill>
                  <a:schemeClr val="bg1"/>
                </a:solidFill>
              </a:defRPr>
            </a:lvl1pPr>
          </a:lstStyle>
          <a:p>
            <a:pPr lvl="0"/>
            <a:r>
              <a:rPr lang="en-US"/>
              <a:t>When you have a statement you need to make, you can use this blue for paragraph content. Use this master slide sparingly. No one likes to read a lot of content on a slide.</a:t>
            </a:r>
          </a:p>
        </p:txBody>
      </p:sp>
    </p:spTree>
    <p:extLst>
      <p:ext uri="{BB962C8B-B14F-4D97-AF65-F5344CB8AC3E}">
        <p14:creationId xmlns:p14="http://schemas.microsoft.com/office/powerpoint/2010/main" val="2132523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Slide Blue">
    <p:spTree>
      <p:nvGrpSpPr>
        <p:cNvPr id="1" name=""/>
        <p:cNvGrpSpPr/>
        <p:nvPr/>
      </p:nvGrpSpPr>
      <p:grpSpPr>
        <a:xfrm>
          <a:off x="0" y="0"/>
          <a:ext cx="0" cy="0"/>
          <a:chOff x="0" y="0"/>
          <a:chExt cx="0" cy="0"/>
        </a:xfrm>
      </p:grpSpPr>
      <p:sp>
        <p:nvSpPr>
          <p:cNvPr id="13" name="Rectangle 12"/>
          <p:cNvSpPr/>
          <p:nvPr userDrawn="1"/>
        </p:nvSpPr>
        <p:spPr>
          <a:xfrm>
            <a:off x="0" y="3613"/>
            <a:ext cx="12192000" cy="6858000"/>
          </a:xfrm>
          <a:prstGeom prst="rect">
            <a:avLst/>
          </a:prstGeom>
          <a:solidFill>
            <a:srgbClr val="0091D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0" name="Title 1"/>
          <p:cNvSpPr>
            <a:spLocks noGrp="1"/>
          </p:cNvSpPr>
          <p:nvPr>
            <p:ph type="ctrTitle" hasCustomPrompt="1"/>
          </p:nvPr>
        </p:nvSpPr>
        <p:spPr>
          <a:xfrm>
            <a:off x="1042045" y="1687266"/>
            <a:ext cx="6984355" cy="1865709"/>
          </a:xfrm>
        </p:spPr>
        <p:txBody>
          <a:bodyPr anchor="t">
            <a:noAutofit/>
          </a:bodyPr>
          <a:lstStyle>
            <a:lvl1pPr algn="l">
              <a:lnSpc>
                <a:spcPct val="80000"/>
              </a:lnSpc>
              <a:defRPr sz="5867" b="0" i="0" baseline="0">
                <a:solidFill>
                  <a:srgbClr val="FFFFFF"/>
                </a:solidFill>
                <a:latin typeface="FS Elliot Pro"/>
                <a:cs typeface="FS Elliot Pro"/>
              </a:defRPr>
            </a:lvl1pPr>
          </a:lstStyle>
          <a:p>
            <a:r>
              <a:rPr lang="en-US"/>
              <a:t>Section title slide with two lines</a:t>
            </a:r>
          </a:p>
        </p:txBody>
      </p:sp>
      <p:sp>
        <p:nvSpPr>
          <p:cNvPr id="7" name="Text Placeholder 12"/>
          <p:cNvSpPr>
            <a:spLocks noGrp="1"/>
          </p:cNvSpPr>
          <p:nvPr>
            <p:ph type="body" sz="quarter" idx="11" hasCustomPrompt="1"/>
          </p:nvPr>
        </p:nvSpPr>
        <p:spPr>
          <a:xfrm>
            <a:off x="1042046" y="645917"/>
            <a:ext cx="5494221" cy="530673"/>
          </a:xfrm>
          <a:prstGeom prst="rect">
            <a:avLst/>
          </a:prstGeom>
        </p:spPr>
        <p:txBody>
          <a:bodyPr>
            <a:normAutofit/>
          </a:bodyPr>
          <a:lstStyle>
            <a:lvl1pPr marL="0" indent="0">
              <a:buNone/>
              <a:defRPr sz="2400" baseline="0">
                <a:solidFill>
                  <a:srgbClr val="FFFFFF"/>
                </a:solidFill>
              </a:defRPr>
            </a:lvl1pPr>
          </a:lstStyle>
          <a:p>
            <a:pPr lvl="0"/>
            <a:r>
              <a:rPr lang="en-US"/>
              <a:t>Section name (optional)</a:t>
            </a:r>
          </a:p>
        </p:txBody>
      </p:sp>
      <p:sp>
        <p:nvSpPr>
          <p:cNvPr id="8" name="Text Placeholder 2"/>
          <p:cNvSpPr>
            <a:spLocks noGrp="1"/>
          </p:cNvSpPr>
          <p:nvPr>
            <p:ph type="body" sz="quarter" idx="12" hasCustomPrompt="1"/>
          </p:nvPr>
        </p:nvSpPr>
        <p:spPr>
          <a:xfrm>
            <a:off x="1041400" y="3401484"/>
            <a:ext cx="6985000" cy="965200"/>
          </a:xfrm>
        </p:spPr>
        <p:txBody>
          <a:bodyPr/>
          <a:lstStyle>
            <a:lvl1pPr marL="0" indent="0">
              <a:buNone/>
              <a:defRPr b="0" i="0">
                <a:solidFill>
                  <a:schemeClr val="bg1"/>
                </a:solidFill>
                <a:latin typeface="FS Elliot Pro"/>
                <a:cs typeface="FS Elliot Pro"/>
              </a:defRPr>
            </a:lvl1pPr>
            <a:lvl2pPr marL="609585" indent="0">
              <a:buNone/>
              <a:defRPr>
                <a:solidFill>
                  <a:schemeClr val="bg1"/>
                </a:solidFill>
              </a:defRPr>
            </a:lvl2pPr>
            <a:lvl3pPr marL="1219170" indent="0">
              <a:buNone/>
              <a:defRPr>
                <a:solidFill>
                  <a:schemeClr val="bg1"/>
                </a:solidFill>
              </a:defRPr>
            </a:lvl3pPr>
            <a:lvl4pPr marL="1828754" indent="0">
              <a:buNone/>
              <a:defRPr>
                <a:solidFill>
                  <a:schemeClr val="bg1"/>
                </a:solidFill>
              </a:defRPr>
            </a:lvl4pPr>
            <a:lvl5pPr marL="2438339" indent="0">
              <a:buNone/>
              <a:defRPr>
                <a:solidFill>
                  <a:schemeClr val="bg1"/>
                </a:solidFill>
              </a:defRPr>
            </a:lvl5pPr>
          </a:lstStyle>
          <a:p>
            <a:pPr lvl="0"/>
            <a:r>
              <a:rPr lang="en-US"/>
              <a:t>Subtitle here. Keep to one line please.</a:t>
            </a:r>
          </a:p>
        </p:txBody>
      </p:sp>
    </p:spTree>
    <p:extLst>
      <p:ext uri="{BB962C8B-B14F-4D97-AF65-F5344CB8AC3E}">
        <p14:creationId xmlns:p14="http://schemas.microsoft.com/office/powerpoint/2010/main" val="2309544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Slide Midnight">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0" name="Title 1"/>
          <p:cNvSpPr>
            <a:spLocks noGrp="1"/>
          </p:cNvSpPr>
          <p:nvPr>
            <p:ph type="ctrTitle" hasCustomPrompt="1"/>
          </p:nvPr>
        </p:nvSpPr>
        <p:spPr>
          <a:xfrm>
            <a:off x="1042045" y="1687266"/>
            <a:ext cx="6984355" cy="1580217"/>
          </a:xfrm>
        </p:spPr>
        <p:txBody>
          <a:bodyPr anchor="t">
            <a:noAutofit/>
          </a:bodyPr>
          <a:lstStyle>
            <a:lvl1pPr algn="l">
              <a:lnSpc>
                <a:spcPct val="80000"/>
              </a:lnSpc>
              <a:defRPr sz="5867" b="0" i="0" baseline="0">
                <a:solidFill>
                  <a:srgbClr val="FFFFFF"/>
                </a:solidFill>
                <a:latin typeface="FS Elliot Pro"/>
                <a:cs typeface="FS Elliot Pro"/>
              </a:defRPr>
            </a:lvl1pPr>
          </a:lstStyle>
          <a:p>
            <a:r>
              <a:rPr lang="en-US"/>
              <a:t>Section title slide with two lines</a:t>
            </a:r>
          </a:p>
        </p:txBody>
      </p:sp>
      <p:sp>
        <p:nvSpPr>
          <p:cNvPr id="3" name="Text Placeholder 2"/>
          <p:cNvSpPr>
            <a:spLocks noGrp="1"/>
          </p:cNvSpPr>
          <p:nvPr>
            <p:ph type="body" sz="quarter" idx="12" hasCustomPrompt="1"/>
          </p:nvPr>
        </p:nvSpPr>
        <p:spPr>
          <a:xfrm>
            <a:off x="1041400" y="3401484"/>
            <a:ext cx="6985000" cy="965200"/>
          </a:xfrm>
        </p:spPr>
        <p:txBody>
          <a:bodyPr/>
          <a:lstStyle>
            <a:lvl1pPr marL="0" indent="0">
              <a:buNone/>
              <a:defRPr b="0" i="0">
                <a:solidFill>
                  <a:schemeClr val="bg1"/>
                </a:solidFill>
                <a:latin typeface="FS Elliot Pro"/>
                <a:cs typeface="FS Elliot Pro"/>
              </a:defRPr>
            </a:lvl1pPr>
            <a:lvl2pPr marL="609585" indent="0">
              <a:buNone/>
              <a:defRPr>
                <a:solidFill>
                  <a:schemeClr val="bg1"/>
                </a:solidFill>
              </a:defRPr>
            </a:lvl2pPr>
            <a:lvl3pPr marL="1219170" indent="0">
              <a:buNone/>
              <a:defRPr>
                <a:solidFill>
                  <a:schemeClr val="bg1"/>
                </a:solidFill>
              </a:defRPr>
            </a:lvl3pPr>
            <a:lvl4pPr marL="1828754" indent="0">
              <a:buNone/>
              <a:defRPr>
                <a:solidFill>
                  <a:schemeClr val="bg1"/>
                </a:solidFill>
              </a:defRPr>
            </a:lvl4pPr>
            <a:lvl5pPr marL="2438339" indent="0">
              <a:buNone/>
              <a:defRPr>
                <a:solidFill>
                  <a:schemeClr val="bg1"/>
                </a:solidFill>
              </a:defRPr>
            </a:lvl5pPr>
          </a:lstStyle>
          <a:p>
            <a:pPr lvl="0"/>
            <a:r>
              <a:rPr lang="en-US"/>
              <a:t>Subtitle here. Keep to one line please.</a:t>
            </a:r>
          </a:p>
        </p:txBody>
      </p:sp>
      <p:sp>
        <p:nvSpPr>
          <p:cNvPr id="8" name="Text Placeholder 12"/>
          <p:cNvSpPr>
            <a:spLocks noGrp="1"/>
          </p:cNvSpPr>
          <p:nvPr>
            <p:ph type="body" sz="quarter" idx="13" hasCustomPrompt="1"/>
          </p:nvPr>
        </p:nvSpPr>
        <p:spPr>
          <a:xfrm>
            <a:off x="1042046" y="645917"/>
            <a:ext cx="5494221" cy="530673"/>
          </a:xfrm>
          <a:prstGeom prst="rect">
            <a:avLst/>
          </a:prstGeom>
        </p:spPr>
        <p:txBody>
          <a:bodyPr>
            <a:normAutofit/>
          </a:bodyPr>
          <a:lstStyle>
            <a:lvl1pPr marL="0" indent="0">
              <a:buNone/>
              <a:defRPr sz="2400" baseline="0">
                <a:solidFill>
                  <a:srgbClr val="FFFFFF"/>
                </a:solidFill>
              </a:defRPr>
            </a:lvl1pPr>
          </a:lstStyle>
          <a:p>
            <a:pPr lvl="0"/>
            <a:r>
              <a:rPr lang="en-US"/>
              <a:t>Section name goes here</a:t>
            </a:r>
          </a:p>
        </p:txBody>
      </p:sp>
      <p:sp>
        <p:nvSpPr>
          <p:cNvPr id="9" name="Oval 4"/>
          <p:cNvSpPr>
            <a:spLocks noChangeAspect="1"/>
          </p:cNvSpPr>
          <p:nvPr userDrawn="1"/>
        </p:nvSpPr>
        <p:spPr>
          <a:xfrm>
            <a:off x="11366267" y="1474628"/>
            <a:ext cx="825733" cy="3915971"/>
          </a:xfrm>
          <a:custGeom>
            <a:avLst/>
            <a:gdLst/>
            <a:ahLst/>
            <a:cxnLst/>
            <a:rect l="l" t="t" r="r" b="b"/>
            <a:pathLst>
              <a:path w="619300" h="2936978">
                <a:moveTo>
                  <a:pt x="619300" y="0"/>
                </a:moveTo>
                <a:lnTo>
                  <a:pt x="619300" y="2936978"/>
                </a:lnTo>
                <a:lnTo>
                  <a:pt x="601608" y="2920899"/>
                </a:lnTo>
                <a:cubicBezTo>
                  <a:pt x="229904" y="2549194"/>
                  <a:pt x="0" y="2035690"/>
                  <a:pt x="0" y="1468489"/>
                </a:cubicBezTo>
                <a:cubicBezTo>
                  <a:pt x="0" y="901288"/>
                  <a:pt x="229904" y="387784"/>
                  <a:pt x="601608" y="16080"/>
                </a:cubicBezTo>
                <a:close/>
              </a:path>
            </a:pathLst>
          </a:custGeom>
          <a:solidFill>
            <a:schemeClr val="accent1"/>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lvl="0" algn="ctr"/>
            <a:endParaRPr lang="en-US" sz="2400">
              <a:solidFill>
                <a:schemeClr val="tx1"/>
              </a:solidFill>
            </a:endParaRPr>
          </a:p>
        </p:txBody>
      </p:sp>
    </p:spTree>
    <p:extLst>
      <p:ext uri="{BB962C8B-B14F-4D97-AF65-F5344CB8AC3E}">
        <p14:creationId xmlns:p14="http://schemas.microsoft.com/office/powerpoint/2010/main" val="2197026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42045" y="1265374"/>
            <a:ext cx="10100088" cy="617913"/>
          </a:xfrm>
          <a:prstGeom prst="rect">
            <a:avLst/>
          </a:prstGeom>
        </p:spPr>
        <p:txBody>
          <a:bodyPr vert="horz" lIns="91440" tIns="45720" rIns="91440" bIns="45720" rtlCol="0" anchor="t">
            <a:noAutofit/>
          </a:bodyPr>
          <a:lstStyle/>
          <a:p>
            <a:r>
              <a:rPr lang="en-US"/>
              <a:t>Slide title goes here.</a:t>
            </a:r>
          </a:p>
        </p:txBody>
      </p:sp>
      <p:sp>
        <p:nvSpPr>
          <p:cNvPr id="3" name="Text Placeholder 2"/>
          <p:cNvSpPr>
            <a:spLocks noGrp="1"/>
          </p:cNvSpPr>
          <p:nvPr>
            <p:ph type="body" idx="1"/>
          </p:nvPr>
        </p:nvSpPr>
        <p:spPr>
          <a:xfrm>
            <a:off x="1042045" y="2010306"/>
            <a:ext cx="10100088" cy="38824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
        <p:nvSpPr>
          <p:cNvPr id="5" name="Footer Placeholder 4"/>
          <p:cNvSpPr>
            <a:spLocks noGrp="1"/>
          </p:cNvSpPr>
          <p:nvPr>
            <p:ph type="ftr" sz="quarter" idx="3"/>
          </p:nvPr>
        </p:nvSpPr>
        <p:spPr>
          <a:xfrm>
            <a:off x="1042045" y="6356351"/>
            <a:ext cx="3860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r>
              <a:rPr lang="en-US"/>
              <a:t>Footnotes</a:t>
            </a:r>
          </a:p>
        </p:txBody>
      </p:sp>
      <p:sp>
        <p:nvSpPr>
          <p:cNvPr id="6" name="Slide Number Placeholder 5"/>
          <p:cNvSpPr>
            <a:spLocks noGrp="1"/>
          </p:cNvSpPr>
          <p:nvPr>
            <p:ph type="sldNum" sz="quarter" idx="4"/>
          </p:nvPr>
        </p:nvSpPr>
        <p:spPr>
          <a:xfrm>
            <a:off x="203200" y="6356351"/>
            <a:ext cx="5080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1445BA3-2CB5-7C4E-ABD2-87FA1F6BEAE1}" type="slidenum">
              <a:rPr lang="en-US" smtClean="0"/>
              <a:pPr/>
              <a:t>‹#›</a:t>
            </a:fld>
            <a:endParaRPr lang="en-US"/>
          </a:p>
        </p:txBody>
      </p:sp>
      <p:sp>
        <p:nvSpPr>
          <p:cNvPr id="4" name="MSIPCMContentMarking" descr="{&quot;HashCode&quot;:-305397311,&quot;Placement&quot;:&quot;Footer&quot;,&quot;Top&quot;:520.731,&quot;Left&quot;:0.0,&quot;SlideWidth&quot;:960,&quot;SlideHeight&quot;:540}">
            <a:extLst>
              <a:ext uri="{FF2B5EF4-FFF2-40B4-BE49-F238E27FC236}">
                <a16:creationId xmlns:a16="http://schemas.microsoft.com/office/drawing/2014/main" id="{55BCDCBF-13C6-4AF4-AE1A-42431CC38377}"/>
              </a:ext>
            </a:extLst>
          </p:cNvPr>
          <p:cNvSpPr txBox="1"/>
          <p:nvPr userDrawn="1"/>
        </p:nvSpPr>
        <p:spPr>
          <a:xfrm>
            <a:off x="0" y="6613284"/>
            <a:ext cx="1671218" cy="244716"/>
          </a:xfrm>
          <a:prstGeom prst="rect">
            <a:avLst/>
          </a:prstGeom>
          <a:noFill/>
        </p:spPr>
        <p:txBody>
          <a:bodyPr vert="horz" wrap="square" lIns="0" tIns="0" rIns="0" bIns="0" rtlCol="0" anchor="ctr" anchorCtr="1">
            <a:spAutoFit/>
          </a:bodyPr>
          <a:lstStyle/>
          <a:p>
            <a:pPr algn="l">
              <a:spcBef>
                <a:spcPts val="0"/>
              </a:spcBef>
              <a:spcAft>
                <a:spcPts val="0"/>
              </a:spcAft>
            </a:pPr>
            <a:r>
              <a:rPr lang="en-US" sz="900">
                <a:solidFill>
                  <a:srgbClr val="737373"/>
                </a:solidFill>
                <a:latin typeface="FS Elliot Pro" panose="02000503040000020004" pitchFamily="50" charset="0"/>
              </a:rPr>
              <a:t>Classification: Internal Use</a:t>
            </a:r>
          </a:p>
        </p:txBody>
      </p:sp>
    </p:spTree>
    <p:extLst>
      <p:ext uri="{BB962C8B-B14F-4D97-AF65-F5344CB8AC3E}">
        <p14:creationId xmlns:p14="http://schemas.microsoft.com/office/powerpoint/2010/main" val="7252148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1" r:id="rId20"/>
    <p:sldLayoutId id="2147483682" r:id="rId21"/>
    <p:sldLayoutId id="2147483683" r:id="rId22"/>
    <p:sldLayoutId id="2147483684" r:id="rId23"/>
  </p:sldLayoutIdLst>
  <p:hf hdr="0" dt="0"/>
  <p:txStyles>
    <p:titleStyle>
      <a:lvl1pPr algn="l" defTabSz="609585" rtl="0" eaLnBrk="1" latinLnBrk="0" hangingPunct="1">
        <a:lnSpc>
          <a:spcPct val="80000"/>
        </a:lnSpc>
        <a:spcBef>
          <a:spcPct val="0"/>
        </a:spcBef>
        <a:buNone/>
        <a:defRPr sz="4533" b="0" i="0" kern="1200" baseline="0">
          <a:solidFill>
            <a:schemeClr val="bg2"/>
          </a:solidFill>
          <a:latin typeface="FS Elliot Pro"/>
          <a:ea typeface="+mj-ea"/>
          <a:cs typeface="FS Elliot Pro"/>
        </a:defRPr>
      </a:lvl1pPr>
    </p:titleStyle>
    <p:bodyStyle>
      <a:lvl1pPr marL="457189" indent="-457189" algn="l" defTabSz="609585" rtl="0" eaLnBrk="1" latinLnBrk="0" hangingPunct="1">
        <a:spcBef>
          <a:spcPct val="20000"/>
        </a:spcBef>
        <a:buFont typeface="Arial"/>
        <a:buChar char="•"/>
        <a:defRPr sz="2933" kern="1200">
          <a:solidFill>
            <a:srgbClr val="4D4E53"/>
          </a:solidFill>
          <a:latin typeface="FS Elliot Pro"/>
          <a:ea typeface="+mn-ea"/>
          <a:cs typeface="FS Elliot Pro"/>
        </a:defRPr>
      </a:lvl1pPr>
      <a:lvl2pPr marL="990575" indent="-380990" algn="l" defTabSz="609585" rtl="0" eaLnBrk="1" latinLnBrk="0" hangingPunct="1">
        <a:spcBef>
          <a:spcPct val="20000"/>
        </a:spcBef>
        <a:buFont typeface="Arial"/>
        <a:buChar char="–"/>
        <a:defRPr sz="2400" kern="1200">
          <a:solidFill>
            <a:srgbClr val="4D4E53"/>
          </a:solidFill>
          <a:latin typeface="FS Elliot Pro"/>
          <a:ea typeface="+mn-ea"/>
          <a:cs typeface="FS Elliot Pro"/>
        </a:defRPr>
      </a:lvl2pPr>
      <a:lvl3pPr marL="1523962" indent="-304792" algn="l" defTabSz="609585" rtl="0" eaLnBrk="1" latinLnBrk="0" hangingPunct="1">
        <a:spcBef>
          <a:spcPct val="20000"/>
        </a:spcBef>
        <a:buFont typeface="Arial"/>
        <a:buChar char="•"/>
        <a:defRPr sz="3200" kern="1200">
          <a:solidFill>
            <a:srgbClr val="7F7F7F"/>
          </a:solidFill>
          <a:latin typeface="FS Elliot Pro"/>
          <a:ea typeface="+mn-ea"/>
          <a:cs typeface="FS Elliot Pro"/>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0.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3.png"/><Relationship Id="rId7"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0.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4.svg"/></Relationships>
</file>

<file path=ppt/slides/_rels/slide15.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3.png"/><Relationship Id="rId7" Type="http://schemas.openxmlformats.org/officeDocument/2006/relationships/image" Target="../media/image18.png"/><Relationship Id="rId12" Type="http://schemas.openxmlformats.org/officeDocument/2006/relationships/image" Target="../media/image27.svg"/><Relationship Id="rId2" Type="http://schemas.openxmlformats.org/officeDocument/2006/relationships/notesSlide" Target="../notesSlides/notesSlide15.xml"/><Relationship Id="rId1" Type="http://schemas.openxmlformats.org/officeDocument/2006/relationships/slideLayout" Target="../slideLayouts/slideLayout20.xml"/><Relationship Id="rId6" Type="http://schemas.openxmlformats.org/officeDocument/2006/relationships/image" Target="../media/image23.svg"/><Relationship Id="rId11" Type="http://schemas.openxmlformats.org/officeDocument/2006/relationships/image" Target="../media/image26.png"/><Relationship Id="rId5" Type="http://schemas.openxmlformats.org/officeDocument/2006/relationships/image" Target="../media/image22.png"/><Relationship Id="rId10" Type="http://schemas.openxmlformats.org/officeDocument/2006/relationships/image" Target="../media/image25.svg"/><Relationship Id="rId4" Type="http://schemas.openxmlformats.org/officeDocument/2006/relationships/image" Target="../media/image14.svg"/><Relationship Id="rId9" Type="http://schemas.openxmlformats.org/officeDocument/2006/relationships/image" Target="../media/image2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3" Type="http://schemas.openxmlformats.org/officeDocument/2006/relationships/hyperlink" Target="mailto:NewRFPs@exchange.principal.com" TargetMode="External"/><Relationship Id="rId2" Type="http://schemas.openxmlformats.org/officeDocument/2006/relationships/notesSlide" Target="../notesSlides/notesSlide19.xml"/><Relationship Id="rId1" Type="http://schemas.openxmlformats.org/officeDocument/2006/relationships/slideLayout" Target="../slideLayouts/slideLayout23.xml"/><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0.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E86B9E-5CB0-1B4D-92CB-1A46478AB89D}"/>
              </a:ext>
            </a:extLst>
          </p:cNvPr>
          <p:cNvSpPr txBox="1">
            <a:spLocks/>
          </p:cNvSpPr>
          <p:nvPr/>
        </p:nvSpPr>
        <p:spPr>
          <a:xfrm>
            <a:off x="609600" y="1125247"/>
            <a:ext cx="10972801" cy="1886074"/>
          </a:xfrm>
          <a:prstGeom prst="rect">
            <a:avLst/>
          </a:prstGeom>
        </p:spPr>
        <p:txBody>
          <a:bodyPr lIns="0" tIns="0" rIns="0" bIns="0" anchor="b">
            <a:noAutofit/>
          </a:bodyPr>
          <a:lstStyle>
            <a:lvl1pPr algn="l" defTabSz="914400" rtl="0" eaLnBrk="1" latinLnBrk="0" hangingPunct="1">
              <a:lnSpc>
                <a:spcPct val="100000"/>
              </a:lnSpc>
              <a:spcBef>
                <a:spcPct val="0"/>
              </a:spcBef>
              <a:buNone/>
              <a:defRPr sz="6000" b="0" i="0" kern="1200">
                <a:solidFill>
                  <a:schemeClr val="bg1"/>
                </a:solidFill>
                <a:latin typeface="FS Elliot Pro Light" panose="02000503040000020004" pitchFamily="2" charset="0"/>
                <a:ea typeface="+mj-ea"/>
                <a:cs typeface="+mj-cs"/>
              </a:defRPr>
            </a:lvl1pPr>
          </a:lstStyle>
          <a:p>
            <a:pPr defTabSz="1219170"/>
            <a:r>
              <a:rPr lang="en-US" sz="4800" dirty="0">
                <a:solidFill>
                  <a:prstClr val="white"/>
                </a:solidFill>
                <a:latin typeface="FS Elliot Pro" panose="02000503040000020004" pitchFamily="50" charset="0"/>
              </a:rPr>
              <a:t>Estate Planning with Irrevocable Trusts</a:t>
            </a:r>
          </a:p>
          <a:p>
            <a:pPr defTabSz="1219170"/>
            <a:r>
              <a:rPr lang="en-US" sz="4267" dirty="0">
                <a:solidFill>
                  <a:prstClr val="white"/>
                </a:solidFill>
              </a:rPr>
              <a:t>Building flexibility with a SLAT</a:t>
            </a:r>
          </a:p>
        </p:txBody>
      </p:sp>
      <p:sp>
        <p:nvSpPr>
          <p:cNvPr id="7" name="Subtitle 2">
            <a:extLst>
              <a:ext uri="{FF2B5EF4-FFF2-40B4-BE49-F238E27FC236}">
                <a16:creationId xmlns:a16="http://schemas.microsoft.com/office/drawing/2014/main" id="{2A086F33-5603-8240-92F0-7BB619E8B824}"/>
              </a:ext>
            </a:extLst>
          </p:cNvPr>
          <p:cNvSpPr txBox="1">
            <a:spLocks/>
          </p:cNvSpPr>
          <p:nvPr/>
        </p:nvSpPr>
        <p:spPr>
          <a:xfrm>
            <a:off x="609601" y="5545139"/>
            <a:ext cx="10972801" cy="635000"/>
          </a:xfrm>
          <a:prstGeom prst="rect">
            <a:avLst/>
          </a:prstGeom>
        </p:spPr>
        <p:txBody>
          <a:bodyPr lIns="0" tIns="0" rIns="0" bIns="0">
            <a:noAutofit/>
          </a:bodyPr>
          <a:lstStyle>
            <a:lvl1pPr marL="0" indent="0" algn="l" defTabSz="914400" rtl="0" eaLnBrk="1" latinLnBrk="0" hangingPunct="1">
              <a:lnSpc>
                <a:spcPct val="100000"/>
              </a:lnSpc>
              <a:spcBef>
                <a:spcPts val="1000"/>
              </a:spcBef>
              <a:spcAft>
                <a:spcPts val="600"/>
              </a:spcAft>
              <a:buFont typeface="Arial" panose="020B0604020202020204" pitchFamily="34" charset="0"/>
              <a:buNone/>
              <a:defRPr sz="1800" b="0" i="0" kern="1200">
                <a:solidFill>
                  <a:schemeClr val="bg1"/>
                </a:solidFill>
                <a:latin typeface="FS Elliot Pro Light" panose="02000503040000020004" pitchFamily="2" charset="0"/>
                <a:ea typeface="+mn-ea"/>
                <a:cs typeface="+mn-cs"/>
              </a:defRPr>
            </a:lvl1pPr>
            <a:lvl2pPr marL="457200" indent="0" algn="ctr" defTabSz="914400" rtl="0" eaLnBrk="1" latinLnBrk="0" hangingPunct="1">
              <a:lnSpc>
                <a:spcPct val="90000"/>
              </a:lnSpc>
              <a:spcBef>
                <a:spcPts val="500"/>
              </a:spcBef>
              <a:spcAft>
                <a:spcPts val="600"/>
              </a:spcAft>
              <a:buFont typeface="Monaco" pitchFamily="2" charset="77"/>
              <a:buNone/>
              <a:defRPr lang="en-US" sz="2000" b="0" i="0" kern="1200">
                <a:solidFill>
                  <a:schemeClr val="tx1"/>
                </a:solidFill>
                <a:latin typeface="FS Elliot Pro Light" panose="02000503040000020004" pitchFamily="2" charset="0"/>
                <a:ea typeface="+mn-ea"/>
                <a:cs typeface="+mn-cs"/>
              </a:defRPr>
            </a:lvl2pPr>
            <a:lvl3pPr marL="914400" indent="0" algn="ctr" defTabSz="914400" rtl="0" eaLnBrk="1" latinLnBrk="0" hangingPunct="1">
              <a:lnSpc>
                <a:spcPct val="90000"/>
              </a:lnSpc>
              <a:spcBef>
                <a:spcPts val="500"/>
              </a:spcBef>
              <a:spcAft>
                <a:spcPts val="600"/>
              </a:spcAft>
              <a:buFont typeface=".PingFang SC Regular"/>
              <a:buNone/>
              <a:defRPr sz="1800" b="0" i="0" kern="1200">
                <a:solidFill>
                  <a:schemeClr val="tx1"/>
                </a:solidFill>
                <a:latin typeface="FS Elliot Pro Light" panose="02000503040000020004" pitchFamily="2" charset="0"/>
                <a:ea typeface="+mn-ea"/>
                <a:cs typeface="+mn-cs"/>
              </a:defRPr>
            </a:lvl3pPr>
            <a:lvl4pPr marL="1371600" indent="0" algn="ctr" defTabSz="914400" rtl="0" eaLnBrk="1" latinLnBrk="0" hangingPunct="1">
              <a:lnSpc>
                <a:spcPct val="100000"/>
              </a:lnSpc>
              <a:spcBef>
                <a:spcPts val="500"/>
              </a:spcBef>
              <a:buFont typeface="Arial" panose="020B0604020202020204" pitchFamily="34" charset="0"/>
              <a:buNone/>
              <a:defRPr sz="1600" b="0" i="0" kern="1200">
                <a:solidFill>
                  <a:schemeClr val="tx1"/>
                </a:solidFill>
                <a:latin typeface="FS Elliot Pro Light" panose="02000503040000020004" pitchFamily="2" charset="0"/>
                <a:ea typeface="+mn-ea"/>
                <a:cs typeface="+mn-cs"/>
              </a:defRPr>
            </a:lvl4pPr>
            <a:lvl5pPr marL="1828800" indent="0" algn="ctr" defTabSz="914400" rtl="0" eaLnBrk="1" latinLnBrk="0" hangingPunct="1">
              <a:lnSpc>
                <a:spcPct val="100000"/>
              </a:lnSpc>
              <a:spcBef>
                <a:spcPts val="500"/>
              </a:spcBef>
              <a:buFont typeface="Arial" panose="020B0604020202020204" pitchFamily="34" charset="0"/>
              <a:buNone/>
              <a:defRPr sz="1600" b="0" i="0" kern="1200">
                <a:solidFill>
                  <a:schemeClr val="tx1"/>
                </a:solidFill>
                <a:latin typeface="FS Elliot Pro Light" panose="0200050304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1219170">
              <a:spcBef>
                <a:spcPts val="1333"/>
              </a:spcBef>
              <a:spcAft>
                <a:spcPts val="800"/>
              </a:spcAft>
            </a:pPr>
            <a:r>
              <a:rPr lang="en-US" dirty="0">
                <a:solidFill>
                  <a:prstClr val="white"/>
                </a:solidFill>
              </a:rPr>
              <a:t>Title</a:t>
            </a:r>
          </a:p>
        </p:txBody>
      </p:sp>
      <p:cxnSp>
        <p:nvCxnSpPr>
          <p:cNvPr id="8" name="Straight Connector 7">
            <a:extLst>
              <a:ext uri="{FF2B5EF4-FFF2-40B4-BE49-F238E27FC236}">
                <a16:creationId xmlns:a16="http://schemas.microsoft.com/office/drawing/2014/main" id="{EC3AF7CD-AD7E-1344-82D1-68E336091591}"/>
              </a:ext>
            </a:extLst>
          </p:cNvPr>
          <p:cNvCxnSpPr/>
          <p:nvPr/>
        </p:nvCxnSpPr>
        <p:spPr>
          <a:xfrm>
            <a:off x="609599" y="4789716"/>
            <a:ext cx="685800" cy="0"/>
          </a:xfrm>
          <a:prstGeom prst="line">
            <a:avLst/>
          </a:prstGeom>
          <a:ln w="63500">
            <a:solidFill>
              <a:srgbClr val="00C4D9"/>
            </a:solidFill>
          </a:ln>
        </p:spPr>
        <p:style>
          <a:lnRef idx="1">
            <a:schemeClr val="accent1"/>
          </a:lnRef>
          <a:fillRef idx="0">
            <a:schemeClr val="accent1"/>
          </a:fillRef>
          <a:effectRef idx="0">
            <a:schemeClr val="accent1"/>
          </a:effectRef>
          <a:fontRef idx="minor">
            <a:schemeClr val="tx1"/>
          </a:fontRef>
        </p:style>
      </p:cxnSp>
      <p:sp>
        <p:nvSpPr>
          <p:cNvPr id="9" name="Text Placeholder 14">
            <a:extLst>
              <a:ext uri="{FF2B5EF4-FFF2-40B4-BE49-F238E27FC236}">
                <a16:creationId xmlns:a16="http://schemas.microsoft.com/office/drawing/2014/main" id="{B4357CA9-2976-214F-A317-147CA5036E4F}"/>
              </a:ext>
            </a:extLst>
          </p:cNvPr>
          <p:cNvSpPr txBox="1">
            <a:spLocks/>
          </p:cNvSpPr>
          <p:nvPr/>
        </p:nvSpPr>
        <p:spPr>
          <a:xfrm>
            <a:off x="531223" y="5181238"/>
            <a:ext cx="10972800" cy="330197"/>
          </a:xfrm>
          <a:prstGeom prst="rect">
            <a:avLst/>
          </a:prstGeom>
        </p:spPr>
        <p:txBody>
          <a:bodyPr>
            <a:noAutofit/>
          </a:bodyPr>
          <a:lstStyle>
            <a:lvl1pPr marL="0" indent="0" algn="l" defTabSz="914400" rtl="0" eaLnBrk="1" latinLnBrk="0" hangingPunct="1">
              <a:lnSpc>
                <a:spcPct val="100000"/>
              </a:lnSpc>
              <a:spcBef>
                <a:spcPts val="1000"/>
              </a:spcBef>
              <a:spcAft>
                <a:spcPts val="600"/>
              </a:spcAft>
              <a:buFont typeface="Arial" panose="020B0604020202020204" pitchFamily="34" charset="0"/>
              <a:buNone/>
              <a:defRPr sz="1800" b="1" i="0" kern="1200" spc="300" baseline="0">
                <a:solidFill>
                  <a:schemeClr val="bg1"/>
                </a:solidFill>
                <a:latin typeface="FS Elliot Pro" panose="02000503040000020004" pitchFamily="2" charset="0"/>
                <a:ea typeface="+mn-ea"/>
                <a:cs typeface="+mn-cs"/>
              </a:defRPr>
            </a:lvl1pPr>
            <a:lvl2pPr marL="457200" indent="0" algn="l" defTabSz="914400" rtl="0" eaLnBrk="1" latinLnBrk="0" hangingPunct="1">
              <a:lnSpc>
                <a:spcPct val="90000"/>
              </a:lnSpc>
              <a:spcBef>
                <a:spcPts val="500"/>
              </a:spcBef>
              <a:spcAft>
                <a:spcPts val="600"/>
              </a:spcAft>
              <a:buFont typeface="Monaco" pitchFamily="2" charset="77"/>
              <a:buNone/>
              <a:defRPr lang="en-US" sz="2400" b="0" i="0" kern="1200">
                <a:solidFill>
                  <a:schemeClr val="bg1"/>
                </a:solidFill>
                <a:latin typeface="FS Elliot Pro Light" panose="02000503040000020004" pitchFamily="2" charset="0"/>
                <a:ea typeface="+mn-ea"/>
                <a:cs typeface="+mn-cs"/>
              </a:defRPr>
            </a:lvl2pPr>
            <a:lvl3pPr marL="914400" indent="0" algn="l" defTabSz="914400" rtl="0" eaLnBrk="1" latinLnBrk="0" hangingPunct="1">
              <a:lnSpc>
                <a:spcPct val="90000"/>
              </a:lnSpc>
              <a:spcBef>
                <a:spcPts val="500"/>
              </a:spcBef>
              <a:spcAft>
                <a:spcPts val="600"/>
              </a:spcAft>
              <a:buFont typeface=".PingFang SC Regular"/>
              <a:buNone/>
              <a:defRPr sz="2000" b="0" i="0" kern="1200">
                <a:solidFill>
                  <a:schemeClr val="bg1"/>
                </a:solidFill>
                <a:latin typeface="FS Elliot Pro Light" panose="02000503040000020004" pitchFamily="2" charset="0"/>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800" b="0" i="0" kern="1200">
                <a:solidFill>
                  <a:schemeClr val="bg1"/>
                </a:solidFill>
                <a:latin typeface="FS Elliot Pro Light" panose="02000503040000020004" pitchFamily="2" charset="0"/>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b="0" i="0" kern="1200">
                <a:solidFill>
                  <a:schemeClr val="bg1"/>
                </a:solidFill>
                <a:latin typeface="FS Elliot Pro Light" panose="0200050304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1219170">
              <a:spcBef>
                <a:spcPts val="1333"/>
              </a:spcBef>
              <a:spcAft>
                <a:spcPts val="800"/>
              </a:spcAft>
            </a:pPr>
            <a:r>
              <a:rPr lang="en-US" spc="400" dirty="0">
                <a:solidFill>
                  <a:prstClr val="white"/>
                </a:solidFill>
              </a:rPr>
              <a:t>PRESENTER NAME (ALL CAPS)</a:t>
            </a:r>
          </a:p>
        </p:txBody>
      </p:sp>
    </p:spTree>
    <p:extLst>
      <p:ext uri="{BB962C8B-B14F-4D97-AF65-F5344CB8AC3E}">
        <p14:creationId xmlns:p14="http://schemas.microsoft.com/office/powerpoint/2010/main" val="1764456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6AE5DFE-CD5D-448E-AA2E-C2B293F42E6B}"/>
              </a:ext>
            </a:extLst>
          </p:cNvPr>
          <p:cNvSpPr>
            <a:spLocks noGrp="1"/>
          </p:cNvSpPr>
          <p:nvPr>
            <p:ph type="sldNum" sz="quarter" idx="4"/>
          </p:nvPr>
        </p:nvSpPr>
        <p:spPr/>
        <p:txBody>
          <a:bodyPr/>
          <a:lstStyle/>
          <a:p>
            <a:fld id="{13CF28CE-A392-6E4E-B8A8-233A7BF58CFD}" type="slidenum">
              <a:rPr lang="en-US" smtClean="0"/>
              <a:pPr/>
              <a:t>10</a:t>
            </a:fld>
            <a:endParaRPr lang="en-US" dirty="0"/>
          </a:p>
        </p:txBody>
      </p:sp>
      <p:sp>
        <p:nvSpPr>
          <p:cNvPr id="5" name="Content Placeholder 4">
            <a:extLst>
              <a:ext uri="{FF2B5EF4-FFF2-40B4-BE49-F238E27FC236}">
                <a16:creationId xmlns:a16="http://schemas.microsoft.com/office/drawing/2014/main" id="{EE7970A0-931C-4FCB-A558-CF8D4562903B}"/>
              </a:ext>
            </a:extLst>
          </p:cNvPr>
          <p:cNvSpPr>
            <a:spLocks noGrp="1"/>
          </p:cNvSpPr>
          <p:nvPr>
            <p:ph idx="12"/>
          </p:nvPr>
        </p:nvSpPr>
        <p:spPr>
          <a:xfrm>
            <a:off x="1042044" y="2172133"/>
            <a:ext cx="9902475" cy="3040889"/>
          </a:xfrm>
        </p:spPr>
        <p:txBody>
          <a:bodyPr>
            <a:normAutofit lnSpcReduction="10000"/>
          </a:bodyPr>
          <a:lstStyle/>
          <a:p>
            <a:r>
              <a:rPr lang="en-US" dirty="0"/>
              <a:t>Define children to include children not yet born, stepchildren and adopted children</a:t>
            </a:r>
          </a:p>
          <a:p>
            <a:r>
              <a:rPr lang="en-US" dirty="0"/>
              <a:t>Provide for a former spouse to be treated as having predeceased the grantor in the event of a divorce</a:t>
            </a:r>
          </a:p>
          <a:p>
            <a:r>
              <a:rPr lang="en-US" dirty="0"/>
              <a:t>Define “spouse” as the person to whom the grantor is married at the time a distribution is made.</a:t>
            </a:r>
          </a:p>
          <a:p>
            <a:r>
              <a:rPr lang="en-US" dirty="0"/>
              <a:t>Include a decanting provision, which can permit certain nondispositive changes under applicable state law</a:t>
            </a:r>
          </a:p>
          <a:p>
            <a:pPr marL="0" indent="0">
              <a:buNone/>
            </a:pPr>
            <a:endParaRPr lang="en-US" dirty="0"/>
          </a:p>
          <a:p>
            <a:endParaRPr lang="en-US" dirty="0"/>
          </a:p>
        </p:txBody>
      </p:sp>
      <p:sp>
        <p:nvSpPr>
          <p:cNvPr id="8" name="Title 3">
            <a:extLst>
              <a:ext uri="{FF2B5EF4-FFF2-40B4-BE49-F238E27FC236}">
                <a16:creationId xmlns:a16="http://schemas.microsoft.com/office/drawing/2014/main" id="{D6E9E598-BB5D-4D15-B76E-4BFC25864459}"/>
              </a:ext>
            </a:extLst>
          </p:cNvPr>
          <p:cNvSpPr>
            <a:spLocks noGrp="1"/>
          </p:cNvSpPr>
          <p:nvPr>
            <p:ph type="body" sz="quarter" idx="11"/>
          </p:nvPr>
        </p:nvSpPr>
        <p:spPr>
          <a:xfrm>
            <a:off x="1041400" y="646113"/>
            <a:ext cx="5494338" cy="530225"/>
          </a:xfrm>
        </p:spPr>
        <p:txBody>
          <a:bodyPr>
            <a:normAutofit fontScale="92500" lnSpcReduction="20000"/>
          </a:bodyPr>
          <a:lstStyle/>
          <a:p>
            <a:r>
              <a:rPr lang="en-US" sz="3600" dirty="0"/>
              <a:t>Irrevocable trust planning</a:t>
            </a:r>
          </a:p>
        </p:txBody>
      </p:sp>
      <p:sp>
        <p:nvSpPr>
          <p:cNvPr id="9" name="Title 3">
            <a:extLst>
              <a:ext uri="{FF2B5EF4-FFF2-40B4-BE49-F238E27FC236}">
                <a16:creationId xmlns:a16="http://schemas.microsoft.com/office/drawing/2014/main" id="{79E9617F-4DEC-46C4-8507-46C5CD8CAB58}"/>
              </a:ext>
            </a:extLst>
          </p:cNvPr>
          <p:cNvSpPr>
            <a:spLocks noGrp="1"/>
          </p:cNvSpPr>
          <p:nvPr>
            <p:ph type="title"/>
          </p:nvPr>
        </p:nvSpPr>
        <p:spPr>
          <a:xfrm>
            <a:off x="1041400" y="1431925"/>
            <a:ext cx="8628063" cy="663575"/>
          </a:xfrm>
        </p:spPr>
        <p:txBody>
          <a:bodyPr/>
          <a:lstStyle/>
          <a:p>
            <a:r>
              <a:rPr lang="en-US" sz="3600" dirty="0"/>
              <a:t>Irrevocable trust with flexibility</a:t>
            </a:r>
          </a:p>
        </p:txBody>
      </p:sp>
      <p:sp>
        <p:nvSpPr>
          <p:cNvPr id="7" name="TextBox 6">
            <a:extLst>
              <a:ext uri="{FF2B5EF4-FFF2-40B4-BE49-F238E27FC236}">
                <a16:creationId xmlns:a16="http://schemas.microsoft.com/office/drawing/2014/main" id="{7106E4FB-BAE8-43C6-BD13-FF1B79A820C3}"/>
              </a:ext>
            </a:extLst>
          </p:cNvPr>
          <p:cNvSpPr txBox="1"/>
          <p:nvPr/>
        </p:nvSpPr>
        <p:spPr>
          <a:xfrm>
            <a:off x="4022863" y="6459866"/>
            <a:ext cx="6097656" cy="261610"/>
          </a:xfrm>
          <a:prstGeom prst="rect">
            <a:avLst/>
          </a:prstGeom>
          <a:noFill/>
        </p:spPr>
        <p:txBody>
          <a:bodyPr wrap="square">
            <a:spAutoFit/>
          </a:bodyPr>
          <a:lstStyle/>
          <a:p>
            <a:r>
              <a:rPr lang="en-US" sz="1100" dirty="0">
                <a:ln w="0" cmpd="sng">
                  <a:noFill/>
                </a:ln>
                <a:solidFill>
                  <a:srgbClr val="333333"/>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p:txBody>
      </p:sp>
    </p:spTree>
    <p:extLst>
      <p:ext uri="{BB962C8B-B14F-4D97-AF65-F5344CB8AC3E}">
        <p14:creationId xmlns:p14="http://schemas.microsoft.com/office/powerpoint/2010/main" val="824254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6AE5DFE-CD5D-448E-AA2E-C2B293F42E6B}"/>
              </a:ext>
            </a:extLst>
          </p:cNvPr>
          <p:cNvSpPr>
            <a:spLocks noGrp="1"/>
          </p:cNvSpPr>
          <p:nvPr>
            <p:ph type="sldNum" sz="quarter" idx="4"/>
          </p:nvPr>
        </p:nvSpPr>
        <p:spPr/>
        <p:txBody>
          <a:bodyPr/>
          <a:lstStyle/>
          <a:p>
            <a:fld id="{13CF28CE-A392-6E4E-B8A8-233A7BF58CFD}" type="slidenum">
              <a:rPr lang="en-US" smtClean="0"/>
              <a:pPr/>
              <a:t>11</a:t>
            </a:fld>
            <a:endParaRPr lang="en-US" dirty="0"/>
          </a:p>
        </p:txBody>
      </p:sp>
      <p:sp>
        <p:nvSpPr>
          <p:cNvPr id="5" name="Content Placeholder 4">
            <a:extLst>
              <a:ext uri="{FF2B5EF4-FFF2-40B4-BE49-F238E27FC236}">
                <a16:creationId xmlns:a16="http://schemas.microsoft.com/office/drawing/2014/main" id="{EE7970A0-931C-4FCB-A558-CF8D4562903B}"/>
              </a:ext>
            </a:extLst>
          </p:cNvPr>
          <p:cNvSpPr>
            <a:spLocks noGrp="1"/>
          </p:cNvSpPr>
          <p:nvPr>
            <p:ph idx="12"/>
          </p:nvPr>
        </p:nvSpPr>
        <p:spPr/>
        <p:txBody>
          <a:bodyPr>
            <a:normAutofit fontScale="92500" lnSpcReduction="10000"/>
          </a:bodyPr>
          <a:lstStyle/>
          <a:p>
            <a:pPr marL="0" indent="0">
              <a:buNone/>
            </a:pPr>
            <a:r>
              <a:rPr lang="en-US" dirty="0"/>
              <a:t>SLAT = spousal lifetime access trust </a:t>
            </a:r>
          </a:p>
          <a:p>
            <a:r>
              <a:rPr lang="en-US" dirty="0"/>
              <a:t>Within limits, the spouse of the grantor can be named as a beneficiary without creating estate inclusion for either spouse</a:t>
            </a:r>
          </a:p>
          <a:p>
            <a:r>
              <a:rPr lang="en-US" dirty="0"/>
              <a:t>A SLAT feature can allow the grantor’s spouse to receive distributions from the trust</a:t>
            </a:r>
          </a:p>
          <a:p>
            <a:r>
              <a:rPr lang="en-US" dirty="0"/>
              <a:t>If a single-life insurance policy on the grantor includes a chronic illness (“CIDBAR”) rider, the trust may be able to make the CIDBAR benefit available to the grantor’s spouse through a SLAT feature.</a:t>
            </a:r>
          </a:p>
          <a:p>
            <a:r>
              <a:rPr lang="en-US" dirty="0"/>
              <a:t>Gifts to an ILIT with a SLAT feature should be made from the separate assets of the grantor</a:t>
            </a:r>
          </a:p>
          <a:p>
            <a:endParaRPr lang="en-US" dirty="0"/>
          </a:p>
          <a:p>
            <a:endParaRPr lang="en-US" dirty="0"/>
          </a:p>
        </p:txBody>
      </p:sp>
      <p:sp>
        <p:nvSpPr>
          <p:cNvPr id="8" name="Title 3">
            <a:extLst>
              <a:ext uri="{FF2B5EF4-FFF2-40B4-BE49-F238E27FC236}">
                <a16:creationId xmlns:a16="http://schemas.microsoft.com/office/drawing/2014/main" id="{D6E9E598-BB5D-4D15-B76E-4BFC25864459}"/>
              </a:ext>
            </a:extLst>
          </p:cNvPr>
          <p:cNvSpPr>
            <a:spLocks noGrp="1"/>
          </p:cNvSpPr>
          <p:nvPr>
            <p:ph type="body" sz="quarter" idx="11"/>
          </p:nvPr>
        </p:nvSpPr>
        <p:spPr>
          <a:xfrm>
            <a:off x="1041400" y="646113"/>
            <a:ext cx="5494338" cy="530225"/>
          </a:xfrm>
        </p:spPr>
        <p:txBody>
          <a:bodyPr>
            <a:normAutofit fontScale="92500" lnSpcReduction="20000"/>
          </a:bodyPr>
          <a:lstStyle/>
          <a:p>
            <a:r>
              <a:rPr lang="en-US" sz="3600" dirty="0"/>
              <a:t>Irrevocable trust planning</a:t>
            </a:r>
          </a:p>
        </p:txBody>
      </p:sp>
      <p:sp>
        <p:nvSpPr>
          <p:cNvPr id="9" name="Title 3">
            <a:extLst>
              <a:ext uri="{FF2B5EF4-FFF2-40B4-BE49-F238E27FC236}">
                <a16:creationId xmlns:a16="http://schemas.microsoft.com/office/drawing/2014/main" id="{79E9617F-4DEC-46C4-8507-46C5CD8CAB58}"/>
              </a:ext>
            </a:extLst>
          </p:cNvPr>
          <p:cNvSpPr>
            <a:spLocks noGrp="1"/>
          </p:cNvSpPr>
          <p:nvPr>
            <p:ph type="title"/>
          </p:nvPr>
        </p:nvSpPr>
        <p:spPr>
          <a:xfrm>
            <a:off x="1041400" y="1431925"/>
            <a:ext cx="8628063" cy="663575"/>
          </a:xfrm>
        </p:spPr>
        <p:txBody>
          <a:bodyPr/>
          <a:lstStyle/>
          <a:p>
            <a:r>
              <a:rPr lang="en-US" sz="3600" dirty="0"/>
              <a:t>Irrevocable trust with SLAT feature</a:t>
            </a:r>
          </a:p>
        </p:txBody>
      </p:sp>
      <p:sp>
        <p:nvSpPr>
          <p:cNvPr id="7" name="TextBox 6">
            <a:extLst>
              <a:ext uri="{FF2B5EF4-FFF2-40B4-BE49-F238E27FC236}">
                <a16:creationId xmlns:a16="http://schemas.microsoft.com/office/drawing/2014/main" id="{F125D765-FA45-4B4C-A324-305AC501F2DC}"/>
              </a:ext>
            </a:extLst>
          </p:cNvPr>
          <p:cNvSpPr txBox="1"/>
          <p:nvPr/>
        </p:nvSpPr>
        <p:spPr>
          <a:xfrm>
            <a:off x="3356941" y="6538913"/>
            <a:ext cx="6097656" cy="261610"/>
          </a:xfrm>
          <a:prstGeom prst="rect">
            <a:avLst/>
          </a:prstGeom>
          <a:noFill/>
        </p:spPr>
        <p:txBody>
          <a:bodyPr wrap="square">
            <a:spAutoFit/>
          </a:bodyPr>
          <a:lstStyle/>
          <a:p>
            <a:r>
              <a:rPr lang="en-US" sz="1100" dirty="0">
                <a:ln w="0" cmpd="sng">
                  <a:noFill/>
                </a:ln>
                <a:solidFill>
                  <a:srgbClr val="333333"/>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p:txBody>
      </p:sp>
    </p:spTree>
    <p:extLst>
      <p:ext uri="{BB962C8B-B14F-4D97-AF65-F5344CB8AC3E}">
        <p14:creationId xmlns:p14="http://schemas.microsoft.com/office/powerpoint/2010/main" val="927184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E1B3D0-BA42-4B91-969D-2853F119FEE3}"/>
              </a:ext>
            </a:extLst>
          </p:cNvPr>
          <p:cNvSpPr>
            <a:spLocks noGrp="1"/>
          </p:cNvSpPr>
          <p:nvPr>
            <p:ph type="sldNum" sz="quarter" idx="11"/>
          </p:nvPr>
        </p:nvSpPr>
        <p:spPr/>
        <p:txBody>
          <a:bodyPr/>
          <a:lstStyle/>
          <a:p>
            <a:fld id="{13CF28CE-A392-6E4E-B8A8-233A7BF58CFD}" type="slidenum">
              <a:rPr lang="en-US" smtClean="0"/>
              <a:pPr/>
              <a:t>12</a:t>
            </a:fld>
            <a:endParaRPr lang="en-US" dirty="0"/>
          </a:p>
        </p:txBody>
      </p:sp>
      <p:sp>
        <p:nvSpPr>
          <p:cNvPr id="4" name="Title 3">
            <a:extLst>
              <a:ext uri="{FF2B5EF4-FFF2-40B4-BE49-F238E27FC236}">
                <a16:creationId xmlns:a16="http://schemas.microsoft.com/office/drawing/2014/main" id="{A39F0926-264F-4EC8-8E8E-38DCE1C4E6DF}"/>
              </a:ext>
            </a:extLst>
          </p:cNvPr>
          <p:cNvSpPr>
            <a:spLocks noGrp="1"/>
          </p:cNvSpPr>
          <p:nvPr>
            <p:ph type="title"/>
          </p:nvPr>
        </p:nvSpPr>
        <p:spPr/>
        <p:txBody>
          <a:bodyPr/>
          <a:lstStyle/>
          <a:p>
            <a:r>
              <a:rPr lang="en-US" sz="3600" dirty="0"/>
              <a:t>Irrevocable trust: 2022</a:t>
            </a:r>
            <a:br>
              <a:rPr lang="en-US" sz="3600" dirty="0"/>
            </a:br>
            <a:br>
              <a:rPr lang="en-US" sz="3600" dirty="0"/>
            </a:br>
            <a:br>
              <a:rPr lang="en-US" sz="3600" dirty="0"/>
            </a:br>
            <a:r>
              <a:rPr lang="en-US" sz="1800" dirty="0"/>
              <a:t>Pat and Shelby purchase the life insurance they intend for their estate tax liquidity in an ILIT, so that the death benefit is not included in their taxable estate.</a:t>
            </a:r>
          </a:p>
        </p:txBody>
      </p:sp>
      <p:sp>
        <p:nvSpPr>
          <p:cNvPr id="16" name="Flowchart: Off-page Connector 15">
            <a:extLst>
              <a:ext uri="{FF2B5EF4-FFF2-40B4-BE49-F238E27FC236}">
                <a16:creationId xmlns:a16="http://schemas.microsoft.com/office/drawing/2014/main" id="{15E15A6B-219B-40D9-B52A-66EDFDA72A8C}"/>
              </a:ext>
            </a:extLst>
          </p:cNvPr>
          <p:cNvSpPr/>
          <p:nvPr/>
        </p:nvSpPr>
        <p:spPr>
          <a:xfrm rot="10800000">
            <a:off x="8493550" y="1282241"/>
            <a:ext cx="2526384" cy="2248195"/>
          </a:xfrm>
          <a:prstGeom prst="flowChartOffpage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0" name="Content Placeholder 19" descr="Family with girl outline">
            <a:extLst>
              <a:ext uri="{FF2B5EF4-FFF2-40B4-BE49-F238E27FC236}">
                <a16:creationId xmlns:a16="http://schemas.microsoft.com/office/drawing/2014/main" id="{EDB4ACB2-1346-4F74-B26D-EBD7CFC6D124}"/>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16718" y="3125950"/>
            <a:ext cx="2248194" cy="2248194"/>
          </a:xfrm>
        </p:spPr>
      </p:pic>
      <p:sp>
        <p:nvSpPr>
          <p:cNvPr id="21" name="Scroll: Vertical 20">
            <a:extLst>
              <a:ext uri="{FF2B5EF4-FFF2-40B4-BE49-F238E27FC236}">
                <a16:creationId xmlns:a16="http://schemas.microsoft.com/office/drawing/2014/main" id="{470E7CC6-3ED9-4448-9ECF-DA01EFED4DD4}"/>
              </a:ext>
            </a:extLst>
          </p:cNvPr>
          <p:cNvSpPr/>
          <p:nvPr/>
        </p:nvSpPr>
        <p:spPr>
          <a:xfrm>
            <a:off x="9035591" y="1706351"/>
            <a:ext cx="1442301" cy="1324564"/>
          </a:xfrm>
          <a:prstGeom prst="verticalScroll">
            <a:avLst/>
          </a:prstGeom>
          <a:solidFill>
            <a:schemeClr val="tx1">
              <a:lumMod val="20000"/>
              <a:lumOff val="80000"/>
            </a:schemeClr>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accent5"/>
                </a:solidFill>
              </a:rPr>
              <a:t>$2M</a:t>
            </a:r>
          </a:p>
          <a:p>
            <a:pPr algn="ctr"/>
            <a:r>
              <a:rPr lang="en-US" dirty="0">
                <a:solidFill>
                  <a:schemeClr val="accent5"/>
                </a:solidFill>
              </a:rPr>
              <a:t>Estate liquidity need</a:t>
            </a:r>
          </a:p>
        </p:txBody>
      </p:sp>
      <p:sp>
        <p:nvSpPr>
          <p:cNvPr id="22" name="Scroll: Vertical 21">
            <a:extLst>
              <a:ext uri="{FF2B5EF4-FFF2-40B4-BE49-F238E27FC236}">
                <a16:creationId xmlns:a16="http://schemas.microsoft.com/office/drawing/2014/main" id="{17C710E4-2300-42C1-88D5-AB7BC26460C3}"/>
              </a:ext>
            </a:extLst>
          </p:cNvPr>
          <p:cNvSpPr/>
          <p:nvPr/>
        </p:nvSpPr>
        <p:spPr>
          <a:xfrm>
            <a:off x="4204355" y="3518652"/>
            <a:ext cx="1112363" cy="1341532"/>
          </a:xfrm>
          <a:prstGeom prst="verticalScroll">
            <a:avLst/>
          </a:prstGeom>
          <a:solidFill>
            <a:schemeClr val="tx1">
              <a:lumMod val="20000"/>
              <a:lumOff val="80000"/>
            </a:schemeClr>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$1M survivor needs at  death of Pat</a:t>
            </a:r>
          </a:p>
        </p:txBody>
      </p:sp>
      <p:pic>
        <p:nvPicPr>
          <p:cNvPr id="6" name="Graphic 5" descr="Modern architecture outline">
            <a:extLst>
              <a:ext uri="{FF2B5EF4-FFF2-40B4-BE49-F238E27FC236}">
                <a16:creationId xmlns:a16="http://schemas.microsoft.com/office/drawing/2014/main" id="{40CD1DF7-147B-4C76-AB3D-5C1AB38DC6F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57038" y="1074854"/>
            <a:ext cx="1962236" cy="1262994"/>
          </a:xfrm>
          <a:prstGeom prst="rect">
            <a:avLst/>
          </a:prstGeom>
        </p:spPr>
      </p:pic>
      <p:sp>
        <p:nvSpPr>
          <p:cNvPr id="7" name="TextBox 6">
            <a:extLst>
              <a:ext uri="{FF2B5EF4-FFF2-40B4-BE49-F238E27FC236}">
                <a16:creationId xmlns:a16="http://schemas.microsoft.com/office/drawing/2014/main" id="{857B4C45-AD4E-470D-BC08-89BEE072E5A2}"/>
              </a:ext>
            </a:extLst>
          </p:cNvPr>
          <p:cNvSpPr txBox="1"/>
          <p:nvPr/>
        </p:nvSpPr>
        <p:spPr>
          <a:xfrm>
            <a:off x="4626835" y="2140604"/>
            <a:ext cx="2587375" cy="646331"/>
          </a:xfrm>
          <a:prstGeom prst="rect">
            <a:avLst/>
          </a:prstGeom>
          <a:noFill/>
        </p:spPr>
        <p:txBody>
          <a:bodyPr wrap="none" rtlCol="0">
            <a:spAutoFit/>
          </a:bodyPr>
          <a:lstStyle/>
          <a:p>
            <a:r>
              <a:rPr lang="en-US" dirty="0">
                <a:solidFill>
                  <a:srgbClr val="002060"/>
                </a:solidFill>
              </a:rPr>
              <a:t>Business value: $8 million</a:t>
            </a:r>
          </a:p>
          <a:p>
            <a:r>
              <a:rPr lang="en-US" dirty="0">
                <a:solidFill>
                  <a:srgbClr val="002060"/>
                </a:solidFill>
              </a:rPr>
              <a:t>In 2022 and growing</a:t>
            </a:r>
          </a:p>
        </p:txBody>
      </p:sp>
      <p:sp>
        <p:nvSpPr>
          <p:cNvPr id="8" name="TextBox 7">
            <a:extLst>
              <a:ext uri="{FF2B5EF4-FFF2-40B4-BE49-F238E27FC236}">
                <a16:creationId xmlns:a16="http://schemas.microsoft.com/office/drawing/2014/main" id="{1FAD2606-3274-460E-B59C-D6C2876F999E}"/>
              </a:ext>
            </a:extLst>
          </p:cNvPr>
          <p:cNvSpPr txBox="1"/>
          <p:nvPr/>
        </p:nvSpPr>
        <p:spPr>
          <a:xfrm>
            <a:off x="8616151" y="3125950"/>
            <a:ext cx="2526383" cy="369332"/>
          </a:xfrm>
          <a:prstGeom prst="rect">
            <a:avLst/>
          </a:prstGeom>
          <a:noFill/>
        </p:spPr>
        <p:txBody>
          <a:bodyPr wrap="square" rtlCol="0">
            <a:spAutoFit/>
          </a:bodyPr>
          <a:lstStyle/>
          <a:p>
            <a:r>
              <a:rPr lang="en-US" dirty="0"/>
              <a:t>ILIT with SLAT feature</a:t>
            </a:r>
          </a:p>
        </p:txBody>
      </p:sp>
      <p:sp>
        <p:nvSpPr>
          <p:cNvPr id="12" name="TextBox 11">
            <a:extLst>
              <a:ext uri="{FF2B5EF4-FFF2-40B4-BE49-F238E27FC236}">
                <a16:creationId xmlns:a16="http://schemas.microsoft.com/office/drawing/2014/main" id="{AE9EC956-AED7-4ACE-888C-1970EA02A2A9}"/>
              </a:ext>
            </a:extLst>
          </p:cNvPr>
          <p:cNvSpPr txBox="1"/>
          <p:nvPr/>
        </p:nvSpPr>
        <p:spPr>
          <a:xfrm>
            <a:off x="4165382" y="6406413"/>
            <a:ext cx="6097656" cy="261610"/>
          </a:xfrm>
          <a:prstGeom prst="rect">
            <a:avLst/>
          </a:prstGeom>
          <a:noFill/>
        </p:spPr>
        <p:txBody>
          <a:bodyPr wrap="square">
            <a:spAutoFit/>
          </a:bodyPr>
          <a:lstStyle/>
          <a:p>
            <a:r>
              <a:rPr lang="en-US" sz="1100" dirty="0">
                <a:ln w="0" cmpd="sng">
                  <a:noFill/>
                </a:ln>
                <a:solidFill>
                  <a:srgbClr val="333333"/>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p:txBody>
      </p:sp>
    </p:spTree>
    <p:extLst>
      <p:ext uri="{BB962C8B-B14F-4D97-AF65-F5344CB8AC3E}">
        <p14:creationId xmlns:p14="http://schemas.microsoft.com/office/powerpoint/2010/main" val="700780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2E8153F-467F-4DC7-AB31-AA053D324C0D}"/>
              </a:ext>
            </a:extLst>
          </p:cNvPr>
          <p:cNvSpPr>
            <a:spLocks noGrp="1"/>
          </p:cNvSpPr>
          <p:nvPr>
            <p:ph type="sldNum" sz="quarter" idx="11"/>
          </p:nvPr>
        </p:nvSpPr>
        <p:spPr/>
        <p:txBody>
          <a:bodyPr/>
          <a:lstStyle/>
          <a:p>
            <a:fld id="{13CF28CE-A392-6E4E-B8A8-233A7BF58CFD}" type="slidenum">
              <a:rPr lang="en-US" smtClean="0"/>
              <a:pPr/>
              <a:t>13</a:t>
            </a:fld>
            <a:endParaRPr lang="en-US" dirty="0"/>
          </a:p>
        </p:txBody>
      </p:sp>
      <p:sp>
        <p:nvSpPr>
          <p:cNvPr id="8" name="Title 7">
            <a:extLst>
              <a:ext uri="{FF2B5EF4-FFF2-40B4-BE49-F238E27FC236}">
                <a16:creationId xmlns:a16="http://schemas.microsoft.com/office/drawing/2014/main" id="{BA4F59C8-E487-4E37-8DA3-C9EFBC3EB7FE}"/>
              </a:ext>
            </a:extLst>
          </p:cNvPr>
          <p:cNvSpPr>
            <a:spLocks noGrp="1"/>
          </p:cNvSpPr>
          <p:nvPr>
            <p:ph type="title"/>
          </p:nvPr>
        </p:nvSpPr>
        <p:spPr/>
        <p:txBody>
          <a:bodyPr/>
          <a:lstStyle/>
          <a:p>
            <a:r>
              <a:rPr lang="en-US" sz="2800" dirty="0"/>
              <a:t>Irrevocable Trust with SLAT Feature</a:t>
            </a:r>
          </a:p>
        </p:txBody>
      </p:sp>
      <p:sp>
        <p:nvSpPr>
          <p:cNvPr id="9" name="Content Placeholder 8">
            <a:extLst>
              <a:ext uri="{FF2B5EF4-FFF2-40B4-BE49-F238E27FC236}">
                <a16:creationId xmlns:a16="http://schemas.microsoft.com/office/drawing/2014/main" id="{16E4DAD4-1A65-4225-BEFD-0C6959452053}"/>
              </a:ext>
            </a:extLst>
          </p:cNvPr>
          <p:cNvSpPr>
            <a:spLocks noGrp="1"/>
          </p:cNvSpPr>
          <p:nvPr>
            <p:ph idx="1"/>
          </p:nvPr>
        </p:nvSpPr>
        <p:spPr>
          <a:xfrm>
            <a:off x="609602" y="2877111"/>
            <a:ext cx="2840183" cy="2373619"/>
          </a:xfrm>
        </p:spPr>
        <p:txBody>
          <a:bodyPr/>
          <a:lstStyle/>
          <a:p>
            <a:pPr marL="0" indent="0">
              <a:buNone/>
            </a:pPr>
            <a:r>
              <a:rPr lang="en-US" sz="4000" dirty="0"/>
              <a:t>Frequently asked questions</a:t>
            </a:r>
          </a:p>
        </p:txBody>
      </p:sp>
      <p:sp>
        <p:nvSpPr>
          <p:cNvPr id="12" name="TextBox 11">
            <a:extLst>
              <a:ext uri="{FF2B5EF4-FFF2-40B4-BE49-F238E27FC236}">
                <a16:creationId xmlns:a16="http://schemas.microsoft.com/office/drawing/2014/main" id="{95DEE4E8-D40C-42E0-B9BA-B12B51B52358}"/>
              </a:ext>
            </a:extLst>
          </p:cNvPr>
          <p:cNvSpPr txBox="1"/>
          <p:nvPr/>
        </p:nvSpPr>
        <p:spPr>
          <a:xfrm>
            <a:off x="4176074" y="617653"/>
            <a:ext cx="7918516" cy="9971961"/>
          </a:xfrm>
          <a:prstGeom prst="rect">
            <a:avLst/>
          </a:prstGeom>
          <a:noFill/>
        </p:spPr>
        <p:txBody>
          <a:bodyPr wrap="square" rtlCol="0">
            <a:spAutoFit/>
          </a:bodyPr>
          <a:lstStyle/>
          <a:p>
            <a:r>
              <a:rPr lang="en-US" sz="2800" dirty="0"/>
              <a:t>Why does Pat have a personally owned life insurance policy that is not in the ILIT?</a:t>
            </a:r>
          </a:p>
          <a:p>
            <a:endParaRPr lang="en-US" sz="2400" dirty="0"/>
          </a:p>
          <a:p>
            <a:pPr marL="457200" indent="-457200">
              <a:buFont typeface="Arial" panose="020B0604020202020204" pitchFamily="34" charset="0"/>
              <a:buChar char="•"/>
            </a:pPr>
            <a:r>
              <a:rPr lang="en-US" sz="2400" dirty="0"/>
              <a:t>The purpose of the life insurance policy held personally is to accumulate cash and provide a supplemental retirement benefit.</a:t>
            </a:r>
          </a:p>
          <a:p>
            <a:endParaRPr lang="en-US" sz="2400" dirty="0"/>
          </a:p>
          <a:p>
            <a:pPr marL="457200" indent="-457200">
              <a:buFont typeface="Arial" panose="020B0604020202020204" pitchFamily="34" charset="0"/>
              <a:buChar char="•"/>
            </a:pPr>
            <a:r>
              <a:rPr lang="en-US" sz="2400" dirty="0"/>
              <a:t>The ILIT is designed to keep all the assets it holds out of the estate of both spouses and use them only for those benefiting from the trust, not for the needs of the grantor.</a:t>
            </a:r>
          </a:p>
          <a:p>
            <a:endParaRPr lang="en-US" sz="2400" dirty="0"/>
          </a:p>
          <a:p>
            <a:pPr marL="457200" indent="-457200">
              <a:buFont typeface="Arial" panose="020B0604020202020204" pitchFamily="34" charset="0"/>
              <a:buChar char="•"/>
            </a:pPr>
            <a:r>
              <a:rPr lang="en-US" sz="2400" dirty="0"/>
              <a:t>Personally owned assets allow the spouses to make changes, address needs as they occur in the future, and use funds for their own needs.</a:t>
            </a:r>
          </a:p>
          <a:p>
            <a:pPr marL="457200" indent="-457200">
              <a:buFont typeface="Arial" panose="020B0604020202020204" pitchFamily="34" charset="0"/>
              <a:buChar char="•"/>
            </a:pPr>
            <a:endParaRPr lang="en-US" sz="28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7" name="TextBox 6">
            <a:extLst>
              <a:ext uri="{FF2B5EF4-FFF2-40B4-BE49-F238E27FC236}">
                <a16:creationId xmlns:a16="http://schemas.microsoft.com/office/drawing/2014/main" id="{161002EE-3CB1-4787-BC5B-349371BCB519}"/>
              </a:ext>
            </a:extLst>
          </p:cNvPr>
          <p:cNvSpPr txBox="1"/>
          <p:nvPr/>
        </p:nvSpPr>
        <p:spPr>
          <a:xfrm>
            <a:off x="4176074" y="6537218"/>
            <a:ext cx="6097656" cy="261610"/>
          </a:xfrm>
          <a:prstGeom prst="rect">
            <a:avLst/>
          </a:prstGeom>
          <a:noFill/>
        </p:spPr>
        <p:txBody>
          <a:bodyPr wrap="square">
            <a:spAutoFit/>
          </a:bodyPr>
          <a:lstStyle/>
          <a:p>
            <a:r>
              <a:rPr lang="en-US" sz="1100" dirty="0">
                <a:ln w="0" cmpd="sng">
                  <a:noFill/>
                </a:ln>
                <a:solidFill>
                  <a:srgbClr val="333333"/>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p:txBody>
      </p:sp>
    </p:spTree>
    <p:extLst>
      <p:ext uri="{BB962C8B-B14F-4D97-AF65-F5344CB8AC3E}">
        <p14:creationId xmlns:p14="http://schemas.microsoft.com/office/powerpoint/2010/main" val="224438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E1B3D0-BA42-4B91-969D-2853F119FEE3}"/>
              </a:ext>
            </a:extLst>
          </p:cNvPr>
          <p:cNvSpPr>
            <a:spLocks noGrp="1"/>
          </p:cNvSpPr>
          <p:nvPr>
            <p:ph type="sldNum" sz="quarter" idx="11"/>
          </p:nvPr>
        </p:nvSpPr>
        <p:spPr/>
        <p:txBody>
          <a:bodyPr/>
          <a:lstStyle/>
          <a:p>
            <a:fld id="{13CF28CE-A392-6E4E-B8A8-233A7BF58CFD}" type="slidenum">
              <a:rPr lang="en-US" smtClean="0"/>
              <a:pPr/>
              <a:t>14</a:t>
            </a:fld>
            <a:endParaRPr lang="en-US" dirty="0"/>
          </a:p>
        </p:txBody>
      </p:sp>
      <p:sp>
        <p:nvSpPr>
          <p:cNvPr id="4" name="Title 3">
            <a:extLst>
              <a:ext uri="{FF2B5EF4-FFF2-40B4-BE49-F238E27FC236}">
                <a16:creationId xmlns:a16="http://schemas.microsoft.com/office/drawing/2014/main" id="{A39F0926-264F-4EC8-8E8E-38DCE1C4E6DF}"/>
              </a:ext>
            </a:extLst>
          </p:cNvPr>
          <p:cNvSpPr>
            <a:spLocks noGrp="1"/>
          </p:cNvSpPr>
          <p:nvPr>
            <p:ph type="title"/>
          </p:nvPr>
        </p:nvSpPr>
        <p:spPr/>
        <p:txBody>
          <a:bodyPr/>
          <a:lstStyle/>
          <a:p>
            <a:r>
              <a:rPr lang="en-US" sz="3600" dirty="0"/>
              <a:t>Irrevocable trust: changing needs</a:t>
            </a:r>
            <a:br>
              <a:rPr lang="en-US" sz="3600" dirty="0"/>
            </a:br>
            <a:br>
              <a:rPr lang="en-US" sz="3600" dirty="0"/>
            </a:br>
            <a:r>
              <a:rPr lang="en-US" sz="1800" dirty="0"/>
              <a:t>It is 10 years later, and Pat and Shelby have divorced. Pat and Shelby’s child is now a teenager.</a:t>
            </a:r>
          </a:p>
        </p:txBody>
      </p:sp>
      <p:sp>
        <p:nvSpPr>
          <p:cNvPr id="16" name="Flowchart: Off-page Connector 15">
            <a:extLst>
              <a:ext uri="{FF2B5EF4-FFF2-40B4-BE49-F238E27FC236}">
                <a16:creationId xmlns:a16="http://schemas.microsoft.com/office/drawing/2014/main" id="{15E15A6B-219B-40D9-B52A-66EDFDA72A8C}"/>
              </a:ext>
            </a:extLst>
          </p:cNvPr>
          <p:cNvSpPr/>
          <p:nvPr/>
        </p:nvSpPr>
        <p:spPr>
          <a:xfrm rot="10800000">
            <a:off x="8493550" y="1282241"/>
            <a:ext cx="2526384" cy="2248195"/>
          </a:xfrm>
          <a:prstGeom prst="flowChartOffpage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Scroll: Vertical 20">
            <a:extLst>
              <a:ext uri="{FF2B5EF4-FFF2-40B4-BE49-F238E27FC236}">
                <a16:creationId xmlns:a16="http://schemas.microsoft.com/office/drawing/2014/main" id="{470E7CC6-3ED9-4448-9ECF-DA01EFED4DD4}"/>
              </a:ext>
            </a:extLst>
          </p:cNvPr>
          <p:cNvSpPr/>
          <p:nvPr/>
        </p:nvSpPr>
        <p:spPr>
          <a:xfrm>
            <a:off x="9035591" y="1706351"/>
            <a:ext cx="1442301" cy="1324564"/>
          </a:xfrm>
          <a:prstGeom prst="verticalScroll">
            <a:avLst/>
          </a:prstGeom>
          <a:solidFill>
            <a:schemeClr val="tx1">
              <a:lumMod val="20000"/>
              <a:lumOff val="80000"/>
            </a:schemeClr>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accent5"/>
                </a:solidFill>
              </a:rPr>
              <a:t>$2M</a:t>
            </a:r>
          </a:p>
          <a:p>
            <a:pPr algn="ctr"/>
            <a:r>
              <a:rPr lang="en-US" dirty="0">
                <a:solidFill>
                  <a:schemeClr val="accent5"/>
                </a:solidFill>
              </a:rPr>
              <a:t>Estate liquidity need</a:t>
            </a:r>
          </a:p>
        </p:txBody>
      </p:sp>
      <p:sp>
        <p:nvSpPr>
          <p:cNvPr id="22" name="Scroll: Vertical 21">
            <a:extLst>
              <a:ext uri="{FF2B5EF4-FFF2-40B4-BE49-F238E27FC236}">
                <a16:creationId xmlns:a16="http://schemas.microsoft.com/office/drawing/2014/main" id="{17C710E4-2300-42C1-88D5-AB7BC26460C3}"/>
              </a:ext>
            </a:extLst>
          </p:cNvPr>
          <p:cNvSpPr/>
          <p:nvPr/>
        </p:nvSpPr>
        <p:spPr>
          <a:xfrm>
            <a:off x="4204355" y="3518652"/>
            <a:ext cx="1112363" cy="1341532"/>
          </a:xfrm>
          <a:prstGeom prst="verticalScroll">
            <a:avLst/>
          </a:prstGeom>
          <a:solidFill>
            <a:schemeClr val="tx1">
              <a:lumMod val="20000"/>
              <a:lumOff val="80000"/>
            </a:schemeClr>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$1M survivor needs at death of Pat</a:t>
            </a:r>
          </a:p>
        </p:txBody>
      </p:sp>
      <p:pic>
        <p:nvPicPr>
          <p:cNvPr id="6" name="Graphic 5" descr="Modern architecture outline">
            <a:extLst>
              <a:ext uri="{FF2B5EF4-FFF2-40B4-BE49-F238E27FC236}">
                <a16:creationId xmlns:a16="http://schemas.microsoft.com/office/drawing/2014/main" id="{40CD1DF7-147B-4C76-AB3D-5C1AB38DC6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57038" y="1074854"/>
            <a:ext cx="1962236" cy="1262994"/>
          </a:xfrm>
          <a:prstGeom prst="rect">
            <a:avLst/>
          </a:prstGeom>
        </p:spPr>
      </p:pic>
      <p:sp>
        <p:nvSpPr>
          <p:cNvPr id="7" name="TextBox 6">
            <a:extLst>
              <a:ext uri="{FF2B5EF4-FFF2-40B4-BE49-F238E27FC236}">
                <a16:creationId xmlns:a16="http://schemas.microsoft.com/office/drawing/2014/main" id="{857B4C45-AD4E-470D-BC08-89BEE072E5A2}"/>
              </a:ext>
            </a:extLst>
          </p:cNvPr>
          <p:cNvSpPr txBox="1"/>
          <p:nvPr/>
        </p:nvSpPr>
        <p:spPr>
          <a:xfrm>
            <a:off x="4966465" y="2187989"/>
            <a:ext cx="2292439" cy="646331"/>
          </a:xfrm>
          <a:prstGeom prst="rect">
            <a:avLst/>
          </a:prstGeom>
          <a:noFill/>
        </p:spPr>
        <p:txBody>
          <a:bodyPr wrap="square" rtlCol="0">
            <a:spAutoFit/>
          </a:bodyPr>
          <a:lstStyle/>
          <a:p>
            <a:r>
              <a:rPr lang="en-US" dirty="0">
                <a:solidFill>
                  <a:srgbClr val="002060"/>
                </a:solidFill>
              </a:rPr>
              <a:t>Business value: $10 million In 2032</a:t>
            </a:r>
          </a:p>
        </p:txBody>
      </p:sp>
      <p:pic>
        <p:nvPicPr>
          <p:cNvPr id="5" name="Graphic 4" descr="Man outline">
            <a:extLst>
              <a:ext uri="{FF2B5EF4-FFF2-40B4-BE49-F238E27FC236}">
                <a16:creationId xmlns:a16="http://schemas.microsoft.com/office/drawing/2014/main" id="{ED18C997-3169-4D6F-8154-E54EAABEA5C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26961" y="3576064"/>
            <a:ext cx="1698720" cy="2014031"/>
          </a:xfrm>
          <a:prstGeom prst="rect">
            <a:avLst/>
          </a:prstGeom>
        </p:spPr>
      </p:pic>
      <p:sp>
        <p:nvSpPr>
          <p:cNvPr id="17" name="TextBox 16">
            <a:extLst>
              <a:ext uri="{FF2B5EF4-FFF2-40B4-BE49-F238E27FC236}">
                <a16:creationId xmlns:a16="http://schemas.microsoft.com/office/drawing/2014/main" id="{8305DE45-9EA8-4868-8034-5489EC2B2667}"/>
              </a:ext>
            </a:extLst>
          </p:cNvPr>
          <p:cNvSpPr txBox="1"/>
          <p:nvPr/>
        </p:nvSpPr>
        <p:spPr>
          <a:xfrm>
            <a:off x="8748074" y="3096009"/>
            <a:ext cx="2526383" cy="369332"/>
          </a:xfrm>
          <a:prstGeom prst="rect">
            <a:avLst/>
          </a:prstGeom>
          <a:noFill/>
        </p:spPr>
        <p:txBody>
          <a:bodyPr wrap="square" rtlCol="0">
            <a:spAutoFit/>
          </a:bodyPr>
          <a:lstStyle/>
          <a:p>
            <a:r>
              <a:rPr lang="en-US" dirty="0"/>
              <a:t>ILIT with SLAT feature</a:t>
            </a:r>
          </a:p>
        </p:txBody>
      </p:sp>
      <p:pic>
        <p:nvPicPr>
          <p:cNvPr id="15" name="Content Placeholder 14" descr="School girl outline">
            <a:extLst>
              <a:ext uri="{FF2B5EF4-FFF2-40B4-BE49-F238E27FC236}">
                <a16:creationId xmlns:a16="http://schemas.microsoft.com/office/drawing/2014/main" id="{AA07E565-52C3-403E-B9A1-05E3FC959731}"/>
              </a:ext>
            </a:extLst>
          </p:cNvPr>
          <p:cNvPicPr>
            <a:picLocks noGrp="1" noChangeAspect="1"/>
          </p:cNvPicPr>
          <p:nvPr>
            <p:ph idx="1"/>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214210" y="3703743"/>
            <a:ext cx="1485518" cy="1485518"/>
          </a:xfrm>
        </p:spPr>
      </p:pic>
      <p:sp>
        <p:nvSpPr>
          <p:cNvPr id="13" name="TextBox 12">
            <a:extLst>
              <a:ext uri="{FF2B5EF4-FFF2-40B4-BE49-F238E27FC236}">
                <a16:creationId xmlns:a16="http://schemas.microsoft.com/office/drawing/2014/main" id="{EB306A32-003C-4C1C-9517-561382B29A49}"/>
              </a:ext>
            </a:extLst>
          </p:cNvPr>
          <p:cNvSpPr txBox="1"/>
          <p:nvPr/>
        </p:nvSpPr>
        <p:spPr>
          <a:xfrm>
            <a:off x="4210076" y="6474110"/>
            <a:ext cx="6097656" cy="261610"/>
          </a:xfrm>
          <a:prstGeom prst="rect">
            <a:avLst/>
          </a:prstGeom>
          <a:noFill/>
        </p:spPr>
        <p:txBody>
          <a:bodyPr wrap="square">
            <a:spAutoFit/>
          </a:bodyPr>
          <a:lstStyle/>
          <a:p>
            <a:r>
              <a:rPr lang="en-US" sz="1100" dirty="0">
                <a:ln w="0" cmpd="sng">
                  <a:noFill/>
                </a:ln>
                <a:solidFill>
                  <a:srgbClr val="333333"/>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p:txBody>
      </p:sp>
      <p:sp>
        <p:nvSpPr>
          <p:cNvPr id="8" name="TextBox 7">
            <a:extLst>
              <a:ext uri="{FF2B5EF4-FFF2-40B4-BE49-F238E27FC236}">
                <a16:creationId xmlns:a16="http://schemas.microsoft.com/office/drawing/2014/main" id="{5D247C89-A632-4FA0-B156-8C9A575FA0FD}"/>
              </a:ext>
            </a:extLst>
          </p:cNvPr>
          <p:cNvSpPr txBox="1"/>
          <p:nvPr/>
        </p:nvSpPr>
        <p:spPr>
          <a:xfrm>
            <a:off x="7302166" y="5050761"/>
            <a:ext cx="1397562" cy="276999"/>
          </a:xfrm>
          <a:prstGeom prst="rect">
            <a:avLst/>
          </a:prstGeom>
          <a:noFill/>
        </p:spPr>
        <p:txBody>
          <a:bodyPr wrap="none" rtlCol="0">
            <a:spAutoFit/>
          </a:bodyPr>
          <a:lstStyle/>
          <a:p>
            <a:r>
              <a:rPr lang="en-US" sz="1200" dirty="0">
                <a:solidFill>
                  <a:schemeClr val="accent1">
                    <a:lumMod val="75000"/>
                  </a:schemeClr>
                </a:solidFill>
              </a:rPr>
              <a:t>Pat &amp; Shelby’s child</a:t>
            </a:r>
          </a:p>
        </p:txBody>
      </p:sp>
      <p:sp>
        <p:nvSpPr>
          <p:cNvPr id="14" name="TextBox 13">
            <a:extLst>
              <a:ext uri="{FF2B5EF4-FFF2-40B4-BE49-F238E27FC236}">
                <a16:creationId xmlns:a16="http://schemas.microsoft.com/office/drawing/2014/main" id="{7FEAF052-5908-4047-AD66-5E2B72F0076C}"/>
              </a:ext>
            </a:extLst>
          </p:cNvPr>
          <p:cNvSpPr txBox="1"/>
          <p:nvPr/>
        </p:nvSpPr>
        <p:spPr>
          <a:xfrm>
            <a:off x="6096000" y="5639576"/>
            <a:ext cx="385105" cy="276999"/>
          </a:xfrm>
          <a:prstGeom prst="rect">
            <a:avLst/>
          </a:prstGeom>
          <a:noFill/>
        </p:spPr>
        <p:txBody>
          <a:bodyPr wrap="none" rtlCol="0">
            <a:spAutoFit/>
          </a:bodyPr>
          <a:lstStyle/>
          <a:p>
            <a:r>
              <a:rPr lang="en-US" sz="1200" dirty="0">
                <a:solidFill>
                  <a:schemeClr val="accent1">
                    <a:lumMod val="75000"/>
                  </a:schemeClr>
                </a:solidFill>
              </a:rPr>
              <a:t>Pat</a:t>
            </a:r>
          </a:p>
        </p:txBody>
      </p:sp>
    </p:spTree>
    <p:extLst>
      <p:ext uri="{BB962C8B-B14F-4D97-AF65-F5344CB8AC3E}">
        <p14:creationId xmlns:p14="http://schemas.microsoft.com/office/powerpoint/2010/main" val="1544896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E1B3D0-BA42-4B91-969D-2853F119FEE3}"/>
              </a:ext>
            </a:extLst>
          </p:cNvPr>
          <p:cNvSpPr>
            <a:spLocks noGrp="1"/>
          </p:cNvSpPr>
          <p:nvPr>
            <p:ph type="sldNum" sz="quarter" idx="11"/>
          </p:nvPr>
        </p:nvSpPr>
        <p:spPr/>
        <p:txBody>
          <a:bodyPr/>
          <a:lstStyle/>
          <a:p>
            <a:fld id="{13CF28CE-A392-6E4E-B8A8-233A7BF58CFD}" type="slidenum">
              <a:rPr lang="en-US" smtClean="0"/>
              <a:pPr/>
              <a:t>15</a:t>
            </a:fld>
            <a:endParaRPr lang="en-US" dirty="0"/>
          </a:p>
        </p:txBody>
      </p:sp>
      <p:sp>
        <p:nvSpPr>
          <p:cNvPr id="4" name="Title 3">
            <a:extLst>
              <a:ext uri="{FF2B5EF4-FFF2-40B4-BE49-F238E27FC236}">
                <a16:creationId xmlns:a16="http://schemas.microsoft.com/office/drawing/2014/main" id="{A39F0926-264F-4EC8-8E8E-38DCE1C4E6DF}"/>
              </a:ext>
            </a:extLst>
          </p:cNvPr>
          <p:cNvSpPr>
            <a:spLocks noGrp="1"/>
          </p:cNvSpPr>
          <p:nvPr>
            <p:ph type="title"/>
          </p:nvPr>
        </p:nvSpPr>
        <p:spPr/>
        <p:txBody>
          <a:bodyPr/>
          <a:lstStyle/>
          <a:p>
            <a:r>
              <a:rPr lang="en-US" sz="3600" dirty="0"/>
              <a:t>Irrevocable trusts</a:t>
            </a:r>
            <a:br>
              <a:rPr lang="en-US" sz="3600" dirty="0"/>
            </a:br>
            <a:br>
              <a:rPr lang="en-US" sz="3600" dirty="0"/>
            </a:br>
            <a:r>
              <a:rPr lang="en-US" sz="1800" dirty="0"/>
              <a:t>It is now 20 years since the ILIT was established, and Pat has married Mason. They are in their late 50s.  The business growth has leveled and faces much stiffer competition. Their net worth is well below the Federal estate tax exemption amount. </a:t>
            </a:r>
          </a:p>
        </p:txBody>
      </p:sp>
      <p:sp>
        <p:nvSpPr>
          <p:cNvPr id="16" name="Flowchart: Off-page Connector 15">
            <a:extLst>
              <a:ext uri="{FF2B5EF4-FFF2-40B4-BE49-F238E27FC236}">
                <a16:creationId xmlns:a16="http://schemas.microsoft.com/office/drawing/2014/main" id="{15E15A6B-219B-40D9-B52A-66EDFDA72A8C}"/>
              </a:ext>
            </a:extLst>
          </p:cNvPr>
          <p:cNvSpPr/>
          <p:nvPr/>
        </p:nvSpPr>
        <p:spPr>
          <a:xfrm rot="10800000">
            <a:off x="7784959" y="1088252"/>
            <a:ext cx="2914740" cy="2475285"/>
          </a:xfrm>
          <a:prstGeom prst="flowChartOffpageConnec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Scroll: Vertical 20">
            <a:extLst>
              <a:ext uri="{FF2B5EF4-FFF2-40B4-BE49-F238E27FC236}">
                <a16:creationId xmlns:a16="http://schemas.microsoft.com/office/drawing/2014/main" id="{470E7CC6-3ED9-4448-9ECF-DA01EFED4DD4}"/>
              </a:ext>
            </a:extLst>
          </p:cNvPr>
          <p:cNvSpPr/>
          <p:nvPr/>
        </p:nvSpPr>
        <p:spPr>
          <a:xfrm>
            <a:off x="8426527" y="1512176"/>
            <a:ext cx="1750530" cy="1627438"/>
          </a:xfrm>
          <a:prstGeom prst="verticalScroll">
            <a:avLst/>
          </a:prstGeom>
          <a:solidFill>
            <a:schemeClr val="tx1">
              <a:lumMod val="20000"/>
              <a:lumOff val="80000"/>
            </a:schemeClr>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accent5"/>
                </a:solidFill>
              </a:rPr>
              <a:t>$500K cash value; no</a:t>
            </a:r>
          </a:p>
          <a:p>
            <a:pPr algn="ctr"/>
            <a:r>
              <a:rPr lang="en-US" dirty="0">
                <a:solidFill>
                  <a:schemeClr val="accent5"/>
                </a:solidFill>
              </a:rPr>
              <a:t>estate liquidity need</a:t>
            </a:r>
          </a:p>
        </p:txBody>
      </p:sp>
      <p:sp>
        <p:nvSpPr>
          <p:cNvPr id="22" name="Scroll: Vertical 21">
            <a:extLst>
              <a:ext uri="{FF2B5EF4-FFF2-40B4-BE49-F238E27FC236}">
                <a16:creationId xmlns:a16="http://schemas.microsoft.com/office/drawing/2014/main" id="{17C710E4-2300-42C1-88D5-AB7BC26460C3}"/>
              </a:ext>
            </a:extLst>
          </p:cNvPr>
          <p:cNvSpPr/>
          <p:nvPr/>
        </p:nvSpPr>
        <p:spPr>
          <a:xfrm>
            <a:off x="4202752" y="3952498"/>
            <a:ext cx="1312824" cy="1415331"/>
          </a:xfrm>
          <a:prstGeom prst="verticalScroll">
            <a:avLst/>
          </a:prstGeom>
          <a:solidFill>
            <a:schemeClr val="tx1">
              <a:lumMod val="20000"/>
              <a:lumOff val="80000"/>
            </a:schemeClr>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$1M survivor needs at death of Pat</a:t>
            </a:r>
          </a:p>
        </p:txBody>
      </p:sp>
      <p:pic>
        <p:nvPicPr>
          <p:cNvPr id="6" name="Graphic 5" descr="Modern architecture outline">
            <a:extLst>
              <a:ext uri="{FF2B5EF4-FFF2-40B4-BE49-F238E27FC236}">
                <a16:creationId xmlns:a16="http://schemas.microsoft.com/office/drawing/2014/main" id="{40CD1DF7-147B-4C76-AB3D-5C1AB38DC6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57038" y="1074854"/>
            <a:ext cx="1962236" cy="1262994"/>
          </a:xfrm>
          <a:prstGeom prst="rect">
            <a:avLst/>
          </a:prstGeom>
        </p:spPr>
      </p:pic>
      <p:sp>
        <p:nvSpPr>
          <p:cNvPr id="7" name="TextBox 6">
            <a:extLst>
              <a:ext uri="{FF2B5EF4-FFF2-40B4-BE49-F238E27FC236}">
                <a16:creationId xmlns:a16="http://schemas.microsoft.com/office/drawing/2014/main" id="{857B4C45-AD4E-470D-BC08-89BEE072E5A2}"/>
              </a:ext>
            </a:extLst>
          </p:cNvPr>
          <p:cNvSpPr txBox="1"/>
          <p:nvPr/>
        </p:nvSpPr>
        <p:spPr>
          <a:xfrm>
            <a:off x="4626835" y="2140604"/>
            <a:ext cx="2424414" cy="646331"/>
          </a:xfrm>
          <a:prstGeom prst="rect">
            <a:avLst/>
          </a:prstGeom>
          <a:noFill/>
        </p:spPr>
        <p:txBody>
          <a:bodyPr wrap="square" rtlCol="0">
            <a:spAutoFit/>
          </a:bodyPr>
          <a:lstStyle/>
          <a:p>
            <a:r>
              <a:rPr lang="en-US" dirty="0">
                <a:solidFill>
                  <a:srgbClr val="002060"/>
                </a:solidFill>
              </a:rPr>
              <a:t>Business value: Stable at $5 million by 2040 </a:t>
            </a:r>
          </a:p>
        </p:txBody>
      </p:sp>
      <p:pic>
        <p:nvPicPr>
          <p:cNvPr id="12" name="Graphic 11" descr="Woman Shrugging outline">
            <a:extLst>
              <a:ext uri="{FF2B5EF4-FFF2-40B4-BE49-F238E27FC236}">
                <a16:creationId xmlns:a16="http://schemas.microsoft.com/office/drawing/2014/main" id="{F90A07D6-B635-4FEA-9C8C-5F527A28A89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92213" y="3600290"/>
            <a:ext cx="1584763" cy="1556172"/>
          </a:xfrm>
          <a:prstGeom prst="rect">
            <a:avLst/>
          </a:prstGeom>
        </p:spPr>
      </p:pic>
      <p:sp>
        <p:nvSpPr>
          <p:cNvPr id="13" name="Arrow: Bent 12">
            <a:extLst>
              <a:ext uri="{FF2B5EF4-FFF2-40B4-BE49-F238E27FC236}">
                <a16:creationId xmlns:a16="http://schemas.microsoft.com/office/drawing/2014/main" id="{34DA9FF5-DF10-49A1-B826-DA01C4CE0D89}"/>
              </a:ext>
            </a:extLst>
          </p:cNvPr>
          <p:cNvSpPr/>
          <p:nvPr/>
        </p:nvSpPr>
        <p:spPr>
          <a:xfrm rot="5400000">
            <a:off x="10708001" y="1674106"/>
            <a:ext cx="813816" cy="868680"/>
          </a:xfrm>
          <a:prstGeom prst="ben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AE74A99F-AE91-4F65-A73B-F0F7540271BC}"/>
              </a:ext>
            </a:extLst>
          </p:cNvPr>
          <p:cNvSpPr txBox="1"/>
          <p:nvPr/>
        </p:nvSpPr>
        <p:spPr>
          <a:xfrm>
            <a:off x="11122903" y="2746871"/>
            <a:ext cx="301686" cy="923330"/>
          </a:xfrm>
          <a:prstGeom prst="rect">
            <a:avLst/>
          </a:prstGeom>
          <a:noFill/>
        </p:spPr>
        <p:txBody>
          <a:bodyPr wrap="none" rtlCol="0">
            <a:spAutoFit/>
          </a:bodyPr>
          <a:lstStyle/>
          <a:p>
            <a:r>
              <a:rPr lang="en-US" b="1" dirty="0">
                <a:solidFill>
                  <a:srgbClr val="00B050"/>
                </a:solidFill>
              </a:rPr>
              <a:t>$</a:t>
            </a:r>
          </a:p>
          <a:p>
            <a:r>
              <a:rPr lang="en-US" b="1" dirty="0">
                <a:solidFill>
                  <a:srgbClr val="00B050"/>
                </a:solidFill>
              </a:rPr>
              <a:t>$</a:t>
            </a:r>
          </a:p>
          <a:p>
            <a:r>
              <a:rPr lang="en-US" b="1" dirty="0">
                <a:solidFill>
                  <a:srgbClr val="00B050"/>
                </a:solidFill>
              </a:rPr>
              <a:t>$</a:t>
            </a:r>
          </a:p>
        </p:txBody>
      </p:sp>
      <p:pic>
        <p:nvPicPr>
          <p:cNvPr id="17" name="Graphic 16" descr="Man outline">
            <a:extLst>
              <a:ext uri="{FF2B5EF4-FFF2-40B4-BE49-F238E27FC236}">
                <a16:creationId xmlns:a16="http://schemas.microsoft.com/office/drawing/2014/main" id="{6FE7BEAE-DFBE-4681-94CF-AC6102F7C60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59428" y="3923889"/>
            <a:ext cx="1859257" cy="1859257"/>
          </a:xfrm>
          <a:prstGeom prst="rect">
            <a:avLst/>
          </a:prstGeom>
        </p:spPr>
      </p:pic>
      <p:sp>
        <p:nvSpPr>
          <p:cNvPr id="24" name="TextBox 23">
            <a:extLst>
              <a:ext uri="{FF2B5EF4-FFF2-40B4-BE49-F238E27FC236}">
                <a16:creationId xmlns:a16="http://schemas.microsoft.com/office/drawing/2014/main" id="{9A18E547-841E-486C-8A24-7D62693677CF}"/>
              </a:ext>
            </a:extLst>
          </p:cNvPr>
          <p:cNvSpPr txBox="1"/>
          <p:nvPr/>
        </p:nvSpPr>
        <p:spPr>
          <a:xfrm>
            <a:off x="11324294" y="2486996"/>
            <a:ext cx="902298" cy="646331"/>
          </a:xfrm>
          <a:prstGeom prst="rect">
            <a:avLst/>
          </a:prstGeom>
          <a:noFill/>
        </p:spPr>
        <p:txBody>
          <a:bodyPr wrap="none" rtlCol="0">
            <a:spAutoFit/>
          </a:bodyPr>
          <a:lstStyle/>
          <a:p>
            <a:r>
              <a:rPr lang="en-US" dirty="0">
                <a:solidFill>
                  <a:schemeClr val="tx2">
                    <a:lumMod val="50000"/>
                  </a:schemeClr>
                </a:solidFill>
              </a:rPr>
              <a:t>SLAT </a:t>
            </a:r>
          </a:p>
          <a:p>
            <a:r>
              <a:rPr lang="en-US" dirty="0">
                <a:solidFill>
                  <a:schemeClr val="tx2">
                    <a:lumMod val="50000"/>
                  </a:schemeClr>
                </a:solidFill>
              </a:rPr>
              <a:t>Feature</a:t>
            </a:r>
          </a:p>
        </p:txBody>
      </p:sp>
      <p:sp>
        <p:nvSpPr>
          <p:cNvPr id="27" name="TextBox 26">
            <a:extLst>
              <a:ext uri="{FF2B5EF4-FFF2-40B4-BE49-F238E27FC236}">
                <a16:creationId xmlns:a16="http://schemas.microsoft.com/office/drawing/2014/main" id="{6A11DA9A-DAAB-4268-8A27-75809F8DB343}"/>
              </a:ext>
            </a:extLst>
          </p:cNvPr>
          <p:cNvSpPr txBox="1"/>
          <p:nvPr/>
        </p:nvSpPr>
        <p:spPr>
          <a:xfrm>
            <a:off x="9935611" y="455865"/>
            <a:ext cx="1906099" cy="646331"/>
          </a:xfrm>
          <a:prstGeom prst="rect">
            <a:avLst/>
          </a:prstGeom>
          <a:noFill/>
        </p:spPr>
        <p:txBody>
          <a:bodyPr wrap="none" rtlCol="0">
            <a:spAutoFit/>
          </a:bodyPr>
          <a:lstStyle/>
          <a:p>
            <a:r>
              <a:rPr lang="en-US" dirty="0">
                <a:solidFill>
                  <a:schemeClr val="tx2">
                    <a:lumMod val="50000"/>
                  </a:schemeClr>
                </a:solidFill>
              </a:rPr>
              <a:t>Independent,</a:t>
            </a:r>
          </a:p>
          <a:p>
            <a:r>
              <a:rPr lang="en-US" dirty="0">
                <a:solidFill>
                  <a:schemeClr val="tx2">
                    <a:lumMod val="50000"/>
                  </a:schemeClr>
                </a:solidFill>
              </a:rPr>
              <a:t>third party trustee</a:t>
            </a:r>
          </a:p>
        </p:txBody>
      </p:sp>
      <p:pic>
        <p:nvPicPr>
          <p:cNvPr id="31" name="Graphic 30" descr="Person eating outline">
            <a:extLst>
              <a:ext uri="{FF2B5EF4-FFF2-40B4-BE49-F238E27FC236}">
                <a16:creationId xmlns:a16="http://schemas.microsoft.com/office/drawing/2014/main" id="{AFFC0CA6-4EA1-49DA-9513-87A6A799BB5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002161" y="283975"/>
            <a:ext cx="914400" cy="914400"/>
          </a:xfrm>
          <a:prstGeom prst="rect">
            <a:avLst/>
          </a:prstGeom>
        </p:spPr>
      </p:pic>
      <p:pic>
        <p:nvPicPr>
          <p:cNvPr id="5" name="Graphic 4" descr="Female Profile outline">
            <a:extLst>
              <a:ext uri="{FF2B5EF4-FFF2-40B4-BE49-F238E27FC236}">
                <a16:creationId xmlns:a16="http://schemas.microsoft.com/office/drawing/2014/main" id="{ED2615C2-A148-4F59-A140-BD485017B8E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784959" y="4172088"/>
            <a:ext cx="914400" cy="1195741"/>
          </a:xfrm>
          <a:prstGeom prst="rect">
            <a:avLst/>
          </a:prstGeom>
        </p:spPr>
      </p:pic>
      <p:sp>
        <p:nvSpPr>
          <p:cNvPr id="23" name="TextBox 22">
            <a:extLst>
              <a:ext uri="{FF2B5EF4-FFF2-40B4-BE49-F238E27FC236}">
                <a16:creationId xmlns:a16="http://schemas.microsoft.com/office/drawing/2014/main" id="{4E1E70FC-F936-4720-9E25-1EC519DDF858}"/>
              </a:ext>
            </a:extLst>
          </p:cNvPr>
          <p:cNvSpPr txBox="1"/>
          <p:nvPr/>
        </p:nvSpPr>
        <p:spPr>
          <a:xfrm>
            <a:off x="8154186" y="3166910"/>
            <a:ext cx="2526383" cy="369332"/>
          </a:xfrm>
          <a:prstGeom prst="rect">
            <a:avLst/>
          </a:prstGeom>
          <a:noFill/>
        </p:spPr>
        <p:txBody>
          <a:bodyPr wrap="square" rtlCol="0">
            <a:spAutoFit/>
          </a:bodyPr>
          <a:lstStyle/>
          <a:p>
            <a:r>
              <a:rPr lang="en-US" dirty="0"/>
              <a:t>ILIT with SLAT feature</a:t>
            </a:r>
          </a:p>
        </p:txBody>
      </p:sp>
      <p:sp>
        <p:nvSpPr>
          <p:cNvPr id="20" name="TextBox 19">
            <a:extLst>
              <a:ext uri="{FF2B5EF4-FFF2-40B4-BE49-F238E27FC236}">
                <a16:creationId xmlns:a16="http://schemas.microsoft.com/office/drawing/2014/main" id="{66F22A85-685C-4F17-BC81-BD7EA8CB1E6F}"/>
              </a:ext>
            </a:extLst>
          </p:cNvPr>
          <p:cNvSpPr txBox="1"/>
          <p:nvPr/>
        </p:nvSpPr>
        <p:spPr>
          <a:xfrm>
            <a:off x="4109113" y="6479110"/>
            <a:ext cx="6137412" cy="261610"/>
          </a:xfrm>
          <a:prstGeom prst="rect">
            <a:avLst/>
          </a:prstGeom>
          <a:noFill/>
        </p:spPr>
        <p:txBody>
          <a:bodyPr wrap="square">
            <a:spAutoFit/>
          </a:bodyPr>
          <a:lstStyle/>
          <a:p>
            <a:r>
              <a:rPr lang="en-US" sz="1100" dirty="0">
                <a:ln w="0" cmpd="sng">
                  <a:noFill/>
                </a:ln>
                <a:solidFill>
                  <a:srgbClr val="333333"/>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p:txBody>
      </p:sp>
      <p:sp>
        <p:nvSpPr>
          <p:cNvPr id="25" name="TextBox 24">
            <a:extLst>
              <a:ext uri="{FF2B5EF4-FFF2-40B4-BE49-F238E27FC236}">
                <a16:creationId xmlns:a16="http://schemas.microsoft.com/office/drawing/2014/main" id="{757E0435-0B70-4F62-A318-DA8F76B717A7}"/>
              </a:ext>
            </a:extLst>
          </p:cNvPr>
          <p:cNvSpPr txBox="1"/>
          <p:nvPr/>
        </p:nvSpPr>
        <p:spPr>
          <a:xfrm>
            <a:off x="7543378" y="5323957"/>
            <a:ext cx="1397562" cy="276999"/>
          </a:xfrm>
          <a:prstGeom prst="rect">
            <a:avLst/>
          </a:prstGeom>
          <a:noFill/>
        </p:spPr>
        <p:txBody>
          <a:bodyPr wrap="none" rtlCol="0">
            <a:spAutoFit/>
          </a:bodyPr>
          <a:lstStyle/>
          <a:p>
            <a:r>
              <a:rPr lang="en-US" sz="1200" dirty="0">
                <a:solidFill>
                  <a:schemeClr val="accent1">
                    <a:lumMod val="75000"/>
                  </a:schemeClr>
                </a:solidFill>
              </a:rPr>
              <a:t>Pat &amp; Shelby’s child</a:t>
            </a:r>
          </a:p>
        </p:txBody>
      </p:sp>
      <p:sp>
        <p:nvSpPr>
          <p:cNvPr id="26" name="TextBox 25">
            <a:extLst>
              <a:ext uri="{FF2B5EF4-FFF2-40B4-BE49-F238E27FC236}">
                <a16:creationId xmlns:a16="http://schemas.microsoft.com/office/drawing/2014/main" id="{F71D9B5A-2AC6-4490-B2DD-E4C1755400F1}"/>
              </a:ext>
            </a:extLst>
          </p:cNvPr>
          <p:cNvSpPr txBox="1"/>
          <p:nvPr/>
        </p:nvSpPr>
        <p:spPr>
          <a:xfrm>
            <a:off x="5646489" y="5783146"/>
            <a:ext cx="385105" cy="276999"/>
          </a:xfrm>
          <a:prstGeom prst="rect">
            <a:avLst/>
          </a:prstGeom>
          <a:noFill/>
        </p:spPr>
        <p:txBody>
          <a:bodyPr wrap="none" rtlCol="0">
            <a:spAutoFit/>
          </a:bodyPr>
          <a:lstStyle/>
          <a:p>
            <a:r>
              <a:rPr lang="en-US" sz="1200" dirty="0">
                <a:solidFill>
                  <a:schemeClr val="accent1">
                    <a:lumMod val="75000"/>
                  </a:schemeClr>
                </a:solidFill>
              </a:rPr>
              <a:t>Pat</a:t>
            </a:r>
          </a:p>
        </p:txBody>
      </p:sp>
      <p:sp>
        <p:nvSpPr>
          <p:cNvPr id="28" name="TextBox 27">
            <a:extLst>
              <a:ext uri="{FF2B5EF4-FFF2-40B4-BE49-F238E27FC236}">
                <a16:creationId xmlns:a16="http://schemas.microsoft.com/office/drawing/2014/main" id="{5A771E80-3F18-4FB5-B27C-93D46BD1FF39}"/>
              </a:ext>
            </a:extLst>
          </p:cNvPr>
          <p:cNvSpPr txBox="1"/>
          <p:nvPr/>
        </p:nvSpPr>
        <p:spPr>
          <a:xfrm>
            <a:off x="10778260" y="5128640"/>
            <a:ext cx="612668" cy="276999"/>
          </a:xfrm>
          <a:prstGeom prst="rect">
            <a:avLst/>
          </a:prstGeom>
          <a:noFill/>
        </p:spPr>
        <p:txBody>
          <a:bodyPr wrap="none" rtlCol="0">
            <a:spAutoFit/>
          </a:bodyPr>
          <a:lstStyle/>
          <a:p>
            <a:r>
              <a:rPr lang="en-US" sz="1200" dirty="0">
                <a:solidFill>
                  <a:schemeClr val="accent1">
                    <a:lumMod val="75000"/>
                  </a:schemeClr>
                </a:solidFill>
              </a:rPr>
              <a:t>Mason</a:t>
            </a:r>
          </a:p>
        </p:txBody>
      </p:sp>
    </p:spTree>
    <p:extLst>
      <p:ext uri="{BB962C8B-B14F-4D97-AF65-F5344CB8AC3E}">
        <p14:creationId xmlns:p14="http://schemas.microsoft.com/office/powerpoint/2010/main" val="3362067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2E8153F-467F-4DC7-AB31-AA053D324C0D}"/>
              </a:ext>
            </a:extLst>
          </p:cNvPr>
          <p:cNvSpPr>
            <a:spLocks noGrp="1"/>
          </p:cNvSpPr>
          <p:nvPr>
            <p:ph type="sldNum" sz="quarter" idx="11"/>
          </p:nvPr>
        </p:nvSpPr>
        <p:spPr/>
        <p:txBody>
          <a:bodyPr/>
          <a:lstStyle/>
          <a:p>
            <a:fld id="{13CF28CE-A392-6E4E-B8A8-233A7BF58CFD}" type="slidenum">
              <a:rPr lang="en-US" smtClean="0"/>
              <a:pPr/>
              <a:t>16</a:t>
            </a:fld>
            <a:endParaRPr lang="en-US" dirty="0"/>
          </a:p>
        </p:txBody>
      </p:sp>
      <p:sp>
        <p:nvSpPr>
          <p:cNvPr id="8" name="Title 7">
            <a:extLst>
              <a:ext uri="{FF2B5EF4-FFF2-40B4-BE49-F238E27FC236}">
                <a16:creationId xmlns:a16="http://schemas.microsoft.com/office/drawing/2014/main" id="{BA4F59C8-E487-4E37-8DA3-C9EFBC3EB7FE}"/>
              </a:ext>
            </a:extLst>
          </p:cNvPr>
          <p:cNvSpPr>
            <a:spLocks noGrp="1"/>
          </p:cNvSpPr>
          <p:nvPr>
            <p:ph type="title"/>
          </p:nvPr>
        </p:nvSpPr>
        <p:spPr/>
        <p:txBody>
          <a:bodyPr/>
          <a:lstStyle/>
          <a:p>
            <a:r>
              <a:rPr lang="en-US" sz="2800" dirty="0"/>
              <a:t>Irrevocable Trust with SLAT Feature</a:t>
            </a:r>
          </a:p>
        </p:txBody>
      </p:sp>
      <p:sp>
        <p:nvSpPr>
          <p:cNvPr id="9" name="Content Placeholder 8">
            <a:extLst>
              <a:ext uri="{FF2B5EF4-FFF2-40B4-BE49-F238E27FC236}">
                <a16:creationId xmlns:a16="http://schemas.microsoft.com/office/drawing/2014/main" id="{16E4DAD4-1A65-4225-BEFD-0C6959452053}"/>
              </a:ext>
            </a:extLst>
          </p:cNvPr>
          <p:cNvSpPr>
            <a:spLocks noGrp="1"/>
          </p:cNvSpPr>
          <p:nvPr>
            <p:ph idx="1"/>
          </p:nvPr>
        </p:nvSpPr>
        <p:spPr>
          <a:xfrm>
            <a:off x="609602" y="2877111"/>
            <a:ext cx="2840183" cy="2373619"/>
          </a:xfrm>
        </p:spPr>
        <p:txBody>
          <a:bodyPr/>
          <a:lstStyle/>
          <a:p>
            <a:pPr marL="0" indent="0">
              <a:buNone/>
            </a:pPr>
            <a:r>
              <a:rPr lang="en-US" sz="4000" dirty="0"/>
              <a:t>Frequently asked questions</a:t>
            </a:r>
          </a:p>
        </p:txBody>
      </p:sp>
      <p:sp>
        <p:nvSpPr>
          <p:cNvPr id="12" name="TextBox 11">
            <a:extLst>
              <a:ext uri="{FF2B5EF4-FFF2-40B4-BE49-F238E27FC236}">
                <a16:creationId xmlns:a16="http://schemas.microsoft.com/office/drawing/2014/main" id="{95DEE4E8-D40C-42E0-B9BA-B12B51B52358}"/>
              </a:ext>
            </a:extLst>
          </p:cNvPr>
          <p:cNvSpPr txBox="1"/>
          <p:nvPr/>
        </p:nvSpPr>
        <p:spPr>
          <a:xfrm>
            <a:off x="4454370" y="329418"/>
            <a:ext cx="7918516" cy="10587514"/>
          </a:xfrm>
          <a:prstGeom prst="rect">
            <a:avLst/>
          </a:prstGeom>
          <a:noFill/>
        </p:spPr>
        <p:txBody>
          <a:bodyPr wrap="square" rtlCol="0">
            <a:spAutoFit/>
          </a:bodyPr>
          <a:lstStyle/>
          <a:p>
            <a:r>
              <a:rPr lang="en-US" sz="2400" dirty="0"/>
              <a:t>Can the spouse who is beneficiary also be the trustee?</a:t>
            </a:r>
          </a:p>
          <a:p>
            <a:pPr marL="457200" indent="-457200">
              <a:buFont typeface="Arial" panose="020B0604020202020204" pitchFamily="34" charset="0"/>
              <a:buChar char="•"/>
            </a:pPr>
            <a:r>
              <a:rPr lang="en-US" sz="2400" dirty="0"/>
              <a:t>Only under very limited circumstances, and not if the life insurance in the ILIT is a survivorship (second to die) policy.</a:t>
            </a:r>
          </a:p>
          <a:p>
            <a:endParaRPr lang="en-US" sz="2400" dirty="0"/>
          </a:p>
          <a:p>
            <a:r>
              <a:rPr lang="en-US" sz="2400" dirty="0"/>
              <a:t>How did Mason acquire rights under a trust that was created before Pat and Mason married?</a:t>
            </a:r>
          </a:p>
          <a:p>
            <a:pPr marL="457200" indent="-457200">
              <a:buFont typeface="Arial" panose="020B0604020202020204" pitchFamily="34" charset="0"/>
              <a:buChar char="•"/>
            </a:pPr>
            <a:r>
              <a:rPr lang="en-US" sz="2400" dirty="0"/>
              <a:t>The trust specifies that a former spouse would be treated as having predeceased Pat, and defines “spouse” as the grantor’s spouse at the time a distribution is made.</a:t>
            </a:r>
          </a:p>
          <a:p>
            <a:endParaRPr lang="en-US" sz="2400" dirty="0"/>
          </a:p>
          <a:p>
            <a:r>
              <a:rPr lang="en-US" sz="2400" dirty="0"/>
              <a:t>If Pat becomes chronically ill, can a CIDBAR rider be used to get funds for Pat’s care?</a:t>
            </a:r>
          </a:p>
          <a:p>
            <a:pPr marL="457200" indent="-457200">
              <a:buFont typeface="Arial" panose="020B0604020202020204" pitchFamily="34" charset="0"/>
              <a:buChar char="•"/>
            </a:pPr>
            <a:r>
              <a:rPr lang="en-US" sz="2400" dirty="0"/>
              <a:t>In a single life policy, a CIDBAR rider could be used to accelerate a portion of the death benefit and make distributions under a SLAT feature.</a:t>
            </a:r>
          </a:p>
          <a:p>
            <a:pPr marL="457200" indent="-457200">
              <a:buFont typeface="Arial" panose="020B0604020202020204" pitchFamily="34" charset="0"/>
              <a:buChar char="•"/>
            </a:pPr>
            <a:endParaRPr lang="en-US" sz="28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7" name="TextBox 6">
            <a:extLst>
              <a:ext uri="{FF2B5EF4-FFF2-40B4-BE49-F238E27FC236}">
                <a16:creationId xmlns:a16="http://schemas.microsoft.com/office/drawing/2014/main" id="{BB287EC3-F814-4ED2-8598-61EBE19881B8}"/>
              </a:ext>
            </a:extLst>
          </p:cNvPr>
          <p:cNvSpPr txBox="1"/>
          <p:nvPr/>
        </p:nvSpPr>
        <p:spPr>
          <a:xfrm>
            <a:off x="4196797" y="6528582"/>
            <a:ext cx="6187108" cy="261610"/>
          </a:xfrm>
          <a:prstGeom prst="rect">
            <a:avLst/>
          </a:prstGeom>
          <a:noFill/>
        </p:spPr>
        <p:txBody>
          <a:bodyPr wrap="square">
            <a:spAutoFit/>
          </a:bodyPr>
          <a:lstStyle/>
          <a:p>
            <a:r>
              <a:rPr lang="en-US" sz="1100" dirty="0">
                <a:ln w="0" cmpd="sng">
                  <a:noFill/>
                </a:ln>
                <a:solidFill>
                  <a:srgbClr val="333333"/>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p:txBody>
      </p:sp>
    </p:spTree>
    <p:extLst>
      <p:ext uri="{BB962C8B-B14F-4D97-AF65-F5344CB8AC3E}">
        <p14:creationId xmlns:p14="http://schemas.microsoft.com/office/powerpoint/2010/main" val="3403779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2E8153F-467F-4DC7-AB31-AA053D324C0D}"/>
              </a:ext>
            </a:extLst>
          </p:cNvPr>
          <p:cNvSpPr>
            <a:spLocks noGrp="1"/>
          </p:cNvSpPr>
          <p:nvPr>
            <p:ph type="sldNum" sz="quarter" idx="11"/>
          </p:nvPr>
        </p:nvSpPr>
        <p:spPr/>
        <p:txBody>
          <a:bodyPr/>
          <a:lstStyle/>
          <a:p>
            <a:fld id="{13CF28CE-A392-6E4E-B8A8-233A7BF58CFD}" type="slidenum">
              <a:rPr lang="en-US" smtClean="0"/>
              <a:pPr/>
              <a:t>17</a:t>
            </a:fld>
            <a:endParaRPr lang="en-US" dirty="0"/>
          </a:p>
        </p:txBody>
      </p:sp>
      <p:sp>
        <p:nvSpPr>
          <p:cNvPr id="8" name="Title 7">
            <a:extLst>
              <a:ext uri="{FF2B5EF4-FFF2-40B4-BE49-F238E27FC236}">
                <a16:creationId xmlns:a16="http://schemas.microsoft.com/office/drawing/2014/main" id="{BA4F59C8-E487-4E37-8DA3-C9EFBC3EB7FE}"/>
              </a:ext>
            </a:extLst>
          </p:cNvPr>
          <p:cNvSpPr>
            <a:spLocks noGrp="1"/>
          </p:cNvSpPr>
          <p:nvPr>
            <p:ph type="title"/>
          </p:nvPr>
        </p:nvSpPr>
        <p:spPr/>
        <p:txBody>
          <a:bodyPr/>
          <a:lstStyle/>
          <a:p>
            <a:r>
              <a:rPr lang="en-US" sz="2800" dirty="0"/>
              <a:t>Irrevocable Trust with SLAT Feature</a:t>
            </a:r>
          </a:p>
        </p:txBody>
      </p:sp>
      <p:sp>
        <p:nvSpPr>
          <p:cNvPr id="9" name="Content Placeholder 8">
            <a:extLst>
              <a:ext uri="{FF2B5EF4-FFF2-40B4-BE49-F238E27FC236}">
                <a16:creationId xmlns:a16="http://schemas.microsoft.com/office/drawing/2014/main" id="{16E4DAD4-1A65-4225-BEFD-0C6959452053}"/>
              </a:ext>
            </a:extLst>
          </p:cNvPr>
          <p:cNvSpPr>
            <a:spLocks noGrp="1"/>
          </p:cNvSpPr>
          <p:nvPr>
            <p:ph idx="1"/>
          </p:nvPr>
        </p:nvSpPr>
        <p:spPr>
          <a:xfrm>
            <a:off x="609602" y="2877111"/>
            <a:ext cx="2840183" cy="2373619"/>
          </a:xfrm>
        </p:spPr>
        <p:txBody>
          <a:bodyPr/>
          <a:lstStyle/>
          <a:p>
            <a:pPr marL="0" indent="0">
              <a:buNone/>
            </a:pPr>
            <a:r>
              <a:rPr lang="en-US" sz="3600" dirty="0"/>
              <a:t>Frequently asked questions</a:t>
            </a:r>
          </a:p>
        </p:txBody>
      </p:sp>
      <p:sp>
        <p:nvSpPr>
          <p:cNvPr id="12" name="TextBox 11">
            <a:extLst>
              <a:ext uri="{FF2B5EF4-FFF2-40B4-BE49-F238E27FC236}">
                <a16:creationId xmlns:a16="http://schemas.microsoft.com/office/drawing/2014/main" id="{95DEE4E8-D40C-42E0-B9BA-B12B51B52358}"/>
              </a:ext>
            </a:extLst>
          </p:cNvPr>
          <p:cNvSpPr txBox="1"/>
          <p:nvPr/>
        </p:nvSpPr>
        <p:spPr>
          <a:xfrm>
            <a:off x="4176074" y="617653"/>
            <a:ext cx="7918516" cy="8679299"/>
          </a:xfrm>
          <a:prstGeom prst="rect">
            <a:avLst/>
          </a:prstGeom>
          <a:noFill/>
        </p:spPr>
        <p:txBody>
          <a:bodyPr wrap="square" rtlCol="0">
            <a:spAutoFit/>
          </a:bodyPr>
          <a:lstStyle/>
          <a:p>
            <a:r>
              <a:rPr lang="en-US" sz="2400" dirty="0"/>
              <a:t>When is it important to make gifts only from the separate property of the grantor spouse?</a:t>
            </a:r>
          </a:p>
          <a:p>
            <a:pPr marL="457200" indent="-457200">
              <a:buFont typeface="Arial" panose="020B0604020202020204" pitchFamily="34" charset="0"/>
              <a:buChar char="•"/>
            </a:pPr>
            <a:r>
              <a:rPr lang="en-US" sz="2400" dirty="0"/>
              <a:t>Making a gift to the trust from joint or community property can cause the other spouse to become a grantor. If that spouse is also a beneficiary or a trustee, becoming a grantor can result in estate inclusion.</a:t>
            </a:r>
          </a:p>
          <a:p>
            <a:endParaRPr lang="en-US" sz="2400" dirty="0"/>
          </a:p>
          <a:p>
            <a:r>
              <a:rPr lang="en-US" sz="2400" dirty="0"/>
              <a:t>Can “Crummey” gift tax annual exclusion gifts be made to a SLAT?</a:t>
            </a:r>
          </a:p>
          <a:p>
            <a:pPr marL="457200" indent="-457200">
              <a:buFont typeface="Arial" panose="020B0604020202020204" pitchFamily="34" charset="0"/>
              <a:buChar char="•"/>
            </a:pPr>
            <a:r>
              <a:rPr lang="en-US" sz="2400" dirty="0"/>
              <a:t>For all beneficiaries other than the spouse, yes. It is common to limit spousal gifts to a “5 or 5” gift, meaning no more than $5,000 or 5% of the trust assets.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7" name="TextBox 6">
            <a:extLst>
              <a:ext uri="{FF2B5EF4-FFF2-40B4-BE49-F238E27FC236}">
                <a16:creationId xmlns:a16="http://schemas.microsoft.com/office/drawing/2014/main" id="{058D9478-B734-4612-90BD-CEB253B6783B}"/>
              </a:ext>
            </a:extLst>
          </p:cNvPr>
          <p:cNvSpPr txBox="1"/>
          <p:nvPr/>
        </p:nvSpPr>
        <p:spPr>
          <a:xfrm>
            <a:off x="4288735" y="6537218"/>
            <a:ext cx="6112564" cy="261610"/>
          </a:xfrm>
          <a:prstGeom prst="rect">
            <a:avLst/>
          </a:prstGeom>
          <a:noFill/>
        </p:spPr>
        <p:txBody>
          <a:bodyPr wrap="square">
            <a:spAutoFit/>
          </a:bodyPr>
          <a:lstStyle/>
          <a:p>
            <a:r>
              <a:rPr lang="en-US" sz="1100" dirty="0">
                <a:ln w="0" cmpd="sng">
                  <a:noFill/>
                </a:ln>
                <a:solidFill>
                  <a:srgbClr val="333333"/>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p:txBody>
      </p:sp>
    </p:spTree>
    <p:extLst>
      <p:ext uri="{BB962C8B-B14F-4D97-AF65-F5344CB8AC3E}">
        <p14:creationId xmlns:p14="http://schemas.microsoft.com/office/powerpoint/2010/main" val="3674498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608013" y="167122"/>
            <a:ext cx="11583987" cy="1033300"/>
          </a:xfrm>
        </p:spPr>
        <p:txBody>
          <a:bodyPr/>
          <a:lstStyle/>
          <a:p>
            <a:pPr>
              <a:spcBef>
                <a:spcPts val="1600"/>
              </a:spcBef>
            </a:pPr>
            <a:r>
              <a:rPr lang="en-US" sz="2667" dirty="0">
                <a:latin typeface="FS Elliot Pro Light" panose="02000503040000020004" pitchFamily="50" charset="0"/>
              </a:rPr>
              <a:t>Estate and trust planning</a:t>
            </a:r>
            <a:br>
              <a:rPr lang="en-US" dirty="0"/>
            </a:br>
            <a:br>
              <a:rPr lang="en-US" sz="1067" dirty="0"/>
            </a:br>
            <a:r>
              <a:rPr lang="en-US" sz="4267" dirty="0"/>
              <a:t>Why review estate plans now?</a:t>
            </a:r>
            <a:endParaRPr lang="en-US" dirty="0">
              <a:solidFill>
                <a:srgbClr val="0067CF"/>
              </a:solidFill>
              <a:latin typeface="FS Elliot Pro Light" panose="02000503040000020004" pitchFamily="2" charset="0"/>
            </a:endParaRPr>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7" y="7924800"/>
            <a:ext cx="184731" cy="369332"/>
          </a:xfrm>
          <a:prstGeom prst="rect">
            <a:avLst/>
          </a:prstGeom>
          <a:noFill/>
        </p:spPr>
        <p:txBody>
          <a:bodyPr wrap="none" rtlCol="0">
            <a:spAutoFit/>
          </a:bodyPr>
          <a:lstStyle/>
          <a:p>
            <a:endParaRPr lang="en-US" dirty="0"/>
          </a:p>
        </p:txBody>
      </p:sp>
      <p:sp>
        <p:nvSpPr>
          <p:cNvPr id="2" name="TextBox 1">
            <a:extLst>
              <a:ext uri="{FF2B5EF4-FFF2-40B4-BE49-F238E27FC236}">
                <a16:creationId xmlns:a16="http://schemas.microsoft.com/office/drawing/2014/main" id="{FBC3EB19-365B-F441-BF78-E6784BBA6302}"/>
              </a:ext>
            </a:extLst>
          </p:cNvPr>
          <p:cNvSpPr txBox="1"/>
          <p:nvPr/>
        </p:nvSpPr>
        <p:spPr>
          <a:xfrm>
            <a:off x="-326796" y="1420305"/>
            <a:ext cx="0" cy="0"/>
          </a:xfrm>
          <a:prstGeom prst="rect">
            <a:avLst/>
          </a:prstGeom>
        </p:spPr>
        <p:txBody>
          <a:bodyPr vert="horz" wrap="none" lIns="121920" tIns="60960" rIns="121920" bIns="60960" rtlCol="0">
            <a:noAutofit/>
          </a:bodyPr>
          <a:lstStyle/>
          <a:p>
            <a:pPr>
              <a:lnSpc>
                <a:spcPct val="90000"/>
              </a:lnSpc>
            </a:pPr>
            <a:endParaRPr lang="en-US" sz="4000" spc="-93" dirty="0">
              <a:solidFill>
                <a:srgbClr val="0091DA"/>
              </a:solidFill>
              <a:latin typeface="+mj-lt"/>
              <a:cs typeface="FS Elliot Pro Light"/>
            </a:endParaRPr>
          </a:p>
        </p:txBody>
      </p:sp>
      <p:sp>
        <p:nvSpPr>
          <p:cNvPr id="15" name="Rectangle 14">
            <a:extLst>
              <a:ext uri="{FF2B5EF4-FFF2-40B4-BE49-F238E27FC236}">
                <a16:creationId xmlns:a16="http://schemas.microsoft.com/office/drawing/2014/main" id="{74364F78-7030-8447-818F-F4424B1550CD}"/>
              </a:ext>
            </a:extLst>
          </p:cNvPr>
          <p:cNvSpPr/>
          <p:nvPr/>
        </p:nvSpPr>
        <p:spPr>
          <a:xfrm>
            <a:off x="0" y="1498601"/>
            <a:ext cx="12192000" cy="4572769"/>
          </a:xfrm>
          <a:prstGeom prst="rect">
            <a:avLst/>
          </a:prstGeom>
          <a:solidFill>
            <a:schemeClr val="bg1"/>
          </a:solidFill>
          <a:ln w="12700" cap="rnd">
            <a:noFill/>
            <a:prstDash val="sysDot"/>
            <a:roun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a:p>
        </p:txBody>
      </p:sp>
      <p:sp>
        <p:nvSpPr>
          <p:cNvPr id="9" name="Footer Placeholder 4">
            <a:extLst>
              <a:ext uri="{FF2B5EF4-FFF2-40B4-BE49-F238E27FC236}">
                <a16:creationId xmlns:a16="http://schemas.microsoft.com/office/drawing/2014/main" id="{A073A719-BFF3-4515-9B01-49CD3BBC3E32}"/>
              </a:ext>
            </a:extLst>
          </p:cNvPr>
          <p:cNvSpPr txBox="1">
            <a:spLocks/>
          </p:cNvSpPr>
          <p:nvPr/>
        </p:nvSpPr>
        <p:spPr>
          <a:xfrm>
            <a:off x="2134840" y="6552966"/>
            <a:ext cx="7096247" cy="365125"/>
          </a:xfrm>
          <a:prstGeom prst="rect">
            <a:avLst/>
          </a:prstGeom>
        </p:spPr>
        <p:txBody>
          <a:bodyPr vert="horz" lIns="91440" tIns="45720" rIns="91440" bIns="4572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a:p>
            <a:endParaRPr lang="en-US" sz="1200" spc="1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sp>
        <p:nvSpPr>
          <p:cNvPr id="12" name="Rectangle 11">
            <a:extLst>
              <a:ext uri="{FF2B5EF4-FFF2-40B4-BE49-F238E27FC236}">
                <a16:creationId xmlns:a16="http://schemas.microsoft.com/office/drawing/2014/main" id="{F0A07CC3-159C-4218-ABF7-F0D10D2489C3}"/>
              </a:ext>
            </a:extLst>
          </p:cNvPr>
          <p:cNvSpPr/>
          <p:nvPr/>
        </p:nvSpPr>
        <p:spPr>
          <a:xfrm>
            <a:off x="789347" y="1827086"/>
            <a:ext cx="7291663" cy="3605602"/>
          </a:xfrm>
          <a:prstGeom prst="rect">
            <a:avLst/>
          </a:prstGeom>
        </p:spPr>
        <p:txBody>
          <a:bodyPr wrap="square" lIns="0" tIns="0" rIns="0" bIns="0">
            <a:spAutoFit/>
          </a:bodyPr>
          <a:lstStyle/>
          <a:p>
            <a:pPr marL="285750" indent="-285750">
              <a:buFont typeface="Arial" panose="020B0604020202020204" pitchFamily="34" charset="0"/>
              <a:buChar char="•"/>
            </a:pPr>
            <a:r>
              <a:rPr lang="en-US" sz="2130" dirty="0">
                <a:solidFill>
                  <a:schemeClr val="accent5"/>
                </a:solidFill>
                <a:latin typeface="FS Elliot Pro Light" panose="02000503040000020004" pitchFamily="50" charset="0"/>
              </a:rPr>
              <a:t>High gift and estate tax exemptions </a:t>
            </a:r>
          </a:p>
          <a:p>
            <a:pPr marL="285750" indent="-285750">
              <a:buFont typeface="Arial" panose="020B0604020202020204" pitchFamily="34" charset="0"/>
              <a:buChar char="•"/>
            </a:pPr>
            <a:endParaRPr lang="en-US" sz="2130" dirty="0">
              <a:solidFill>
                <a:schemeClr val="accent5"/>
              </a:solidFill>
              <a:latin typeface="FS Elliot Pro Light" panose="02000503040000020004" pitchFamily="50" charset="0"/>
            </a:endParaRPr>
          </a:p>
          <a:p>
            <a:pPr marL="285750" indent="-285750">
              <a:buFont typeface="Arial" panose="020B0604020202020204" pitchFamily="34" charset="0"/>
              <a:buChar char="•"/>
            </a:pPr>
            <a:r>
              <a:rPr lang="en-US" sz="2130" dirty="0">
                <a:solidFill>
                  <a:schemeClr val="accent5"/>
                </a:solidFill>
                <a:latin typeface="FS Elliot Pro Light" panose="02000503040000020004" pitchFamily="50" charset="0"/>
              </a:rPr>
              <a:t>Changes in family members (births, marriages, divorces)</a:t>
            </a:r>
          </a:p>
          <a:p>
            <a:pPr marL="285750" indent="-285750">
              <a:buFont typeface="Arial" panose="020B0604020202020204" pitchFamily="34" charset="0"/>
              <a:buChar char="•"/>
            </a:pPr>
            <a:endParaRPr lang="en-US" sz="2130" dirty="0">
              <a:solidFill>
                <a:schemeClr val="accent5"/>
              </a:solidFill>
              <a:latin typeface="FS Elliot Pro Light" panose="02000503040000020004" pitchFamily="50" charset="0"/>
            </a:endParaRPr>
          </a:p>
          <a:p>
            <a:pPr marL="285750" indent="-285750">
              <a:buFont typeface="Arial" panose="020B0604020202020204" pitchFamily="34" charset="0"/>
              <a:buChar char="•"/>
            </a:pPr>
            <a:r>
              <a:rPr lang="en-US" sz="2130" dirty="0">
                <a:solidFill>
                  <a:schemeClr val="accent5"/>
                </a:solidFill>
                <a:latin typeface="FS Elliot Pro Light" panose="02000503040000020004" pitchFamily="50" charset="0"/>
              </a:rPr>
              <a:t>Changes in business </a:t>
            </a:r>
          </a:p>
          <a:p>
            <a:pPr marL="285750" indent="-285750">
              <a:buFont typeface="Arial" panose="020B0604020202020204" pitchFamily="34" charset="0"/>
              <a:buChar char="•"/>
            </a:pPr>
            <a:endParaRPr lang="en-US" sz="2130" dirty="0">
              <a:solidFill>
                <a:schemeClr val="accent5"/>
              </a:solidFill>
              <a:latin typeface="FS Elliot Pro Light" panose="02000503040000020004" pitchFamily="50" charset="0"/>
            </a:endParaRPr>
          </a:p>
          <a:p>
            <a:pPr marL="285750" indent="-285750">
              <a:buFont typeface="Arial" panose="020B0604020202020204" pitchFamily="34" charset="0"/>
              <a:buChar char="•"/>
            </a:pPr>
            <a:r>
              <a:rPr lang="en-US" sz="2130" dirty="0">
                <a:solidFill>
                  <a:schemeClr val="accent5"/>
                </a:solidFill>
                <a:latin typeface="FS Elliot Pro Light" panose="02000503040000020004" pitchFamily="50" charset="0"/>
              </a:rPr>
              <a:t>Changes in asset values</a:t>
            </a:r>
          </a:p>
          <a:p>
            <a:pPr marL="285750" indent="-285750">
              <a:buFont typeface="Arial" panose="020B0604020202020204" pitchFamily="34" charset="0"/>
              <a:buChar char="•"/>
            </a:pPr>
            <a:endParaRPr lang="en-US" sz="2130" dirty="0">
              <a:solidFill>
                <a:schemeClr val="accent5"/>
              </a:solidFill>
              <a:latin typeface="FS Elliot Pro Light" panose="02000503040000020004" pitchFamily="50" charset="0"/>
            </a:endParaRPr>
          </a:p>
          <a:p>
            <a:pPr marL="285750" indent="-285750">
              <a:buFont typeface="Arial" panose="020B0604020202020204" pitchFamily="34" charset="0"/>
              <a:buChar char="•"/>
            </a:pPr>
            <a:r>
              <a:rPr lang="en-US" sz="2130" dirty="0">
                <a:solidFill>
                  <a:schemeClr val="accent5"/>
                </a:solidFill>
                <a:latin typeface="FS Elliot Pro Light" panose="02000503040000020004" pitchFamily="50" charset="0"/>
              </a:rPr>
              <a:t>Entity discounting is still available</a:t>
            </a:r>
          </a:p>
          <a:p>
            <a:pPr marL="285750" indent="-285750">
              <a:buFont typeface="Arial" panose="020B0604020202020204" pitchFamily="34" charset="0"/>
              <a:buChar char="•"/>
            </a:pPr>
            <a:endParaRPr lang="en-US" sz="2130" dirty="0">
              <a:solidFill>
                <a:schemeClr val="accent5"/>
              </a:solidFill>
              <a:latin typeface="FS Elliot Pro Light" panose="02000503040000020004" pitchFamily="50" charset="0"/>
            </a:endParaRPr>
          </a:p>
          <a:p>
            <a:pPr marL="285750" indent="-285750">
              <a:buFont typeface="Arial" panose="020B0604020202020204" pitchFamily="34" charset="0"/>
              <a:buChar char="•"/>
            </a:pPr>
            <a:r>
              <a:rPr lang="en-US" sz="2130" dirty="0">
                <a:solidFill>
                  <a:schemeClr val="accent5"/>
                </a:solidFill>
                <a:latin typeface="FS Elliot Pro Light" panose="02000503040000020004" pitchFamily="50" charset="0"/>
              </a:rPr>
              <a:t>Insurability is not a given</a:t>
            </a:r>
          </a:p>
        </p:txBody>
      </p:sp>
      <p:sp>
        <p:nvSpPr>
          <p:cNvPr id="17" name="Footer Placeholder 4">
            <a:extLst>
              <a:ext uri="{FF2B5EF4-FFF2-40B4-BE49-F238E27FC236}">
                <a16:creationId xmlns:a16="http://schemas.microsoft.com/office/drawing/2014/main" id="{79CF1594-D057-4284-927A-F8816547703A}"/>
              </a:ext>
            </a:extLst>
          </p:cNvPr>
          <p:cNvSpPr txBox="1">
            <a:spLocks/>
          </p:cNvSpPr>
          <p:nvPr/>
        </p:nvSpPr>
        <p:spPr>
          <a:xfrm>
            <a:off x="619606" y="5911383"/>
            <a:ext cx="10952789" cy="365125"/>
          </a:xfrm>
          <a:prstGeom prst="rect">
            <a:avLst/>
          </a:prstGeom>
        </p:spPr>
        <p:txBody>
          <a:bodyPr vert="horz" lIns="91440" tIns="45720" rIns="91440" bIns="4572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200" spc="1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spTree>
    <p:extLst>
      <p:ext uri="{BB962C8B-B14F-4D97-AF65-F5344CB8AC3E}">
        <p14:creationId xmlns:p14="http://schemas.microsoft.com/office/powerpoint/2010/main" val="534428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608013" y="167122"/>
            <a:ext cx="11583987" cy="1033300"/>
          </a:xfrm>
        </p:spPr>
        <p:txBody>
          <a:bodyPr/>
          <a:lstStyle/>
          <a:p>
            <a:pPr>
              <a:spcBef>
                <a:spcPts val="1600"/>
              </a:spcBef>
            </a:pPr>
            <a:r>
              <a:rPr lang="en-US" sz="2667" dirty="0">
                <a:latin typeface="FS Elliot Pro Light" panose="02000503040000020004" pitchFamily="50" charset="0"/>
              </a:rPr>
              <a:t>Estate and trust planning</a:t>
            </a:r>
            <a:br>
              <a:rPr lang="en-US" dirty="0"/>
            </a:br>
            <a:br>
              <a:rPr lang="en-US" sz="1067" dirty="0"/>
            </a:br>
            <a:r>
              <a:rPr lang="en-US" sz="4267" dirty="0"/>
              <a:t>How to get started</a:t>
            </a:r>
            <a:endParaRPr lang="en-US" dirty="0">
              <a:solidFill>
                <a:srgbClr val="0067CF"/>
              </a:solidFill>
              <a:latin typeface="FS Elliot Pro Light" panose="02000503040000020004" pitchFamily="2" charset="0"/>
            </a:endParaRPr>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7" y="7924800"/>
            <a:ext cx="184731" cy="369332"/>
          </a:xfrm>
          <a:prstGeom prst="rect">
            <a:avLst/>
          </a:prstGeom>
          <a:noFill/>
        </p:spPr>
        <p:txBody>
          <a:bodyPr wrap="none" rtlCol="0">
            <a:spAutoFit/>
          </a:bodyPr>
          <a:lstStyle/>
          <a:p>
            <a:endParaRPr lang="en-US" dirty="0"/>
          </a:p>
        </p:txBody>
      </p:sp>
      <p:sp>
        <p:nvSpPr>
          <p:cNvPr id="2" name="TextBox 1">
            <a:extLst>
              <a:ext uri="{FF2B5EF4-FFF2-40B4-BE49-F238E27FC236}">
                <a16:creationId xmlns:a16="http://schemas.microsoft.com/office/drawing/2014/main" id="{FBC3EB19-365B-F441-BF78-E6784BBA6302}"/>
              </a:ext>
            </a:extLst>
          </p:cNvPr>
          <p:cNvSpPr txBox="1"/>
          <p:nvPr/>
        </p:nvSpPr>
        <p:spPr>
          <a:xfrm>
            <a:off x="-326796" y="1420305"/>
            <a:ext cx="0" cy="0"/>
          </a:xfrm>
          <a:prstGeom prst="rect">
            <a:avLst/>
          </a:prstGeom>
        </p:spPr>
        <p:txBody>
          <a:bodyPr vert="horz" wrap="none" lIns="121920" tIns="60960" rIns="121920" bIns="60960" rtlCol="0">
            <a:noAutofit/>
          </a:bodyPr>
          <a:lstStyle/>
          <a:p>
            <a:pPr>
              <a:lnSpc>
                <a:spcPct val="90000"/>
              </a:lnSpc>
            </a:pPr>
            <a:endParaRPr lang="en-US" sz="4000" spc="-93" dirty="0">
              <a:solidFill>
                <a:srgbClr val="0091DA"/>
              </a:solidFill>
              <a:latin typeface="+mj-lt"/>
              <a:cs typeface="FS Elliot Pro Light"/>
            </a:endParaRPr>
          </a:p>
        </p:txBody>
      </p:sp>
      <p:sp>
        <p:nvSpPr>
          <p:cNvPr id="15" name="Rectangle 14">
            <a:extLst>
              <a:ext uri="{FF2B5EF4-FFF2-40B4-BE49-F238E27FC236}">
                <a16:creationId xmlns:a16="http://schemas.microsoft.com/office/drawing/2014/main" id="{74364F78-7030-8447-818F-F4424B1550CD}"/>
              </a:ext>
            </a:extLst>
          </p:cNvPr>
          <p:cNvSpPr/>
          <p:nvPr/>
        </p:nvSpPr>
        <p:spPr>
          <a:xfrm>
            <a:off x="0" y="1498601"/>
            <a:ext cx="12192000" cy="4572769"/>
          </a:xfrm>
          <a:prstGeom prst="rect">
            <a:avLst/>
          </a:prstGeom>
          <a:solidFill>
            <a:schemeClr val="bg1"/>
          </a:solidFill>
          <a:ln w="12700" cap="rnd">
            <a:noFill/>
            <a:prstDash val="sysDot"/>
            <a:roun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a:p>
        </p:txBody>
      </p:sp>
      <p:sp>
        <p:nvSpPr>
          <p:cNvPr id="9" name="Footer Placeholder 4">
            <a:extLst>
              <a:ext uri="{FF2B5EF4-FFF2-40B4-BE49-F238E27FC236}">
                <a16:creationId xmlns:a16="http://schemas.microsoft.com/office/drawing/2014/main" id="{A073A719-BFF3-4515-9B01-49CD3BBC3E32}"/>
              </a:ext>
            </a:extLst>
          </p:cNvPr>
          <p:cNvSpPr txBox="1">
            <a:spLocks/>
          </p:cNvSpPr>
          <p:nvPr/>
        </p:nvSpPr>
        <p:spPr>
          <a:xfrm>
            <a:off x="2227205" y="6530390"/>
            <a:ext cx="7096247" cy="365125"/>
          </a:xfrm>
          <a:prstGeom prst="rect">
            <a:avLst/>
          </a:prstGeom>
        </p:spPr>
        <p:txBody>
          <a:bodyPr vert="horz" lIns="91440" tIns="45720" rIns="91440" bIns="4572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a:p>
            <a:endParaRPr lang="en-US" sz="1200" spc="1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sp>
        <p:nvSpPr>
          <p:cNvPr id="12" name="Rectangle 11">
            <a:extLst>
              <a:ext uri="{FF2B5EF4-FFF2-40B4-BE49-F238E27FC236}">
                <a16:creationId xmlns:a16="http://schemas.microsoft.com/office/drawing/2014/main" id="{F0A07CC3-159C-4218-ABF7-F0D10D2489C3}"/>
              </a:ext>
            </a:extLst>
          </p:cNvPr>
          <p:cNvSpPr/>
          <p:nvPr/>
        </p:nvSpPr>
        <p:spPr>
          <a:xfrm>
            <a:off x="789347" y="1827086"/>
            <a:ext cx="5306653" cy="4170309"/>
          </a:xfrm>
          <a:prstGeom prst="rect">
            <a:avLst/>
          </a:prstGeom>
        </p:spPr>
        <p:txBody>
          <a:bodyPr wrap="square" lIns="0" tIns="0" rIns="0" bIns="0">
            <a:spAutoFit/>
          </a:bodyPr>
          <a:lstStyle/>
          <a:p>
            <a:pPr marL="182875" indent="-182875">
              <a:spcBef>
                <a:spcPts val="1600"/>
              </a:spcBef>
              <a:buClr>
                <a:srgbClr val="4D4E53"/>
              </a:buClr>
              <a:buFont typeface="Arial" panose="020B0604020202020204" pitchFamily="34" charset="0"/>
              <a:buChar char="•"/>
            </a:pPr>
            <a:r>
              <a:rPr lang="en-US" sz="2130" dirty="0">
                <a:solidFill>
                  <a:srgbClr val="23273F"/>
                </a:solidFill>
                <a:latin typeface="FS Elliot Pro Light" panose="02000503040000020004" pitchFamily="50" charset="0"/>
              </a:rPr>
              <a:t>Use the Irrevocable life insurance and gifting strategies brochure (BB12101) and Legacy and estate planning fact finder (BB6794)</a:t>
            </a:r>
          </a:p>
          <a:p>
            <a:pPr marL="137160" indent="-137160">
              <a:spcBef>
                <a:spcPts val="1200"/>
              </a:spcBef>
              <a:buClr>
                <a:srgbClr val="4D4E53"/>
              </a:buClr>
              <a:buFont typeface="Arial" panose="020B0604020202020204" pitchFamily="34" charset="0"/>
              <a:buChar char="•"/>
            </a:pPr>
            <a:r>
              <a:rPr lang="en-US" sz="2130" dirty="0">
                <a:solidFill>
                  <a:srgbClr val="23273F"/>
                </a:solidFill>
                <a:latin typeface="FS Elliot Pro Light" panose="02000503040000020004" pitchFamily="50" charset="0"/>
              </a:rPr>
              <a:t>Take advantage of the solution-specific request for proposal (RFP)</a:t>
            </a:r>
          </a:p>
          <a:p>
            <a:pPr marL="182875" indent="-182875">
              <a:spcBef>
                <a:spcPts val="1600"/>
              </a:spcBef>
              <a:buClr>
                <a:srgbClr val="4D4E53"/>
              </a:buClr>
              <a:buFont typeface="Arial" panose="020B0604020202020204" pitchFamily="34" charset="0"/>
              <a:buChar char="•"/>
            </a:pPr>
            <a:r>
              <a:rPr lang="en-US" sz="2130" dirty="0">
                <a:solidFill>
                  <a:srgbClr val="23273F"/>
                </a:solidFill>
                <a:latin typeface="FS Elliot Pro Light" panose="02000503040000020004" pitchFamily="50" charset="0"/>
              </a:rPr>
              <a:t>Submit the completed RFP to the Business and Advanced Solutions team (</a:t>
            </a:r>
            <a:r>
              <a:rPr lang="en-US" sz="2130" dirty="0">
                <a:solidFill>
                  <a:srgbClr val="0076CF"/>
                </a:solidFill>
                <a:latin typeface="FS Elliot Pro Light" panose="02000503040000020004" pitchFamily="50" charset="0"/>
                <a:hlinkClick r:id="rId3">
                  <a:extLst>
                    <a:ext uri="{A12FA001-AC4F-418D-AE19-62706E023703}">
                      <ahyp:hlinkClr xmlns:ahyp="http://schemas.microsoft.com/office/drawing/2018/hyperlinkcolor" val="tx"/>
                    </a:ext>
                  </a:extLst>
                </a:hlinkClick>
              </a:rPr>
              <a:t>NewRFPs@exchange.principal.com</a:t>
            </a:r>
            <a:r>
              <a:rPr lang="en-US" sz="2130" dirty="0">
                <a:solidFill>
                  <a:srgbClr val="23273F"/>
                </a:solidFill>
                <a:latin typeface="FS Elliot Pro Light" panose="02000503040000020004" pitchFamily="50" charset="0"/>
              </a:rPr>
              <a:t>) for a customized proposal for your client</a:t>
            </a:r>
          </a:p>
          <a:p>
            <a:pPr marL="182875" indent="-182875">
              <a:spcBef>
                <a:spcPts val="1600"/>
              </a:spcBef>
            </a:pPr>
            <a:endParaRPr lang="en-US" sz="2133" dirty="0">
              <a:solidFill>
                <a:srgbClr val="4D4E53"/>
              </a:solidFill>
              <a:latin typeface="FS Elliot Pro Light" panose="02000503040000020004" pitchFamily="50" charset="0"/>
            </a:endParaRPr>
          </a:p>
        </p:txBody>
      </p:sp>
      <p:sp>
        <p:nvSpPr>
          <p:cNvPr id="17" name="Footer Placeholder 4">
            <a:extLst>
              <a:ext uri="{FF2B5EF4-FFF2-40B4-BE49-F238E27FC236}">
                <a16:creationId xmlns:a16="http://schemas.microsoft.com/office/drawing/2014/main" id="{79CF1594-D057-4284-927A-F8816547703A}"/>
              </a:ext>
            </a:extLst>
          </p:cNvPr>
          <p:cNvSpPr txBox="1">
            <a:spLocks/>
          </p:cNvSpPr>
          <p:nvPr/>
        </p:nvSpPr>
        <p:spPr>
          <a:xfrm>
            <a:off x="619606" y="5911383"/>
            <a:ext cx="10952789" cy="365125"/>
          </a:xfrm>
          <a:prstGeom prst="rect">
            <a:avLst/>
          </a:prstGeom>
        </p:spPr>
        <p:txBody>
          <a:bodyPr vert="horz" lIns="91440" tIns="45720" rIns="91440" bIns="4572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200" spc="1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pic>
        <p:nvPicPr>
          <p:cNvPr id="4" name="Picture 3">
            <a:extLst>
              <a:ext uri="{FF2B5EF4-FFF2-40B4-BE49-F238E27FC236}">
                <a16:creationId xmlns:a16="http://schemas.microsoft.com/office/drawing/2014/main" id="{4A7BFA8C-BC3B-4443-B380-281CD987C6FA}"/>
              </a:ext>
            </a:extLst>
          </p:cNvPr>
          <p:cNvPicPr>
            <a:picLocks noChangeAspect="1"/>
          </p:cNvPicPr>
          <p:nvPr/>
        </p:nvPicPr>
        <p:blipFill>
          <a:blip r:embed="rId4"/>
          <a:stretch>
            <a:fillRect/>
          </a:stretch>
        </p:blipFill>
        <p:spPr>
          <a:xfrm>
            <a:off x="7897189" y="1573825"/>
            <a:ext cx="3417772" cy="4422320"/>
          </a:xfrm>
          <a:prstGeom prst="rect">
            <a:avLst/>
          </a:prstGeom>
        </p:spPr>
      </p:pic>
    </p:spTree>
    <p:extLst>
      <p:ext uri="{BB962C8B-B14F-4D97-AF65-F5344CB8AC3E}">
        <p14:creationId xmlns:p14="http://schemas.microsoft.com/office/powerpoint/2010/main" val="281661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D285DD0-91DE-A141-B1E5-87C4AF0712A3}"/>
              </a:ext>
            </a:extLst>
          </p:cNvPr>
          <p:cNvSpPr/>
          <p:nvPr/>
        </p:nvSpPr>
        <p:spPr>
          <a:xfrm>
            <a:off x="0" y="0"/>
            <a:ext cx="12192000" cy="5994400"/>
          </a:xfrm>
          <a:prstGeom prst="rect">
            <a:avLst/>
          </a:prstGeom>
          <a:gradFill flip="none" rotWithShape="1">
            <a:gsLst>
              <a:gs pos="25000">
                <a:srgbClr val="004C97"/>
              </a:gs>
              <a:gs pos="98000">
                <a:srgbClr val="0091DA"/>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E5B95586-F10E-0843-8D4D-089305992F6A}"/>
              </a:ext>
            </a:extLst>
          </p:cNvPr>
          <p:cNvSpPr/>
          <p:nvPr/>
        </p:nvSpPr>
        <p:spPr>
          <a:xfrm>
            <a:off x="609599" y="1748367"/>
            <a:ext cx="3474720" cy="3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5760" tIns="548640" rIns="365760" bIns="365760" rtlCol="0" anchor="ctr"/>
          <a:lstStyle/>
          <a:p>
            <a:pPr algn="ctr">
              <a:lnSpc>
                <a:spcPct val="90000"/>
              </a:lnSpc>
              <a:spcAft>
                <a:spcPts val="800"/>
              </a:spcAft>
            </a:pPr>
            <a:r>
              <a:rPr lang="en-US" sz="2800" dirty="0">
                <a:solidFill>
                  <a:schemeClr val="bg1"/>
                </a:solidFill>
                <a:latin typeface="FS Elliot Pro Light" panose="02000503040000020004" pitchFamily="2" charset="0"/>
              </a:rPr>
              <a:t>For the</a:t>
            </a:r>
          </a:p>
          <a:p>
            <a:pPr algn="ctr">
              <a:lnSpc>
                <a:spcPct val="90000"/>
              </a:lnSpc>
              <a:spcAft>
                <a:spcPts val="800"/>
              </a:spcAft>
            </a:pPr>
            <a:r>
              <a:rPr lang="en-US" sz="2800" dirty="0">
                <a:solidFill>
                  <a:schemeClr val="bg1"/>
                </a:solidFill>
                <a:latin typeface="FS Elliot Pro Light" panose="02000503040000020004" pitchFamily="2" charset="0"/>
              </a:rPr>
              <a:t> business: Buy-sell planning</a:t>
            </a:r>
            <a:endParaRPr lang="en-US" sz="2800" b="1" dirty="0">
              <a:solidFill>
                <a:schemeClr val="bg1"/>
              </a:solidFill>
              <a:latin typeface="FS Elliot Pro" panose="02000503040000020004" pitchFamily="2" charset="0"/>
            </a:endParaRPr>
          </a:p>
        </p:txBody>
      </p:sp>
      <p:sp>
        <p:nvSpPr>
          <p:cNvPr id="6" name="Rectangle 5">
            <a:extLst>
              <a:ext uri="{FF2B5EF4-FFF2-40B4-BE49-F238E27FC236}">
                <a16:creationId xmlns:a16="http://schemas.microsoft.com/office/drawing/2014/main" id="{71382969-5381-194A-8F33-755BDC901186}"/>
              </a:ext>
            </a:extLst>
          </p:cNvPr>
          <p:cNvSpPr/>
          <p:nvPr/>
        </p:nvSpPr>
        <p:spPr>
          <a:xfrm>
            <a:off x="4358639" y="1748367"/>
            <a:ext cx="3474720" cy="3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5760" tIns="548640" rIns="365760" bIns="365760" rtlCol="0" anchor="ctr"/>
          <a:lstStyle/>
          <a:p>
            <a:pPr algn="ctr">
              <a:lnSpc>
                <a:spcPct val="90000"/>
              </a:lnSpc>
              <a:spcAft>
                <a:spcPts val="800"/>
              </a:spcAft>
            </a:pPr>
            <a:r>
              <a:rPr lang="en-US" sz="2400" dirty="0">
                <a:solidFill>
                  <a:schemeClr val="bg1"/>
                </a:solidFill>
                <a:latin typeface="FS Elliot Pro Light" panose="02000503040000020004" pitchFamily="2" charset="0"/>
              </a:rPr>
              <a:t>For personal planning:</a:t>
            </a:r>
          </a:p>
          <a:p>
            <a:pPr algn="ctr">
              <a:lnSpc>
                <a:spcPct val="90000"/>
              </a:lnSpc>
              <a:spcAft>
                <a:spcPts val="800"/>
              </a:spcAft>
            </a:pPr>
            <a:r>
              <a:rPr lang="en-US" sz="2400" b="1" dirty="0">
                <a:solidFill>
                  <a:schemeClr val="bg1"/>
                </a:solidFill>
                <a:latin typeface="FS Elliot Pro Light" panose="02000503040000020004" pitchFamily="2" charset="0"/>
              </a:rPr>
              <a:t>Will, revocable trust, financial and health care POAs</a:t>
            </a:r>
            <a:endParaRPr lang="en-US" sz="2400" b="1" dirty="0">
              <a:solidFill>
                <a:schemeClr val="bg1"/>
              </a:solidFill>
              <a:latin typeface="FS Elliot Pro" panose="02000503040000020004" pitchFamily="2" charset="0"/>
            </a:endParaRPr>
          </a:p>
        </p:txBody>
      </p:sp>
      <p:sp>
        <p:nvSpPr>
          <p:cNvPr id="7" name="Rectangle 6">
            <a:extLst>
              <a:ext uri="{FF2B5EF4-FFF2-40B4-BE49-F238E27FC236}">
                <a16:creationId xmlns:a16="http://schemas.microsoft.com/office/drawing/2014/main" id="{368B2EE4-7018-294B-8610-2B36CBA14F83}"/>
              </a:ext>
            </a:extLst>
          </p:cNvPr>
          <p:cNvSpPr/>
          <p:nvPr/>
        </p:nvSpPr>
        <p:spPr>
          <a:xfrm>
            <a:off x="8107680" y="1748367"/>
            <a:ext cx="3385933" cy="3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5760" tIns="548640" rIns="365760" bIns="365760" rtlCol="0" anchor="ctr"/>
          <a:lstStyle/>
          <a:p>
            <a:pPr algn="ctr">
              <a:lnSpc>
                <a:spcPct val="90000"/>
              </a:lnSpc>
              <a:spcAft>
                <a:spcPts val="800"/>
              </a:spcAft>
            </a:pPr>
            <a:r>
              <a:rPr lang="en-US" sz="2800" dirty="0">
                <a:solidFill>
                  <a:schemeClr val="bg1"/>
                </a:solidFill>
                <a:latin typeface="FS Elliot Pro Light" panose="02000503040000020004" pitchFamily="2" charset="0"/>
              </a:rPr>
              <a:t>For estate tax liquidity: Irrevocable life insurance trust; potentially other trusts</a:t>
            </a:r>
            <a:endParaRPr lang="en-US" sz="2800" b="1" dirty="0">
              <a:solidFill>
                <a:schemeClr val="bg1"/>
              </a:solidFill>
              <a:latin typeface="FS Elliot Pro" panose="02000503040000020004" pitchFamily="2" charset="0"/>
            </a:endParaRPr>
          </a:p>
        </p:txBody>
      </p:sp>
      <p:grpSp>
        <p:nvGrpSpPr>
          <p:cNvPr id="10" name="Group 9">
            <a:extLst>
              <a:ext uri="{FF2B5EF4-FFF2-40B4-BE49-F238E27FC236}">
                <a16:creationId xmlns:a16="http://schemas.microsoft.com/office/drawing/2014/main" id="{21750FC7-9AAF-B248-9080-0B970B8EE30C}"/>
              </a:ext>
            </a:extLst>
          </p:cNvPr>
          <p:cNvGrpSpPr/>
          <p:nvPr/>
        </p:nvGrpSpPr>
        <p:grpSpPr>
          <a:xfrm>
            <a:off x="4211879" y="2096911"/>
            <a:ext cx="3771624" cy="3263899"/>
            <a:chOff x="4211879" y="1119998"/>
            <a:chExt cx="3771624" cy="4297680"/>
          </a:xfrm>
        </p:grpSpPr>
        <p:cxnSp>
          <p:nvCxnSpPr>
            <p:cNvPr id="8" name="Straight Connector 7">
              <a:extLst>
                <a:ext uri="{FF2B5EF4-FFF2-40B4-BE49-F238E27FC236}">
                  <a16:creationId xmlns:a16="http://schemas.microsoft.com/office/drawing/2014/main" id="{0EEF6CCD-99F2-6146-A0BD-33D3B856EE11}"/>
                </a:ext>
              </a:extLst>
            </p:cNvPr>
            <p:cNvCxnSpPr>
              <a:cxnSpLocks/>
            </p:cNvCxnSpPr>
            <p:nvPr/>
          </p:nvCxnSpPr>
          <p:spPr>
            <a:xfrm rot="5400000">
              <a:off x="2063039" y="3268838"/>
              <a:ext cx="4297680"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3BC2AE7-8D2E-4B4E-8E14-711D5156DE4B}"/>
                </a:ext>
              </a:extLst>
            </p:cNvPr>
            <p:cNvCxnSpPr>
              <a:cxnSpLocks/>
            </p:cNvCxnSpPr>
            <p:nvPr/>
          </p:nvCxnSpPr>
          <p:spPr>
            <a:xfrm rot="5400000">
              <a:off x="5834663" y="3268838"/>
              <a:ext cx="4297680" cy="0"/>
            </a:xfrm>
            <a:prstGeom prst="line">
              <a:avLst/>
            </a:prstGeom>
            <a:ln w="9525">
              <a:solidFill>
                <a:srgbClr val="00C4D9"/>
              </a:solidFill>
            </a:ln>
          </p:spPr>
          <p:style>
            <a:lnRef idx="1">
              <a:schemeClr val="accent1"/>
            </a:lnRef>
            <a:fillRef idx="0">
              <a:schemeClr val="accent1"/>
            </a:fillRef>
            <a:effectRef idx="0">
              <a:schemeClr val="accent1"/>
            </a:effectRef>
            <a:fontRef idx="minor">
              <a:schemeClr val="tx1"/>
            </a:fontRef>
          </p:style>
        </p:cxnSp>
      </p:grpSp>
      <p:sp>
        <p:nvSpPr>
          <p:cNvPr id="16" name="Title 4">
            <a:extLst>
              <a:ext uri="{FF2B5EF4-FFF2-40B4-BE49-F238E27FC236}">
                <a16:creationId xmlns:a16="http://schemas.microsoft.com/office/drawing/2014/main" id="{A4BEE06F-3BD9-421A-81D7-3E758605BD21}"/>
              </a:ext>
            </a:extLst>
          </p:cNvPr>
          <p:cNvSpPr>
            <a:spLocks noGrp="1"/>
          </p:cNvSpPr>
          <p:nvPr>
            <p:ph type="title"/>
          </p:nvPr>
        </p:nvSpPr>
        <p:spPr>
          <a:xfrm>
            <a:off x="608013" y="546653"/>
            <a:ext cx="10974387" cy="1033300"/>
          </a:xfrm>
        </p:spPr>
        <p:txBody>
          <a:bodyPr/>
          <a:lstStyle/>
          <a:p>
            <a:pPr>
              <a:spcBef>
                <a:spcPts val="1600"/>
              </a:spcBef>
            </a:pPr>
            <a:r>
              <a:rPr lang="en-US" dirty="0">
                <a:solidFill>
                  <a:schemeClr val="bg1"/>
                </a:solidFill>
              </a:rPr>
              <a:t>Estate planning solutions for each need:</a:t>
            </a:r>
            <a:endParaRPr lang="en-US" dirty="0">
              <a:solidFill>
                <a:schemeClr val="bg1"/>
              </a:solidFill>
              <a:latin typeface="FS Elliot Pro Light" panose="02000503040000020004" pitchFamily="2" charset="0"/>
            </a:endParaRPr>
          </a:p>
        </p:txBody>
      </p:sp>
      <p:sp>
        <p:nvSpPr>
          <p:cNvPr id="17" name="Footer Placeholder 4">
            <a:extLst>
              <a:ext uri="{FF2B5EF4-FFF2-40B4-BE49-F238E27FC236}">
                <a16:creationId xmlns:a16="http://schemas.microsoft.com/office/drawing/2014/main" id="{D3CF54A9-BF07-4F81-B075-1E4FFF7250B3}"/>
              </a:ext>
            </a:extLst>
          </p:cNvPr>
          <p:cNvSpPr txBox="1">
            <a:spLocks/>
          </p:cNvSpPr>
          <p:nvPr/>
        </p:nvSpPr>
        <p:spPr>
          <a:xfrm>
            <a:off x="2819587" y="6492875"/>
            <a:ext cx="7096247" cy="365125"/>
          </a:xfrm>
          <a:prstGeom prst="rect">
            <a:avLst/>
          </a:prstGeom>
        </p:spPr>
        <p:txBody>
          <a:bodyPr vert="horz" lIns="91440" tIns="45720" rIns="91440" bIns="4572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dirty="0">
                <a:ln w="0" cmpd="sng">
                  <a:noFill/>
                </a:ln>
                <a:solidFill>
                  <a:srgbClr val="333333"/>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a:p>
            <a:endParaRPr lang="en-US" sz="1200" spc="100" dirty="0">
              <a:ln w="0" cmpd="sng">
                <a:noFill/>
              </a:ln>
              <a:solidFill>
                <a:srgbClr val="333333"/>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spTree>
    <p:extLst>
      <p:ext uri="{BB962C8B-B14F-4D97-AF65-F5344CB8AC3E}">
        <p14:creationId xmlns:p14="http://schemas.microsoft.com/office/powerpoint/2010/main" val="3662715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Footer Placeholder 2">
            <a:extLst>
              <a:ext uri="{FF2B5EF4-FFF2-40B4-BE49-F238E27FC236}">
                <a16:creationId xmlns:a16="http://schemas.microsoft.com/office/drawing/2014/main" id="{AA421BF6-682D-4ED7-8AB0-8D1474CBB293}"/>
              </a:ext>
            </a:extLst>
          </p:cNvPr>
          <p:cNvSpPr>
            <a:spLocks noGrp="1" noChangeArrowheads="1"/>
          </p:cNvSpPr>
          <p:nvPr>
            <p:ph type="ftr" sz="quarter" idx="10"/>
          </p:nvPr>
        </p:nvSpPr>
        <p:spPr bwMode="auto">
          <a:xfrm>
            <a:off x="3458054" y="5980261"/>
            <a:ext cx="7184647" cy="8370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b" anchorCtr="0" compatLnSpc="1">
            <a:prstTxWarp prst="textNoShape">
              <a:avLst/>
            </a:prstTxWarp>
          </a:bodyPr>
          <a:lstStyle>
            <a:defPPr>
              <a:defRPr lang="en-US"/>
            </a:defPPr>
            <a:lvl1pPr marL="0" algn="l" defTabSz="609585" rtl="0" eaLnBrk="1" fontAlgn="auto" latinLnBrk="0" hangingPunct="1">
              <a:spcBef>
                <a:spcPts val="0"/>
              </a:spcBef>
              <a:spcAft>
                <a:spcPts val="0"/>
              </a:spcAft>
              <a:defRPr sz="1067" kern="1200">
                <a:solidFill>
                  <a:schemeClr val="accent2">
                    <a:lumMod val="50000"/>
                  </a:schemeClr>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fontAlgn="base">
              <a:spcBef>
                <a:spcPct val="0"/>
              </a:spcBef>
              <a:spcAft>
                <a:spcPct val="0"/>
              </a:spcAft>
              <a:defRPr/>
            </a:pPr>
            <a:endParaRPr lang="en-US" dirty="0">
              <a:latin typeface="+mj-lt"/>
            </a:endParaRPr>
          </a:p>
          <a:p>
            <a:pPr>
              <a:defRPr/>
            </a:pPr>
            <a:endParaRPr lang="en-US" dirty="0">
              <a:solidFill>
                <a:srgbClr val="23273F"/>
              </a:solidFill>
              <a:latin typeface="+mj-lt"/>
              <a:cs typeface="Arial" panose="020B0604020202020204" pitchFamily="34" charset="0"/>
            </a:endParaRPr>
          </a:p>
          <a:p>
            <a:pPr>
              <a:defRPr/>
            </a:pPr>
            <a:r>
              <a:rPr lang="en-US" dirty="0">
                <a:solidFill>
                  <a:srgbClr val="23273F"/>
                </a:solidFill>
                <a:latin typeface="+mj-lt"/>
                <a:cs typeface="Arial" panose="020B0604020202020204" pitchFamily="34" charset="0"/>
              </a:rPr>
              <a:t>For </a:t>
            </a:r>
            <a:r>
              <a:rPr lang="en-US" dirty="0">
                <a:solidFill>
                  <a:srgbClr val="4D4E53"/>
                </a:solidFill>
                <a:latin typeface="+mj-lt"/>
              </a:rPr>
              <a:t>financial professional</a:t>
            </a:r>
            <a:r>
              <a:rPr lang="en-US" dirty="0">
                <a:solidFill>
                  <a:srgbClr val="23273F"/>
                </a:solidFill>
                <a:latin typeface="+mj-lt"/>
                <a:cs typeface="Arial" panose="020B0604020202020204" pitchFamily="34" charset="0"/>
              </a:rPr>
              <a:t> use only. Not for distribution to the public.</a:t>
            </a:r>
          </a:p>
        </p:txBody>
      </p:sp>
      <p:sp>
        <p:nvSpPr>
          <p:cNvPr id="27650" name="Title 1">
            <a:extLst>
              <a:ext uri="{FF2B5EF4-FFF2-40B4-BE49-F238E27FC236}">
                <a16:creationId xmlns:a16="http://schemas.microsoft.com/office/drawing/2014/main" id="{E0F91E23-1694-4C1C-8340-83394F0B5988}"/>
              </a:ext>
            </a:extLst>
          </p:cNvPr>
          <p:cNvSpPr>
            <a:spLocks noGrp="1" noChangeArrowheads="1"/>
          </p:cNvSpPr>
          <p:nvPr>
            <p:ph type="title"/>
          </p:nvPr>
        </p:nvSpPr>
        <p:spPr>
          <a:xfrm>
            <a:off x="615463" y="319579"/>
            <a:ext cx="7086600" cy="1116320"/>
          </a:xfrm>
        </p:spPr>
        <p:txBody>
          <a:bodyPr/>
          <a:lstStyle/>
          <a:p>
            <a:pPr>
              <a:spcBef>
                <a:spcPts val="1600"/>
              </a:spcBef>
              <a:spcAft>
                <a:spcPts val="1600"/>
              </a:spcAft>
            </a:pPr>
            <a:r>
              <a:rPr lang="en-US" sz="3600" dirty="0">
                <a:latin typeface="FS Elliot Pro" panose="02000503040000020004" pitchFamily="50" charset="0"/>
              </a:rPr>
              <a:t>Business &amp; Advanced Solutions hotline</a:t>
            </a:r>
            <a:endParaRPr lang="en-US" altLang="en-US" sz="3600" dirty="0">
              <a:latin typeface="FS Elliot Pro" panose="02000503040000020004" pitchFamily="50" charset="0"/>
            </a:endParaRPr>
          </a:p>
        </p:txBody>
      </p:sp>
      <p:sp>
        <p:nvSpPr>
          <p:cNvPr id="9" name="Rectangle 8">
            <a:extLst>
              <a:ext uri="{FF2B5EF4-FFF2-40B4-BE49-F238E27FC236}">
                <a16:creationId xmlns:a16="http://schemas.microsoft.com/office/drawing/2014/main" id="{22B32978-5B95-4332-8D58-4BBA65610CD0}"/>
              </a:ext>
            </a:extLst>
          </p:cNvPr>
          <p:cNvSpPr/>
          <p:nvPr/>
        </p:nvSpPr>
        <p:spPr>
          <a:xfrm>
            <a:off x="517417" y="1975455"/>
            <a:ext cx="6854228" cy="3282309"/>
          </a:xfrm>
          <a:prstGeom prst="rect">
            <a:avLst/>
          </a:prstGeom>
        </p:spPr>
        <p:txBody>
          <a:bodyPr wrap="square" lIns="0" tIns="0" rIns="0" bIns="0">
            <a:spAutoFit/>
          </a:bodyPr>
          <a:lstStyle/>
          <a:p>
            <a:pPr marL="152396"/>
            <a:r>
              <a:rPr lang="en-US" sz="2133" dirty="0">
                <a:solidFill>
                  <a:srgbClr val="23273F"/>
                </a:solidFill>
                <a:latin typeface="FS Elliot Pro Light" panose="02000503040000020004" pitchFamily="50" charset="0"/>
              </a:rPr>
              <a:t>A great resource for financial professionals who have business clients with needs that can be met with any of the many solutions offered by Principal. </a:t>
            </a:r>
            <a:r>
              <a:rPr lang="en-US" sz="2133" strike="sngStrike" dirty="0">
                <a:solidFill>
                  <a:srgbClr val="23273F"/>
                </a:solidFill>
                <a:latin typeface="FS Elliot Pro Light" panose="02000503040000020004" pitchFamily="50" charset="0"/>
              </a:rPr>
              <a:t> </a:t>
            </a:r>
          </a:p>
          <a:p>
            <a:pPr marL="152396"/>
            <a:endParaRPr lang="en-US" sz="2133" dirty="0">
              <a:solidFill>
                <a:srgbClr val="23273F"/>
              </a:solidFill>
              <a:latin typeface="FS Elliot Pro Light" panose="02000503040000020004" pitchFamily="50" charset="0"/>
            </a:endParaRPr>
          </a:p>
          <a:p>
            <a:pPr marL="152396"/>
            <a:r>
              <a:rPr lang="en-US" sz="2133" dirty="0">
                <a:solidFill>
                  <a:srgbClr val="23273F"/>
                </a:solidFill>
                <a:latin typeface="FS Elliot Pro Light" panose="02000503040000020004" pitchFamily="50" charset="0"/>
              </a:rPr>
              <a:t>Our hotline is staffed by consultants who focus on the business market. Our team includes CPAs, attorneys, and case design specialists – all ready to help you with pre-sale case consultation, or how to approach a business owner prospect with any of our business market solutions. </a:t>
            </a:r>
          </a:p>
        </p:txBody>
      </p:sp>
      <p:sp>
        <p:nvSpPr>
          <p:cNvPr id="27654" name="Rectangle 6">
            <a:extLst>
              <a:ext uri="{FF2B5EF4-FFF2-40B4-BE49-F238E27FC236}">
                <a16:creationId xmlns:a16="http://schemas.microsoft.com/office/drawing/2014/main" id="{5EC20BAF-2215-4E15-908F-B4B1C6A68B6A}"/>
              </a:ext>
            </a:extLst>
          </p:cNvPr>
          <p:cNvSpPr>
            <a:spLocks noChangeArrowheads="1"/>
          </p:cNvSpPr>
          <p:nvPr/>
        </p:nvSpPr>
        <p:spPr bwMode="auto">
          <a:xfrm>
            <a:off x="8450477" y="877739"/>
            <a:ext cx="3504456" cy="629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23273F"/>
              </a:buClr>
              <a:buFont typeface="Arial" panose="020B0604020202020204" pitchFamily="34" charset="0"/>
              <a:buChar char="•"/>
              <a:defRPr>
                <a:solidFill>
                  <a:srgbClr val="23273F"/>
                </a:solidFill>
                <a:latin typeface="FS Elliot Pro" panose="02000503040000020004" pitchFamily="50" charset="0"/>
                <a:ea typeface="FS Elliot Pro" panose="02000503040000020004" pitchFamily="50" charset="0"/>
                <a:cs typeface="FS Elliot Pro" panose="02000503040000020004" pitchFamily="50" charset="0"/>
              </a:defRPr>
            </a:lvl1pPr>
            <a:lvl2pPr marL="742950" indent="-285750">
              <a:spcBef>
                <a:spcPct val="20000"/>
              </a:spcBef>
              <a:buClr>
                <a:srgbClr val="23273F"/>
              </a:buClr>
              <a:buFont typeface="Arial" panose="020B0604020202020204" pitchFamily="34" charset="0"/>
              <a:buChar char="–"/>
              <a:defRPr sz="1600">
                <a:solidFill>
                  <a:srgbClr val="23273F"/>
                </a:solidFill>
                <a:latin typeface="FS Elliot Pro" panose="02000503040000020004" pitchFamily="50" charset="0"/>
                <a:ea typeface="FS Elliot Pro" panose="02000503040000020004" pitchFamily="50" charset="0"/>
                <a:cs typeface="FS Elliot Pro" panose="02000503040000020004" pitchFamily="50" charset="0"/>
              </a:defRPr>
            </a:lvl2pPr>
            <a:lvl3pPr marL="1143000" indent="-228600">
              <a:spcBef>
                <a:spcPct val="20000"/>
              </a:spcBef>
              <a:buFont typeface="Arial" panose="020B0604020202020204" pitchFamily="34" charset="0"/>
              <a:buChar char="•"/>
              <a:defRPr sz="1400">
                <a:solidFill>
                  <a:srgbClr val="162B48"/>
                </a:solidFill>
                <a:latin typeface="FS Elliot Pro" panose="02000503040000020004" pitchFamily="50" charset="0"/>
                <a:ea typeface="FS Elliot Pro" panose="02000503040000020004" pitchFamily="50" charset="0"/>
                <a:cs typeface="FS Elliot Pro" panose="02000503040000020004" pitchFamily="50" charset="0"/>
              </a:defRPr>
            </a:lvl3pPr>
            <a:lvl4pPr marL="1600200" indent="-228600">
              <a:spcBef>
                <a:spcPct val="20000"/>
              </a:spcBef>
              <a:buFont typeface="Arial" panose="020B0604020202020204" pitchFamily="34" charset="0"/>
              <a:buChar char="–"/>
              <a:defRPr sz="1200">
                <a:solidFill>
                  <a:srgbClr val="162B48"/>
                </a:solidFill>
                <a:latin typeface="FS Elliot Pro" panose="02000503040000020004" pitchFamily="50" charset="0"/>
                <a:ea typeface="FS Elliot Pro" panose="02000503040000020004" pitchFamily="50" charset="0"/>
                <a:cs typeface="FS Elliot Pro" panose="02000503040000020004" pitchFamily="50" charset="0"/>
              </a:defRPr>
            </a:lvl4pPr>
            <a:lvl5pPr marL="2057400" indent="-228600">
              <a:spcBef>
                <a:spcPct val="20000"/>
              </a:spcBef>
              <a:buFont typeface="Arial" panose="020B0604020202020204" pitchFamily="34" charset="0"/>
              <a:buChar char="»"/>
              <a:defRPr sz="1000">
                <a:solidFill>
                  <a:srgbClr val="162B48"/>
                </a:solidFill>
                <a:latin typeface="FS Elliot Pro" panose="02000503040000020004" pitchFamily="50" charset="0"/>
                <a:ea typeface="FS Elliot Pro" panose="02000503040000020004" pitchFamily="50" charset="0"/>
                <a:cs typeface="FS Elliot Pro" panose="02000503040000020004" pitchFamily="50" charset="0"/>
              </a:defRPr>
            </a:lvl5pPr>
            <a:lvl6pPr marL="2514600" indent="-228600" defTabSz="457200" eaLnBrk="0" fontAlgn="base" hangingPunct="0">
              <a:spcBef>
                <a:spcPct val="20000"/>
              </a:spcBef>
              <a:spcAft>
                <a:spcPct val="0"/>
              </a:spcAft>
              <a:buFont typeface="Arial" panose="020B0604020202020204" pitchFamily="34" charset="0"/>
              <a:buChar char="»"/>
              <a:defRPr sz="1000">
                <a:solidFill>
                  <a:srgbClr val="162B48"/>
                </a:solidFill>
                <a:latin typeface="FS Elliot Pro" panose="02000503040000020004" pitchFamily="50" charset="0"/>
                <a:ea typeface="FS Elliot Pro" panose="02000503040000020004" pitchFamily="50" charset="0"/>
                <a:cs typeface="FS Elliot Pro" panose="02000503040000020004" pitchFamily="50" charset="0"/>
              </a:defRPr>
            </a:lvl6pPr>
            <a:lvl7pPr marL="2971800" indent="-228600" defTabSz="457200" eaLnBrk="0" fontAlgn="base" hangingPunct="0">
              <a:spcBef>
                <a:spcPct val="20000"/>
              </a:spcBef>
              <a:spcAft>
                <a:spcPct val="0"/>
              </a:spcAft>
              <a:buFont typeface="Arial" panose="020B0604020202020204" pitchFamily="34" charset="0"/>
              <a:buChar char="»"/>
              <a:defRPr sz="1000">
                <a:solidFill>
                  <a:srgbClr val="162B48"/>
                </a:solidFill>
                <a:latin typeface="FS Elliot Pro" panose="02000503040000020004" pitchFamily="50" charset="0"/>
                <a:ea typeface="FS Elliot Pro" panose="02000503040000020004" pitchFamily="50" charset="0"/>
                <a:cs typeface="FS Elliot Pro" panose="02000503040000020004" pitchFamily="50" charset="0"/>
              </a:defRPr>
            </a:lvl7pPr>
            <a:lvl8pPr marL="3429000" indent="-228600" defTabSz="457200" eaLnBrk="0" fontAlgn="base" hangingPunct="0">
              <a:spcBef>
                <a:spcPct val="20000"/>
              </a:spcBef>
              <a:spcAft>
                <a:spcPct val="0"/>
              </a:spcAft>
              <a:buFont typeface="Arial" panose="020B0604020202020204" pitchFamily="34" charset="0"/>
              <a:buChar char="»"/>
              <a:defRPr sz="1000">
                <a:solidFill>
                  <a:srgbClr val="162B48"/>
                </a:solidFill>
                <a:latin typeface="FS Elliot Pro" panose="02000503040000020004" pitchFamily="50" charset="0"/>
                <a:ea typeface="FS Elliot Pro" panose="02000503040000020004" pitchFamily="50" charset="0"/>
                <a:cs typeface="FS Elliot Pro" panose="02000503040000020004" pitchFamily="50" charset="0"/>
              </a:defRPr>
            </a:lvl8pPr>
            <a:lvl9pPr marL="3886200" indent="-228600" defTabSz="457200" eaLnBrk="0" fontAlgn="base" hangingPunct="0">
              <a:spcBef>
                <a:spcPct val="20000"/>
              </a:spcBef>
              <a:spcAft>
                <a:spcPct val="0"/>
              </a:spcAft>
              <a:buFont typeface="Arial" panose="020B0604020202020204" pitchFamily="34" charset="0"/>
              <a:buChar char="»"/>
              <a:defRPr sz="1000">
                <a:solidFill>
                  <a:srgbClr val="162B48"/>
                </a:solidFill>
                <a:latin typeface="FS Elliot Pro" panose="02000503040000020004" pitchFamily="50" charset="0"/>
                <a:ea typeface="FS Elliot Pro" panose="02000503040000020004" pitchFamily="50" charset="0"/>
                <a:cs typeface="FS Elliot Pro" panose="02000503040000020004" pitchFamily="50" charset="0"/>
              </a:defRPr>
            </a:lvl9pPr>
          </a:lstStyle>
          <a:p>
            <a:pPr defTabSz="609585" fontAlgn="base">
              <a:spcBef>
                <a:spcPct val="0"/>
              </a:spcBef>
              <a:spcAft>
                <a:spcPct val="0"/>
              </a:spcAft>
              <a:buClrTx/>
              <a:buNone/>
              <a:defRPr/>
            </a:pPr>
            <a:r>
              <a:rPr lang="en-US" altLang="en-US" sz="2400" b="1" dirty="0">
                <a:solidFill>
                  <a:prstClr val="white"/>
                </a:solidFill>
                <a:latin typeface="FSElliotPro" panose="02000503040000020004" pitchFamily="50" charset="0"/>
                <a:cs typeface="Arial" panose="020B0604020202020204" pitchFamily="34" charset="0"/>
              </a:rPr>
              <a:t>Toll-free number: </a:t>
            </a:r>
          </a:p>
          <a:p>
            <a:pPr defTabSz="609585" fontAlgn="base">
              <a:spcBef>
                <a:spcPct val="0"/>
              </a:spcBef>
              <a:spcAft>
                <a:spcPct val="0"/>
              </a:spcAft>
              <a:buClrTx/>
              <a:buNone/>
              <a:defRPr/>
            </a:pPr>
            <a:r>
              <a:rPr lang="en-US" altLang="en-US" sz="2400" b="1" dirty="0">
                <a:solidFill>
                  <a:prstClr val="white"/>
                </a:solidFill>
                <a:latin typeface="FSElliotPro" panose="02000503040000020004" pitchFamily="50" charset="0"/>
                <a:cs typeface="Arial" panose="020B0604020202020204" pitchFamily="34" charset="0"/>
              </a:rPr>
              <a:t>833-803-8345</a:t>
            </a:r>
            <a:endParaRPr lang="en-US" altLang="en-US" sz="2400" dirty="0">
              <a:solidFill>
                <a:prstClr val="white"/>
              </a:solidFill>
              <a:latin typeface="FSElliotPro" panose="02000503040000020004" pitchFamily="50" charset="0"/>
              <a:cs typeface="Arial" panose="020B0604020202020204" pitchFamily="34" charset="0"/>
            </a:endParaRPr>
          </a:p>
          <a:p>
            <a:pPr defTabSz="609585" fontAlgn="base">
              <a:spcBef>
                <a:spcPct val="0"/>
              </a:spcBef>
              <a:spcAft>
                <a:spcPct val="0"/>
              </a:spcAft>
              <a:buClrTx/>
              <a:buNone/>
              <a:defRPr/>
            </a:pPr>
            <a:endParaRPr lang="en-US" altLang="en-US" sz="1867" dirty="0">
              <a:solidFill>
                <a:prstClr val="white"/>
              </a:solidFill>
              <a:latin typeface="FSElliotPro" panose="02000503040000020004" pitchFamily="50" charset="0"/>
              <a:cs typeface="Arial" panose="020B0604020202020204" pitchFamily="34" charset="0"/>
            </a:endParaRPr>
          </a:p>
          <a:p>
            <a:pPr fontAlgn="base">
              <a:spcBef>
                <a:spcPct val="0"/>
              </a:spcBef>
              <a:spcAft>
                <a:spcPct val="0"/>
              </a:spcAft>
              <a:buClrTx/>
              <a:buNone/>
              <a:defRPr/>
            </a:pPr>
            <a:r>
              <a:rPr lang="en-US" sz="1867" dirty="0">
                <a:solidFill>
                  <a:schemeClr val="bg1"/>
                </a:solidFill>
                <a:latin typeface="FS Elliot Pro Light" panose="02000503040000020004" pitchFamily="50" charset="0"/>
              </a:rPr>
              <a:t>Menu options: </a:t>
            </a:r>
          </a:p>
          <a:p>
            <a:pPr marL="457189" indent="-457189" fontAlgn="base">
              <a:spcBef>
                <a:spcPct val="0"/>
              </a:spcBef>
              <a:spcAft>
                <a:spcPct val="0"/>
              </a:spcAft>
              <a:buClrTx/>
              <a:buAutoNum type="arabicPeriod"/>
              <a:defRPr/>
            </a:pPr>
            <a:r>
              <a:rPr lang="en-US" sz="1867" dirty="0">
                <a:solidFill>
                  <a:schemeClr val="bg1"/>
                </a:solidFill>
                <a:latin typeface="FS Elliot Pro Light" panose="02000503040000020004" pitchFamily="50" charset="0"/>
              </a:rPr>
              <a:t>Informal business valuation or buy-sell review</a:t>
            </a:r>
          </a:p>
          <a:p>
            <a:pPr marL="457189" indent="-457189" fontAlgn="base">
              <a:spcBef>
                <a:spcPct val="0"/>
              </a:spcBef>
              <a:spcAft>
                <a:spcPct val="0"/>
              </a:spcAft>
              <a:buClrTx/>
              <a:buAutoNum type="arabicPeriod"/>
              <a:defRPr/>
            </a:pPr>
            <a:r>
              <a:rPr lang="en-US" sz="1867" dirty="0">
                <a:solidFill>
                  <a:schemeClr val="bg1"/>
                </a:solidFill>
                <a:latin typeface="FS Elliot Pro Light" panose="02000503040000020004" pitchFamily="50" charset="0"/>
              </a:rPr>
              <a:t>Business succession (including ESOP repurchase)</a:t>
            </a:r>
          </a:p>
          <a:p>
            <a:pPr marL="457189" indent="-457189" fontAlgn="base">
              <a:spcBef>
                <a:spcPct val="0"/>
              </a:spcBef>
              <a:spcAft>
                <a:spcPct val="0"/>
              </a:spcAft>
              <a:buClrTx/>
              <a:buAutoNum type="arabicPeriod"/>
              <a:defRPr/>
            </a:pPr>
            <a:r>
              <a:rPr lang="en-US" sz="1867" dirty="0">
                <a:solidFill>
                  <a:schemeClr val="bg1"/>
                </a:solidFill>
                <a:latin typeface="FS Elliot Pro Light" panose="02000503040000020004" pitchFamily="50" charset="0"/>
              </a:rPr>
              <a:t>Bonus, deferred comp, and other key employee benefit plans</a:t>
            </a:r>
          </a:p>
          <a:p>
            <a:pPr marL="457189" indent="-457189" fontAlgn="base">
              <a:spcBef>
                <a:spcPct val="0"/>
              </a:spcBef>
              <a:spcAft>
                <a:spcPct val="0"/>
              </a:spcAft>
              <a:buClrTx/>
              <a:buAutoNum type="arabicPeriod"/>
              <a:defRPr/>
            </a:pPr>
            <a:r>
              <a:rPr lang="en-US" sz="1867" dirty="0">
                <a:solidFill>
                  <a:schemeClr val="bg1"/>
                </a:solidFill>
                <a:latin typeface="FS Elliot Pro Light" panose="02000503040000020004" pitchFamily="50" charset="0"/>
              </a:rPr>
              <a:t>Legacy and estate planning</a:t>
            </a:r>
          </a:p>
          <a:p>
            <a:pPr marL="457189" indent="-457189" fontAlgn="base">
              <a:spcBef>
                <a:spcPct val="0"/>
              </a:spcBef>
              <a:spcAft>
                <a:spcPct val="0"/>
              </a:spcAft>
              <a:buClrTx/>
              <a:buAutoNum type="arabicPeriod"/>
              <a:defRPr/>
            </a:pPr>
            <a:r>
              <a:rPr lang="en-US" sz="1867" dirty="0">
                <a:solidFill>
                  <a:schemeClr val="bg1"/>
                </a:solidFill>
                <a:latin typeface="FS Elliot Pro Light" panose="02000503040000020004" pitchFamily="50" charset="0"/>
              </a:rPr>
              <a:t>Business approaches and marketing tools</a:t>
            </a:r>
          </a:p>
          <a:p>
            <a:pPr defTabSz="609585" fontAlgn="base">
              <a:spcBef>
                <a:spcPct val="0"/>
              </a:spcBef>
              <a:spcAft>
                <a:spcPct val="0"/>
              </a:spcAft>
              <a:buClrTx/>
              <a:buNone/>
              <a:defRPr/>
            </a:pPr>
            <a:endParaRPr lang="en-US" altLang="en-US" sz="1867" dirty="0">
              <a:solidFill>
                <a:prstClr val="white"/>
              </a:solidFill>
              <a:latin typeface="FSElliotPro" panose="02000503040000020004" pitchFamily="50" charset="0"/>
              <a:cs typeface="Arial" panose="020B0604020202020204" pitchFamily="34" charset="0"/>
            </a:endParaRPr>
          </a:p>
          <a:p>
            <a:pPr defTabSz="609585" fontAlgn="base">
              <a:spcBef>
                <a:spcPct val="0"/>
              </a:spcBef>
              <a:spcAft>
                <a:spcPct val="0"/>
              </a:spcAft>
              <a:buClrTx/>
              <a:buNone/>
              <a:defRPr/>
            </a:pPr>
            <a:endParaRPr lang="en-US" altLang="en-US" sz="1867" dirty="0">
              <a:solidFill>
                <a:prstClr val="white"/>
              </a:solidFill>
              <a:latin typeface="FSElliotPro" panose="02000503040000020004" pitchFamily="50" charset="0"/>
              <a:cs typeface="Arial" panose="020B0604020202020204" pitchFamily="34" charset="0"/>
            </a:endParaRPr>
          </a:p>
          <a:p>
            <a:pPr defTabSz="609585" fontAlgn="base">
              <a:spcBef>
                <a:spcPct val="0"/>
              </a:spcBef>
              <a:spcAft>
                <a:spcPct val="0"/>
              </a:spcAft>
              <a:buClrTx/>
              <a:buNone/>
              <a:defRPr/>
            </a:pPr>
            <a:endParaRPr lang="en-US" altLang="en-US" sz="1867" dirty="0">
              <a:solidFill>
                <a:prstClr val="white"/>
              </a:solidFill>
              <a:latin typeface="FSElliotPro" panose="02000503040000020004" pitchFamily="50" charset="0"/>
              <a:cs typeface="Arial" panose="020B0604020202020204" pitchFamily="34" charset="0"/>
            </a:endParaRPr>
          </a:p>
          <a:p>
            <a:pPr defTabSz="609585" fontAlgn="base">
              <a:spcBef>
                <a:spcPct val="0"/>
              </a:spcBef>
              <a:spcAft>
                <a:spcPct val="0"/>
              </a:spcAft>
              <a:buClrTx/>
              <a:buNone/>
              <a:defRPr/>
            </a:pPr>
            <a:endParaRPr lang="en-US" altLang="en-US" sz="1867" dirty="0">
              <a:solidFill>
                <a:prstClr val="white"/>
              </a:solidFill>
              <a:latin typeface="FSElliotPro" panose="02000503040000020004" pitchFamily="50" charset="0"/>
              <a:cs typeface="Arial" panose="020B0604020202020204" pitchFamily="34" charset="0"/>
            </a:endParaRPr>
          </a:p>
          <a:p>
            <a:pPr defTabSz="609585" fontAlgn="base">
              <a:spcBef>
                <a:spcPct val="0"/>
              </a:spcBef>
              <a:spcAft>
                <a:spcPct val="0"/>
              </a:spcAft>
              <a:buClrTx/>
              <a:buNone/>
              <a:defRPr/>
            </a:pPr>
            <a:endParaRPr lang="en-US" altLang="en-US" sz="1867" dirty="0">
              <a:solidFill>
                <a:prstClr val="white"/>
              </a:solidFill>
              <a:latin typeface="FSElliotPro" panose="02000503040000020004" pitchFamily="50" charset="0"/>
              <a:cs typeface="Arial" panose="020B0604020202020204" pitchFamily="34" charset="0"/>
            </a:endParaRPr>
          </a:p>
        </p:txBody>
      </p:sp>
    </p:spTree>
    <p:extLst>
      <p:ext uri="{BB962C8B-B14F-4D97-AF65-F5344CB8AC3E}">
        <p14:creationId xmlns:p14="http://schemas.microsoft.com/office/powerpoint/2010/main" val="740954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D7252-8166-7F44-9863-EA7BC572D3FF}"/>
              </a:ext>
            </a:extLst>
          </p:cNvPr>
          <p:cNvSpPr>
            <a:spLocks noGrp="1"/>
          </p:cNvSpPr>
          <p:nvPr>
            <p:ph type="title"/>
          </p:nvPr>
        </p:nvSpPr>
        <p:spPr>
          <a:xfrm>
            <a:off x="609600" y="2566107"/>
            <a:ext cx="10972800" cy="1115871"/>
          </a:xfrm>
        </p:spPr>
        <p:txBody>
          <a:bodyPr/>
          <a:lstStyle/>
          <a:p>
            <a:r>
              <a:rPr lang="en-US" dirty="0"/>
              <a:t>Questions? </a:t>
            </a:r>
          </a:p>
        </p:txBody>
      </p:sp>
      <p:sp>
        <p:nvSpPr>
          <p:cNvPr id="6" name="Footer Placeholder 4">
            <a:extLst>
              <a:ext uri="{FF2B5EF4-FFF2-40B4-BE49-F238E27FC236}">
                <a16:creationId xmlns:a16="http://schemas.microsoft.com/office/drawing/2014/main" id="{A64046EF-9123-49F2-BD34-FED1E03E9B0A}"/>
              </a:ext>
            </a:extLst>
          </p:cNvPr>
          <p:cNvSpPr txBox="1">
            <a:spLocks/>
          </p:cNvSpPr>
          <p:nvPr/>
        </p:nvSpPr>
        <p:spPr>
          <a:xfrm>
            <a:off x="4219551" y="6371167"/>
            <a:ext cx="9461661" cy="486833"/>
          </a:xfrm>
          <a:prstGeom prst="rect">
            <a:avLst/>
          </a:prstGeom>
        </p:spPr>
        <p:txBody>
          <a:bodyPr vert="horz" lIns="121920" tIns="60960" rIns="121920" bIns="6096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067"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r>
              <a:rPr lang="en-US" sz="16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a:t>
            </a:r>
          </a:p>
          <a:p>
            <a:endParaRPr lang="en-US" sz="1600" spc="133"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cxnSp>
        <p:nvCxnSpPr>
          <p:cNvPr id="7" name="Straight Connector 6">
            <a:extLst>
              <a:ext uri="{FF2B5EF4-FFF2-40B4-BE49-F238E27FC236}">
                <a16:creationId xmlns:a16="http://schemas.microsoft.com/office/drawing/2014/main" id="{7A00AE96-0A00-45E8-B564-005DD543B133}"/>
              </a:ext>
            </a:extLst>
          </p:cNvPr>
          <p:cNvCxnSpPr/>
          <p:nvPr/>
        </p:nvCxnSpPr>
        <p:spPr>
          <a:xfrm>
            <a:off x="725359" y="2328917"/>
            <a:ext cx="914400" cy="0"/>
          </a:xfrm>
          <a:prstGeom prst="line">
            <a:avLst/>
          </a:prstGeom>
          <a:ln w="63500">
            <a:solidFill>
              <a:srgbClr val="00C4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1571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D7252-8166-7F44-9863-EA7BC572D3FF}"/>
              </a:ext>
            </a:extLst>
          </p:cNvPr>
          <p:cNvSpPr>
            <a:spLocks noGrp="1"/>
          </p:cNvSpPr>
          <p:nvPr>
            <p:ph type="title"/>
          </p:nvPr>
        </p:nvSpPr>
        <p:spPr>
          <a:xfrm>
            <a:off x="609600" y="2135077"/>
            <a:ext cx="10972800" cy="1115871"/>
          </a:xfrm>
        </p:spPr>
        <p:txBody>
          <a:bodyPr/>
          <a:lstStyle/>
          <a:p>
            <a:r>
              <a:rPr lang="en-US" dirty="0">
                <a:latin typeface="FS Elliot Pro" pitchFamily="50" charset="0"/>
                <a:cs typeface="Arial" panose="020B0604020202020204" pitchFamily="34" charset="0"/>
              </a:rPr>
              <a:t>Let’s connect</a:t>
            </a:r>
            <a:endParaRPr lang="en-US" dirty="0"/>
          </a:p>
        </p:txBody>
      </p:sp>
      <p:sp>
        <p:nvSpPr>
          <p:cNvPr id="6" name="Footer Placeholder 4">
            <a:extLst>
              <a:ext uri="{FF2B5EF4-FFF2-40B4-BE49-F238E27FC236}">
                <a16:creationId xmlns:a16="http://schemas.microsoft.com/office/drawing/2014/main" id="{A64046EF-9123-49F2-BD34-FED1E03E9B0A}"/>
              </a:ext>
            </a:extLst>
          </p:cNvPr>
          <p:cNvSpPr txBox="1">
            <a:spLocks/>
          </p:cNvSpPr>
          <p:nvPr/>
        </p:nvSpPr>
        <p:spPr>
          <a:xfrm>
            <a:off x="4348759" y="6477490"/>
            <a:ext cx="9461661" cy="486833"/>
          </a:xfrm>
          <a:prstGeom prst="rect">
            <a:avLst/>
          </a:prstGeom>
        </p:spPr>
        <p:txBody>
          <a:bodyPr vert="horz" lIns="121920" tIns="60960" rIns="121920" bIns="6096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067"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r>
              <a:rPr lang="en-US" sz="16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a:t>
            </a:r>
          </a:p>
          <a:p>
            <a:endParaRPr lang="en-US" sz="1600" spc="133"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sp>
        <p:nvSpPr>
          <p:cNvPr id="4" name="Title 1">
            <a:extLst>
              <a:ext uri="{FF2B5EF4-FFF2-40B4-BE49-F238E27FC236}">
                <a16:creationId xmlns:a16="http://schemas.microsoft.com/office/drawing/2014/main" id="{7DC170A7-5825-46C7-A956-6D09AA5D04AB}"/>
              </a:ext>
            </a:extLst>
          </p:cNvPr>
          <p:cNvSpPr txBox="1">
            <a:spLocks/>
          </p:cNvSpPr>
          <p:nvPr/>
        </p:nvSpPr>
        <p:spPr>
          <a:xfrm>
            <a:off x="609599" y="3329537"/>
            <a:ext cx="7124316" cy="1365716"/>
          </a:xfrm>
          <a:prstGeom prst="rect">
            <a:avLst/>
          </a:prstGeom>
        </p:spPr>
        <p:txBody>
          <a:bodyPr vert="horz" lIns="121920" tIns="60960" rIns="121920" bIns="60960" rtlCol="0" anchor="t">
            <a:noAutofit/>
          </a:bodyPr>
          <a:lstStyle>
            <a:lvl1pPr algn="l" defTabSz="457200" rtl="0" eaLnBrk="1" latinLnBrk="0" hangingPunct="1">
              <a:lnSpc>
                <a:spcPct val="80000"/>
              </a:lnSpc>
              <a:spcBef>
                <a:spcPct val="0"/>
              </a:spcBef>
              <a:buNone/>
              <a:defRPr sz="1400" b="0" i="0" kern="1200" baseline="0">
                <a:solidFill>
                  <a:srgbClr val="FFFFFF"/>
                </a:solidFill>
                <a:latin typeface="FS Elliot Pro"/>
                <a:ea typeface="+mj-ea"/>
                <a:cs typeface="FS Elliot Pro"/>
              </a:defRPr>
            </a:lvl1pPr>
          </a:lstStyle>
          <a:p>
            <a:r>
              <a:rPr lang="en-US" sz="2133" dirty="0"/>
              <a:t>Contact your wholesaler or call the National Sales Desk at 800-654-4278.</a:t>
            </a:r>
          </a:p>
          <a:p>
            <a:endParaRPr lang="en-US" sz="2133" dirty="0"/>
          </a:p>
          <a:p>
            <a:r>
              <a:rPr lang="en-US" sz="2133" dirty="0"/>
              <a:t>Visit us at advisors.principal.com.</a:t>
            </a:r>
          </a:p>
        </p:txBody>
      </p:sp>
      <p:cxnSp>
        <p:nvCxnSpPr>
          <p:cNvPr id="5" name="Straight Connector 4">
            <a:extLst>
              <a:ext uri="{FF2B5EF4-FFF2-40B4-BE49-F238E27FC236}">
                <a16:creationId xmlns:a16="http://schemas.microsoft.com/office/drawing/2014/main" id="{027C9489-D6C2-457B-941D-A5C19E9D73E7}"/>
              </a:ext>
            </a:extLst>
          </p:cNvPr>
          <p:cNvCxnSpPr/>
          <p:nvPr/>
        </p:nvCxnSpPr>
        <p:spPr>
          <a:xfrm>
            <a:off x="760296" y="2008724"/>
            <a:ext cx="914400" cy="0"/>
          </a:xfrm>
          <a:prstGeom prst="line">
            <a:avLst/>
          </a:prstGeom>
          <a:ln w="63500">
            <a:solidFill>
              <a:srgbClr val="00C4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679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EBEF983A-2B1F-D345-9DD5-646B3402727B}"/>
              </a:ext>
            </a:extLst>
          </p:cNvPr>
          <p:cNvSpPr txBox="1">
            <a:spLocks/>
          </p:cNvSpPr>
          <p:nvPr/>
        </p:nvSpPr>
        <p:spPr>
          <a:xfrm>
            <a:off x="511080" y="6201137"/>
            <a:ext cx="10375901" cy="326664"/>
          </a:xfrm>
          <a:prstGeom prst="rect">
            <a:avLst/>
          </a:prstGeom>
        </p:spPr>
        <p:txBody>
          <a:bodyPr vert="horz" lIns="121920" tIns="60960" rIns="121920" bIns="6096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sz="1067" spc="133" dirty="0">
                <a:ln w="0" cmpd="sng">
                  <a:noFill/>
                </a:ln>
                <a:solidFill>
                  <a:schemeClr val="bg1"/>
                </a:solidFill>
                <a:latin typeface="FS Elliot Pro" pitchFamily="50" charset="0"/>
                <a:cs typeface="Arial" panose="020B0604020202020204" pitchFamily="34" charset="0"/>
              </a:rPr>
              <a:t>BB12605 | 09/2022 | 2415122 | </a:t>
            </a:r>
            <a:r>
              <a:rPr lang="en-US" sz="1067" dirty="0">
                <a:ln w="0" cmpd="sng">
                  <a:noFill/>
                </a:ln>
                <a:solidFill>
                  <a:schemeClr val="bg1"/>
                </a:solidFill>
                <a:latin typeface="FS Elliot Pro" pitchFamily="50" charset="0"/>
              </a:rPr>
              <a:t>© 2022 Principal Financial Services, Inc.</a:t>
            </a:r>
          </a:p>
          <a:p>
            <a:endParaRPr lang="en-US" sz="1600" dirty="0">
              <a:ln w="0" cmpd="sng">
                <a:noFill/>
              </a:ln>
              <a:solidFill>
                <a:schemeClr val="bg1"/>
              </a:solidFill>
              <a:effectLst>
                <a:outerShdw blurRad="50800" dist="50800" dir="5400000" sx="1000" sy="1000" algn="ctr" rotWithShape="0">
                  <a:srgbClr val="000000">
                    <a:alpha val="43137"/>
                  </a:srgbClr>
                </a:outerShdw>
              </a:effectLst>
              <a:latin typeface="FS Elliot Pro" panose="02000503040000020004" pitchFamily="2" charset="0"/>
              <a:cs typeface="Arial" panose="020B0604020202020204" pitchFamily="34" charset="0"/>
            </a:endParaRPr>
          </a:p>
        </p:txBody>
      </p:sp>
      <p:sp>
        <p:nvSpPr>
          <p:cNvPr id="5" name="Rectangle 4">
            <a:extLst>
              <a:ext uri="{FF2B5EF4-FFF2-40B4-BE49-F238E27FC236}">
                <a16:creationId xmlns:a16="http://schemas.microsoft.com/office/drawing/2014/main" id="{10686247-CA8B-564B-8213-1EA0A06061B5}"/>
              </a:ext>
            </a:extLst>
          </p:cNvPr>
          <p:cNvSpPr/>
          <p:nvPr/>
        </p:nvSpPr>
        <p:spPr>
          <a:xfrm>
            <a:off x="609600" y="1775329"/>
            <a:ext cx="10972800" cy="4193264"/>
          </a:xfrm>
          <a:prstGeom prst="rect">
            <a:avLst/>
          </a:prstGeom>
        </p:spPr>
        <p:txBody>
          <a:bodyPr wrap="square">
            <a:spAutoFit/>
          </a:bodyPr>
          <a:lstStyle/>
          <a:p>
            <a:pPr>
              <a:spcAft>
                <a:spcPts val="1600"/>
              </a:spcAft>
            </a:pPr>
            <a:r>
              <a:rPr lang="en-US" sz="1333" dirty="0">
                <a:ln w="0" cmpd="sng">
                  <a:noFill/>
                </a:ln>
                <a:solidFill>
                  <a:schemeClr val="bg1"/>
                </a:solidFill>
                <a:latin typeface="FS Elliot Pro" pitchFamily="50" charset="0"/>
                <a:cs typeface="Arial" panose="020B0604020202020204" pitchFamily="34" charset="0"/>
              </a:rPr>
              <a:t>Principal National Life Insurance Company and Principal Life Insurance Company, Des Moines, Iowa 50392-0001</a:t>
            </a:r>
          </a:p>
          <a:p>
            <a:r>
              <a:rPr lang="en-US" sz="1333" dirty="0">
                <a:solidFill>
                  <a:schemeClr val="bg1"/>
                </a:solidFill>
                <a:latin typeface="FS Elliot Pro" pitchFamily="50" charset="0"/>
                <a:cs typeface="Arial" panose="020B0604020202020204" pitchFamily="34" charset="0"/>
              </a:rPr>
              <a:t>Insurance products issued by Principal National Life Insurance Co. (except in NY) and Principal Life Insurance Company</a:t>
            </a:r>
            <a:r>
              <a:rPr lang="en-US" sz="1333" baseline="30000" dirty="0">
                <a:solidFill>
                  <a:schemeClr val="bg1"/>
                </a:solidFill>
                <a:latin typeface="FS Elliot Pro" pitchFamily="50" charset="0"/>
                <a:cs typeface="Arial" panose="020B0604020202020204" pitchFamily="34" charset="0"/>
              </a:rPr>
              <a:t>®</a:t>
            </a:r>
            <a:r>
              <a:rPr lang="en-US" sz="1333" dirty="0">
                <a:solidFill>
                  <a:schemeClr val="bg1"/>
                </a:solidFill>
                <a:latin typeface="FS Elliot Pro" pitchFamily="50" charset="0"/>
                <a:cs typeface="Arial" panose="020B0604020202020204" pitchFamily="34" charset="0"/>
              </a:rPr>
              <a:t>. Plan administrative services offered by Principal Life. Principal Funds, Inc. is distributed by Principal Funds Distributor, Inc. Securities offered through Principal Securities, Inc., Member SIPC, and/or independent broker/dealers. Referenced companies are members of the Principal Financial Group</a:t>
            </a:r>
            <a:r>
              <a:rPr lang="en-US" sz="1333" baseline="30000" dirty="0">
                <a:solidFill>
                  <a:schemeClr val="bg1"/>
                </a:solidFill>
                <a:latin typeface="FS Elliot Pro" pitchFamily="50" charset="0"/>
                <a:cs typeface="Arial" panose="020B0604020202020204" pitchFamily="34" charset="0"/>
              </a:rPr>
              <a:t>®</a:t>
            </a:r>
            <a:r>
              <a:rPr lang="en-US" sz="1333" dirty="0">
                <a:solidFill>
                  <a:schemeClr val="bg1"/>
                </a:solidFill>
                <a:latin typeface="FS Elliot Pro" pitchFamily="50" charset="0"/>
                <a:cs typeface="Arial" panose="020B0604020202020204" pitchFamily="34" charset="0"/>
              </a:rPr>
              <a:t>, Des Moines, IA 50392.</a:t>
            </a:r>
          </a:p>
          <a:p>
            <a:endParaRPr lang="en-US" sz="1333" dirty="0">
              <a:latin typeface="FS Elliot Pro" pitchFamily="50" charset="0"/>
              <a:cs typeface="Arial" panose="020B0604020202020204" pitchFamily="34" charset="0"/>
            </a:endParaRPr>
          </a:p>
          <a:p>
            <a:pPr>
              <a:spcAft>
                <a:spcPts val="1600"/>
              </a:spcAft>
            </a:pPr>
            <a:r>
              <a:rPr lang="en-US" sz="1333" dirty="0">
                <a:ln w="0" cmpd="sng">
                  <a:noFill/>
                </a:ln>
                <a:solidFill>
                  <a:schemeClr val="bg1"/>
                </a:solidFill>
                <a:latin typeface="FS Elliot Pro" pitchFamily="50" charset="0"/>
                <a:cs typeface="Arial" panose="020B0604020202020204" pitchFamily="34" charset="0"/>
              </a:rPr>
              <a:t>No part of this presentation may be reproduced or used in any form or by any means, electronic or mechanical, including photocopying or recording, or by any information storage and retrieval system, without prior written permission from the Principal Financial Group</a:t>
            </a:r>
            <a:r>
              <a:rPr lang="en-US" sz="1333" baseline="30000" dirty="0">
                <a:ln w="0" cmpd="sng">
                  <a:noFill/>
                </a:ln>
                <a:solidFill>
                  <a:schemeClr val="bg1"/>
                </a:solidFill>
                <a:latin typeface="FS Elliot Pro" pitchFamily="50" charset="0"/>
                <a:cs typeface="Arial" panose="020B0604020202020204" pitchFamily="34" charset="0"/>
              </a:rPr>
              <a:t>®</a:t>
            </a:r>
            <a:r>
              <a:rPr lang="en-US" sz="1333" dirty="0">
                <a:ln w="0" cmpd="sng">
                  <a:noFill/>
                </a:ln>
                <a:solidFill>
                  <a:schemeClr val="bg1"/>
                </a:solidFill>
                <a:latin typeface="FS Elliot Pro" pitchFamily="50" charset="0"/>
                <a:cs typeface="Arial" panose="020B0604020202020204" pitchFamily="34" charset="0"/>
              </a:rPr>
              <a:t>.</a:t>
            </a:r>
          </a:p>
          <a:p>
            <a:pPr>
              <a:spcAft>
                <a:spcPts val="1600"/>
              </a:spcAft>
            </a:pPr>
            <a:r>
              <a:rPr lang="en-US" sz="1333" dirty="0">
                <a:ln w="0" cmpd="sng">
                  <a:noFill/>
                </a:ln>
                <a:solidFill>
                  <a:schemeClr val="bg1"/>
                </a:solidFill>
                <a:latin typeface="FS Elliot Pro" pitchFamily="50" charset="0"/>
                <a:cs typeface="Arial" panose="020B0604020202020204" pitchFamily="34" charset="0"/>
              </a:rPr>
              <a:t>Not FDIC or NCUA insured. May lose value . Not a deposit. No bank or credit union guarantee. Not insured by any Federal government agency. </a:t>
            </a:r>
          </a:p>
          <a:p>
            <a:r>
              <a:rPr lang="en-US" sz="1330" dirty="0">
                <a:solidFill>
                  <a:schemeClr val="bg1"/>
                </a:solidFill>
                <a:latin typeface="FS Elliot Pro" panose="02000503040000020004" pitchFamily="50" charset="0"/>
              </a:rPr>
              <a:t>Principal</a:t>
            </a:r>
            <a:r>
              <a:rPr lang="en-US" sz="1330" baseline="30000" dirty="0">
                <a:solidFill>
                  <a:schemeClr val="bg1"/>
                </a:solidFill>
                <a:latin typeface="FS Elliot Pro" panose="02000503040000020004" pitchFamily="50" charset="0"/>
              </a:rPr>
              <a:t>®</a:t>
            </a:r>
            <a:r>
              <a:rPr lang="en-US" sz="1330" dirty="0">
                <a:solidFill>
                  <a:schemeClr val="bg1"/>
                </a:solidFill>
                <a:latin typeface="FS Elliot Pro" panose="02000503040000020004" pitchFamily="50" charset="0"/>
              </a:rPr>
              <a:t>, Principal Financial Group</a:t>
            </a:r>
            <a:r>
              <a:rPr lang="en-US" sz="1330" baseline="30000" dirty="0">
                <a:solidFill>
                  <a:schemeClr val="bg1"/>
                </a:solidFill>
                <a:latin typeface="FS Elliot Pro" panose="02000503040000020004" pitchFamily="50" charset="0"/>
              </a:rPr>
              <a:t>®</a:t>
            </a:r>
            <a:r>
              <a:rPr lang="en-US" sz="1330" dirty="0">
                <a:solidFill>
                  <a:schemeClr val="bg1"/>
                </a:solidFill>
                <a:latin typeface="FS Elliot Pro" panose="02000503040000020004" pitchFamily="50" charset="0"/>
              </a:rPr>
              <a:t> and the Principal logo design are registered trademarks of Principal Financial Services, Inc., a Principal Financial Group company, in the United States and are trademarks and service marks of Principal Financial Services, Inc., in various countries around the world.</a:t>
            </a:r>
          </a:p>
          <a:p>
            <a:pPr>
              <a:spcAft>
                <a:spcPts val="1600"/>
              </a:spcAft>
            </a:pPr>
            <a:endParaRPr lang="en-US" sz="1330" dirty="0">
              <a:ln w="0" cmpd="sng">
                <a:noFill/>
              </a:ln>
              <a:solidFill>
                <a:schemeClr val="bg1"/>
              </a:solidFill>
              <a:latin typeface="FS Elliot Pro" pitchFamily="50" charset="0"/>
              <a:cs typeface="Arial" panose="020B0604020202020204" pitchFamily="34" charset="0"/>
            </a:endParaRPr>
          </a:p>
          <a:p>
            <a:pPr>
              <a:spcAft>
                <a:spcPts val="1600"/>
              </a:spcAft>
            </a:pPr>
            <a:r>
              <a:rPr lang="en-US" sz="1330" dirty="0">
                <a:ln w="0" cmpd="sng">
                  <a:noFill/>
                </a:ln>
                <a:solidFill>
                  <a:schemeClr val="bg1"/>
                </a:solidFill>
                <a:latin typeface="FS Elliot Pro" pitchFamily="50" charset="0"/>
                <a:cs typeface="Arial" panose="020B0604020202020204" pitchFamily="34" charset="0"/>
              </a:rPr>
              <a:t>For financial professional use only. Not for distribution to the public</a:t>
            </a:r>
            <a:r>
              <a:rPr lang="en-US" sz="1333" dirty="0">
                <a:ln w="0" cmpd="sng">
                  <a:noFill/>
                </a:ln>
                <a:solidFill>
                  <a:schemeClr val="bg1"/>
                </a:solidFill>
                <a:latin typeface="FS Elliot Pro" pitchFamily="50" charset="0"/>
                <a:cs typeface="Arial" panose="020B0604020202020204" pitchFamily="34" charset="0"/>
              </a:rPr>
              <a:t>. </a:t>
            </a:r>
          </a:p>
          <a:p>
            <a:pPr defTabSz="1219170">
              <a:spcAft>
                <a:spcPts val="1067"/>
              </a:spcAft>
              <a:defRPr/>
            </a:pPr>
            <a:endParaRPr lang="en-US" sz="1333" dirty="0">
              <a:solidFill>
                <a:schemeClr val="bg1"/>
              </a:solidFill>
              <a:latin typeface="FSElliotPro" panose="02000503040000020004" pitchFamily="50" charset="0"/>
              <a:cs typeface="Arial" panose="020B0604020202020204" pitchFamily="34" charset="0"/>
            </a:endParaRPr>
          </a:p>
        </p:txBody>
      </p:sp>
    </p:spTree>
    <p:extLst>
      <p:ext uri="{BB962C8B-B14F-4D97-AF65-F5344CB8AC3E}">
        <p14:creationId xmlns:p14="http://schemas.microsoft.com/office/powerpoint/2010/main" val="1763032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AB2256-436B-4AB0-9562-698D3328617F}"/>
              </a:ext>
            </a:extLst>
          </p:cNvPr>
          <p:cNvSpPr>
            <a:spLocks noGrp="1"/>
          </p:cNvSpPr>
          <p:nvPr>
            <p:ph idx="1"/>
          </p:nvPr>
        </p:nvSpPr>
        <p:spPr>
          <a:xfrm>
            <a:off x="1042045" y="2450970"/>
            <a:ext cx="4854109" cy="3535052"/>
          </a:xfrm>
        </p:spPr>
        <p:txBody>
          <a:bodyPr>
            <a:normAutofit fontScale="92500" lnSpcReduction="10000"/>
          </a:bodyPr>
          <a:lstStyle/>
          <a:p>
            <a:pPr marL="457200" indent="-457200">
              <a:buFont typeface="Arial" panose="020B0604020202020204" pitchFamily="34" charset="0"/>
              <a:buChar char="•"/>
            </a:pPr>
            <a:r>
              <a:rPr lang="en-US" sz="2600" dirty="0">
                <a:latin typeface="FS Elliot Pro" panose="02000503040000020004" pitchFamily="50" charset="0"/>
              </a:rPr>
              <a:t>Providing for spouse, children, and other loved ones</a:t>
            </a:r>
          </a:p>
          <a:p>
            <a:pPr marL="457200" indent="-457200">
              <a:buFont typeface="Arial" panose="020B0604020202020204" pitchFamily="34" charset="0"/>
              <a:buChar char="•"/>
            </a:pPr>
            <a:r>
              <a:rPr lang="en-US" sz="2600" dirty="0">
                <a:latin typeface="FS Elliot Pro" panose="02000503040000020004" pitchFamily="50" charset="0"/>
              </a:rPr>
              <a:t>Addressing special needs planning</a:t>
            </a:r>
          </a:p>
          <a:p>
            <a:pPr marL="457200" indent="-457200">
              <a:buFont typeface="Arial" panose="020B0604020202020204" pitchFamily="34" charset="0"/>
              <a:buChar char="•"/>
            </a:pPr>
            <a:r>
              <a:rPr lang="en-US" sz="2600" dirty="0">
                <a:latin typeface="FS Elliot Pro" panose="02000503040000020004" pitchFamily="50" charset="0"/>
              </a:rPr>
              <a:t>Equalizing inheritances</a:t>
            </a:r>
          </a:p>
          <a:p>
            <a:pPr marL="457200" indent="-457200">
              <a:buFont typeface="Arial" panose="020B0604020202020204" pitchFamily="34" charset="0"/>
              <a:buChar char="•"/>
            </a:pPr>
            <a:r>
              <a:rPr lang="en-US" sz="2600" dirty="0">
                <a:latin typeface="FS Elliot Pro" panose="02000503040000020004" pitchFamily="50" charset="0"/>
              </a:rPr>
              <a:t>Navigating second marriages and blended families</a:t>
            </a:r>
          </a:p>
          <a:p>
            <a:pPr marL="457200" indent="-457200">
              <a:buFont typeface="Arial" panose="020B0604020202020204" pitchFamily="34" charset="0"/>
              <a:buChar char="•"/>
            </a:pPr>
            <a:r>
              <a:rPr lang="en-US" sz="2600" dirty="0">
                <a:effectLst/>
                <a:latin typeface="FS Elliot Pro" panose="02000503040000020004" pitchFamily="50" charset="0"/>
                <a:ea typeface="Calibri" panose="020F0502020204030204" pitchFamily="34" charset="0"/>
                <a:cs typeface="Times New Roman" panose="02020603050405020304" pitchFamily="18" charset="0"/>
              </a:rPr>
              <a:t>Providing for non-citizen spouse</a:t>
            </a:r>
            <a:endParaRPr lang="en-US" sz="2600" dirty="0">
              <a:latin typeface="FS Elliot Pro" panose="02000503040000020004" pitchFamily="50" charset="0"/>
            </a:endParaRPr>
          </a:p>
          <a:p>
            <a:endParaRPr lang="en-US" dirty="0"/>
          </a:p>
        </p:txBody>
      </p:sp>
      <p:sp>
        <p:nvSpPr>
          <p:cNvPr id="4" name="Content Placeholder 3">
            <a:extLst>
              <a:ext uri="{FF2B5EF4-FFF2-40B4-BE49-F238E27FC236}">
                <a16:creationId xmlns:a16="http://schemas.microsoft.com/office/drawing/2014/main" id="{FCFAE511-2767-4C4D-B4FF-120E9182406A}"/>
              </a:ext>
            </a:extLst>
          </p:cNvPr>
          <p:cNvSpPr>
            <a:spLocks noGrp="1"/>
          </p:cNvSpPr>
          <p:nvPr>
            <p:ph idx="12"/>
          </p:nvPr>
        </p:nvSpPr>
        <p:spPr>
          <a:xfrm>
            <a:off x="6295845" y="2450971"/>
            <a:ext cx="4854109" cy="3299380"/>
          </a:xfrm>
        </p:spPr>
        <p:txBody>
          <a:bodyPr>
            <a:normAutofit fontScale="92500" lnSpcReduction="10000"/>
          </a:bodyPr>
          <a:lstStyle/>
          <a:p>
            <a:pPr marL="457200" indent="-457200">
              <a:buFont typeface="Arial" panose="020B0604020202020204" pitchFamily="34" charset="0"/>
              <a:buChar char="•"/>
            </a:pPr>
            <a:r>
              <a:rPr lang="en-US" sz="2600" dirty="0">
                <a:latin typeface="FS Elliot Pro" panose="02000503040000020004" pitchFamily="50" charset="0"/>
                <a:cs typeface="Calibri" panose="020F0502020204030204" pitchFamily="34" charset="0"/>
              </a:rPr>
              <a:t>Providing for education and healthcare expenses (e.g., chronic illness)</a:t>
            </a:r>
          </a:p>
          <a:p>
            <a:pPr marL="457200" indent="-457200">
              <a:buFont typeface="Arial" panose="020B0604020202020204" pitchFamily="34" charset="0"/>
              <a:buChar char="•"/>
            </a:pPr>
            <a:r>
              <a:rPr lang="en-US" sz="2600" dirty="0">
                <a:latin typeface="FS Elliot Pro" panose="02000503040000020004" pitchFamily="50" charset="0"/>
                <a:cs typeface="Calibri" panose="020F0502020204030204" pitchFamily="34" charset="0"/>
              </a:rPr>
              <a:t>Providing for multiple generations</a:t>
            </a:r>
          </a:p>
          <a:p>
            <a:pPr marL="457200" indent="-457200">
              <a:buFont typeface="Arial" panose="020B0604020202020204" pitchFamily="34" charset="0"/>
              <a:buChar char="•"/>
            </a:pPr>
            <a:r>
              <a:rPr lang="en-US" sz="2600" dirty="0">
                <a:latin typeface="FS Elliot Pro" panose="02000503040000020004" pitchFamily="50" charset="0"/>
                <a:cs typeface="Calibri" panose="020F0502020204030204" pitchFamily="34" charset="0"/>
              </a:rPr>
              <a:t>Funding business succession</a:t>
            </a:r>
          </a:p>
          <a:p>
            <a:pPr marL="457200" indent="-457200">
              <a:buFont typeface="Arial" panose="020B0604020202020204" pitchFamily="34" charset="0"/>
              <a:buChar char="•"/>
            </a:pPr>
            <a:r>
              <a:rPr lang="en-US" sz="2600" dirty="0">
                <a:latin typeface="FS Elliot Pro" panose="02000503040000020004" pitchFamily="50" charset="0"/>
                <a:cs typeface="Calibri" panose="020F0502020204030204" pitchFamily="34" charset="0"/>
              </a:rPr>
              <a:t>Protection for beneficiaries who may need help handling money</a:t>
            </a:r>
          </a:p>
          <a:p>
            <a:endParaRPr lang="en-US" dirty="0"/>
          </a:p>
          <a:p>
            <a:endParaRPr lang="en-US" sz="2400" dirty="0"/>
          </a:p>
        </p:txBody>
      </p:sp>
      <p:sp>
        <p:nvSpPr>
          <p:cNvPr id="8" name="Title 3">
            <a:extLst>
              <a:ext uri="{FF2B5EF4-FFF2-40B4-BE49-F238E27FC236}">
                <a16:creationId xmlns:a16="http://schemas.microsoft.com/office/drawing/2014/main" id="{D6E9E598-BB5D-4D15-B76E-4BFC25864459}"/>
              </a:ext>
            </a:extLst>
          </p:cNvPr>
          <p:cNvSpPr>
            <a:spLocks noGrp="1"/>
          </p:cNvSpPr>
          <p:nvPr>
            <p:ph type="body" sz="quarter" idx="11"/>
          </p:nvPr>
        </p:nvSpPr>
        <p:spPr/>
        <p:txBody>
          <a:bodyPr>
            <a:normAutofit fontScale="92500" lnSpcReduction="20000"/>
          </a:bodyPr>
          <a:lstStyle/>
          <a:p>
            <a:r>
              <a:rPr lang="en-US" sz="3600" dirty="0"/>
              <a:t>Estate and trust planning</a:t>
            </a:r>
          </a:p>
        </p:txBody>
      </p:sp>
      <p:sp>
        <p:nvSpPr>
          <p:cNvPr id="3" name="Slide Number Placeholder 2">
            <a:extLst>
              <a:ext uri="{FF2B5EF4-FFF2-40B4-BE49-F238E27FC236}">
                <a16:creationId xmlns:a16="http://schemas.microsoft.com/office/drawing/2014/main" id="{86AE5DFE-CD5D-448E-AA2E-C2B293F42E6B}"/>
              </a:ext>
            </a:extLst>
          </p:cNvPr>
          <p:cNvSpPr>
            <a:spLocks noGrp="1"/>
          </p:cNvSpPr>
          <p:nvPr>
            <p:ph type="sldNum" sz="quarter" idx="4"/>
          </p:nvPr>
        </p:nvSpPr>
        <p:spPr/>
        <p:txBody>
          <a:bodyPr/>
          <a:lstStyle/>
          <a:p>
            <a:fld id="{13CF28CE-A392-6E4E-B8A8-233A7BF58CFD}" type="slidenum">
              <a:rPr lang="en-US" smtClean="0"/>
              <a:pPr/>
              <a:t>3</a:t>
            </a:fld>
            <a:endParaRPr lang="en-US" dirty="0"/>
          </a:p>
        </p:txBody>
      </p:sp>
      <p:sp>
        <p:nvSpPr>
          <p:cNvPr id="9" name="Title 3">
            <a:extLst>
              <a:ext uri="{FF2B5EF4-FFF2-40B4-BE49-F238E27FC236}">
                <a16:creationId xmlns:a16="http://schemas.microsoft.com/office/drawing/2014/main" id="{79E9617F-4DEC-46C4-8507-46C5CD8CAB58}"/>
              </a:ext>
            </a:extLst>
          </p:cNvPr>
          <p:cNvSpPr>
            <a:spLocks noGrp="1"/>
          </p:cNvSpPr>
          <p:nvPr>
            <p:ph type="title"/>
          </p:nvPr>
        </p:nvSpPr>
        <p:spPr/>
        <p:txBody>
          <a:bodyPr/>
          <a:lstStyle/>
          <a:p>
            <a:r>
              <a:rPr lang="en-US" sz="3600" dirty="0"/>
              <a:t>Potential objectives of trusts</a:t>
            </a:r>
          </a:p>
        </p:txBody>
      </p:sp>
      <p:sp>
        <p:nvSpPr>
          <p:cNvPr id="5" name="TextBox 4">
            <a:extLst>
              <a:ext uri="{FF2B5EF4-FFF2-40B4-BE49-F238E27FC236}">
                <a16:creationId xmlns:a16="http://schemas.microsoft.com/office/drawing/2014/main" id="{A73101AC-A010-4403-9693-8BC4091BB22E}"/>
              </a:ext>
            </a:extLst>
          </p:cNvPr>
          <p:cNvSpPr txBox="1"/>
          <p:nvPr/>
        </p:nvSpPr>
        <p:spPr>
          <a:xfrm>
            <a:off x="3433718" y="6376356"/>
            <a:ext cx="4548040" cy="261610"/>
          </a:xfrm>
          <a:prstGeom prst="rect">
            <a:avLst/>
          </a:prstGeom>
          <a:noFill/>
        </p:spPr>
        <p:txBody>
          <a:bodyPr wrap="none" rtlCol="0">
            <a:spAutoFit/>
          </a:bodyPr>
          <a:lstStyle/>
          <a:p>
            <a:r>
              <a:rPr lang="en-US" sz="1100" dirty="0">
                <a:ln w="0" cmpd="sng">
                  <a:noFill/>
                </a:ln>
                <a:solidFill>
                  <a:srgbClr val="333333"/>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p:txBody>
      </p:sp>
    </p:spTree>
    <p:extLst>
      <p:ext uri="{BB962C8B-B14F-4D97-AF65-F5344CB8AC3E}">
        <p14:creationId xmlns:p14="http://schemas.microsoft.com/office/powerpoint/2010/main" val="3622828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a:extLst>
              <a:ext uri="{FF2B5EF4-FFF2-40B4-BE49-F238E27FC236}">
                <a16:creationId xmlns:a16="http://schemas.microsoft.com/office/drawing/2014/main" id="{79E9617F-4DEC-46C4-8507-46C5CD8CAB58}"/>
              </a:ext>
            </a:extLst>
          </p:cNvPr>
          <p:cNvSpPr>
            <a:spLocks noGrp="1"/>
          </p:cNvSpPr>
          <p:nvPr>
            <p:ph type="title"/>
          </p:nvPr>
        </p:nvSpPr>
        <p:spPr/>
        <p:txBody>
          <a:bodyPr/>
          <a:lstStyle/>
          <a:p>
            <a:r>
              <a:rPr lang="en-US" sz="3200" dirty="0"/>
              <a:t>Potential objectives of an </a:t>
            </a:r>
            <a:r>
              <a:rPr lang="en-US" sz="3200" i="1" dirty="0"/>
              <a:t>irrevocable </a:t>
            </a:r>
            <a:r>
              <a:rPr lang="en-US" sz="3200" dirty="0"/>
              <a:t>trust</a:t>
            </a:r>
          </a:p>
        </p:txBody>
      </p:sp>
      <p:sp>
        <p:nvSpPr>
          <p:cNvPr id="8" name="Title 3">
            <a:extLst>
              <a:ext uri="{FF2B5EF4-FFF2-40B4-BE49-F238E27FC236}">
                <a16:creationId xmlns:a16="http://schemas.microsoft.com/office/drawing/2014/main" id="{D6E9E598-BB5D-4D15-B76E-4BFC25864459}"/>
              </a:ext>
            </a:extLst>
          </p:cNvPr>
          <p:cNvSpPr>
            <a:spLocks noGrp="1"/>
          </p:cNvSpPr>
          <p:nvPr>
            <p:ph type="body" sz="quarter" idx="11"/>
          </p:nvPr>
        </p:nvSpPr>
        <p:spPr/>
        <p:txBody>
          <a:bodyPr>
            <a:normAutofit fontScale="92500" lnSpcReduction="20000"/>
          </a:bodyPr>
          <a:lstStyle/>
          <a:p>
            <a:r>
              <a:rPr lang="en-US" sz="3600" dirty="0"/>
              <a:t>Estate and trust planning</a:t>
            </a:r>
          </a:p>
        </p:txBody>
      </p:sp>
      <p:sp>
        <p:nvSpPr>
          <p:cNvPr id="3" name="Slide Number Placeholder 2">
            <a:extLst>
              <a:ext uri="{FF2B5EF4-FFF2-40B4-BE49-F238E27FC236}">
                <a16:creationId xmlns:a16="http://schemas.microsoft.com/office/drawing/2014/main" id="{86AE5DFE-CD5D-448E-AA2E-C2B293F42E6B}"/>
              </a:ext>
            </a:extLst>
          </p:cNvPr>
          <p:cNvSpPr>
            <a:spLocks noGrp="1"/>
          </p:cNvSpPr>
          <p:nvPr>
            <p:ph type="sldNum" sz="quarter" idx="4"/>
          </p:nvPr>
        </p:nvSpPr>
        <p:spPr/>
        <p:txBody>
          <a:bodyPr/>
          <a:lstStyle/>
          <a:p>
            <a:fld id="{13CF28CE-A392-6E4E-B8A8-233A7BF58CFD}" type="slidenum">
              <a:rPr lang="en-US" smtClean="0"/>
              <a:pPr/>
              <a:t>4</a:t>
            </a:fld>
            <a:endParaRPr lang="en-US" dirty="0"/>
          </a:p>
        </p:txBody>
      </p:sp>
      <p:sp>
        <p:nvSpPr>
          <p:cNvPr id="2" name="Content Placeholder 1">
            <a:extLst>
              <a:ext uri="{FF2B5EF4-FFF2-40B4-BE49-F238E27FC236}">
                <a16:creationId xmlns:a16="http://schemas.microsoft.com/office/drawing/2014/main" id="{18AB2256-436B-4AB0-9562-698D3328617F}"/>
              </a:ext>
            </a:extLst>
          </p:cNvPr>
          <p:cNvSpPr>
            <a:spLocks noGrp="1"/>
          </p:cNvSpPr>
          <p:nvPr>
            <p:ph idx="12"/>
          </p:nvPr>
        </p:nvSpPr>
        <p:spPr>
          <a:xfrm>
            <a:off x="1042045" y="2172134"/>
            <a:ext cx="8808965" cy="3557684"/>
          </a:xfrm>
        </p:spPr>
        <p:txBody>
          <a:bodyPr>
            <a:normAutofit lnSpcReduction="10000"/>
          </a:bodyPr>
          <a:lstStyle/>
          <a:p>
            <a:r>
              <a:rPr lang="en-US" dirty="0"/>
              <a:t>Any of the preceding objectives, in an estate where estate taxes are a likely concern;</a:t>
            </a:r>
          </a:p>
          <a:p>
            <a:r>
              <a:rPr lang="en-US" dirty="0"/>
              <a:t>Providing liquidity for Federal estate and generation skipping taxes;</a:t>
            </a:r>
          </a:p>
          <a:p>
            <a:r>
              <a:rPr lang="en-US" dirty="0"/>
              <a:t>Providing liquidity for state estate and inheritance taxes</a:t>
            </a:r>
          </a:p>
          <a:p>
            <a:endParaRPr lang="en-US" dirty="0"/>
          </a:p>
          <a:p>
            <a:pPr marL="0" indent="0">
              <a:buNone/>
            </a:pPr>
            <a:r>
              <a:rPr lang="en-US" dirty="0"/>
              <a:t>Why: to avoid inflating the estate (and increasing the estate tax liability) with life insurance purchased to meet an estate liquidity need.</a:t>
            </a:r>
          </a:p>
          <a:p>
            <a:endParaRPr lang="en-US" dirty="0"/>
          </a:p>
        </p:txBody>
      </p:sp>
      <p:sp>
        <p:nvSpPr>
          <p:cNvPr id="7" name="TextBox 6">
            <a:extLst>
              <a:ext uri="{FF2B5EF4-FFF2-40B4-BE49-F238E27FC236}">
                <a16:creationId xmlns:a16="http://schemas.microsoft.com/office/drawing/2014/main" id="{89FC6E9A-9901-4109-8DFF-680976A774B8}"/>
              </a:ext>
            </a:extLst>
          </p:cNvPr>
          <p:cNvSpPr txBox="1"/>
          <p:nvPr/>
        </p:nvSpPr>
        <p:spPr>
          <a:xfrm>
            <a:off x="3217792" y="6277303"/>
            <a:ext cx="6097656" cy="261610"/>
          </a:xfrm>
          <a:prstGeom prst="rect">
            <a:avLst/>
          </a:prstGeom>
          <a:noFill/>
        </p:spPr>
        <p:txBody>
          <a:bodyPr wrap="square">
            <a:spAutoFit/>
          </a:bodyPr>
          <a:lstStyle/>
          <a:p>
            <a:r>
              <a:rPr lang="en-US" sz="1100" dirty="0">
                <a:ln w="0" cmpd="sng">
                  <a:noFill/>
                </a:ln>
                <a:solidFill>
                  <a:srgbClr val="333333"/>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p:txBody>
      </p:sp>
    </p:spTree>
    <p:extLst>
      <p:ext uri="{BB962C8B-B14F-4D97-AF65-F5344CB8AC3E}">
        <p14:creationId xmlns:p14="http://schemas.microsoft.com/office/powerpoint/2010/main" val="216945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608013" y="167122"/>
            <a:ext cx="11583987" cy="1033300"/>
          </a:xfrm>
        </p:spPr>
        <p:txBody>
          <a:bodyPr/>
          <a:lstStyle/>
          <a:p>
            <a:pPr>
              <a:spcBef>
                <a:spcPts val="1600"/>
              </a:spcBef>
            </a:pPr>
            <a:r>
              <a:rPr lang="en-US" sz="2667" dirty="0">
                <a:latin typeface="FS Elliot Pro Light" panose="02000503040000020004" pitchFamily="50" charset="0"/>
              </a:rPr>
              <a:t>Estate and trust planning</a:t>
            </a:r>
            <a:br>
              <a:rPr lang="en-US" dirty="0"/>
            </a:br>
            <a:br>
              <a:rPr lang="en-US" sz="1067" dirty="0"/>
            </a:br>
            <a:r>
              <a:rPr lang="en-US" sz="4267" dirty="0"/>
              <a:t>How an irrevocable life insurance trust works</a:t>
            </a:r>
            <a:endParaRPr lang="en-US" dirty="0">
              <a:solidFill>
                <a:srgbClr val="0067CF"/>
              </a:solidFill>
              <a:latin typeface="FS Elliot Pro Light" panose="02000503040000020004" pitchFamily="2" charset="0"/>
            </a:endParaRPr>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7" y="7924800"/>
            <a:ext cx="184731" cy="369332"/>
          </a:xfrm>
          <a:prstGeom prst="rect">
            <a:avLst/>
          </a:prstGeom>
          <a:noFill/>
        </p:spPr>
        <p:txBody>
          <a:bodyPr wrap="none" rtlCol="0">
            <a:spAutoFit/>
          </a:bodyPr>
          <a:lstStyle/>
          <a:p>
            <a:endParaRPr lang="en-US" dirty="0"/>
          </a:p>
        </p:txBody>
      </p:sp>
      <p:sp>
        <p:nvSpPr>
          <p:cNvPr id="2" name="TextBox 1">
            <a:extLst>
              <a:ext uri="{FF2B5EF4-FFF2-40B4-BE49-F238E27FC236}">
                <a16:creationId xmlns:a16="http://schemas.microsoft.com/office/drawing/2014/main" id="{FBC3EB19-365B-F441-BF78-E6784BBA6302}"/>
              </a:ext>
            </a:extLst>
          </p:cNvPr>
          <p:cNvSpPr txBox="1"/>
          <p:nvPr/>
        </p:nvSpPr>
        <p:spPr>
          <a:xfrm>
            <a:off x="-326796" y="1420305"/>
            <a:ext cx="0" cy="0"/>
          </a:xfrm>
          <a:prstGeom prst="rect">
            <a:avLst/>
          </a:prstGeom>
        </p:spPr>
        <p:txBody>
          <a:bodyPr vert="horz" wrap="none" lIns="121920" tIns="60960" rIns="121920" bIns="60960" rtlCol="0">
            <a:noAutofit/>
          </a:bodyPr>
          <a:lstStyle/>
          <a:p>
            <a:pPr>
              <a:lnSpc>
                <a:spcPct val="90000"/>
              </a:lnSpc>
            </a:pPr>
            <a:endParaRPr lang="en-US" sz="4000" spc="-93" dirty="0">
              <a:solidFill>
                <a:srgbClr val="0091DA"/>
              </a:solidFill>
              <a:latin typeface="+mj-lt"/>
              <a:cs typeface="FS Elliot Pro Light"/>
            </a:endParaRPr>
          </a:p>
        </p:txBody>
      </p:sp>
      <p:sp>
        <p:nvSpPr>
          <p:cNvPr id="15" name="Rectangle 14">
            <a:extLst>
              <a:ext uri="{FF2B5EF4-FFF2-40B4-BE49-F238E27FC236}">
                <a16:creationId xmlns:a16="http://schemas.microsoft.com/office/drawing/2014/main" id="{74364F78-7030-8447-818F-F4424B1550CD}"/>
              </a:ext>
            </a:extLst>
          </p:cNvPr>
          <p:cNvSpPr/>
          <p:nvPr/>
        </p:nvSpPr>
        <p:spPr>
          <a:xfrm>
            <a:off x="0" y="1498601"/>
            <a:ext cx="12192000" cy="4572769"/>
          </a:xfrm>
          <a:prstGeom prst="rect">
            <a:avLst/>
          </a:prstGeom>
          <a:solidFill>
            <a:schemeClr val="bg1"/>
          </a:solidFill>
          <a:ln w="12700" cap="rnd">
            <a:noFill/>
            <a:prstDash val="sysDot"/>
            <a:roun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a:p>
        </p:txBody>
      </p:sp>
      <p:sp>
        <p:nvSpPr>
          <p:cNvPr id="9" name="Footer Placeholder 4">
            <a:extLst>
              <a:ext uri="{FF2B5EF4-FFF2-40B4-BE49-F238E27FC236}">
                <a16:creationId xmlns:a16="http://schemas.microsoft.com/office/drawing/2014/main" id="{A073A719-BFF3-4515-9B01-49CD3BBC3E32}"/>
              </a:ext>
            </a:extLst>
          </p:cNvPr>
          <p:cNvSpPr txBox="1">
            <a:spLocks/>
          </p:cNvSpPr>
          <p:nvPr/>
        </p:nvSpPr>
        <p:spPr>
          <a:xfrm>
            <a:off x="2319571" y="6403876"/>
            <a:ext cx="7096247" cy="365125"/>
          </a:xfrm>
          <a:prstGeom prst="rect">
            <a:avLst/>
          </a:prstGeom>
        </p:spPr>
        <p:txBody>
          <a:bodyPr vert="horz" lIns="91440" tIns="45720" rIns="91440" bIns="4572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a:p>
            <a:endParaRPr lang="en-US" sz="1200" spc="1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sp>
        <p:nvSpPr>
          <p:cNvPr id="17" name="Footer Placeholder 4">
            <a:extLst>
              <a:ext uri="{FF2B5EF4-FFF2-40B4-BE49-F238E27FC236}">
                <a16:creationId xmlns:a16="http://schemas.microsoft.com/office/drawing/2014/main" id="{79CF1594-D057-4284-927A-F8816547703A}"/>
              </a:ext>
            </a:extLst>
          </p:cNvPr>
          <p:cNvSpPr txBox="1">
            <a:spLocks/>
          </p:cNvSpPr>
          <p:nvPr/>
        </p:nvSpPr>
        <p:spPr>
          <a:xfrm>
            <a:off x="619606" y="5911383"/>
            <a:ext cx="10952789" cy="365125"/>
          </a:xfrm>
          <a:prstGeom prst="rect">
            <a:avLst/>
          </a:prstGeom>
        </p:spPr>
        <p:txBody>
          <a:bodyPr vert="horz" lIns="91440" tIns="45720" rIns="91440" bIns="4572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200" spc="1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pic>
        <p:nvPicPr>
          <p:cNvPr id="6" name="Picture 5">
            <a:extLst>
              <a:ext uri="{FF2B5EF4-FFF2-40B4-BE49-F238E27FC236}">
                <a16:creationId xmlns:a16="http://schemas.microsoft.com/office/drawing/2014/main" id="{105607F9-D83E-40FF-9CC3-BDE2FA65C218}"/>
              </a:ext>
            </a:extLst>
          </p:cNvPr>
          <p:cNvPicPr>
            <a:picLocks noChangeAspect="1"/>
          </p:cNvPicPr>
          <p:nvPr/>
        </p:nvPicPr>
        <p:blipFill>
          <a:blip r:embed="rId3"/>
          <a:stretch>
            <a:fillRect/>
          </a:stretch>
        </p:blipFill>
        <p:spPr>
          <a:xfrm>
            <a:off x="1554480" y="2067768"/>
            <a:ext cx="8572500" cy="3694525"/>
          </a:xfrm>
          <a:prstGeom prst="rect">
            <a:avLst/>
          </a:prstGeom>
        </p:spPr>
      </p:pic>
    </p:spTree>
    <p:extLst>
      <p:ext uri="{BB962C8B-B14F-4D97-AF65-F5344CB8AC3E}">
        <p14:creationId xmlns:p14="http://schemas.microsoft.com/office/powerpoint/2010/main" val="2660550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CE996F1-89CE-1B48-A920-40FBD75EE938}"/>
              </a:ext>
            </a:extLst>
          </p:cNvPr>
          <p:cNvSpPr>
            <a:spLocks noGrp="1"/>
          </p:cNvSpPr>
          <p:nvPr>
            <p:ph type="title"/>
          </p:nvPr>
        </p:nvSpPr>
        <p:spPr>
          <a:xfrm>
            <a:off x="608013" y="167122"/>
            <a:ext cx="11583987" cy="1033300"/>
          </a:xfrm>
        </p:spPr>
        <p:txBody>
          <a:bodyPr/>
          <a:lstStyle/>
          <a:p>
            <a:pPr>
              <a:spcBef>
                <a:spcPts val="1600"/>
              </a:spcBef>
            </a:pPr>
            <a:r>
              <a:rPr lang="en-US" sz="2667" dirty="0">
                <a:latin typeface="FS Elliot Pro Light" panose="02000503040000020004" pitchFamily="50" charset="0"/>
              </a:rPr>
              <a:t>Estate and trust planning</a:t>
            </a:r>
            <a:br>
              <a:rPr lang="en-US" dirty="0"/>
            </a:br>
            <a:br>
              <a:rPr lang="en-US" sz="1067" dirty="0"/>
            </a:br>
            <a:r>
              <a:rPr lang="en-US" sz="4267" dirty="0"/>
              <a:t>Irrevocable life insurance trust funding</a:t>
            </a:r>
            <a:endParaRPr lang="en-US" dirty="0">
              <a:solidFill>
                <a:srgbClr val="0067CF"/>
              </a:solidFill>
              <a:latin typeface="FS Elliot Pro Light" panose="02000503040000020004" pitchFamily="2" charset="0"/>
            </a:endParaRPr>
          </a:p>
        </p:txBody>
      </p:sp>
      <p:sp>
        <p:nvSpPr>
          <p:cNvPr id="11" name="TextBox 10">
            <a:extLst>
              <a:ext uri="{FF2B5EF4-FFF2-40B4-BE49-F238E27FC236}">
                <a16:creationId xmlns:a16="http://schemas.microsoft.com/office/drawing/2014/main" id="{941108D0-BF3E-7B48-AE63-1CFC120DCAB6}"/>
              </a:ext>
            </a:extLst>
          </p:cNvPr>
          <p:cNvSpPr txBox="1"/>
          <p:nvPr/>
        </p:nvSpPr>
        <p:spPr>
          <a:xfrm>
            <a:off x="9231087" y="7924800"/>
            <a:ext cx="184731" cy="369332"/>
          </a:xfrm>
          <a:prstGeom prst="rect">
            <a:avLst/>
          </a:prstGeom>
          <a:noFill/>
        </p:spPr>
        <p:txBody>
          <a:bodyPr wrap="none" rtlCol="0">
            <a:spAutoFit/>
          </a:bodyPr>
          <a:lstStyle/>
          <a:p>
            <a:endParaRPr lang="en-US" dirty="0"/>
          </a:p>
        </p:txBody>
      </p:sp>
      <p:sp>
        <p:nvSpPr>
          <p:cNvPr id="2" name="TextBox 1">
            <a:extLst>
              <a:ext uri="{FF2B5EF4-FFF2-40B4-BE49-F238E27FC236}">
                <a16:creationId xmlns:a16="http://schemas.microsoft.com/office/drawing/2014/main" id="{FBC3EB19-365B-F441-BF78-E6784BBA6302}"/>
              </a:ext>
            </a:extLst>
          </p:cNvPr>
          <p:cNvSpPr txBox="1"/>
          <p:nvPr/>
        </p:nvSpPr>
        <p:spPr>
          <a:xfrm>
            <a:off x="-326796" y="1420305"/>
            <a:ext cx="0" cy="0"/>
          </a:xfrm>
          <a:prstGeom prst="rect">
            <a:avLst/>
          </a:prstGeom>
        </p:spPr>
        <p:txBody>
          <a:bodyPr vert="horz" wrap="none" lIns="121920" tIns="60960" rIns="121920" bIns="60960" rtlCol="0">
            <a:noAutofit/>
          </a:bodyPr>
          <a:lstStyle/>
          <a:p>
            <a:pPr>
              <a:lnSpc>
                <a:spcPct val="90000"/>
              </a:lnSpc>
            </a:pPr>
            <a:endParaRPr lang="en-US" sz="4000" spc="-93" dirty="0">
              <a:solidFill>
                <a:srgbClr val="0091DA"/>
              </a:solidFill>
              <a:latin typeface="+mj-lt"/>
              <a:cs typeface="FS Elliot Pro Light"/>
            </a:endParaRPr>
          </a:p>
        </p:txBody>
      </p:sp>
      <p:sp>
        <p:nvSpPr>
          <p:cNvPr id="15" name="Rectangle 14">
            <a:extLst>
              <a:ext uri="{FF2B5EF4-FFF2-40B4-BE49-F238E27FC236}">
                <a16:creationId xmlns:a16="http://schemas.microsoft.com/office/drawing/2014/main" id="{74364F78-7030-8447-818F-F4424B1550CD}"/>
              </a:ext>
            </a:extLst>
          </p:cNvPr>
          <p:cNvSpPr/>
          <p:nvPr/>
        </p:nvSpPr>
        <p:spPr>
          <a:xfrm>
            <a:off x="0" y="1498601"/>
            <a:ext cx="12192000" cy="4572769"/>
          </a:xfrm>
          <a:prstGeom prst="rect">
            <a:avLst/>
          </a:prstGeom>
          <a:solidFill>
            <a:schemeClr val="bg1"/>
          </a:solidFill>
          <a:ln w="12700" cap="rnd">
            <a:noFill/>
            <a:prstDash val="sysDot"/>
            <a:round/>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a:p>
        </p:txBody>
      </p:sp>
      <p:sp>
        <p:nvSpPr>
          <p:cNvPr id="9" name="Footer Placeholder 4">
            <a:extLst>
              <a:ext uri="{FF2B5EF4-FFF2-40B4-BE49-F238E27FC236}">
                <a16:creationId xmlns:a16="http://schemas.microsoft.com/office/drawing/2014/main" id="{A073A719-BFF3-4515-9B01-49CD3BBC3E32}"/>
              </a:ext>
            </a:extLst>
          </p:cNvPr>
          <p:cNvSpPr txBox="1">
            <a:spLocks/>
          </p:cNvSpPr>
          <p:nvPr/>
        </p:nvSpPr>
        <p:spPr>
          <a:xfrm>
            <a:off x="2394733" y="6492875"/>
            <a:ext cx="7096247" cy="365125"/>
          </a:xfrm>
          <a:prstGeom prst="rect">
            <a:avLst/>
          </a:prstGeom>
        </p:spPr>
        <p:txBody>
          <a:bodyPr vert="horz" lIns="91440" tIns="45720" rIns="91440" bIns="4572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a:p>
            <a:endParaRPr lang="en-US" sz="1200" spc="1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sp>
        <p:nvSpPr>
          <p:cNvPr id="17" name="Footer Placeholder 4">
            <a:extLst>
              <a:ext uri="{FF2B5EF4-FFF2-40B4-BE49-F238E27FC236}">
                <a16:creationId xmlns:a16="http://schemas.microsoft.com/office/drawing/2014/main" id="{79CF1594-D057-4284-927A-F8816547703A}"/>
              </a:ext>
            </a:extLst>
          </p:cNvPr>
          <p:cNvSpPr txBox="1">
            <a:spLocks/>
          </p:cNvSpPr>
          <p:nvPr/>
        </p:nvSpPr>
        <p:spPr>
          <a:xfrm>
            <a:off x="619606" y="5911383"/>
            <a:ext cx="10952789" cy="365125"/>
          </a:xfrm>
          <a:prstGeom prst="rect">
            <a:avLst/>
          </a:prstGeom>
        </p:spPr>
        <p:txBody>
          <a:bodyPr vert="horz" lIns="91440" tIns="45720" rIns="91440" bIns="45720" rtlCol="0" anchor="ctr"/>
          <a:lstStyle>
            <a:defPPr>
              <a:defRPr lang="en-US"/>
            </a:defPPr>
            <a:lvl1pPr marL="0" algn="ctr" defTabSz="457200" rtl="0" eaLnBrk="1" latinLnBrk="0" hangingPunct="1">
              <a:defRPr sz="1400" kern="1200" baseline="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200" spc="100" dirty="0">
              <a:ln w="0" cmpd="sng">
                <a:noFill/>
              </a:ln>
              <a:solidFill>
                <a:schemeClr val="bg1"/>
              </a:solidFill>
              <a:effectLst>
                <a:outerShdw blurRad="50800" dist="50800" dir="5400000" sx="1000" sy="1000" algn="ctr" rotWithShape="0">
                  <a:srgbClr val="000000">
                    <a:alpha val="43137"/>
                  </a:srgbClr>
                </a:outerShdw>
              </a:effectLst>
              <a:latin typeface="FS Elliot Pro" pitchFamily="50" charset="0"/>
              <a:cs typeface="Arial" panose="020B0604020202020204" pitchFamily="34" charset="0"/>
            </a:endParaRPr>
          </a:p>
        </p:txBody>
      </p:sp>
      <p:sp>
        <p:nvSpPr>
          <p:cNvPr id="10" name="Rectangle 9">
            <a:extLst>
              <a:ext uri="{FF2B5EF4-FFF2-40B4-BE49-F238E27FC236}">
                <a16:creationId xmlns:a16="http://schemas.microsoft.com/office/drawing/2014/main" id="{D79759D8-612C-4DBA-885D-4469EF018A02}"/>
              </a:ext>
            </a:extLst>
          </p:cNvPr>
          <p:cNvSpPr/>
          <p:nvPr/>
        </p:nvSpPr>
        <p:spPr>
          <a:xfrm>
            <a:off x="789347" y="1827086"/>
            <a:ext cx="10307021" cy="2294474"/>
          </a:xfrm>
          <a:prstGeom prst="rect">
            <a:avLst/>
          </a:prstGeom>
        </p:spPr>
        <p:txBody>
          <a:bodyPr wrap="square" lIns="0" tIns="0" rIns="0" bIns="0">
            <a:spAutoFit/>
          </a:bodyPr>
          <a:lstStyle/>
          <a:p>
            <a:pPr marL="285750" indent="-285750">
              <a:buFont typeface="Arial" panose="020B0604020202020204" pitchFamily="34" charset="0"/>
              <a:buChar char="•"/>
            </a:pPr>
            <a:r>
              <a:rPr lang="en-US" sz="2130" dirty="0">
                <a:solidFill>
                  <a:schemeClr val="accent5"/>
                </a:solidFill>
                <a:latin typeface="FS Elliot Pro Light" panose="02000503040000020004" pitchFamily="50" charset="0"/>
              </a:rPr>
              <a:t>An irrevocable life insurance trust (ILIT) helps keep insurance proceeds out of the taxable estate, but transfers to pay premiums need to be considered</a:t>
            </a:r>
          </a:p>
          <a:p>
            <a:pPr marL="285750" indent="-285750">
              <a:buFont typeface="Arial" panose="020B0604020202020204" pitchFamily="34" charset="0"/>
              <a:buChar char="•"/>
            </a:pPr>
            <a:endParaRPr lang="en-US" sz="2130" dirty="0">
              <a:solidFill>
                <a:schemeClr val="accent5"/>
              </a:solidFill>
              <a:latin typeface="FS Elliot Pro Light" panose="02000503040000020004" pitchFamily="50" charset="0"/>
            </a:endParaRPr>
          </a:p>
          <a:p>
            <a:pPr marL="285750" indent="-285750">
              <a:buFont typeface="Arial" panose="020B0604020202020204" pitchFamily="34" charset="0"/>
              <a:buChar char="•"/>
            </a:pPr>
            <a:r>
              <a:rPr lang="en-US" sz="2130" dirty="0">
                <a:solidFill>
                  <a:schemeClr val="accent5"/>
                </a:solidFill>
                <a:latin typeface="FS Elliot Pro Light" panose="02000503040000020004" pitchFamily="50" charset="0"/>
              </a:rPr>
              <a:t>Annual exclusion gifts using Crummey Powers are often used to fund an ILIT</a:t>
            </a:r>
          </a:p>
          <a:p>
            <a:pPr marL="285750" indent="-285750">
              <a:buFont typeface="Arial" panose="020B0604020202020204" pitchFamily="34" charset="0"/>
              <a:buChar char="•"/>
            </a:pPr>
            <a:endParaRPr lang="en-US" sz="2130" dirty="0">
              <a:solidFill>
                <a:schemeClr val="accent5"/>
              </a:solidFill>
              <a:latin typeface="FS Elliot Pro Light" panose="02000503040000020004" pitchFamily="50" charset="0"/>
            </a:endParaRPr>
          </a:p>
          <a:p>
            <a:pPr marL="285750" indent="-285750">
              <a:buFont typeface="Arial" panose="020B0604020202020204" pitchFamily="34" charset="0"/>
              <a:buChar char="•"/>
            </a:pPr>
            <a:r>
              <a:rPr lang="en-US" sz="2130" dirty="0">
                <a:solidFill>
                  <a:schemeClr val="accent5"/>
                </a:solidFill>
                <a:latin typeface="FS Elliot Pro Light" panose="02000503040000020004" pitchFamily="50" charset="0"/>
              </a:rPr>
              <a:t>Additional planning may be necessary to overcome annual exclusion gifting limits</a:t>
            </a:r>
          </a:p>
          <a:p>
            <a:endParaRPr lang="en-US" sz="2130" dirty="0">
              <a:solidFill>
                <a:schemeClr val="accent5"/>
              </a:solidFill>
              <a:latin typeface="FS Elliot Pro Light" panose="02000503040000020004" pitchFamily="50" charset="0"/>
            </a:endParaRPr>
          </a:p>
        </p:txBody>
      </p:sp>
    </p:spTree>
    <p:extLst>
      <p:ext uri="{BB962C8B-B14F-4D97-AF65-F5344CB8AC3E}">
        <p14:creationId xmlns:p14="http://schemas.microsoft.com/office/powerpoint/2010/main" val="335391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7FAAE39C-5A21-4203-B157-AAA05552F7B1}"/>
              </a:ext>
            </a:extLst>
          </p:cNvPr>
          <p:cNvGraphicFramePr>
            <a:graphicFrameLocks noGrp="1"/>
          </p:cNvGraphicFramePr>
          <p:nvPr>
            <p:ph idx="1"/>
            <p:extLst>
              <p:ext uri="{D42A27DB-BD31-4B8C-83A1-F6EECF244321}">
                <p14:modId xmlns:p14="http://schemas.microsoft.com/office/powerpoint/2010/main" val="3932076559"/>
              </p:ext>
            </p:extLst>
          </p:nvPr>
        </p:nvGraphicFramePr>
        <p:xfrm>
          <a:off x="1041400" y="1981200"/>
          <a:ext cx="10083800" cy="2743200"/>
        </p:xfrm>
        <a:graphic>
          <a:graphicData uri="http://schemas.openxmlformats.org/drawingml/2006/table">
            <a:tbl>
              <a:tblPr firstRow="1" bandRow="1">
                <a:tableStyleId>{5C22544A-7EE6-4342-B048-85BDC9FD1C3A}</a:tableStyleId>
              </a:tblPr>
              <a:tblGrid>
                <a:gridCol w="1089058">
                  <a:extLst>
                    <a:ext uri="{9D8B030D-6E8A-4147-A177-3AD203B41FA5}">
                      <a16:colId xmlns:a16="http://schemas.microsoft.com/office/drawing/2014/main" val="1725277961"/>
                    </a:ext>
                  </a:extLst>
                </a:gridCol>
                <a:gridCol w="2196445">
                  <a:extLst>
                    <a:ext uri="{9D8B030D-6E8A-4147-A177-3AD203B41FA5}">
                      <a16:colId xmlns:a16="http://schemas.microsoft.com/office/drawing/2014/main" val="3913792105"/>
                    </a:ext>
                  </a:extLst>
                </a:gridCol>
                <a:gridCol w="1414021">
                  <a:extLst>
                    <a:ext uri="{9D8B030D-6E8A-4147-A177-3AD203B41FA5}">
                      <a16:colId xmlns:a16="http://schemas.microsoft.com/office/drawing/2014/main" val="785310862"/>
                    </a:ext>
                  </a:extLst>
                </a:gridCol>
                <a:gridCol w="461913">
                  <a:extLst>
                    <a:ext uri="{9D8B030D-6E8A-4147-A177-3AD203B41FA5}">
                      <a16:colId xmlns:a16="http://schemas.microsoft.com/office/drawing/2014/main" val="3786957040"/>
                    </a:ext>
                  </a:extLst>
                </a:gridCol>
                <a:gridCol w="1263192">
                  <a:extLst>
                    <a:ext uri="{9D8B030D-6E8A-4147-A177-3AD203B41FA5}">
                      <a16:colId xmlns:a16="http://schemas.microsoft.com/office/drawing/2014/main" val="540065739"/>
                    </a:ext>
                  </a:extLst>
                </a:gridCol>
                <a:gridCol w="2140670">
                  <a:extLst>
                    <a:ext uri="{9D8B030D-6E8A-4147-A177-3AD203B41FA5}">
                      <a16:colId xmlns:a16="http://schemas.microsoft.com/office/drawing/2014/main" val="2983083343"/>
                    </a:ext>
                  </a:extLst>
                </a:gridCol>
                <a:gridCol w="1518501">
                  <a:extLst>
                    <a:ext uri="{9D8B030D-6E8A-4147-A177-3AD203B41FA5}">
                      <a16:colId xmlns:a16="http://schemas.microsoft.com/office/drawing/2014/main" val="1423287948"/>
                    </a:ext>
                  </a:extLst>
                </a:gridCol>
              </a:tblGrid>
              <a:tr h="370840">
                <a:tc>
                  <a:txBody>
                    <a:bodyPr/>
                    <a:lstStyle/>
                    <a:p>
                      <a:r>
                        <a:rPr lang="en-US" dirty="0"/>
                        <a:t>Year</a:t>
                      </a:r>
                    </a:p>
                  </a:txBody>
                  <a:tcPr/>
                </a:tc>
                <a:tc>
                  <a:txBody>
                    <a:bodyPr/>
                    <a:lstStyle/>
                    <a:p>
                      <a:r>
                        <a:rPr lang="en-US" dirty="0"/>
                        <a:t>Exemption</a:t>
                      </a:r>
                    </a:p>
                  </a:txBody>
                  <a:tcPr/>
                </a:tc>
                <a:tc>
                  <a:txBody>
                    <a:bodyPr/>
                    <a:lstStyle/>
                    <a:p>
                      <a:r>
                        <a:rPr lang="en-US" dirty="0"/>
                        <a:t>Top rate</a:t>
                      </a:r>
                    </a:p>
                  </a:txBody>
                  <a:tcPr/>
                </a:tc>
                <a:tc>
                  <a:txBody>
                    <a:bodyPr/>
                    <a:lstStyle/>
                    <a:p>
                      <a:endParaRPr lang="en-US" dirty="0"/>
                    </a:p>
                  </a:txBody>
                  <a:tcPr>
                    <a:solidFill>
                      <a:schemeClr val="accent2"/>
                    </a:solidFill>
                  </a:tcPr>
                </a:tc>
                <a:tc>
                  <a:txBody>
                    <a:bodyPr/>
                    <a:lstStyle/>
                    <a:p>
                      <a:r>
                        <a:rPr lang="en-US" dirty="0"/>
                        <a:t>Year</a:t>
                      </a:r>
                    </a:p>
                  </a:txBody>
                  <a:tcPr/>
                </a:tc>
                <a:tc>
                  <a:txBody>
                    <a:bodyPr/>
                    <a:lstStyle/>
                    <a:p>
                      <a:r>
                        <a:rPr lang="en-US" dirty="0"/>
                        <a:t>Exemption</a:t>
                      </a:r>
                    </a:p>
                  </a:txBody>
                  <a:tcPr/>
                </a:tc>
                <a:tc>
                  <a:txBody>
                    <a:bodyPr/>
                    <a:lstStyle/>
                    <a:p>
                      <a:r>
                        <a:rPr lang="en-US" dirty="0"/>
                        <a:t>Top rate</a:t>
                      </a:r>
                    </a:p>
                  </a:txBody>
                  <a:tcPr/>
                </a:tc>
                <a:extLst>
                  <a:ext uri="{0D108BD9-81ED-4DB2-BD59-A6C34878D82A}">
                    <a16:rowId xmlns:a16="http://schemas.microsoft.com/office/drawing/2014/main" val="3585635170"/>
                  </a:ext>
                </a:extLst>
              </a:tr>
              <a:tr h="370840">
                <a:tc>
                  <a:txBody>
                    <a:bodyPr/>
                    <a:lstStyle/>
                    <a:p>
                      <a:r>
                        <a:rPr lang="en-US" dirty="0"/>
                        <a:t>1916</a:t>
                      </a:r>
                    </a:p>
                  </a:txBody>
                  <a:tcPr/>
                </a:tc>
                <a:tc>
                  <a:txBody>
                    <a:bodyPr/>
                    <a:lstStyle/>
                    <a:p>
                      <a:r>
                        <a:rPr lang="en-US" dirty="0"/>
                        <a:t>$50,000</a:t>
                      </a:r>
                    </a:p>
                  </a:txBody>
                  <a:tcPr/>
                </a:tc>
                <a:tc>
                  <a:txBody>
                    <a:bodyPr/>
                    <a:lstStyle/>
                    <a:p>
                      <a:pPr algn="l"/>
                      <a:r>
                        <a:rPr lang="en-US" dirty="0"/>
                        <a:t>10%</a:t>
                      </a:r>
                    </a:p>
                  </a:txBody>
                  <a:tcPr/>
                </a:tc>
                <a:tc>
                  <a:txBody>
                    <a:bodyPr/>
                    <a:lstStyle/>
                    <a:p>
                      <a:endParaRPr lang="en-US" dirty="0"/>
                    </a:p>
                  </a:txBody>
                  <a:tcPr>
                    <a:solidFill>
                      <a:schemeClr val="accent2"/>
                    </a:solidFill>
                  </a:tcPr>
                </a:tc>
                <a:tc>
                  <a:txBody>
                    <a:bodyPr/>
                    <a:lstStyle/>
                    <a:p>
                      <a:r>
                        <a:rPr lang="en-US" dirty="0"/>
                        <a:t>2010</a:t>
                      </a:r>
                    </a:p>
                  </a:txBody>
                  <a:tcPr/>
                </a:tc>
                <a:tc>
                  <a:txBody>
                    <a:bodyPr/>
                    <a:lstStyle/>
                    <a:p>
                      <a:r>
                        <a:rPr lang="en-US" dirty="0"/>
                        <a:t>$0 or $5 million</a:t>
                      </a:r>
                    </a:p>
                  </a:txBody>
                  <a:tcPr/>
                </a:tc>
                <a:tc>
                  <a:txBody>
                    <a:bodyPr/>
                    <a:lstStyle/>
                    <a:p>
                      <a:pPr algn="l"/>
                      <a:r>
                        <a:rPr lang="en-US" dirty="0"/>
                        <a:t>0% or 35%</a:t>
                      </a:r>
                    </a:p>
                  </a:txBody>
                  <a:tcPr/>
                </a:tc>
                <a:extLst>
                  <a:ext uri="{0D108BD9-81ED-4DB2-BD59-A6C34878D82A}">
                    <a16:rowId xmlns:a16="http://schemas.microsoft.com/office/drawing/2014/main" val="517694509"/>
                  </a:ext>
                </a:extLst>
              </a:tr>
              <a:tr h="370840">
                <a:tc>
                  <a:txBody>
                    <a:bodyPr/>
                    <a:lstStyle/>
                    <a:p>
                      <a:r>
                        <a:rPr lang="en-US" dirty="0"/>
                        <a:t>1986</a:t>
                      </a:r>
                    </a:p>
                  </a:txBody>
                  <a:tcPr/>
                </a:tc>
                <a:tc>
                  <a:txBody>
                    <a:bodyPr/>
                    <a:lstStyle/>
                    <a:p>
                      <a:r>
                        <a:rPr lang="en-US" dirty="0"/>
                        <a:t>$500,000</a:t>
                      </a:r>
                    </a:p>
                  </a:txBody>
                  <a:tcPr/>
                </a:tc>
                <a:tc>
                  <a:txBody>
                    <a:bodyPr/>
                    <a:lstStyle/>
                    <a:p>
                      <a:pPr algn="l"/>
                      <a:r>
                        <a:rPr lang="en-US" dirty="0"/>
                        <a:t>55%</a:t>
                      </a:r>
                    </a:p>
                  </a:txBody>
                  <a:tcPr/>
                </a:tc>
                <a:tc>
                  <a:txBody>
                    <a:bodyPr/>
                    <a:lstStyle/>
                    <a:p>
                      <a:endParaRPr lang="en-US" dirty="0"/>
                    </a:p>
                  </a:txBody>
                  <a:tcPr>
                    <a:solidFill>
                      <a:schemeClr val="accent2"/>
                    </a:solidFill>
                  </a:tcPr>
                </a:tc>
                <a:tc>
                  <a:txBody>
                    <a:bodyPr/>
                    <a:lstStyle/>
                    <a:p>
                      <a:r>
                        <a:rPr lang="en-US" dirty="0"/>
                        <a:t>2011</a:t>
                      </a:r>
                    </a:p>
                  </a:txBody>
                  <a:tcPr/>
                </a:tc>
                <a:tc>
                  <a:txBody>
                    <a:bodyPr/>
                    <a:lstStyle/>
                    <a:p>
                      <a:r>
                        <a:rPr lang="en-US" dirty="0"/>
                        <a:t>$5 million</a:t>
                      </a:r>
                    </a:p>
                  </a:txBody>
                  <a:tcPr/>
                </a:tc>
                <a:tc>
                  <a:txBody>
                    <a:bodyPr/>
                    <a:lstStyle/>
                    <a:p>
                      <a:pPr algn="l"/>
                      <a:r>
                        <a:rPr lang="en-US" dirty="0"/>
                        <a:t>35%</a:t>
                      </a:r>
                    </a:p>
                  </a:txBody>
                  <a:tcPr/>
                </a:tc>
                <a:extLst>
                  <a:ext uri="{0D108BD9-81ED-4DB2-BD59-A6C34878D82A}">
                    <a16:rowId xmlns:a16="http://schemas.microsoft.com/office/drawing/2014/main" val="3869311734"/>
                  </a:ext>
                </a:extLst>
              </a:tr>
              <a:tr h="370840">
                <a:tc>
                  <a:txBody>
                    <a:bodyPr/>
                    <a:lstStyle/>
                    <a:p>
                      <a:r>
                        <a:rPr lang="en-US" dirty="0"/>
                        <a:t>2002</a:t>
                      </a:r>
                    </a:p>
                  </a:txBody>
                  <a:tcPr/>
                </a:tc>
                <a:tc>
                  <a:txBody>
                    <a:bodyPr/>
                    <a:lstStyle/>
                    <a:p>
                      <a:r>
                        <a:rPr lang="en-US" dirty="0"/>
                        <a:t>$1 million</a:t>
                      </a:r>
                    </a:p>
                  </a:txBody>
                  <a:tcPr/>
                </a:tc>
                <a:tc>
                  <a:txBody>
                    <a:bodyPr/>
                    <a:lstStyle/>
                    <a:p>
                      <a:pPr algn="l"/>
                      <a:r>
                        <a:rPr lang="en-US" dirty="0"/>
                        <a:t>50%</a:t>
                      </a:r>
                    </a:p>
                  </a:txBody>
                  <a:tcPr/>
                </a:tc>
                <a:tc>
                  <a:txBody>
                    <a:bodyPr/>
                    <a:lstStyle/>
                    <a:p>
                      <a:endParaRPr lang="en-US" dirty="0"/>
                    </a:p>
                  </a:txBody>
                  <a:tcPr>
                    <a:solidFill>
                      <a:schemeClr val="accent2"/>
                    </a:solidFill>
                  </a:tcPr>
                </a:tc>
                <a:tc>
                  <a:txBody>
                    <a:bodyPr/>
                    <a:lstStyle/>
                    <a:p>
                      <a:r>
                        <a:rPr lang="en-US" dirty="0"/>
                        <a:t>2016</a:t>
                      </a:r>
                    </a:p>
                  </a:txBody>
                  <a:tcPr/>
                </a:tc>
                <a:tc>
                  <a:txBody>
                    <a:bodyPr/>
                    <a:lstStyle/>
                    <a:p>
                      <a:r>
                        <a:rPr lang="en-US" dirty="0"/>
                        <a:t>$5,450,000</a:t>
                      </a:r>
                    </a:p>
                  </a:txBody>
                  <a:tcPr/>
                </a:tc>
                <a:tc>
                  <a:txBody>
                    <a:bodyPr/>
                    <a:lstStyle/>
                    <a:p>
                      <a:pPr algn="l"/>
                      <a:r>
                        <a:rPr lang="en-US" dirty="0"/>
                        <a:t>39.6%</a:t>
                      </a:r>
                    </a:p>
                  </a:txBody>
                  <a:tcPr/>
                </a:tc>
                <a:extLst>
                  <a:ext uri="{0D108BD9-81ED-4DB2-BD59-A6C34878D82A}">
                    <a16:rowId xmlns:a16="http://schemas.microsoft.com/office/drawing/2014/main" val="2527126685"/>
                  </a:ext>
                </a:extLst>
              </a:tr>
              <a:tr h="370840">
                <a:tc>
                  <a:txBody>
                    <a:bodyPr/>
                    <a:lstStyle/>
                    <a:p>
                      <a:r>
                        <a:rPr lang="en-US" dirty="0"/>
                        <a:t>2006</a:t>
                      </a:r>
                    </a:p>
                  </a:txBody>
                  <a:tcPr/>
                </a:tc>
                <a:tc>
                  <a:txBody>
                    <a:bodyPr/>
                    <a:lstStyle/>
                    <a:p>
                      <a:r>
                        <a:rPr lang="en-US" dirty="0"/>
                        <a:t>$2 million</a:t>
                      </a:r>
                    </a:p>
                  </a:txBody>
                  <a:tcPr/>
                </a:tc>
                <a:tc>
                  <a:txBody>
                    <a:bodyPr/>
                    <a:lstStyle/>
                    <a:p>
                      <a:pPr algn="l"/>
                      <a:r>
                        <a:rPr lang="en-US" dirty="0"/>
                        <a:t>46%</a:t>
                      </a:r>
                    </a:p>
                  </a:txBody>
                  <a:tcPr/>
                </a:tc>
                <a:tc>
                  <a:txBody>
                    <a:bodyPr/>
                    <a:lstStyle/>
                    <a:p>
                      <a:endParaRPr lang="en-US" dirty="0"/>
                    </a:p>
                  </a:txBody>
                  <a:tcPr>
                    <a:solidFill>
                      <a:schemeClr val="accent2"/>
                    </a:solidFill>
                  </a:tcPr>
                </a:tc>
                <a:tc>
                  <a:txBody>
                    <a:bodyPr/>
                    <a:lstStyle/>
                    <a:p>
                      <a:r>
                        <a:rPr lang="en-US" dirty="0"/>
                        <a:t>2022</a:t>
                      </a:r>
                    </a:p>
                  </a:txBody>
                  <a:tcPr/>
                </a:tc>
                <a:tc>
                  <a:txBody>
                    <a:bodyPr/>
                    <a:lstStyle/>
                    <a:p>
                      <a:r>
                        <a:rPr lang="en-US" dirty="0"/>
                        <a:t>$12,060,000</a:t>
                      </a:r>
                    </a:p>
                  </a:txBody>
                  <a:tcPr/>
                </a:tc>
                <a:tc>
                  <a:txBody>
                    <a:bodyPr/>
                    <a:lstStyle/>
                    <a:p>
                      <a:pPr algn="l"/>
                      <a:r>
                        <a:rPr lang="en-US" dirty="0"/>
                        <a:t>40%</a:t>
                      </a:r>
                    </a:p>
                  </a:txBody>
                  <a:tcPr/>
                </a:tc>
                <a:extLst>
                  <a:ext uri="{0D108BD9-81ED-4DB2-BD59-A6C34878D82A}">
                    <a16:rowId xmlns:a16="http://schemas.microsoft.com/office/drawing/2014/main" val="1718792978"/>
                  </a:ext>
                </a:extLst>
              </a:tr>
              <a:tr h="370840">
                <a:tc>
                  <a:txBody>
                    <a:bodyPr/>
                    <a:lstStyle/>
                    <a:p>
                      <a:r>
                        <a:rPr lang="en-US" dirty="0"/>
                        <a:t>2009</a:t>
                      </a:r>
                    </a:p>
                  </a:txBody>
                  <a:tcPr/>
                </a:tc>
                <a:tc>
                  <a:txBody>
                    <a:bodyPr/>
                    <a:lstStyle/>
                    <a:p>
                      <a:r>
                        <a:rPr lang="en-US" dirty="0"/>
                        <a:t>$3.5 million</a:t>
                      </a:r>
                    </a:p>
                  </a:txBody>
                  <a:tcPr/>
                </a:tc>
                <a:tc>
                  <a:txBody>
                    <a:bodyPr/>
                    <a:lstStyle/>
                    <a:p>
                      <a:pPr algn="l"/>
                      <a:r>
                        <a:rPr lang="en-US" dirty="0"/>
                        <a:t>45%</a:t>
                      </a:r>
                    </a:p>
                  </a:txBody>
                  <a:tcPr/>
                </a:tc>
                <a:tc>
                  <a:txBody>
                    <a:bodyPr/>
                    <a:lstStyle/>
                    <a:p>
                      <a:endParaRPr lang="en-US" dirty="0"/>
                    </a:p>
                  </a:txBody>
                  <a:tcPr>
                    <a:solidFill>
                      <a:schemeClr val="accent2"/>
                    </a:solidFill>
                  </a:tcPr>
                </a:tc>
                <a:tc>
                  <a:txBody>
                    <a:bodyPr/>
                    <a:lstStyle/>
                    <a:p>
                      <a:r>
                        <a:rPr lang="en-US" dirty="0"/>
                        <a:t>2026*</a:t>
                      </a:r>
                    </a:p>
                  </a:txBody>
                  <a:tcPr/>
                </a:tc>
                <a:tc>
                  <a:txBody>
                    <a:bodyPr/>
                    <a:lstStyle/>
                    <a:p>
                      <a:r>
                        <a:rPr lang="en-US" dirty="0"/>
                        <a:t>Est. $6 million</a:t>
                      </a:r>
                    </a:p>
                  </a:txBody>
                  <a:tcPr/>
                </a:tc>
                <a:tc>
                  <a:txBody>
                    <a:bodyPr/>
                    <a:lstStyle/>
                    <a:p>
                      <a:pPr algn="l"/>
                      <a:r>
                        <a:rPr lang="en-US" dirty="0"/>
                        <a:t>40%*</a:t>
                      </a:r>
                    </a:p>
                  </a:txBody>
                  <a:tcPr/>
                </a:tc>
                <a:extLst>
                  <a:ext uri="{0D108BD9-81ED-4DB2-BD59-A6C34878D82A}">
                    <a16:rowId xmlns:a16="http://schemas.microsoft.com/office/drawing/2014/main" val="459409599"/>
                  </a:ext>
                </a:extLst>
              </a:tr>
            </a:tbl>
          </a:graphicData>
        </a:graphic>
      </p:graphicFrame>
      <p:sp>
        <p:nvSpPr>
          <p:cNvPr id="4" name="Slide Number Placeholder 3">
            <a:extLst>
              <a:ext uri="{FF2B5EF4-FFF2-40B4-BE49-F238E27FC236}">
                <a16:creationId xmlns:a16="http://schemas.microsoft.com/office/drawing/2014/main" id="{20928AFD-34EA-4772-B6A5-C83CC87F1F20}"/>
              </a:ext>
            </a:extLst>
          </p:cNvPr>
          <p:cNvSpPr>
            <a:spLocks noGrp="1"/>
          </p:cNvSpPr>
          <p:nvPr>
            <p:ph type="sldNum" sz="quarter" idx="4"/>
          </p:nvPr>
        </p:nvSpPr>
        <p:spPr/>
        <p:txBody>
          <a:bodyPr/>
          <a:lstStyle/>
          <a:p>
            <a:fld id="{61445BA3-2CB5-7C4E-ABD2-87FA1F6BEAE1}" type="slidenum">
              <a:rPr lang="en-US" smtClean="0"/>
              <a:pPr/>
              <a:t>7</a:t>
            </a:fld>
            <a:endParaRPr lang="en-US"/>
          </a:p>
        </p:txBody>
      </p:sp>
      <p:sp>
        <p:nvSpPr>
          <p:cNvPr id="5" name="Title 4">
            <a:extLst>
              <a:ext uri="{FF2B5EF4-FFF2-40B4-BE49-F238E27FC236}">
                <a16:creationId xmlns:a16="http://schemas.microsoft.com/office/drawing/2014/main" id="{08709A09-0529-4FFF-AB0F-D8B748A3DB27}"/>
              </a:ext>
            </a:extLst>
          </p:cNvPr>
          <p:cNvSpPr>
            <a:spLocks noGrp="1"/>
          </p:cNvSpPr>
          <p:nvPr>
            <p:ph type="title"/>
          </p:nvPr>
        </p:nvSpPr>
        <p:spPr/>
        <p:txBody>
          <a:bodyPr/>
          <a:lstStyle/>
          <a:p>
            <a:r>
              <a:rPr lang="en-US" sz="3600" dirty="0"/>
              <a:t>Federal Estate Tax</a:t>
            </a:r>
          </a:p>
        </p:txBody>
      </p:sp>
      <p:sp>
        <p:nvSpPr>
          <p:cNvPr id="7" name="TextBox 6">
            <a:extLst>
              <a:ext uri="{FF2B5EF4-FFF2-40B4-BE49-F238E27FC236}">
                <a16:creationId xmlns:a16="http://schemas.microsoft.com/office/drawing/2014/main" id="{ECFCF5FE-7C3A-4F25-A355-C658672CFC40}"/>
              </a:ext>
            </a:extLst>
          </p:cNvPr>
          <p:cNvSpPr txBox="1"/>
          <p:nvPr/>
        </p:nvSpPr>
        <p:spPr>
          <a:xfrm>
            <a:off x="1122587" y="5619249"/>
            <a:ext cx="9946826" cy="369332"/>
          </a:xfrm>
          <a:prstGeom prst="rect">
            <a:avLst/>
          </a:prstGeom>
          <a:noFill/>
        </p:spPr>
        <p:txBody>
          <a:bodyPr wrap="none" rtlCol="0">
            <a:spAutoFit/>
          </a:bodyPr>
          <a:lstStyle/>
          <a:p>
            <a:r>
              <a:rPr lang="en-US" dirty="0"/>
              <a:t>* 2026 amounts reflect scheduled sunsetting of changes made by TCJA 2017, beginning January 1, 2026.</a:t>
            </a:r>
          </a:p>
        </p:txBody>
      </p:sp>
      <p:sp>
        <p:nvSpPr>
          <p:cNvPr id="8" name="TextBox 7">
            <a:extLst>
              <a:ext uri="{FF2B5EF4-FFF2-40B4-BE49-F238E27FC236}">
                <a16:creationId xmlns:a16="http://schemas.microsoft.com/office/drawing/2014/main" id="{A871888D-73C1-441A-8142-8F161F5E69B5}"/>
              </a:ext>
            </a:extLst>
          </p:cNvPr>
          <p:cNvSpPr txBox="1"/>
          <p:nvPr/>
        </p:nvSpPr>
        <p:spPr>
          <a:xfrm>
            <a:off x="3571923" y="6459866"/>
            <a:ext cx="6097656" cy="261610"/>
          </a:xfrm>
          <a:prstGeom prst="rect">
            <a:avLst/>
          </a:prstGeom>
          <a:noFill/>
        </p:spPr>
        <p:txBody>
          <a:bodyPr wrap="square">
            <a:spAutoFit/>
          </a:bodyPr>
          <a:lstStyle/>
          <a:p>
            <a:r>
              <a:rPr lang="en-US" sz="1100" dirty="0">
                <a:ln w="0" cmpd="sng">
                  <a:noFill/>
                </a:ln>
                <a:solidFill>
                  <a:srgbClr val="333333"/>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p:txBody>
      </p:sp>
    </p:spTree>
    <p:extLst>
      <p:ext uri="{BB962C8B-B14F-4D97-AF65-F5344CB8AC3E}">
        <p14:creationId xmlns:p14="http://schemas.microsoft.com/office/powerpoint/2010/main" val="3136342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E1B3D0-BA42-4B91-969D-2853F119FEE3}"/>
              </a:ext>
            </a:extLst>
          </p:cNvPr>
          <p:cNvSpPr>
            <a:spLocks noGrp="1"/>
          </p:cNvSpPr>
          <p:nvPr>
            <p:ph type="sldNum" sz="quarter" idx="11"/>
          </p:nvPr>
        </p:nvSpPr>
        <p:spPr/>
        <p:txBody>
          <a:bodyPr/>
          <a:lstStyle/>
          <a:p>
            <a:fld id="{13CF28CE-A392-6E4E-B8A8-233A7BF58CFD}" type="slidenum">
              <a:rPr lang="en-US" smtClean="0"/>
              <a:pPr/>
              <a:t>8</a:t>
            </a:fld>
            <a:endParaRPr lang="en-US" dirty="0"/>
          </a:p>
        </p:txBody>
      </p:sp>
      <p:sp>
        <p:nvSpPr>
          <p:cNvPr id="4" name="Title 3">
            <a:extLst>
              <a:ext uri="{FF2B5EF4-FFF2-40B4-BE49-F238E27FC236}">
                <a16:creationId xmlns:a16="http://schemas.microsoft.com/office/drawing/2014/main" id="{A39F0926-264F-4EC8-8E8E-38DCE1C4E6DF}"/>
              </a:ext>
            </a:extLst>
          </p:cNvPr>
          <p:cNvSpPr>
            <a:spLocks noGrp="1"/>
          </p:cNvSpPr>
          <p:nvPr>
            <p:ph type="title"/>
          </p:nvPr>
        </p:nvSpPr>
        <p:spPr/>
        <p:txBody>
          <a:bodyPr/>
          <a:lstStyle/>
          <a:p>
            <a:r>
              <a:rPr lang="en-US" sz="3600" dirty="0"/>
              <a:t>Estate tax Planning</a:t>
            </a:r>
            <a:br>
              <a:rPr lang="en-US" sz="3600" dirty="0"/>
            </a:br>
            <a:br>
              <a:rPr lang="en-US" sz="3600" dirty="0"/>
            </a:br>
            <a:r>
              <a:rPr lang="en-US" sz="1800" dirty="0"/>
              <a:t>Goal: Pat and Shelby are in their late 30s. They have a net worth of $10M, including a business valued at $8 million.  Based on today’s exemption, they would not have an estate tax. </a:t>
            </a:r>
            <a:br>
              <a:rPr lang="en-US" sz="1800" dirty="0"/>
            </a:br>
            <a:br>
              <a:rPr lang="en-US" sz="1800" dirty="0"/>
            </a:br>
            <a:r>
              <a:rPr lang="en-US" sz="1800" dirty="0"/>
              <a:t>But the business is growing. If the exemption is $6 million each in 2026, their estate could easily surpass it at the second death.</a:t>
            </a:r>
          </a:p>
        </p:txBody>
      </p:sp>
      <p:pic>
        <p:nvPicPr>
          <p:cNvPr id="20" name="Content Placeholder 19" descr="Family with girl outline">
            <a:extLst>
              <a:ext uri="{FF2B5EF4-FFF2-40B4-BE49-F238E27FC236}">
                <a16:creationId xmlns:a16="http://schemas.microsoft.com/office/drawing/2014/main" id="{EDB4ACB2-1346-4F74-B26D-EBD7CFC6D124}"/>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06332" y="3235311"/>
            <a:ext cx="2248194" cy="2248194"/>
          </a:xfrm>
        </p:spPr>
      </p:pic>
      <p:sp>
        <p:nvSpPr>
          <p:cNvPr id="21" name="Scroll: Vertical 20">
            <a:extLst>
              <a:ext uri="{FF2B5EF4-FFF2-40B4-BE49-F238E27FC236}">
                <a16:creationId xmlns:a16="http://schemas.microsoft.com/office/drawing/2014/main" id="{470E7CC6-3ED9-4448-9ECF-DA01EFED4DD4}"/>
              </a:ext>
            </a:extLst>
          </p:cNvPr>
          <p:cNvSpPr/>
          <p:nvPr/>
        </p:nvSpPr>
        <p:spPr>
          <a:xfrm>
            <a:off x="8921434" y="1093904"/>
            <a:ext cx="1442301" cy="1726924"/>
          </a:xfrm>
          <a:prstGeom prst="verticalScroll">
            <a:avLst/>
          </a:prstGeom>
          <a:solidFill>
            <a:schemeClr val="tx1">
              <a:lumMod val="20000"/>
              <a:lumOff val="80000"/>
            </a:schemeClr>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accent5"/>
                </a:solidFill>
              </a:rPr>
              <a:t>E.g., $2M</a:t>
            </a:r>
          </a:p>
          <a:p>
            <a:pPr algn="ctr"/>
            <a:r>
              <a:rPr lang="en-US" dirty="0">
                <a:solidFill>
                  <a:schemeClr val="accent5"/>
                </a:solidFill>
              </a:rPr>
              <a:t>Estate liquidity need at 2</a:t>
            </a:r>
            <a:r>
              <a:rPr lang="en-US" baseline="30000" dirty="0">
                <a:solidFill>
                  <a:schemeClr val="accent5"/>
                </a:solidFill>
              </a:rPr>
              <a:t>nd</a:t>
            </a:r>
            <a:r>
              <a:rPr lang="en-US" dirty="0">
                <a:solidFill>
                  <a:schemeClr val="accent5"/>
                </a:solidFill>
              </a:rPr>
              <a:t> death</a:t>
            </a:r>
          </a:p>
        </p:txBody>
      </p:sp>
      <p:sp>
        <p:nvSpPr>
          <p:cNvPr id="22" name="Scroll: Vertical 21">
            <a:extLst>
              <a:ext uri="{FF2B5EF4-FFF2-40B4-BE49-F238E27FC236}">
                <a16:creationId xmlns:a16="http://schemas.microsoft.com/office/drawing/2014/main" id="{17C710E4-2300-42C1-88D5-AB7BC26460C3}"/>
              </a:ext>
            </a:extLst>
          </p:cNvPr>
          <p:cNvSpPr/>
          <p:nvPr/>
        </p:nvSpPr>
        <p:spPr>
          <a:xfrm>
            <a:off x="5461803" y="3685880"/>
            <a:ext cx="1268394" cy="1322514"/>
          </a:xfrm>
          <a:prstGeom prst="verticalScroll">
            <a:avLst/>
          </a:prstGeom>
          <a:solidFill>
            <a:schemeClr val="tx1">
              <a:lumMod val="20000"/>
              <a:lumOff val="80000"/>
            </a:schemeClr>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2">
                    <a:lumMod val="50000"/>
                  </a:schemeClr>
                </a:solidFill>
              </a:rPr>
              <a:t>$1M life insurance for survivor needs</a:t>
            </a:r>
          </a:p>
        </p:txBody>
      </p:sp>
      <p:pic>
        <p:nvPicPr>
          <p:cNvPr id="6" name="Graphic 5" descr="Modern architecture outline">
            <a:extLst>
              <a:ext uri="{FF2B5EF4-FFF2-40B4-BE49-F238E27FC236}">
                <a16:creationId xmlns:a16="http://schemas.microsoft.com/office/drawing/2014/main" id="{40CD1DF7-147B-4C76-AB3D-5C1AB38DC6F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57038" y="1074854"/>
            <a:ext cx="1962236" cy="1262994"/>
          </a:xfrm>
          <a:prstGeom prst="rect">
            <a:avLst/>
          </a:prstGeom>
        </p:spPr>
      </p:pic>
      <p:sp>
        <p:nvSpPr>
          <p:cNvPr id="7" name="TextBox 6">
            <a:extLst>
              <a:ext uri="{FF2B5EF4-FFF2-40B4-BE49-F238E27FC236}">
                <a16:creationId xmlns:a16="http://schemas.microsoft.com/office/drawing/2014/main" id="{857B4C45-AD4E-470D-BC08-89BEE072E5A2}"/>
              </a:ext>
            </a:extLst>
          </p:cNvPr>
          <p:cNvSpPr txBox="1"/>
          <p:nvPr/>
        </p:nvSpPr>
        <p:spPr>
          <a:xfrm>
            <a:off x="4626835" y="2140604"/>
            <a:ext cx="2587375" cy="646331"/>
          </a:xfrm>
          <a:prstGeom prst="rect">
            <a:avLst/>
          </a:prstGeom>
          <a:noFill/>
        </p:spPr>
        <p:txBody>
          <a:bodyPr wrap="none" rtlCol="0">
            <a:spAutoFit/>
          </a:bodyPr>
          <a:lstStyle/>
          <a:p>
            <a:r>
              <a:rPr lang="en-US" dirty="0">
                <a:solidFill>
                  <a:srgbClr val="002060"/>
                </a:solidFill>
              </a:rPr>
              <a:t>Business value: $8 million</a:t>
            </a:r>
          </a:p>
          <a:p>
            <a:r>
              <a:rPr lang="en-US" dirty="0">
                <a:solidFill>
                  <a:srgbClr val="002060"/>
                </a:solidFill>
              </a:rPr>
              <a:t> and growing</a:t>
            </a:r>
          </a:p>
        </p:txBody>
      </p:sp>
      <p:pic>
        <p:nvPicPr>
          <p:cNvPr id="5" name="Graphic 4" descr="House outline">
            <a:extLst>
              <a:ext uri="{FF2B5EF4-FFF2-40B4-BE49-F238E27FC236}">
                <a16:creationId xmlns:a16="http://schemas.microsoft.com/office/drawing/2014/main" id="{5CEB5A3C-207E-48CE-A518-49AA60B9ECB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147678" y="3566094"/>
            <a:ext cx="1618648" cy="1618648"/>
          </a:xfrm>
          <a:prstGeom prst="rect">
            <a:avLst/>
          </a:prstGeom>
        </p:spPr>
      </p:pic>
      <p:sp>
        <p:nvSpPr>
          <p:cNvPr id="11" name="TextBox 10">
            <a:extLst>
              <a:ext uri="{FF2B5EF4-FFF2-40B4-BE49-F238E27FC236}">
                <a16:creationId xmlns:a16="http://schemas.microsoft.com/office/drawing/2014/main" id="{29A5C556-5D48-4889-BE0F-EDB76DE13464}"/>
              </a:ext>
            </a:extLst>
          </p:cNvPr>
          <p:cNvSpPr txBox="1"/>
          <p:nvPr/>
        </p:nvSpPr>
        <p:spPr>
          <a:xfrm>
            <a:off x="4165382" y="6537218"/>
            <a:ext cx="6097656" cy="261610"/>
          </a:xfrm>
          <a:prstGeom prst="rect">
            <a:avLst/>
          </a:prstGeom>
          <a:noFill/>
        </p:spPr>
        <p:txBody>
          <a:bodyPr wrap="square">
            <a:spAutoFit/>
          </a:bodyPr>
          <a:lstStyle/>
          <a:p>
            <a:r>
              <a:rPr lang="en-US" sz="1100" dirty="0">
                <a:ln w="0" cmpd="sng">
                  <a:noFill/>
                </a:ln>
                <a:solidFill>
                  <a:srgbClr val="333333"/>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p:txBody>
      </p:sp>
    </p:spTree>
    <p:extLst>
      <p:ext uri="{BB962C8B-B14F-4D97-AF65-F5344CB8AC3E}">
        <p14:creationId xmlns:p14="http://schemas.microsoft.com/office/powerpoint/2010/main" val="93416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E1B3D0-BA42-4B91-969D-2853F119FEE3}"/>
              </a:ext>
            </a:extLst>
          </p:cNvPr>
          <p:cNvSpPr>
            <a:spLocks noGrp="1"/>
          </p:cNvSpPr>
          <p:nvPr>
            <p:ph type="sldNum" sz="quarter" idx="11"/>
          </p:nvPr>
        </p:nvSpPr>
        <p:spPr/>
        <p:txBody>
          <a:bodyPr/>
          <a:lstStyle/>
          <a:p>
            <a:fld id="{13CF28CE-A392-6E4E-B8A8-233A7BF58CFD}" type="slidenum">
              <a:rPr lang="en-US" smtClean="0"/>
              <a:pPr/>
              <a:t>9</a:t>
            </a:fld>
            <a:endParaRPr lang="en-US" dirty="0"/>
          </a:p>
        </p:txBody>
      </p:sp>
      <p:sp>
        <p:nvSpPr>
          <p:cNvPr id="4" name="Title 3">
            <a:extLst>
              <a:ext uri="{FF2B5EF4-FFF2-40B4-BE49-F238E27FC236}">
                <a16:creationId xmlns:a16="http://schemas.microsoft.com/office/drawing/2014/main" id="{A39F0926-264F-4EC8-8E8E-38DCE1C4E6DF}"/>
              </a:ext>
            </a:extLst>
          </p:cNvPr>
          <p:cNvSpPr>
            <a:spLocks noGrp="1"/>
          </p:cNvSpPr>
          <p:nvPr>
            <p:ph type="title"/>
          </p:nvPr>
        </p:nvSpPr>
        <p:spPr/>
        <p:txBody>
          <a:bodyPr/>
          <a:lstStyle/>
          <a:p>
            <a:r>
              <a:rPr lang="en-US" sz="3600" dirty="0"/>
              <a:t>Estate tax</a:t>
            </a:r>
            <a:br>
              <a:rPr lang="en-US" sz="3600" dirty="0"/>
            </a:br>
            <a:r>
              <a:rPr lang="en-US" sz="3600" dirty="0"/>
              <a:t>exposure </a:t>
            </a:r>
            <a:br>
              <a:rPr lang="en-US" sz="3600" dirty="0"/>
            </a:br>
            <a:r>
              <a:rPr lang="en-US" sz="3600" dirty="0"/>
              <a:t>report</a:t>
            </a:r>
            <a:br>
              <a:rPr lang="en-US" sz="3600" dirty="0"/>
            </a:br>
            <a:br>
              <a:rPr lang="en-US" sz="3600" dirty="0"/>
            </a:br>
            <a:r>
              <a:rPr lang="en-US" sz="1800" dirty="0"/>
              <a:t>The chart shows estate projections for a married couple with a net worth of  $10,000,000 today.</a:t>
            </a:r>
            <a:br>
              <a:rPr lang="en-US" sz="1800" dirty="0"/>
            </a:br>
            <a:br>
              <a:rPr lang="en-US" sz="1800" dirty="0"/>
            </a:br>
            <a:r>
              <a:rPr lang="en-US" sz="1800" dirty="0"/>
              <a:t>Assumes estate growth rates of 4% and 6%.</a:t>
            </a:r>
            <a:br>
              <a:rPr lang="en-US" sz="1800" dirty="0"/>
            </a:br>
            <a:br>
              <a:rPr lang="en-US" sz="1800" dirty="0"/>
            </a:br>
            <a:br>
              <a:rPr lang="en-US" sz="1800" dirty="0"/>
            </a:br>
            <a:endParaRPr lang="en-US" sz="1800" dirty="0"/>
          </a:p>
        </p:txBody>
      </p:sp>
      <p:pic>
        <p:nvPicPr>
          <p:cNvPr id="12" name="Picture 11">
            <a:extLst>
              <a:ext uri="{FF2B5EF4-FFF2-40B4-BE49-F238E27FC236}">
                <a16:creationId xmlns:a16="http://schemas.microsoft.com/office/drawing/2014/main" id="{63CABC6A-BD39-4D9F-9147-38767F855D6A}"/>
              </a:ext>
            </a:extLst>
          </p:cNvPr>
          <p:cNvPicPr>
            <a:picLocks noChangeAspect="1"/>
          </p:cNvPicPr>
          <p:nvPr/>
        </p:nvPicPr>
        <p:blipFill>
          <a:blip r:embed="rId3"/>
          <a:stretch>
            <a:fillRect/>
          </a:stretch>
        </p:blipFill>
        <p:spPr>
          <a:xfrm>
            <a:off x="5150510" y="431998"/>
            <a:ext cx="5782146" cy="3787305"/>
          </a:xfrm>
          <a:prstGeom prst="rect">
            <a:avLst/>
          </a:prstGeom>
          <a:noFill/>
        </p:spPr>
      </p:pic>
      <p:sp>
        <p:nvSpPr>
          <p:cNvPr id="17" name="TextBox 16">
            <a:extLst>
              <a:ext uri="{FF2B5EF4-FFF2-40B4-BE49-F238E27FC236}">
                <a16:creationId xmlns:a16="http://schemas.microsoft.com/office/drawing/2014/main" id="{232C0A56-F46F-4077-81B4-5DB58907825A}"/>
              </a:ext>
            </a:extLst>
          </p:cNvPr>
          <p:cNvSpPr txBox="1"/>
          <p:nvPr/>
        </p:nvSpPr>
        <p:spPr>
          <a:xfrm>
            <a:off x="5201400" y="4219303"/>
            <a:ext cx="5701731" cy="2308324"/>
          </a:xfrm>
          <a:prstGeom prst="rect">
            <a:avLst/>
          </a:prstGeom>
          <a:noFill/>
        </p:spPr>
        <p:txBody>
          <a:bodyPr wrap="square">
            <a:spAutoFit/>
          </a:bodyPr>
          <a:lstStyle/>
          <a:p>
            <a:r>
              <a:rPr lang="en-US" sz="1400" b="1" i="0" u="none" strike="noStrike" baseline="0" dirty="0">
                <a:solidFill>
                  <a:srgbClr val="0066CC"/>
                </a:solidFill>
                <a:latin typeface="FS Elliot Pro" panose="02000503040000020004" pitchFamily="50" charset="0"/>
              </a:rPr>
              <a:t>Here's how we calculated the results</a:t>
            </a:r>
            <a:r>
              <a:rPr lang="en-US" sz="2400" b="1" i="0" u="none" strike="noStrike" baseline="0" dirty="0">
                <a:solidFill>
                  <a:srgbClr val="0066CC"/>
                </a:solidFill>
                <a:latin typeface="FS Elliot Pro" panose="02000503040000020004" pitchFamily="50" charset="0"/>
              </a:rPr>
              <a:t>	</a:t>
            </a:r>
            <a:r>
              <a:rPr lang="en-US" sz="1400" b="0" i="0" u="none" strike="noStrike" baseline="0" dirty="0">
                <a:solidFill>
                  <a:srgbClr val="000000"/>
                </a:solidFill>
                <a:latin typeface="Arial" panose="020B0604020202020204" pitchFamily="34" charset="0"/>
              </a:rPr>
              <a:t>			</a:t>
            </a:r>
          </a:p>
          <a:p>
            <a:pPr marL="285750" indent="-285750" algn="l">
              <a:buFont typeface="Arial" panose="020B0604020202020204" pitchFamily="34" charset="0"/>
              <a:buChar char="•"/>
            </a:pPr>
            <a:r>
              <a:rPr lang="en-US" sz="1400" b="0" i="0" u="none" strike="noStrike" baseline="0" dirty="0">
                <a:solidFill>
                  <a:srgbClr val="333333"/>
                </a:solidFill>
                <a:latin typeface="FS Elliot Pro" panose="02000503040000020004" pitchFamily="50" charset="0"/>
              </a:rPr>
              <a:t>Current planning results in zero estate tax liability at first death through effective use of the estate tax exemption and marital deduction, as needed.</a:t>
            </a:r>
          </a:p>
          <a:p>
            <a:pPr marL="285750" indent="-285750" algn="l">
              <a:buFont typeface="Arial" panose="020B0604020202020204" pitchFamily="34" charset="0"/>
              <a:buChar char="•"/>
            </a:pPr>
            <a:r>
              <a:rPr lang="en-US" sz="1400" b="0" i="0" u="none" strike="noStrike" baseline="0" dirty="0">
                <a:solidFill>
                  <a:srgbClr val="333333"/>
                </a:solidFill>
                <a:latin typeface="FS Elliot Pro" panose="02000503040000020004" pitchFamily="50" charset="0"/>
              </a:rPr>
              <a:t>Estate tax exemption indexed at 2% based on Chained Consumer Price Index (C-CPI).</a:t>
            </a:r>
          </a:p>
          <a:p>
            <a:pPr marL="285750" indent="-285750" algn="l">
              <a:buFont typeface="Arial" panose="020B0604020202020204" pitchFamily="34" charset="0"/>
              <a:buChar char="•"/>
            </a:pPr>
            <a:r>
              <a:rPr lang="en-US" sz="1400" b="0" i="0" u="none" strike="noStrike" baseline="0" dirty="0">
                <a:solidFill>
                  <a:srgbClr val="333333"/>
                </a:solidFill>
                <a:latin typeface="FS Elliot Pro" panose="02000503040000020004" pitchFamily="50" charset="0"/>
              </a:rPr>
              <a:t>Estate tax rate is 40%.</a:t>
            </a:r>
            <a:r>
              <a:rPr lang="en-US" sz="1800" b="0" i="0" u="none" strike="noStrike" baseline="0" dirty="0">
                <a:solidFill>
                  <a:srgbClr val="333333"/>
                </a:solidFill>
                <a:latin typeface="FS Elliot Pro" panose="02000503040000020004" pitchFamily="50" charset="0"/>
              </a:rPr>
              <a:t>						</a:t>
            </a:r>
            <a:endParaRPr lang="en-US" sz="1800" b="0" i="0" u="none" strike="noStrike" baseline="0" dirty="0">
              <a:solidFill>
                <a:srgbClr val="000000"/>
              </a:solidFill>
              <a:latin typeface="Arial" panose="020B0604020202020204" pitchFamily="34" charset="0"/>
            </a:endParaRPr>
          </a:p>
        </p:txBody>
      </p:sp>
      <p:sp>
        <p:nvSpPr>
          <p:cNvPr id="7" name="TextBox 6">
            <a:extLst>
              <a:ext uri="{FF2B5EF4-FFF2-40B4-BE49-F238E27FC236}">
                <a16:creationId xmlns:a16="http://schemas.microsoft.com/office/drawing/2014/main" id="{086FB6D1-9474-4BD2-B125-022C04F2B325}"/>
              </a:ext>
            </a:extLst>
          </p:cNvPr>
          <p:cNvSpPr txBox="1"/>
          <p:nvPr/>
        </p:nvSpPr>
        <p:spPr>
          <a:xfrm>
            <a:off x="4549636" y="6537218"/>
            <a:ext cx="6097656" cy="261610"/>
          </a:xfrm>
          <a:prstGeom prst="rect">
            <a:avLst/>
          </a:prstGeom>
          <a:noFill/>
        </p:spPr>
        <p:txBody>
          <a:bodyPr wrap="square">
            <a:spAutoFit/>
          </a:bodyPr>
          <a:lstStyle/>
          <a:p>
            <a:r>
              <a:rPr lang="en-US" sz="1100" dirty="0">
                <a:ln w="0" cmpd="sng">
                  <a:noFill/>
                </a:ln>
                <a:solidFill>
                  <a:srgbClr val="333333"/>
                </a:solidFill>
                <a:effectLst>
                  <a:outerShdw blurRad="50800" dist="50800" dir="5400000" sx="1000" sy="1000" algn="ctr" rotWithShape="0">
                    <a:srgbClr val="000000">
                      <a:alpha val="43137"/>
                    </a:srgbClr>
                  </a:outerShdw>
                </a:effectLst>
                <a:latin typeface="FS Elliot Pro" pitchFamily="50" charset="0"/>
              </a:rPr>
              <a:t>For financial professional use only. Not for distribution to the public.</a:t>
            </a:r>
          </a:p>
        </p:txBody>
      </p:sp>
    </p:spTree>
    <p:extLst>
      <p:ext uri="{BB962C8B-B14F-4D97-AF65-F5344CB8AC3E}">
        <p14:creationId xmlns:p14="http://schemas.microsoft.com/office/powerpoint/2010/main" val="3165682207"/>
      </p:ext>
    </p:extLst>
  </p:cSld>
  <p:clrMapOvr>
    <a:masterClrMapping/>
  </p:clrMapOvr>
</p:sld>
</file>

<file path=ppt/theme/theme1.xml><?xml version="1.0" encoding="utf-8"?>
<a:theme xmlns:a="http://schemas.openxmlformats.org/drawingml/2006/main" name="1_Office Theme">
  <a:themeElements>
    <a:clrScheme name="Principal">
      <a:dk1>
        <a:srgbClr val="8C8D8E"/>
      </a:dk1>
      <a:lt1>
        <a:sysClr val="window" lastClr="FFFFFF"/>
      </a:lt1>
      <a:dk2>
        <a:srgbClr val="464E7E"/>
      </a:dk2>
      <a:lt2>
        <a:srgbClr val="0091DA"/>
      </a:lt2>
      <a:accent1>
        <a:srgbClr val="00C4D9"/>
      </a:accent1>
      <a:accent2>
        <a:srgbClr val="00C19F"/>
      </a:accent2>
      <a:accent3>
        <a:srgbClr val="F2AF32"/>
      </a:accent3>
      <a:accent4>
        <a:srgbClr val="FF9231"/>
      </a:accent4>
      <a:accent5>
        <a:srgbClr val="162B48"/>
      </a:accent5>
      <a:accent6>
        <a:srgbClr val="0076CF"/>
      </a:accent6>
      <a:hlink>
        <a:srgbClr val="00C4D9"/>
      </a:hlink>
      <a:folHlink>
        <a:srgbClr val="162B4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681</TotalTime>
  <Words>2513</Words>
  <Application>Microsoft Office PowerPoint</Application>
  <PresentationFormat>Widescreen</PresentationFormat>
  <Paragraphs>332</Paragraphs>
  <Slides>23</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.PingFang SC Regular</vt:lpstr>
      <vt:lpstr>Arial</vt:lpstr>
      <vt:lpstr>Calibri</vt:lpstr>
      <vt:lpstr>FS Elliot Pro</vt:lpstr>
      <vt:lpstr>FS Elliot Pro Light</vt:lpstr>
      <vt:lpstr>FSElliotPro</vt:lpstr>
      <vt:lpstr>STIXGeneral-Regular</vt:lpstr>
      <vt:lpstr>1_Office Theme</vt:lpstr>
      <vt:lpstr>PowerPoint Presentation</vt:lpstr>
      <vt:lpstr>Estate planning solutions for each need:</vt:lpstr>
      <vt:lpstr>Potential objectives of trusts</vt:lpstr>
      <vt:lpstr>Potential objectives of an irrevocable trust</vt:lpstr>
      <vt:lpstr>Estate and trust planning  How an irrevocable life insurance trust works</vt:lpstr>
      <vt:lpstr>Estate and trust planning  Irrevocable life insurance trust funding</vt:lpstr>
      <vt:lpstr>Federal Estate Tax</vt:lpstr>
      <vt:lpstr>Estate tax Planning  Goal: Pat and Shelby are in their late 30s. They have a net worth of $10M, including a business valued at $8 million.  Based on today’s exemption, they would not have an estate tax.   But the business is growing. If the exemption is $6 million each in 2026, their estate could easily surpass it at the second death.</vt:lpstr>
      <vt:lpstr>Estate tax exposure  report  The chart shows estate projections for a married couple with a net worth of  $10,000,000 today.  Assumes estate growth rates of 4% and 6%.   </vt:lpstr>
      <vt:lpstr>Irrevocable trust with flexibility</vt:lpstr>
      <vt:lpstr>Irrevocable trust with SLAT feature</vt:lpstr>
      <vt:lpstr>Irrevocable trust: 2022   Pat and Shelby purchase the life insurance they intend for their estate tax liquidity in an ILIT, so that the death benefit is not included in their taxable estate.</vt:lpstr>
      <vt:lpstr>Irrevocable Trust with SLAT Feature</vt:lpstr>
      <vt:lpstr>Irrevocable trust: changing needs  It is 10 years later, and Pat and Shelby have divorced. Pat and Shelby’s child is now a teenager.</vt:lpstr>
      <vt:lpstr>Irrevocable trusts  It is now 20 years since the ILIT was established, and Pat has married Mason. They are in their late 50s.  The business growth has leveled and faces much stiffer competition. Their net worth is well below the Federal estate tax exemption amount. </vt:lpstr>
      <vt:lpstr>Irrevocable Trust with SLAT Feature</vt:lpstr>
      <vt:lpstr>Irrevocable Trust with SLAT Feature</vt:lpstr>
      <vt:lpstr>Estate and trust planning  Why review estate plans now?</vt:lpstr>
      <vt:lpstr>Estate and trust planning  How to get started</vt:lpstr>
      <vt:lpstr>Business &amp; Advanced Solutions hotline</vt:lpstr>
      <vt:lpstr>Questions? </vt:lpstr>
      <vt:lpstr>Let’s connect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Caudill, April</dc:creator>
  <cp:lastModifiedBy>Bloom, Melissa</cp:lastModifiedBy>
  <cp:revision>23</cp:revision>
  <dcterms:created xsi:type="dcterms:W3CDTF">2022-08-25T21:48:54Z</dcterms:created>
  <dcterms:modified xsi:type="dcterms:W3CDTF">2022-09-26T19:42:23Z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1a85edf-1344-4c6a-a94e-0a9833d749f3_Enabled">
    <vt:lpwstr>true</vt:lpwstr>
  </property>
  <property fmtid="{D5CDD505-2E9C-101B-9397-08002B2CF9AE}" pid="3" name="MSIP_Label_f1a85edf-1344-4c6a-a94e-0a9833d749f3_SetDate">
    <vt:lpwstr>2022-09-26T19:42:08Z</vt:lpwstr>
  </property>
  <property fmtid="{D5CDD505-2E9C-101B-9397-08002B2CF9AE}" pid="4" name="MSIP_Label_f1a85edf-1344-4c6a-a94e-0a9833d749f3_Method">
    <vt:lpwstr>Privileged</vt:lpwstr>
  </property>
  <property fmtid="{D5CDD505-2E9C-101B-9397-08002B2CF9AE}" pid="5" name="MSIP_Label_f1a85edf-1344-4c6a-a94e-0a9833d749f3_Name">
    <vt:lpwstr>Personal</vt:lpwstr>
  </property>
  <property fmtid="{D5CDD505-2E9C-101B-9397-08002B2CF9AE}" pid="6" name="MSIP_Label_f1a85edf-1344-4c6a-a94e-0a9833d749f3_SiteId">
    <vt:lpwstr>3bea478c-1684-4a8c-8e85-045ec54ba430</vt:lpwstr>
  </property>
  <property fmtid="{D5CDD505-2E9C-101B-9397-08002B2CF9AE}" pid="7" name="MSIP_Label_f1a85edf-1344-4c6a-a94e-0a9833d749f3_ActionId">
    <vt:lpwstr>235249f3-f6ef-4263-a2a8-afeafac9027e</vt:lpwstr>
  </property>
  <property fmtid="{D5CDD505-2E9C-101B-9397-08002B2CF9AE}" pid="8" name="MSIP_Label_f1a85edf-1344-4c6a-a94e-0a9833d749f3_ContentBits">
    <vt:lpwstr>2</vt:lpwstr>
  </property>
</Properties>
</file>