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95_DDFF94F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BA_649CCA5D.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B9_5D180DC2.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 id="2147483764" r:id="rId5"/>
  </p:sldMasterIdLst>
  <p:notesMasterIdLst>
    <p:notesMasterId r:id="rId34"/>
  </p:notesMasterIdLst>
  <p:handoutMasterIdLst>
    <p:handoutMasterId r:id="rId35"/>
  </p:handoutMasterIdLst>
  <p:sldIdLst>
    <p:sldId id="404" r:id="rId6"/>
    <p:sldId id="277" r:id="rId7"/>
    <p:sldId id="405" r:id="rId8"/>
    <p:sldId id="430" r:id="rId9"/>
    <p:sldId id="429" r:id="rId10"/>
    <p:sldId id="431" r:id="rId11"/>
    <p:sldId id="378" r:id="rId12"/>
    <p:sldId id="442" r:id="rId13"/>
    <p:sldId id="379" r:id="rId14"/>
    <p:sldId id="377" r:id="rId15"/>
    <p:sldId id="382" r:id="rId16"/>
    <p:sldId id="432" r:id="rId17"/>
    <p:sldId id="433" r:id="rId18"/>
    <p:sldId id="441" r:id="rId19"/>
    <p:sldId id="388" r:id="rId20"/>
    <p:sldId id="389" r:id="rId21"/>
    <p:sldId id="437" r:id="rId22"/>
    <p:sldId id="439" r:id="rId23"/>
    <p:sldId id="392" r:id="rId24"/>
    <p:sldId id="420" r:id="rId25"/>
    <p:sldId id="421" r:id="rId26"/>
    <p:sldId id="422" r:id="rId27"/>
    <p:sldId id="396" r:id="rId28"/>
    <p:sldId id="424" r:id="rId29"/>
    <p:sldId id="425" r:id="rId30"/>
    <p:sldId id="426" r:id="rId31"/>
    <p:sldId id="427" r:id="rId32"/>
    <p:sldId id="42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orient="horz" pos="112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786849-FED1-CC8F-9A11-E574AAD61514}" name="Scott, Keith" initials="SK" userId="S::scott.keith@principal.com::540b541c-36d8-4085-b40d-10d8fc246d1e" providerId="AD"/>
  <p188:author id="{90CF2A6E-BDF8-B9DD-92E7-D7DCE834C562}" name="Scott, Keith" initials="SK" userId="S::Scott.Keith@principal.com::540b541c-36d8-4085-b40d-10d8fc246d1e" providerId="AD"/>
  <p188:author id="{4AF3607F-97F8-8111-C71E-EE868D127FCE}" name="Van Zomeren, Avis" initials="VZA" userId="S::vanzomeren.avis@principal.com::03df3120-c255-4331-a09b-f426c2c4e6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273F"/>
    <a:srgbClr val="2D78C0"/>
    <a:srgbClr val="FFFFFF"/>
    <a:srgbClr val="00C4D9"/>
    <a:srgbClr val="0091DA"/>
    <a:srgbClr val="0076CF"/>
    <a:srgbClr val="55FFF5"/>
    <a:srgbClr val="9E8BFF"/>
    <a:srgbClr val="BDE4F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36" autoAdjust="0"/>
  </p:normalViewPr>
  <p:slideViewPr>
    <p:cSldViewPr snapToGrid="0">
      <p:cViewPr varScale="1">
        <p:scale>
          <a:sx n="59" d="100"/>
          <a:sy n="59" d="100"/>
        </p:scale>
        <p:origin x="1140" y="84"/>
      </p:cViewPr>
      <p:guideLst>
        <p:guide orient="horz" pos="2112"/>
        <p:guide orient="horz" pos="112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Keith" userId="540b541c-36d8-4085-b40d-10d8fc246d1e" providerId="ADAL" clId="{43D1B6E6-C370-460C-94A0-110DDFAEB8E9}"/>
    <pc:docChg chg="undo custSel addSld delSld modSld modMainMaster">
      <pc:chgData name="Scott, Keith" userId="540b541c-36d8-4085-b40d-10d8fc246d1e" providerId="ADAL" clId="{43D1B6E6-C370-460C-94A0-110DDFAEB8E9}" dt="2023-08-07T17:39:57.411" v="654" actId="14100"/>
      <pc:docMkLst>
        <pc:docMk/>
      </pc:docMkLst>
      <pc:sldChg chg="modSp mod">
        <pc:chgData name="Scott, Keith" userId="540b541c-36d8-4085-b40d-10d8fc246d1e" providerId="ADAL" clId="{43D1B6E6-C370-460C-94A0-110DDFAEB8E9}" dt="2023-08-07T16:40:47.684" v="137" actId="27636"/>
        <pc:sldMkLst>
          <pc:docMk/>
          <pc:sldMk cId="739972946" sldId="277"/>
        </pc:sldMkLst>
        <pc:spChg chg="mod">
          <ac:chgData name="Scott, Keith" userId="540b541c-36d8-4085-b40d-10d8fc246d1e" providerId="ADAL" clId="{43D1B6E6-C370-460C-94A0-110DDFAEB8E9}" dt="2023-08-07T16:39:09.902" v="114" actId="20577"/>
          <ac:spMkLst>
            <pc:docMk/>
            <pc:sldMk cId="739972946" sldId="277"/>
            <ac:spMk id="2" creationId="{00000000-0000-0000-0000-000000000000}"/>
          </ac:spMkLst>
        </pc:spChg>
        <pc:spChg chg="mod">
          <ac:chgData name="Scott, Keith" userId="540b541c-36d8-4085-b40d-10d8fc246d1e" providerId="ADAL" clId="{43D1B6E6-C370-460C-94A0-110DDFAEB8E9}" dt="2023-08-07T16:40:47.684" v="137" actId="27636"/>
          <ac:spMkLst>
            <pc:docMk/>
            <pc:sldMk cId="739972946" sldId="277"/>
            <ac:spMk id="3" creationId="{00000000-0000-0000-0000-000000000000}"/>
          </ac:spMkLst>
        </pc:spChg>
      </pc:sldChg>
      <pc:sldChg chg="addSp modSp add del mod">
        <pc:chgData name="Scott, Keith" userId="540b541c-36d8-4085-b40d-10d8fc246d1e" providerId="ADAL" clId="{43D1B6E6-C370-460C-94A0-110DDFAEB8E9}" dt="2023-08-07T17:33:30.976" v="610" actId="47"/>
        <pc:sldMkLst>
          <pc:docMk/>
          <pc:sldMk cId="2817463864" sldId="368"/>
        </pc:sldMkLst>
        <pc:spChg chg="add mod">
          <ac:chgData name="Scott, Keith" userId="540b541c-36d8-4085-b40d-10d8fc246d1e" providerId="ADAL" clId="{43D1B6E6-C370-460C-94A0-110DDFAEB8E9}" dt="2023-08-07T17:08:48.718" v="589" actId="1076"/>
          <ac:spMkLst>
            <pc:docMk/>
            <pc:sldMk cId="2817463864" sldId="368"/>
            <ac:spMk id="3" creationId="{98E9E9F5-845A-1485-E933-DBE07C864D8D}"/>
          </ac:spMkLst>
        </pc:spChg>
      </pc:sldChg>
      <pc:sldChg chg="delSp modSp mod">
        <pc:chgData name="Scott, Keith" userId="540b541c-36d8-4085-b40d-10d8fc246d1e" providerId="ADAL" clId="{43D1B6E6-C370-460C-94A0-110DDFAEB8E9}" dt="2023-08-07T16:44:54.291" v="175" actId="20577"/>
        <pc:sldMkLst>
          <pc:docMk/>
          <pc:sldMk cId="3196194841" sldId="378"/>
        </pc:sldMkLst>
        <pc:spChg chg="del">
          <ac:chgData name="Scott, Keith" userId="540b541c-36d8-4085-b40d-10d8fc246d1e" providerId="ADAL" clId="{43D1B6E6-C370-460C-94A0-110DDFAEB8E9}" dt="2023-08-07T16:44:14.755" v="154" actId="478"/>
          <ac:spMkLst>
            <pc:docMk/>
            <pc:sldMk cId="3196194841" sldId="378"/>
            <ac:spMk id="2" creationId="{3039D9CA-BA57-1ECE-F875-8B848515F584}"/>
          </ac:spMkLst>
        </pc:spChg>
        <pc:spChg chg="del">
          <ac:chgData name="Scott, Keith" userId="540b541c-36d8-4085-b40d-10d8fc246d1e" providerId="ADAL" clId="{43D1B6E6-C370-460C-94A0-110DDFAEB8E9}" dt="2023-08-07T16:44:14.755" v="154" actId="478"/>
          <ac:spMkLst>
            <pc:docMk/>
            <pc:sldMk cId="3196194841" sldId="378"/>
            <ac:spMk id="3" creationId="{ED7DECFB-FF48-D887-D933-B5869147BC3A}"/>
          </ac:spMkLst>
        </pc:spChg>
        <pc:spChg chg="mod">
          <ac:chgData name="Scott, Keith" userId="540b541c-36d8-4085-b40d-10d8fc246d1e" providerId="ADAL" clId="{43D1B6E6-C370-460C-94A0-110DDFAEB8E9}" dt="2023-08-07T16:44:54.291" v="175" actId="20577"/>
          <ac:spMkLst>
            <pc:docMk/>
            <pc:sldMk cId="3196194841" sldId="378"/>
            <ac:spMk id="4" creationId="{E09F6E2B-97C6-1EEB-A769-4160C61FBE9F}"/>
          </ac:spMkLst>
        </pc:spChg>
        <pc:spChg chg="mod">
          <ac:chgData name="Scott, Keith" userId="540b541c-36d8-4085-b40d-10d8fc246d1e" providerId="ADAL" clId="{43D1B6E6-C370-460C-94A0-110DDFAEB8E9}" dt="2023-08-07T16:44:24.739" v="165" actId="1035"/>
          <ac:spMkLst>
            <pc:docMk/>
            <pc:sldMk cId="3196194841" sldId="378"/>
            <ac:spMk id="6" creationId="{E660FD9C-9E58-0172-0E05-6150BC7C75BF}"/>
          </ac:spMkLst>
        </pc:spChg>
      </pc:sldChg>
      <pc:sldChg chg="delSp modSp mod">
        <pc:chgData name="Scott, Keith" userId="540b541c-36d8-4085-b40d-10d8fc246d1e" providerId="ADAL" clId="{43D1B6E6-C370-460C-94A0-110DDFAEB8E9}" dt="2023-08-07T16:46:27.739" v="215" actId="20577"/>
        <pc:sldMkLst>
          <pc:docMk/>
          <pc:sldMk cId="87341928" sldId="379"/>
        </pc:sldMkLst>
        <pc:spChg chg="mod">
          <ac:chgData name="Scott, Keith" userId="540b541c-36d8-4085-b40d-10d8fc246d1e" providerId="ADAL" clId="{43D1B6E6-C370-460C-94A0-110DDFAEB8E9}" dt="2023-08-07T16:45:51.430" v="191" actId="1035"/>
          <ac:spMkLst>
            <pc:docMk/>
            <pc:sldMk cId="87341928" sldId="379"/>
            <ac:spMk id="2" creationId="{15C3E409-F74F-DE45-491F-1D9F7A8C296D}"/>
          </ac:spMkLst>
        </pc:spChg>
        <pc:spChg chg="mod">
          <ac:chgData name="Scott, Keith" userId="540b541c-36d8-4085-b40d-10d8fc246d1e" providerId="ADAL" clId="{43D1B6E6-C370-460C-94A0-110DDFAEB8E9}" dt="2023-08-07T16:45:51.430" v="191" actId="1035"/>
          <ac:spMkLst>
            <pc:docMk/>
            <pc:sldMk cId="87341928" sldId="379"/>
            <ac:spMk id="3" creationId="{4D5A05DD-1DA2-D23D-39DA-063C9E33AEAF}"/>
          </ac:spMkLst>
        </pc:spChg>
        <pc:spChg chg="mod">
          <ac:chgData name="Scott, Keith" userId="540b541c-36d8-4085-b40d-10d8fc246d1e" providerId="ADAL" clId="{43D1B6E6-C370-460C-94A0-110DDFAEB8E9}" dt="2023-08-07T16:46:27.739" v="215" actId="20577"/>
          <ac:spMkLst>
            <pc:docMk/>
            <pc:sldMk cId="87341928" sldId="379"/>
            <ac:spMk id="4" creationId="{9B2D3DEB-ADC0-9DCA-396D-D06BDED96DC0}"/>
          </ac:spMkLst>
        </pc:spChg>
        <pc:spChg chg="mod">
          <ac:chgData name="Scott, Keith" userId="540b541c-36d8-4085-b40d-10d8fc246d1e" providerId="ADAL" clId="{43D1B6E6-C370-460C-94A0-110DDFAEB8E9}" dt="2023-08-07T16:45:51.430" v="191" actId="1035"/>
          <ac:spMkLst>
            <pc:docMk/>
            <pc:sldMk cId="87341928" sldId="379"/>
            <ac:spMk id="6" creationId="{37DE0F48-2C7B-F410-B1DB-D62E71D4D772}"/>
          </ac:spMkLst>
        </pc:spChg>
        <pc:spChg chg="del">
          <ac:chgData name="Scott, Keith" userId="540b541c-36d8-4085-b40d-10d8fc246d1e" providerId="ADAL" clId="{43D1B6E6-C370-460C-94A0-110DDFAEB8E9}" dt="2023-08-07T16:45:43.382" v="186" actId="478"/>
          <ac:spMkLst>
            <pc:docMk/>
            <pc:sldMk cId="87341928" sldId="379"/>
            <ac:spMk id="12" creationId="{6A45748C-7591-B346-8227-46F523490700}"/>
          </ac:spMkLst>
        </pc:spChg>
        <pc:spChg chg="del">
          <ac:chgData name="Scott, Keith" userId="540b541c-36d8-4085-b40d-10d8fc246d1e" providerId="ADAL" clId="{43D1B6E6-C370-460C-94A0-110DDFAEB8E9}" dt="2023-08-07T16:45:43.382" v="186" actId="478"/>
          <ac:spMkLst>
            <pc:docMk/>
            <pc:sldMk cId="87341928" sldId="379"/>
            <ac:spMk id="13" creationId="{7788EF89-5E45-EA44-81FE-47E963BCB639}"/>
          </ac:spMkLst>
        </pc:spChg>
        <pc:spChg chg="mod">
          <ac:chgData name="Scott, Keith" userId="540b541c-36d8-4085-b40d-10d8fc246d1e" providerId="ADAL" clId="{43D1B6E6-C370-460C-94A0-110DDFAEB8E9}" dt="2023-08-07T16:46:01.650" v="201" actId="20577"/>
          <ac:spMkLst>
            <pc:docMk/>
            <pc:sldMk cId="87341928" sldId="379"/>
            <ac:spMk id="19" creationId="{5CF92EB4-865B-C742-B485-72F6B1DA9DF9}"/>
          </ac:spMkLst>
        </pc:spChg>
      </pc:sldChg>
      <pc:sldChg chg="modSp mod">
        <pc:chgData name="Scott, Keith" userId="540b541c-36d8-4085-b40d-10d8fc246d1e" providerId="ADAL" clId="{43D1B6E6-C370-460C-94A0-110DDFAEB8E9}" dt="2023-08-07T17:04:18.175" v="586" actId="20577"/>
        <pc:sldMkLst>
          <pc:docMk/>
          <pc:sldMk cId="1401795699" sldId="389"/>
        </pc:sldMkLst>
        <pc:spChg chg="mod">
          <ac:chgData name="Scott, Keith" userId="540b541c-36d8-4085-b40d-10d8fc246d1e" providerId="ADAL" clId="{43D1B6E6-C370-460C-94A0-110DDFAEB8E9}" dt="2023-08-07T17:03:23.581" v="505" actId="207"/>
          <ac:spMkLst>
            <pc:docMk/>
            <pc:sldMk cId="1401795699" sldId="389"/>
            <ac:spMk id="2" creationId="{BA6C346B-53BE-9A5C-5617-82A35E9EDA53}"/>
          </ac:spMkLst>
        </pc:spChg>
        <pc:spChg chg="mod">
          <ac:chgData name="Scott, Keith" userId="540b541c-36d8-4085-b40d-10d8fc246d1e" providerId="ADAL" clId="{43D1B6E6-C370-460C-94A0-110DDFAEB8E9}" dt="2023-08-07T17:03:02.127" v="503" actId="20577"/>
          <ac:spMkLst>
            <pc:docMk/>
            <pc:sldMk cId="1401795699" sldId="389"/>
            <ac:spMk id="12" creationId="{6A45748C-7591-B346-8227-46F523490700}"/>
          </ac:spMkLst>
        </pc:spChg>
        <pc:spChg chg="mod">
          <ac:chgData name="Scott, Keith" userId="540b541c-36d8-4085-b40d-10d8fc246d1e" providerId="ADAL" clId="{43D1B6E6-C370-460C-94A0-110DDFAEB8E9}" dt="2023-08-07T17:04:18.175" v="586" actId="20577"/>
          <ac:spMkLst>
            <pc:docMk/>
            <pc:sldMk cId="1401795699" sldId="389"/>
            <ac:spMk id="16" creationId="{2249FF25-093B-5D4F-830F-8416D89EAA34}"/>
          </ac:spMkLst>
        </pc:spChg>
      </pc:sldChg>
      <pc:sldChg chg="modSp mod">
        <pc:chgData name="Scott, Keith" userId="540b541c-36d8-4085-b40d-10d8fc246d1e" providerId="ADAL" clId="{43D1B6E6-C370-460C-94A0-110DDFAEB8E9}" dt="2023-08-07T16:38:51.132" v="84" actId="20577"/>
        <pc:sldMkLst>
          <pc:docMk/>
          <pc:sldMk cId="3060167656" sldId="404"/>
        </pc:sldMkLst>
        <pc:spChg chg="mod">
          <ac:chgData name="Scott, Keith" userId="540b541c-36d8-4085-b40d-10d8fc246d1e" providerId="ADAL" clId="{43D1B6E6-C370-460C-94A0-110DDFAEB8E9}" dt="2023-08-07T16:38:34.372" v="17" actId="20577"/>
          <ac:spMkLst>
            <pc:docMk/>
            <pc:sldMk cId="3060167656" sldId="404"/>
            <ac:spMk id="5" creationId="{D626B558-C256-4B88-BA0A-E34CCEAAA87B}"/>
          </ac:spMkLst>
        </pc:spChg>
        <pc:spChg chg="mod">
          <ac:chgData name="Scott, Keith" userId="540b541c-36d8-4085-b40d-10d8fc246d1e" providerId="ADAL" clId="{43D1B6E6-C370-460C-94A0-110DDFAEB8E9}" dt="2023-08-07T16:38:51.132" v="84" actId="20577"/>
          <ac:spMkLst>
            <pc:docMk/>
            <pc:sldMk cId="3060167656" sldId="404"/>
            <ac:spMk id="9" creationId="{23A874AB-0E67-05A1-CCEA-5C09EBD4B08C}"/>
          </ac:spMkLst>
        </pc:spChg>
      </pc:sldChg>
      <pc:sldChg chg="modSp mod">
        <pc:chgData name="Scott, Keith" userId="540b541c-36d8-4085-b40d-10d8fc246d1e" providerId="ADAL" clId="{43D1B6E6-C370-460C-94A0-110DDFAEB8E9}" dt="2023-08-07T16:43:00.717" v="152" actId="14100"/>
        <pc:sldMkLst>
          <pc:docMk/>
          <pc:sldMk cId="3724514558" sldId="405"/>
        </pc:sldMkLst>
        <pc:spChg chg="mod">
          <ac:chgData name="Scott, Keith" userId="540b541c-36d8-4085-b40d-10d8fc246d1e" providerId="ADAL" clId="{43D1B6E6-C370-460C-94A0-110DDFAEB8E9}" dt="2023-08-07T16:43:00.717" v="152" actId="14100"/>
          <ac:spMkLst>
            <pc:docMk/>
            <pc:sldMk cId="3724514558" sldId="405"/>
            <ac:spMk id="3" creationId="{00000000-0000-0000-0000-000000000000}"/>
          </ac:spMkLst>
        </pc:spChg>
      </pc:sldChg>
      <pc:sldChg chg="delSp modSp mod">
        <pc:chgData name="Scott, Keith" userId="540b541c-36d8-4085-b40d-10d8fc246d1e" providerId="ADAL" clId="{43D1B6E6-C370-460C-94A0-110DDFAEB8E9}" dt="2023-08-07T16:57:21.970" v="402" actId="1035"/>
        <pc:sldMkLst>
          <pc:docMk/>
          <pc:sldMk cId="4172889839" sldId="421"/>
        </pc:sldMkLst>
        <pc:spChg chg="mod">
          <ac:chgData name="Scott, Keith" userId="540b541c-36d8-4085-b40d-10d8fc246d1e" providerId="ADAL" clId="{43D1B6E6-C370-460C-94A0-110DDFAEB8E9}" dt="2023-08-07T16:57:00.537" v="374" actId="27636"/>
          <ac:spMkLst>
            <pc:docMk/>
            <pc:sldMk cId="4172889839" sldId="421"/>
            <ac:spMk id="3" creationId="{00000000-0000-0000-0000-000000000000}"/>
          </ac:spMkLst>
        </pc:spChg>
        <pc:picChg chg="mod">
          <ac:chgData name="Scott, Keith" userId="540b541c-36d8-4085-b40d-10d8fc246d1e" providerId="ADAL" clId="{43D1B6E6-C370-460C-94A0-110DDFAEB8E9}" dt="2023-08-07T16:57:08.712" v="384" actId="1036"/>
          <ac:picMkLst>
            <pc:docMk/>
            <pc:sldMk cId="4172889839" sldId="421"/>
            <ac:picMk id="6" creationId="{B3DE7ECD-20C1-D4A7-BA2B-2029E5009020}"/>
          </ac:picMkLst>
        </pc:picChg>
        <pc:picChg chg="mod">
          <ac:chgData name="Scott, Keith" userId="540b541c-36d8-4085-b40d-10d8fc246d1e" providerId="ADAL" clId="{43D1B6E6-C370-460C-94A0-110DDFAEB8E9}" dt="2023-08-07T16:57:10.903" v="386" actId="1035"/>
          <ac:picMkLst>
            <pc:docMk/>
            <pc:sldMk cId="4172889839" sldId="421"/>
            <ac:picMk id="7" creationId="{7858E796-7CCA-1D40-8BF5-84E2F2C6F4D7}"/>
          </ac:picMkLst>
        </pc:picChg>
        <pc:picChg chg="mod">
          <ac:chgData name="Scott, Keith" userId="540b541c-36d8-4085-b40d-10d8fc246d1e" providerId="ADAL" clId="{43D1B6E6-C370-460C-94A0-110DDFAEB8E9}" dt="2023-08-07T16:57:08.712" v="384" actId="1036"/>
          <ac:picMkLst>
            <pc:docMk/>
            <pc:sldMk cId="4172889839" sldId="421"/>
            <ac:picMk id="8" creationId="{C3334718-1A41-CC59-866A-4304A169F9F4}"/>
          </ac:picMkLst>
        </pc:picChg>
        <pc:picChg chg="mod">
          <ac:chgData name="Scott, Keith" userId="540b541c-36d8-4085-b40d-10d8fc246d1e" providerId="ADAL" clId="{43D1B6E6-C370-460C-94A0-110DDFAEB8E9}" dt="2023-08-07T16:57:21.970" v="402" actId="1035"/>
          <ac:picMkLst>
            <pc:docMk/>
            <pc:sldMk cId="4172889839" sldId="421"/>
            <ac:picMk id="9" creationId="{A0FE8246-49A4-CD3C-6385-70D7576503AC}"/>
          </ac:picMkLst>
        </pc:picChg>
        <pc:picChg chg="mod">
          <ac:chgData name="Scott, Keith" userId="540b541c-36d8-4085-b40d-10d8fc246d1e" providerId="ADAL" clId="{43D1B6E6-C370-460C-94A0-110DDFAEB8E9}" dt="2023-08-07T16:57:19.367" v="401" actId="1035"/>
          <ac:picMkLst>
            <pc:docMk/>
            <pc:sldMk cId="4172889839" sldId="421"/>
            <ac:picMk id="10" creationId="{1746CFC1-C2D7-6B70-D0C0-F168749305B7}"/>
          </ac:picMkLst>
        </pc:picChg>
        <pc:picChg chg="del">
          <ac:chgData name="Scott, Keith" userId="540b541c-36d8-4085-b40d-10d8fc246d1e" providerId="ADAL" clId="{43D1B6E6-C370-460C-94A0-110DDFAEB8E9}" dt="2023-08-07T16:56:35.158" v="368" actId="478"/>
          <ac:picMkLst>
            <pc:docMk/>
            <pc:sldMk cId="4172889839" sldId="421"/>
            <ac:picMk id="11" creationId="{A445E69F-AEB9-E979-134E-DB5D7E610392}"/>
          </ac:picMkLst>
        </pc:picChg>
      </pc:sldChg>
      <pc:sldChg chg="delSp modSp mod modNotesTx">
        <pc:chgData name="Scott, Keith" userId="540b541c-36d8-4085-b40d-10d8fc246d1e" providerId="ADAL" clId="{43D1B6E6-C370-460C-94A0-110DDFAEB8E9}" dt="2023-08-07T16:54:50.042" v="365" actId="478"/>
        <pc:sldMkLst>
          <pc:docMk/>
          <pc:sldMk cId="3265935375" sldId="424"/>
        </pc:sldMkLst>
        <pc:spChg chg="mod">
          <ac:chgData name="Scott, Keith" userId="540b541c-36d8-4085-b40d-10d8fc246d1e" providerId="ADAL" clId="{43D1B6E6-C370-460C-94A0-110DDFAEB8E9}" dt="2023-08-07T16:54:18.325" v="347" actId="20577"/>
          <ac:spMkLst>
            <pc:docMk/>
            <pc:sldMk cId="3265935375" sldId="424"/>
            <ac:spMk id="3" creationId="{00000000-0000-0000-0000-000000000000}"/>
          </ac:spMkLst>
        </pc:spChg>
        <pc:grpChg chg="del">
          <ac:chgData name="Scott, Keith" userId="540b541c-36d8-4085-b40d-10d8fc246d1e" providerId="ADAL" clId="{43D1B6E6-C370-460C-94A0-110DDFAEB8E9}" dt="2023-08-07T16:54:50.042" v="365" actId="478"/>
          <ac:grpSpMkLst>
            <pc:docMk/>
            <pc:sldMk cId="3265935375" sldId="424"/>
            <ac:grpSpMk id="12" creationId="{28BDB7EF-31AF-C521-B0F6-1D937B7480C8}"/>
          </ac:grpSpMkLst>
        </pc:grpChg>
        <pc:cxnChg chg="del">
          <ac:chgData name="Scott, Keith" userId="540b541c-36d8-4085-b40d-10d8fc246d1e" providerId="ADAL" clId="{43D1B6E6-C370-460C-94A0-110DDFAEB8E9}" dt="2023-08-07T16:54:42.762" v="349" actId="478"/>
          <ac:cxnSpMkLst>
            <pc:docMk/>
            <pc:sldMk cId="3265935375" sldId="424"/>
            <ac:cxnSpMk id="9" creationId="{6BB6B485-6284-5F1E-3E8C-FB545CA3F60F}"/>
          </ac:cxnSpMkLst>
        </pc:cxnChg>
        <pc:cxnChg chg="mod">
          <ac:chgData name="Scott, Keith" userId="540b541c-36d8-4085-b40d-10d8fc246d1e" providerId="ADAL" clId="{43D1B6E6-C370-460C-94A0-110DDFAEB8E9}" dt="2023-08-07T16:54:37.212" v="348" actId="1076"/>
          <ac:cxnSpMkLst>
            <pc:docMk/>
            <pc:sldMk cId="3265935375" sldId="424"/>
            <ac:cxnSpMk id="11" creationId="{B47123DE-FC06-3D87-AD07-C2702E277C62}"/>
          </ac:cxnSpMkLst>
        </pc:cxnChg>
        <pc:cxnChg chg="mod topLvl">
          <ac:chgData name="Scott, Keith" userId="540b541c-36d8-4085-b40d-10d8fc246d1e" providerId="ADAL" clId="{43D1B6E6-C370-460C-94A0-110DDFAEB8E9}" dt="2023-08-07T16:54:50.042" v="365" actId="478"/>
          <ac:cxnSpMkLst>
            <pc:docMk/>
            <pc:sldMk cId="3265935375" sldId="424"/>
            <ac:cxnSpMk id="13" creationId="{EA4013E5-180B-43C9-0A33-4229E1DB74EE}"/>
          </ac:cxnSpMkLst>
        </pc:cxnChg>
        <pc:cxnChg chg="del topLvl">
          <ac:chgData name="Scott, Keith" userId="540b541c-36d8-4085-b40d-10d8fc246d1e" providerId="ADAL" clId="{43D1B6E6-C370-460C-94A0-110DDFAEB8E9}" dt="2023-08-07T16:54:50.042" v="365" actId="478"/>
          <ac:cxnSpMkLst>
            <pc:docMk/>
            <pc:sldMk cId="3265935375" sldId="424"/>
            <ac:cxnSpMk id="14" creationId="{6FD64360-C683-8E70-D31F-236697D89F53}"/>
          </ac:cxnSpMkLst>
        </pc:cxnChg>
      </pc:sldChg>
      <pc:sldChg chg="modSp mod">
        <pc:chgData name="Scott, Keith" userId="540b541c-36d8-4085-b40d-10d8fc246d1e" providerId="ADAL" clId="{43D1B6E6-C370-460C-94A0-110DDFAEB8E9}" dt="2023-08-07T16:49:59.455" v="287" actId="20577"/>
        <pc:sldMkLst>
          <pc:docMk/>
          <pc:sldMk cId="3317662271" sldId="425"/>
        </pc:sldMkLst>
        <pc:spChg chg="mod">
          <ac:chgData name="Scott, Keith" userId="540b541c-36d8-4085-b40d-10d8fc246d1e" providerId="ADAL" clId="{43D1B6E6-C370-460C-94A0-110DDFAEB8E9}" dt="2023-08-07T16:49:59.455" v="287" actId="20577"/>
          <ac:spMkLst>
            <pc:docMk/>
            <pc:sldMk cId="3317662271" sldId="425"/>
            <ac:spMk id="15" creationId="{F6857DBA-CE6F-82ED-8744-15E5E826744C}"/>
          </ac:spMkLst>
        </pc:spChg>
      </pc:sldChg>
      <pc:sldChg chg="modSp mod">
        <pc:chgData name="Scott, Keith" userId="540b541c-36d8-4085-b40d-10d8fc246d1e" providerId="ADAL" clId="{43D1B6E6-C370-460C-94A0-110DDFAEB8E9}" dt="2023-08-07T16:49:02.417" v="258" actId="20577"/>
        <pc:sldMkLst>
          <pc:docMk/>
          <pc:sldMk cId="4163624480" sldId="428"/>
        </pc:sldMkLst>
        <pc:spChg chg="mod">
          <ac:chgData name="Scott, Keith" userId="540b541c-36d8-4085-b40d-10d8fc246d1e" providerId="ADAL" clId="{43D1B6E6-C370-460C-94A0-110DDFAEB8E9}" dt="2023-08-07T16:49:02.417" v="258" actId="20577"/>
          <ac:spMkLst>
            <pc:docMk/>
            <pc:sldMk cId="4163624480" sldId="428"/>
            <ac:spMk id="6" creationId="{00000000-0000-0000-0000-000000000000}"/>
          </ac:spMkLst>
        </pc:spChg>
      </pc:sldChg>
      <pc:sldChg chg="modSp mod">
        <pc:chgData name="Scott, Keith" userId="540b541c-36d8-4085-b40d-10d8fc246d1e" providerId="ADAL" clId="{43D1B6E6-C370-460C-94A0-110DDFAEB8E9}" dt="2023-08-07T16:43:54.085" v="153" actId="14100"/>
        <pc:sldMkLst>
          <pc:docMk/>
          <pc:sldMk cId="1725698705" sldId="430"/>
        </pc:sldMkLst>
        <pc:spChg chg="mod">
          <ac:chgData name="Scott, Keith" userId="540b541c-36d8-4085-b40d-10d8fc246d1e" providerId="ADAL" clId="{43D1B6E6-C370-460C-94A0-110DDFAEB8E9}" dt="2023-08-07T16:43:54.085" v="153" actId="14100"/>
          <ac:spMkLst>
            <pc:docMk/>
            <pc:sldMk cId="1725698705" sldId="430"/>
            <ac:spMk id="16" creationId="{902500C3-1AF3-B848-BA6B-753B11E4935B}"/>
          </ac:spMkLst>
        </pc:spChg>
      </pc:sldChg>
      <pc:sldChg chg="delSp modSp mod">
        <pc:chgData name="Scott, Keith" userId="540b541c-36d8-4085-b40d-10d8fc246d1e" providerId="ADAL" clId="{43D1B6E6-C370-460C-94A0-110DDFAEB8E9}" dt="2023-08-07T17:37:12.690" v="629" actId="14100"/>
        <pc:sldMkLst>
          <pc:docMk/>
          <pc:sldMk cId="2164807329" sldId="432"/>
        </pc:sldMkLst>
        <pc:spChg chg="mod">
          <ac:chgData name="Scott, Keith" userId="540b541c-36d8-4085-b40d-10d8fc246d1e" providerId="ADAL" clId="{43D1B6E6-C370-460C-94A0-110DDFAEB8E9}" dt="2023-08-07T17:36:39.229" v="626" actId="20577"/>
          <ac:spMkLst>
            <pc:docMk/>
            <pc:sldMk cId="2164807329" sldId="432"/>
            <ac:spMk id="2" creationId="{25F4E908-6A0B-154B-B52A-3549D75BC876}"/>
          </ac:spMkLst>
        </pc:spChg>
        <pc:spChg chg="del">
          <ac:chgData name="Scott, Keith" userId="540b541c-36d8-4085-b40d-10d8fc246d1e" providerId="ADAL" clId="{43D1B6E6-C370-460C-94A0-110DDFAEB8E9}" dt="2023-08-07T16:47:52.708" v="231" actId="478"/>
          <ac:spMkLst>
            <pc:docMk/>
            <pc:sldMk cId="2164807329" sldId="432"/>
            <ac:spMk id="4" creationId="{CEC341B7-7083-7E00-648D-8BD69268F63E}"/>
          </ac:spMkLst>
        </pc:spChg>
        <pc:spChg chg="del">
          <ac:chgData name="Scott, Keith" userId="540b541c-36d8-4085-b40d-10d8fc246d1e" providerId="ADAL" clId="{43D1B6E6-C370-460C-94A0-110DDFAEB8E9}" dt="2023-08-07T17:36:30.356" v="624" actId="478"/>
          <ac:spMkLst>
            <pc:docMk/>
            <pc:sldMk cId="2164807329" sldId="432"/>
            <ac:spMk id="15" creationId="{94133AD5-9CF7-C048-BB2B-49CDD0FE5C15}"/>
          </ac:spMkLst>
        </pc:spChg>
        <pc:spChg chg="mod">
          <ac:chgData name="Scott, Keith" userId="540b541c-36d8-4085-b40d-10d8fc246d1e" providerId="ADAL" clId="{43D1B6E6-C370-460C-94A0-110DDFAEB8E9}" dt="2023-08-07T17:37:12.690" v="629" actId="14100"/>
          <ac:spMkLst>
            <pc:docMk/>
            <pc:sldMk cId="2164807329" sldId="432"/>
            <ac:spMk id="16" creationId="{D798F0A8-D4FF-9346-B0CB-0B621C49C06C}"/>
          </ac:spMkLst>
        </pc:spChg>
      </pc:sldChg>
      <pc:sldChg chg="delSp modSp mod">
        <pc:chgData name="Scott, Keith" userId="540b541c-36d8-4085-b40d-10d8fc246d1e" providerId="ADAL" clId="{43D1B6E6-C370-460C-94A0-110DDFAEB8E9}" dt="2023-08-07T17:37:19.890" v="630" actId="14100"/>
        <pc:sldMkLst>
          <pc:docMk/>
          <pc:sldMk cId="3927075289" sldId="433"/>
        </pc:sldMkLst>
        <pc:spChg chg="mod">
          <ac:chgData name="Scott, Keith" userId="540b541c-36d8-4085-b40d-10d8fc246d1e" providerId="ADAL" clId="{43D1B6E6-C370-460C-94A0-110DDFAEB8E9}" dt="2023-08-07T17:36:43.356" v="627"/>
          <ac:spMkLst>
            <pc:docMk/>
            <pc:sldMk cId="3927075289" sldId="433"/>
            <ac:spMk id="2" creationId="{25F4E908-6A0B-154B-B52A-3549D75BC876}"/>
          </ac:spMkLst>
        </pc:spChg>
        <pc:spChg chg="del">
          <ac:chgData name="Scott, Keith" userId="540b541c-36d8-4085-b40d-10d8fc246d1e" providerId="ADAL" clId="{43D1B6E6-C370-460C-94A0-110DDFAEB8E9}" dt="2023-08-07T17:36:34.681" v="625" actId="478"/>
          <ac:spMkLst>
            <pc:docMk/>
            <pc:sldMk cId="3927075289" sldId="433"/>
            <ac:spMk id="15" creationId="{94133AD5-9CF7-C048-BB2B-49CDD0FE5C15}"/>
          </ac:spMkLst>
        </pc:spChg>
        <pc:spChg chg="mod">
          <ac:chgData name="Scott, Keith" userId="540b541c-36d8-4085-b40d-10d8fc246d1e" providerId="ADAL" clId="{43D1B6E6-C370-460C-94A0-110DDFAEB8E9}" dt="2023-08-07T17:37:19.890" v="630" actId="14100"/>
          <ac:spMkLst>
            <pc:docMk/>
            <pc:sldMk cId="3927075289" sldId="433"/>
            <ac:spMk id="16" creationId="{D798F0A8-D4FF-9346-B0CB-0B621C49C06C}"/>
          </ac:spMkLst>
        </pc:spChg>
      </pc:sldChg>
      <pc:sldChg chg="del">
        <pc:chgData name="Scott, Keith" userId="540b541c-36d8-4085-b40d-10d8fc246d1e" providerId="ADAL" clId="{43D1B6E6-C370-460C-94A0-110DDFAEB8E9}" dt="2023-08-07T17:36:12.149" v="613" actId="2696"/>
        <pc:sldMkLst>
          <pc:docMk/>
          <pc:sldMk cId="2944528919" sldId="434"/>
        </pc:sldMkLst>
      </pc:sldChg>
      <pc:sldChg chg="del">
        <pc:chgData name="Scott, Keith" userId="540b541c-36d8-4085-b40d-10d8fc246d1e" providerId="ADAL" clId="{43D1B6E6-C370-460C-94A0-110DDFAEB8E9}" dt="2023-08-07T17:36:16.555" v="614" actId="2696"/>
        <pc:sldMkLst>
          <pc:docMk/>
          <pc:sldMk cId="4126088316" sldId="435"/>
        </pc:sldMkLst>
      </pc:sldChg>
      <pc:sldChg chg="delSp modSp del mod">
        <pc:chgData name="Scott, Keith" userId="540b541c-36d8-4085-b40d-10d8fc246d1e" providerId="ADAL" clId="{43D1B6E6-C370-460C-94A0-110DDFAEB8E9}" dt="2023-08-07T17:00:37.757" v="413" actId="2696"/>
        <pc:sldMkLst>
          <pc:docMk/>
          <pc:sldMk cId="2772279118" sldId="436"/>
        </pc:sldMkLst>
        <pc:spChg chg="del mod">
          <ac:chgData name="Scott, Keith" userId="540b541c-36d8-4085-b40d-10d8fc246d1e" providerId="ADAL" clId="{43D1B6E6-C370-460C-94A0-110DDFAEB8E9}" dt="2023-08-07T16:58:36.112" v="404" actId="478"/>
          <ac:spMkLst>
            <pc:docMk/>
            <pc:sldMk cId="2772279118" sldId="436"/>
            <ac:spMk id="7" creationId="{9FA70A72-88CE-EF4E-800D-18B527913895}"/>
          </ac:spMkLst>
        </pc:spChg>
        <pc:spChg chg="del">
          <ac:chgData name="Scott, Keith" userId="540b541c-36d8-4085-b40d-10d8fc246d1e" providerId="ADAL" clId="{43D1B6E6-C370-460C-94A0-110DDFAEB8E9}" dt="2023-08-07T16:58:37.549" v="405" actId="478"/>
          <ac:spMkLst>
            <pc:docMk/>
            <pc:sldMk cId="2772279118" sldId="436"/>
            <ac:spMk id="11" creationId="{382BA0D6-C5CB-AC46-8020-4C248BB053EB}"/>
          </ac:spMkLst>
        </pc:spChg>
      </pc:sldChg>
      <pc:sldChg chg="addSp delSp modSp mod">
        <pc:chgData name="Scott, Keith" userId="540b541c-36d8-4085-b40d-10d8fc246d1e" providerId="ADAL" clId="{43D1B6E6-C370-460C-94A0-110DDFAEB8E9}" dt="2023-08-07T17:02:30.200" v="446" actId="1076"/>
        <pc:sldMkLst>
          <pc:docMk/>
          <pc:sldMk cId="3269130701" sldId="437"/>
        </pc:sldMkLst>
        <pc:spChg chg="del">
          <ac:chgData name="Scott, Keith" userId="540b541c-36d8-4085-b40d-10d8fc246d1e" providerId="ADAL" clId="{43D1B6E6-C370-460C-94A0-110DDFAEB8E9}" dt="2023-08-07T17:02:13.996" v="440" actId="478"/>
          <ac:spMkLst>
            <pc:docMk/>
            <pc:sldMk cId="3269130701" sldId="437"/>
            <ac:spMk id="6" creationId="{4C9D2D9B-6467-977A-F900-182AE799CEA5}"/>
          </ac:spMkLst>
        </pc:spChg>
        <pc:spChg chg="del">
          <ac:chgData name="Scott, Keith" userId="540b541c-36d8-4085-b40d-10d8fc246d1e" providerId="ADAL" clId="{43D1B6E6-C370-460C-94A0-110DDFAEB8E9}" dt="2023-08-07T17:02:13.996" v="440" actId="478"/>
          <ac:spMkLst>
            <pc:docMk/>
            <pc:sldMk cId="3269130701" sldId="437"/>
            <ac:spMk id="7" creationId="{A71DBB08-D754-4B8F-E35A-0E6556A8AF2E}"/>
          </ac:spMkLst>
        </pc:spChg>
        <pc:spChg chg="del">
          <ac:chgData name="Scott, Keith" userId="540b541c-36d8-4085-b40d-10d8fc246d1e" providerId="ADAL" clId="{43D1B6E6-C370-460C-94A0-110DDFAEB8E9}" dt="2023-08-07T17:02:13.996" v="440" actId="478"/>
          <ac:spMkLst>
            <pc:docMk/>
            <pc:sldMk cId="3269130701" sldId="437"/>
            <ac:spMk id="10" creationId="{BB6EC647-FC4F-633A-3A13-F4C974200ED1}"/>
          </ac:spMkLst>
        </pc:spChg>
        <pc:spChg chg="del">
          <ac:chgData name="Scott, Keith" userId="540b541c-36d8-4085-b40d-10d8fc246d1e" providerId="ADAL" clId="{43D1B6E6-C370-460C-94A0-110DDFAEB8E9}" dt="2023-08-07T17:02:13.996" v="440" actId="478"/>
          <ac:spMkLst>
            <pc:docMk/>
            <pc:sldMk cId="3269130701" sldId="437"/>
            <ac:spMk id="11" creationId="{9B8E4500-3745-731B-238F-30E07509924F}"/>
          </ac:spMkLst>
        </pc:spChg>
        <pc:picChg chg="add mod">
          <ac:chgData name="Scott, Keith" userId="540b541c-36d8-4085-b40d-10d8fc246d1e" providerId="ADAL" clId="{43D1B6E6-C370-460C-94A0-110DDFAEB8E9}" dt="2023-08-07T17:02:30.200" v="446" actId="1076"/>
          <ac:picMkLst>
            <pc:docMk/>
            <pc:sldMk cId="3269130701" sldId="437"/>
            <ac:picMk id="3" creationId="{5879B203-4A98-E73D-5828-DBD6CD070335}"/>
          </ac:picMkLst>
        </pc:picChg>
        <pc:picChg chg="del">
          <ac:chgData name="Scott, Keith" userId="540b541c-36d8-4085-b40d-10d8fc246d1e" providerId="ADAL" clId="{43D1B6E6-C370-460C-94A0-110DDFAEB8E9}" dt="2023-08-07T17:02:10.089" v="439" actId="478"/>
          <ac:picMkLst>
            <pc:docMk/>
            <pc:sldMk cId="3269130701" sldId="437"/>
            <ac:picMk id="9" creationId="{C6FA64E9-9841-E841-BF7F-7F041BD1A244}"/>
          </ac:picMkLst>
        </pc:picChg>
      </pc:sldChg>
      <pc:sldChg chg="add del">
        <pc:chgData name="Scott, Keith" userId="540b541c-36d8-4085-b40d-10d8fc246d1e" providerId="ADAL" clId="{43D1B6E6-C370-460C-94A0-110DDFAEB8E9}" dt="2023-08-07T17:00:11.804" v="411" actId="2696"/>
        <pc:sldMkLst>
          <pc:docMk/>
          <pc:sldMk cId="3079077076" sldId="438"/>
        </pc:sldMkLst>
      </pc:sldChg>
      <pc:sldChg chg="addSp modSp new mod">
        <pc:chgData name="Scott, Keith" userId="540b541c-36d8-4085-b40d-10d8fc246d1e" providerId="ADAL" clId="{43D1B6E6-C370-460C-94A0-110DDFAEB8E9}" dt="2023-08-07T17:01:17.466" v="438" actId="14100"/>
        <pc:sldMkLst>
          <pc:docMk/>
          <pc:sldMk cId="4195918749" sldId="439"/>
        </pc:sldMkLst>
        <pc:spChg chg="add mod">
          <ac:chgData name="Scott, Keith" userId="540b541c-36d8-4085-b40d-10d8fc246d1e" providerId="ADAL" clId="{43D1B6E6-C370-460C-94A0-110DDFAEB8E9}" dt="2023-08-07T17:00:02.494" v="410"/>
          <ac:spMkLst>
            <pc:docMk/>
            <pc:sldMk cId="4195918749" sldId="439"/>
            <ac:spMk id="2" creationId="{B0E60B82-FD1F-F3C1-E237-F0165C3E4BF0}"/>
          </ac:spMkLst>
        </pc:spChg>
        <pc:spChg chg="add mod">
          <ac:chgData name="Scott, Keith" userId="540b541c-36d8-4085-b40d-10d8fc246d1e" providerId="ADAL" clId="{43D1B6E6-C370-460C-94A0-110DDFAEB8E9}" dt="2023-08-07T17:01:07.647" v="436" actId="1036"/>
          <ac:spMkLst>
            <pc:docMk/>
            <pc:sldMk cId="4195918749" sldId="439"/>
            <ac:spMk id="3" creationId="{2AD5E2CC-EFEF-955A-FD16-46296EA71324}"/>
          </ac:spMkLst>
        </pc:spChg>
        <pc:spChg chg="add mod">
          <ac:chgData name="Scott, Keith" userId="540b541c-36d8-4085-b40d-10d8fc246d1e" providerId="ADAL" clId="{43D1B6E6-C370-460C-94A0-110DDFAEB8E9}" dt="2023-08-07T17:01:07.647" v="436" actId="1036"/>
          <ac:spMkLst>
            <pc:docMk/>
            <pc:sldMk cId="4195918749" sldId="439"/>
            <ac:spMk id="4" creationId="{29CF5581-BDD2-DF27-47CE-55D52FCD590C}"/>
          </ac:spMkLst>
        </pc:spChg>
        <pc:spChg chg="add mod">
          <ac:chgData name="Scott, Keith" userId="540b541c-36d8-4085-b40d-10d8fc246d1e" providerId="ADAL" clId="{43D1B6E6-C370-460C-94A0-110DDFAEB8E9}" dt="2023-08-07T17:01:14.723" v="437" actId="14100"/>
          <ac:spMkLst>
            <pc:docMk/>
            <pc:sldMk cId="4195918749" sldId="439"/>
            <ac:spMk id="5" creationId="{7F4E429C-6821-A910-62FE-845AD61EA4FC}"/>
          </ac:spMkLst>
        </pc:spChg>
        <pc:spChg chg="add mod">
          <ac:chgData name="Scott, Keith" userId="540b541c-36d8-4085-b40d-10d8fc246d1e" providerId="ADAL" clId="{43D1B6E6-C370-460C-94A0-110DDFAEB8E9}" dt="2023-08-07T17:01:17.466" v="438" actId="14100"/>
          <ac:spMkLst>
            <pc:docMk/>
            <pc:sldMk cId="4195918749" sldId="439"/>
            <ac:spMk id="6" creationId="{BA07062B-567B-4BB0-793A-695E1A30E1CE}"/>
          </ac:spMkLst>
        </pc:spChg>
      </pc:sldChg>
      <pc:sldChg chg="addSp delSp modSp add del mod">
        <pc:chgData name="Scott, Keith" userId="540b541c-36d8-4085-b40d-10d8fc246d1e" providerId="ADAL" clId="{43D1B6E6-C370-460C-94A0-110DDFAEB8E9}" dt="2023-08-07T17:32:40.271" v="609" actId="47"/>
        <pc:sldMkLst>
          <pc:docMk/>
          <pc:sldMk cId="2877495876" sldId="440"/>
        </pc:sldMkLst>
        <pc:spChg chg="mod">
          <ac:chgData name="Scott, Keith" userId="540b541c-36d8-4085-b40d-10d8fc246d1e" providerId="ADAL" clId="{43D1B6E6-C370-460C-94A0-110DDFAEB8E9}" dt="2023-08-07T17:31:09.848" v="595" actId="20577"/>
          <ac:spMkLst>
            <pc:docMk/>
            <pc:sldMk cId="2877495876" sldId="440"/>
            <ac:spMk id="2" creationId="{25F4E908-6A0B-154B-B52A-3549D75BC876}"/>
          </ac:spMkLst>
        </pc:spChg>
        <pc:spChg chg="del">
          <ac:chgData name="Scott, Keith" userId="540b541c-36d8-4085-b40d-10d8fc246d1e" providerId="ADAL" clId="{43D1B6E6-C370-460C-94A0-110DDFAEB8E9}" dt="2023-08-07T17:31:18.080" v="596" actId="478"/>
          <ac:spMkLst>
            <pc:docMk/>
            <pc:sldMk cId="2877495876" sldId="440"/>
            <ac:spMk id="16" creationId="{D798F0A8-D4FF-9346-B0CB-0B621C49C06C}"/>
          </ac:spMkLst>
        </pc:spChg>
        <pc:picChg chg="add mod">
          <ac:chgData name="Scott, Keith" userId="540b541c-36d8-4085-b40d-10d8fc246d1e" providerId="ADAL" clId="{43D1B6E6-C370-460C-94A0-110DDFAEB8E9}" dt="2023-08-07T17:31:21.412" v="598" actId="1076"/>
          <ac:picMkLst>
            <pc:docMk/>
            <pc:sldMk cId="2877495876" sldId="440"/>
            <ac:picMk id="4" creationId="{FC8CA4D6-CA3E-32C6-87F3-30ADCCA3D8CA}"/>
          </ac:picMkLst>
        </pc:picChg>
      </pc:sldChg>
      <pc:sldChg chg="addSp delSp modSp new mod modClrScheme chgLayout">
        <pc:chgData name="Scott, Keith" userId="540b541c-36d8-4085-b40d-10d8fc246d1e" providerId="ADAL" clId="{43D1B6E6-C370-460C-94A0-110DDFAEB8E9}" dt="2023-08-07T17:39:57.411" v="654" actId="14100"/>
        <pc:sldMkLst>
          <pc:docMk/>
          <pc:sldMk cId="1561857474" sldId="441"/>
        </pc:sldMkLst>
        <pc:spChg chg="del mod ord">
          <ac:chgData name="Scott, Keith" userId="540b541c-36d8-4085-b40d-10d8fc246d1e" providerId="ADAL" clId="{43D1B6E6-C370-460C-94A0-110DDFAEB8E9}" dt="2023-08-07T17:32:17.923" v="600" actId="700"/>
          <ac:spMkLst>
            <pc:docMk/>
            <pc:sldMk cId="1561857474" sldId="441"/>
            <ac:spMk id="2" creationId="{D6C87131-688E-F63C-C8A5-968A476D101E}"/>
          </ac:spMkLst>
        </pc:spChg>
        <pc:spChg chg="mod ord">
          <ac:chgData name="Scott, Keith" userId="540b541c-36d8-4085-b40d-10d8fc246d1e" providerId="ADAL" clId="{43D1B6E6-C370-460C-94A0-110DDFAEB8E9}" dt="2023-08-07T17:32:17.923" v="600" actId="700"/>
          <ac:spMkLst>
            <pc:docMk/>
            <pc:sldMk cId="1561857474" sldId="441"/>
            <ac:spMk id="3" creationId="{663A7400-712D-3562-7930-E12C376BB7C5}"/>
          </ac:spMkLst>
        </pc:spChg>
        <pc:spChg chg="add mod ord">
          <ac:chgData name="Scott, Keith" userId="540b541c-36d8-4085-b40d-10d8fc246d1e" providerId="ADAL" clId="{43D1B6E6-C370-460C-94A0-110DDFAEB8E9}" dt="2023-08-07T17:32:27.097" v="606" actId="207"/>
          <ac:spMkLst>
            <pc:docMk/>
            <pc:sldMk cId="1561857474" sldId="441"/>
            <ac:spMk id="4" creationId="{FF6738C1-259B-54FF-0899-050C4763145E}"/>
          </ac:spMkLst>
        </pc:spChg>
        <pc:spChg chg="add mod">
          <ac:chgData name="Scott, Keith" userId="540b541c-36d8-4085-b40d-10d8fc246d1e" providerId="ADAL" clId="{43D1B6E6-C370-460C-94A0-110DDFAEB8E9}" dt="2023-08-07T17:39:47.521" v="653" actId="1036"/>
          <ac:spMkLst>
            <pc:docMk/>
            <pc:sldMk cId="1561857474" sldId="441"/>
            <ac:spMk id="9" creationId="{9266C9C3-302A-2E33-9AE2-5D0FDA5CF9E7}"/>
          </ac:spMkLst>
        </pc:spChg>
        <pc:picChg chg="add del mod">
          <ac:chgData name="Scott, Keith" userId="540b541c-36d8-4085-b40d-10d8fc246d1e" providerId="ADAL" clId="{43D1B6E6-C370-460C-94A0-110DDFAEB8E9}" dt="2023-08-07T17:38:09.674" v="631" actId="478"/>
          <ac:picMkLst>
            <pc:docMk/>
            <pc:sldMk cId="1561857474" sldId="441"/>
            <ac:picMk id="5" creationId="{BA1590B7-B7C0-C234-3BD1-1D1FBF4270F3}"/>
          </ac:picMkLst>
        </pc:picChg>
        <pc:picChg chg="add mod modCrop">
          <ac:chgData name="Scott, Keith" userId="540b541c-36d8-4085-b40d-10d8fc246d1e" providerId="ADAL" clId="{43D1B6E6-C370-460C-94A0-110DDFAEB8E9}" dt="2023-08-07T17:39:57.411" v="654" actId="14100"/>
          <ac:picMkLst>
            <pc:docMk/>
            <pc:sldMk cId="1561857474" sldId="441"/>
            <ac:picMk id="7" creationId="{2B19D98E-69BA-2418-B446-E851858FAF85}"/>
          </ac:picMkLst>
        </pc:picChg>
      </pc:sldChg>
      <pc:sldMasterChg chg="delSldLayout">
        <pc:chgData name="Scott, Keith" userId="540b541c-36d8-4085-b40d-10d8fc246d1e" providerId="ADAL" clId="{43D1B6E6-C370-460C-94A0-110DDFAEB8E9}" dt="2023-08-07T17:33:30.976" v="610" actId="47"/>
        <pc:sldMasterMkLst>
          <pc:docMk/>
          <pc:sldMasterMk cId="2959612762" sldId="2147483730"/>
        </pc:sldMasterMkLst>
        <pc:sldLayoutChg chg="del">
          <pc:chgData name="Scott, Keith" userId="540b541c-36d8-4085-b40d-10d8fc246d1e" providerId="ADAL" clId="{43D1B6E6-C370-460C-94A0-110DDFAEB8E9}" dt="2023-08-07T17:33:30.976" v="610" actId="47"/>
          <pc:sldLayoutMkLst>
            <pc:docMk/>
            <pc:sldMasterMk cId="2959612762" sldId="2147483730"/>
            <pc:sldLayoutMk cId="386554164" sldId="2147483756"/>
          </pc:sldLayoutMkLst>
        </pc:sldLayoutChg>
      </pc:sldMasterChg>
      <pc:sldMasterChg chg="modSldLayout">
        <pc:chgData name="Scott, Keith" userId="540b541c-36d8-4085-b40d-10d8fc246d1e" providerId="ADAL" clId="{43D1B6E6-C370-460C-94A0-110DDFAEB8E9}" dt="2023-08-07T16:59:28.399" v="407" actId="14100"/>
        <pc:sldMasterMkLst>
          <pc:docMk/>
          <pc:sldMasterMk cId="571480025" sldId="2147483764"/>
        </pc:sldMasterMkLst>
        <pc:sldLayoutChg chg="modSp mod">
          <pc:chgData name="Scott, Keith" userId="540b541c-36d8-4085-b40d-10d8fc246d1e" providerId="ADAL" clId="{43D1B6E6-C370-460C-94A0-110DDFAEB8E9}" dt="2023-08-07T16:59:28.399" v="407" actId="14100"/>
          <pc:sldLayoutMkLst>
            <pc:docMk/>
            <pc:sldMasterMk cId="571480025" sldId="2147483764"/>
            <pc:sldLayoutMk cId="2287901930" sldId="2147483780"/>
          </pc:sldLayoutMkLst>
          <pc:graphicFrameChg chg="mod modGraphic">
            <ac:chgData name="Scott, Keith" userId="540b541c-36d8-4085-b40d-10d8fc246d1e" providerId="ADAL" clId="{43D1B6E6-C370-460C-94A0-110DDFAEB8E9}" dt="2023-08-07T16:59:28.399" v="407" actId="14100"/>
            <ac:graphicFrameMkLst>
              <pc:docMk/>
              <pc:sldMasterMk cId="571480025" sldId="2147483764"/>
              <pc:sldLayoutMk cId="2287901930" sldId="2147483780"/>
              <ac:graphicFrameMk id="5" creationId="{77E0BAAA-08C9-5146-A70E-6C0810421F27}"/>
            </ac:graphicFrameMkLst>
          </pc:graphicFrameChg>
        </pc:sldLayoutChg>
      </pc:sldMasterChg>
    </pc:docChg>
  </pc:docChgLst>
  <pc:docChgLst>
    <pc:chgData name="Van Zomeren, Avis" userId="S::vanzomeren.avis@principal.com::03df3120-c255-4331-a09b-f426c2c4e6c7" providerId="AD" clId="Web-{EB76989C-1F79-6F26-58B5-16C1EDACED38}"/>
    <pc:docChg chg="modSld">
      <pc:chgData name="Van Zomeren, Avis" userId="S::vanzomeren.avis@principal.com::03df3120-c255-4331-a09b-f426c2c4e6c7" providerId="AD" clId="Web-{EB76989C-1F79-6F26-58B5-16C1EDACED38}" dt="2023-08-09T14:40:33.637" v="9" actId="1076"/>
      <pc:docMkLst>
        <pc:docMk/>
      </pc:docMkLst>
      <pc:sldChg chg="modCm">
        <pc:chgData name="Van Zomeren, Avis" userId="S::vanzomeren.avis@principal.com::03df3120-c255-4331-a09b-f426c2c4e6c7" providerId="AD" clId="Web-{EB76989C-1F79-6F26-58B5-16C1EDACED38}" dt="2023-08-09T14:37:44.497" v="0"/>
        <pc:sldMkLst>
          <pc:docMk/>
          <pc:sldMk cId="3724514558" sldId="405"/>
        </pc:sldMkLst>
        <pc:extLst>
          <p:ext xmlns:p="http://schemas.openxmlformats.org/presentationml/2006/main" uri="{D6D511B9-2390-475A-947B-AFAB55BFBCF1}">
            <pc226:cmChg xmlns:pc226="http://schemas.microsoft.com/office/powerpoint/2022/06/main/command" chg="mod">
              <pc226:chgData name="Van Zomeren, Avis" userId="S::vanzomeren.avis@principal.com::03df3120-c255-4331-a09b-f426c2c4e6c7" providerId="AD" clId="Web-{EB76989C-1F79-6F26-58B5-16C1EDACED38}" dt="2023-08-09T14:37:44.497" v="0"/>
              <pc2:cmMkLst xmlns:pc2="http://schemas.microsoft.com/office/powerpoint/2019/9/main/command">
                <pc:docMk/>
                <pc:sldMk cId="3724514558" sldId="405"/>
                <pc2:cmMk id="{163BBE98-C0BC-4263-8A63-94B2AF17C35D}"/>
              </pc2:cmMkLst>
            </pc226:cmChg>
          </p:ext>
        </pc:extLst>
      </pc:sldChg>
      <pc:sldChg chg="addSp delSp modSp">
        <pc:chgData name="Van Zomeren, Avis" userId="S::vanzomeren.avis@principal.com::03df3120-c255-4331-a09b-f426c2c4e6c7" providerId="AD" clId="Web-{EB76989C-1F79-6F26-58B5-16C1EDACED38}" dt="2023-08-09T14:40:33.637" v="9" actId="1076"/>
        <pc:sldMkLst>
          <pc:docMk/>
          <pc:sldMk cId="3265935375" sldId="424"/>
        </pc:sldMkLst>
        <pc:grpChg chg="del">
          <ac:chgData name="Van Zomeren, Avis" userId="S::vanzomeren.avis@principal.com::03df3120-c255-4331-a09b-f426c2c4e6c7" providerId="AD" clId="Web-{EB76989C-1F79-6F26-58B5-16C1EDACED38}" dt="2023-08-09T14:40:19.637" v="4"/>
          <ac:grpSpMkLst>
            <pc:docMk/>
            <pc:sldMk cId="3265935375" sldId="424"/>
            <ac:grpSpMk id="8" creationId="{6D940E76-7168-FE45-AD63-041C72E7DB2C}"/>
          </ac:grpSpMkLst>
        </pc:grpChg>
        <pc:cxnChg chg="add mod">
          <ac:chgData name="Van Zomeren, Avis" userId="S::vanzomeren.avis@principal.com::03df3120-c255-4331-a09b-f426c2c4e6c7" providerId="AD" clId="Web-{EB76989C-1F79-6F26-58B5-16C1EDACED38}" dt="2023-08-09T14:40:27.558" v="7" actId="1076"/>
          <ac:cxnSpMkLst>
            <pc:docMk/>
            <pc:sldMk cId="3265935375" sldId="424"/>
            <ac:cxnSpMk id="4" creationId="{60DA41C6-44B2-DEA4-770C-6F16BCFA42E0}"/>
          </ac:cxnSpMkLst>
        </pc:cxnChg>
        <pc:cxnChg chg="add mod">
          <ac:chgData name="Van Zomeren, Avis" userId="S::vanzomeren.avis@principal.com::03df3120-c255-4331-a09b-f426c2c4e6c7" providerId="AD" clId="Web-{EB76989C-1F79-6F26-58B5-16C1EDACED38}" dt="2023-08-09T14:40:33.637" v="9" actId="1076"/>
          <ac:cxnSpMkLst>
            <pc:docMk/>
            <pc:sldMk cId="3265935375" sldId="424"/>
            <ac:cxnSpMk id="5" creationId="{D5575095-4E93-AAC5-2FCC-4D5DCEBF97DB}"/>
          </ac:cxnSpMkLst>
        </pc:cxnChg>
      </pc:sldChg>
      <pc:sldChg chg="modSp modCm">
        <pc:chgData name="Van Zomeren, Avis" userId="S::vanzomeren.avis@principal.com::03df3120-c255-4331-a09b-f426c2c4e6c7" providerId="AD" clId="Web-{EB76989C-1F79-6F26-58B5-16C1EDACED38}" dt="2023-08-09T14:39:51.902" v="3"/>
        <pc:sldMkLst>
          <pc:docMk/>
          <pc:sldMk cId="1561857474" sldId="441"/>
        </pc:sldMkLst>
        <pc:spChg chg="mod">
          <ac:chgData name="Van Zomeren, Avis" userId="S::vanzomeren.avis@principal.com::03df3120-c255-4331-a09b-f426c2c4e6c7" providerId="AD" clId="Web-{EB76989C-1F79-6F26-58B5-16C1EDACED38}" dt="2023-08-09T14:39:02.965" v="2" actId="20577"/>
          <ac:spMkLst>
            <pc:docMk/>
            <pc:sldMk cId="1561857474" sldId="441"/>
            <ac:spMk id="9" creationId="{9266C9C3-302A-2E33-9AE2-5D0FDA5CF9E7}"/>
          </ac:spMkLst>
        </pc:spChg>
        <pc:extLst>
          <p:ext xmlns:p="http://schemas.openxmlformats.org/presentationml/2006/main" uri="{D6D511B9-2390-475A-947B-AFAB55BFBCF1}">
            <pc226:cmChg xmlns:pc226="http://schemas.microsoft.com/office/powerpoint/2022/06/main/command" chg="mod">
              <pc226:chgData name="Van Zomeren, Avis" userId="S::vanzomeren.avis@principal.com::03df3120-c255-4331-a09b-f426c2c4e6c7" providerId="AD" clId="Web-{EB76989C-1F79-6F26-58B5-16C1EDACED38}" dt="2023-08-09T14:39:51.902" v="3"/>
              <pc2:cmMkLst xmlns:pc2="http://schemas.microsoft.com/office/powerpoint/2019/9/main/command">
                <pc:docMk/>
                <pc:sldMk cId="1561857474" sldId="441"/>
                <pc2:cmMk id="{B3CD3C5A-42D4-46D0-A0F5-D266D325772B}"/>
              </pc2:cmMkLst>
            </pc226:cmChg>
          </p:ext>
        </pc:extLst>
      </pc:sldChg>
      <pc:sldChg chg="modCm">
        <pc:chgData name="Van Zomeren, Avis" userId="S::vanzomeren.avis@principal.com::03df3120-c255-4331-a09b-f426c2c4e6c7" providerId="AD" clId="Web-{EB76989C-1F79-6F26-58B5-16C1EDACED38}" dt="2023-08-09T14:38:10.919" v="1"/>
        <pc:sldMkLst>
          <pc:docMk/>
          <pc:sldMk cId="1687997021" sldId="442"/>
        </pc:sldMkLst>
        <pc:extLst>
          <p:ext xmlns:p="http://schemas.openxmlformats.org/presentationml/2006/main" uri="{D6D511B9-2390-475A-947B-AFAB55BFBCF1}">
            <pc226:cmChg xmlns:pc226="http://schemas.microsoft.com/office/powerpoint/2022/06/main/command" chg="mod">
              <pc226:chgData name="Van Zomeren, Avis" userId="S::vanzomeren.avis@principal.com::03df3120-c255-4331-a09b-f426c2c4e6c7" providerId="AD" clId="Web-{EB76989C-1F79-6F26-58B5-16C1EDACED38}" dt="2023-08-09T14:38:10.919" v="1"/>
              <pc2:cmMkLst xmlns:pc2="http://schemas.microsoft.com/office/powerpoint/2019/9/main/command">
                <pc:docMk/>
                <pc:sldMk cId="1687997021" sldId="442"/>
                <pc2:cmMk id="{0A378C6B-8260-4A9F-8F70-CC9603949978}"/>
              </pc2:cmMkLst>
            </pc226:cmChg>
          </p:ext>
        </pc:extLst>
      </pc:sldChg>
    </pc:docChg>
  </pc:docChgLst>
  <pc:docChgLst>
    <pc:chgData name="Scott, Keith" userId="540b541c-36d8-4085-b40d-10d8fc246d1e" providerId="ADAL" clId="{19688E9A-D442-41DC-9FDB-E6EA7845763C}"/>
    <pc:docChg chg="undo custSel modSld sldOrd">
      <pc:chgData name="Scott, Keith" userId="540b541c-36d8-4085-b40d-10d8fc246d1e" providerId="ADAL" clId="{19688E9A-D442-41DC-9FDB-E6EA7845763C}" dt="2023-08-08T22:07:40.913" v="50"/>
      <pc:docMkLst>
        <pc:docMk/>
      </pc:docMkLst>
      <pc:sldChg chg="ord">
        <pc:chgData name="Scott, Keith" userId="540b541c-36d8-4085-b40d-10d8fc246d1e" providerId="ADAL" clId="{19688E9A-D442-41DC-9FDB-E6EA7845763C}" dt="2023-08-08T22:06:54.304" v="43"/>
        <pc:sldMkLst>
          <pc:docMk/>
          <pc:sldMk cId="2050639592" sldId="377"/>
        </pc:sldMkLst>
      </pc:sldChg>
      <pc:sldChg chg="ord">
        <pc:chgData name="Scott, Keith" userId="540b541c-36d8-4085-b40d-10d8fc246d1e" providerId="ADAL" clId="{19688E9A-D442-41DC-9FDB-E6EA7845763C}" dt="2023-08-08T22:07:18.031" v="49"/>
        <pc:sldMkLst>
          <pc:docMk/>
          <pc:sldMk cId="3196194841" sldId="378"/>
        </pc:sldMkLst>
      </pc:sldChg>
      <pc:sldChg chg="modSp mod">
        <pc:chgData name="Scott, Keith" userId="540b541c-36d8-4085-b40d-10d8fc246d1e" providerId="ADAL" clId="{19688E9A-D442-41DC-9FDB-E6EA7845763C}" dt="2023-08-08T22:05:07.196" v="13" actId="14100"/>
        <pc:sldMkLst>
          <pc:docMk/>
          <pc:sldMk cId="4172889839" sldId="421"/>
        </pc:sldMkLst>
        <pc:spChg chg="mod">
          <ac:chgData name="Scott, Keith" userId="540b541c-36d8-4085-b40d-10d8fc246d1e" providerId="ADAL" clId="{19688E9A-D442-41DC-9FDB-E6EA7845763C}" dt="2023-08-08T22:05:07.196" v="13" actId="14100"/>
          <ac:spMkLst>
            <pc:docMk/>
            <pc:sldMk cId="4172889839" sldId="421"/>
            <ac:spMk id="3" creationId="{00000000-0000-0000-0000-000000000000}"/>
          </ac:spMkLst>
        </pc:spChg>
      </pc:sldChg>
      <pc:sldChg chg="modSp mod">
        <pc:chgData name="Scott, Keith" userId="540b541c-36d8-4085-b40d-10d8fc246d1e" providerId="ADAL" clId="{19688E9A-D442-41DC-9FDB-E6EA7845763C}" dt="2023-08-08T22:05:17.561" v="14" actId="14100"/>
        <pc:sldMkLst>
          <pc:docMk/>
          <pc:sldMk cId="3930612394" sldId="422"/>
        </pc:sldMkLst>
        <pc:spChg chg="mod">
          <ac:chgData name="Scott, Keith" userId="540b541c-36d8-4085-b40d-10d8fc246d1e" providerId="ADAL" clId="{19688E9A-D442-41DC-9FDB-E6EA7845763C}" dt="2023-08-08T22:05:17.561" v="14" actId="14100"/>
          <ac:spMkLst>
            <pc:docMk/>
            <pc:sldMk cId="3930612394" sldId="422"/>
            <ac:spMk id="3" creationId="{00000000-0000-0000-0000-000000000000}"/>
          </ac:spMkLst>
        </pc:spChg>
      </pc:sldChg>
      <pc:sldChg chg="modSp mod">
        <pc:chgData name="Scott, Keith" userId="540b541c-36d8-4085-b40d-10d8fc246d1e" providerId="ADAL" clId="{19688E9A-D442-41DC-9FDB-E6EA7845763C}" dt="2023-08-08T22:05:48.814" v="39" actId="1035"/>
        <pc:sldMkLst>
          <pc:docMk/>
          <pc:sldMk cId="3265935375" sldId="424"/>
        </pc:sldMkLst>
        <pc:spChg chg="mod">
          <ac:chgData name="Scott, Keith" userId="540b541c-36d8-4085-b40d-10d8fc246d1e" providerId="ADAL" clId="{19688E9A-D442-41DC-9FDB-E6EA7845763C}" dt="2023-08-08T22:05:28.406" v="15" actId="14100"/>
          <ac:spMkLst>
            <pc:docMk/>
            <pc:sldMk cId="3265935375" sldId="424"/>
            <ac:spMk id="3" creationId="{00000000-0000-0000-0000-000000000000}"/>
          </ac:spMkLst>
        </pc:spChg>
        <pc:cxnChg chg="mod">
          <ac:chgData name="Scott, Keith" userId="540b541c-36d8-4085-b40d-10d8fc246d1e" providerId="ADAL" clId="{19688E9A-D442-41DC-9FDB-E6EA7845763C}" dt="2023-08-08T22:05:48.814" v="39" actId="1035"/>
          <ac:cxnSpMkLst>
            <pc:docMk/>
            <pc:sldMk cId="3265935375" sldId="424"/>
            <ac:cxnSpMk id="13" creationId="{EA4013E5-180B-43C9-0A33-4229E1DB74EE}"/>
          </ac:cxnSpMkLst>
        </pc:cxnChg>
      </pc:sldChg>
      <pc:sldChg chg="modSp mod">
        <pc:chgData name="Scott, Keith" userId="540b541c-36d8-4085-b40d-10d8fc246d1e" providerId="ADAL" clId="{19688E9A-D442-41DC-9FDB-E6EA7845763C}" dt="2023-08-08T22:06:00.258" v="40" actId="14100"/>
        <pc:sldMkLst>
          <pc:docMk/>
          <pc:sldMk cId="3317662271" sldId="425"/>
        </pc:sldMkLst>
        <pc:spChg chg="mod">
          <ac:chgData name="Scott, Keith" userId="540b541c-36d8-4085-b40d-10d8fc246d1e" providerId="ADAL" clId="{19688E9A-D442-41DC-9FDB-E6EA7845763C}" dt="2023-08-08T22:06:00.258" v="40" actId="14100"/>
          <ac:spMkLst>
            <pc:docMk/>
            <pc:sldMk cId="3317662271" sldId="425"/>
            <ac:spMk id="15" creationId="{F6857DBA-CE6F-82ED-8744-15E5E826744C}"/>
          </ac:spMkLst>
        </pc:spChg>
      </pc:sldChg>
      <pc:sldChg chg="modSp mod">
        <pc:chgData name="Scott, Keith" userId="540b541c-36d8-4085-b40d-10d8fc246d1e" providerId="ADAL" clId="{19688E9A-D442-41DC-9FDB-E6EA7845763C}" dt="2023-08-08T22:06:08.602" v="41" actId="20577"/>
        <pc:sldMkLst>
          <pc:docMk/>
          <pc:sldMk cId="2776957990" sldId="426"/>
        </pc:sldMkLst>
        <pc:spChg chg="mod">
          <ac:chgData name="Scott, Keith" userId="540b541c-36d8-4085-b40d-10d8fc246d1e" providerId="ADAL" clId="{19688E9A-D442-41DC-9FDB-E6EA7845763C}" dt="2023-08-08T22:06:08.602" v="41" actId="20577"/>
          <ac:spMkLst>
            <pc:docMk/>
            <pc:sldMk cId="2776957990" sldId="426"/>
            <ac:spMk id="2" creationId="{00000000-0000-0000-0000-000000000000}"/>
          </ac:spMkLst>
        </pc:spChg>
      </pc:sldChg>
      <pc:sldChg chg="modSp mod">
        <pc:chgData name="Scott, Keith" userId="540b541c-36d8-4085-b40d-10d8fc246d1e" providerId="ADAL" clId="{19688E9A-D442-41DC-9FDB-E6EA7845763C}" dt="2023-08-08T22:03:18.045" v="7" actId="14100"/>
        <pc:sldMkLst>
          <pc:docMk/>
          <pc:sldMk cId="2164807329" sldId="432"/>
        </pc:sldMkLst>
        <pc:spChg chg="mod">
          <ac:chgData name="Scott, Keith" userId="540b541c-36d8-4085-b40d-10d8fc246d1e" providerId="ADAL" clId="{19688E9A-D442-41DC-9FDB-E6EA7845763C}" dt="2023-08-08T22:03:18.045" v="7" actId="14100"/>
          <ac:spMkLst>
            <pc:docMk/>
            <pc:sldMk cId="2164807329" sldId="432"/>
            <ac:spMk id="2" creationId="{25F4E908-6A0B-154B-B52A-3549D75BC876}"/>
          </ac:spMkLst>
        </pc:spChg>
        <pc:spChg chg="mod">
          <ac:chgData name="Scott, Keith" userId="540b541c-36d8-4085-b40d-10d8fc246d1e" providerId="ADAL" clId="{19688E9A-D442-41DC-9FDB-E6EA7845763C}" dt="2023-08-08T22:02:51.293" v="6" actId="14100"/>
          <ac:spMkLst>
            <pc:docMk/>
            <pc:sldMk cId="2164807329" sldId="432"/>
            <ac:spMk id="16" creationId="{D798F0A8-D4FF-9346-B0CB-0B621C49C06C}"/>
          </ac:spMkLst>
        </pc:spChg>
      </pc:sldChg>
      <pc:sldChg chg="modSp mod">
        <pc:chgData name="Scott, Keith" userId="540b541c-36d8-4085-b40d-10d8fc246d1e" providerId="ADAL" clId="{19688E9A-D442-41DC-9FDB-E6EA7845763C}" dt="2023-08-08T22:03:28.233" v="8" actId="14100"/>
        <pc:sldMkLst>
          <pc:docMk/>
          <pc:sldMk cId="3927075289" sldId="433"/>
        </pc:sldMkLst>
        <pc:spChg chg="mod">
          <ac:chgData name="Scott, Keith" userId="540b541c-36d8-4085-b40d-10d8fc246d1e" providerId="ADAL" clId="{19688E9A-D442-41DC-9FDB-E6EA7845763C}" dt="2023-08-08T22:03:28.233" v="8" actId="14100"/>
          <ac:spMkLst>
            <pc:docMk/>
            <pc:sldMk cId="3927075289" sldId="433"/>
            <ac:spMk id="16" creationId="{D798F0A8-D4FF-9346-B0CB-0B621C49C06C}"/>
          </ac:spMkLst>
        </pc:spChg>
      </pc:sldChg>
      <pc:sldChg chg="modNotesTx">
        <pc:chgData name="Scott, Keith" userId="540b541c-36d8-4085-b40d-10d8fc246d1e" providerId="ADAL" clId="{19688E9A-D442-41DC-9FDB-E6EA7845763C}" dt="2023-08-08T22:04:36.246" v="12" actId="20577"/>
        <pc:sldMkLst>
          <pc:docMk/>
          <pc:sldMk cId="3269130701" sldId="437"/>
        </pc:sldMkLst>
      </pc:sldChg>
      <pc:sldChg chg="modSp mod modCm">
        <pc:chgData name="Scott, Keith" userId="540b541c-36d8-4085-b40d-10d8fc246d1e" providerId="ADAL" clId="{19688E9A-D442-41DC-9FDB-E6EA7845763C}" dt="2023-08-08T22:07:40.913" v="50"/>
        <pc:sldMkLst>
          <pc:docMk/>
          <pc:sldMk cId="1687997021" sldId="442"/>
        </pc:sldMkLst>
        <pc:grpChg chg="mod">
          <ac:chgData name="Scott, Keith" userId="540b541c-36d8-4085-b40d-10d8fc246d1e" providerId="ADAL" clId="{19688E9A-D442-41DC-9FDB-E6EA7845763C}" dt="2023-08-08T22:01:41.819" v="3" actId="1076"/>
          <ac:grpSpMkLst>
            <pc:docMk/>
            <pc:sldMk cId="1687997021" sldId="442"/>
            <ac:grpSpMk id="16" creationId="{C5110082-0671-BD25-EA0E-EFF5FA1B3666}"/>
          </ac:grpSpMkLst>
        </pc:grpChg>
        <pc:extLst>
          <p:ext xmlns:p="http://schemas.openxmlformats.org/presentationml/2006/main" uri="{D6D511B9-2390-475A-947B-AFAB55BFBCF1}">
            <pc226:cmChg xmlns:pc226="http://schemas.microsoft.com/office/powerpoint/2022/06/main/command" chg="">
              <pc226:chgData name="Scott, Keith" userId="540b541c-36d8-4085-b40d-10d8fc246d1e" providerId="ADAL" clId="{19688E9A-D442-41DC-9FDB-E6EA7845763C}" dt="2023-08-08T22:07:40.913" v="50"/>
              <pc2:cmMkLst xmlns:pc2="http://schemas.microsoft.com/office/powerpoint/2019/9/main/command">
                <pc:docMk/>
                <pc:sldMk cId="1687997021" sldId="442"/>
                <pc2:cmMk id="{0A378C6B-8260-4A9F-8F70-CC9603949978}"/>
              </pc2:cmMkLst>
              <pc226:cmRplyChg chg="add">
                <pc226:chgData name="Scott, Keith" userId="540b541c-36d8-4085-b40d-10d8fc246d1e" providerId="ADAL" clId="{19688E9A-D442-41DC-9FDB-E6EA7845763C}" dt="2023-08-08T22:07:40.913" v="50"/>
                <pc2:cmRplyMkLst xmlns:pc2="http://schemas.microsoft.com/office/powerpoint/2019/9/main/command">
                  <pc:docMk/>
                  <pc:sldMk cId="1687997021" sldId="442"/>
                  <pc2:cmMk id="{0A378C6B-8260-4A9F-8F70-CC9603949978}"/>
                  <pc2:cmRplyMk id="{D62A682D-0924-418E-8451-A73E246E877B}"/>
                </pc2:cmRplyMkLst>
              </pc226:cmRplyChg>
            </pc226:cmChg>
          </p:ext>
        </pc:extLst>
      </pc:sldChg>
    </pc:docChg>
  </pc:docChgLst>
  <pc:docChgLst>
    <pc:chgData name="Van Zomeren, Avis" userId="03df3120-c255-4331-a09b-f426c2c4e6c7" providerId="ADAL" clId="{40B2EDD7-E2E7-43D9-87B9-24168C31A31C}"/>
    <pc:docChg chg="undo custSel addSld modSld sldOrd">
      <pc:chgData name="Van Zomeren, Avis" userId="03df3120-c255-4331-a09b-f426c2c4e6c7" providerId="ADAL" clId="{40B2EDD7-E2E7-43D9-87B9-24168C31A31C}" dt="2023-08-08T21:34:33.008" v="286" actId="57"/>
      <pc:docMkLst>
        <pc:docMk/>
      </pc:docMkLst>
      <pc:sldChg chg="modSp mod ord">
        <pc:chgData name="Van Zomeren, Avis" userId="03df3120-c255-4331-a09b-f426c2c4e6c7" providerId="ADAL" clId="{40B2EDD7-E2E7-43D9-87B9-24168C31A31C}" dt="2023-08-08T19:35:23.182" v="188"/>
        <pc:sldMkLst>
          <pc:docMk/>
          <pc:sldMk cId="2050639592" sldId="377"/>
        </pc:sldMkLst>
        <pc:spChg chg="mod">
          <ac:chgData name="Van Zomeren, Avis" userId="03df3120-c255-4331-a09b-f426c2c4e6c7" providerId="ADAL" clId="{40B2EDD7-E2E7-43D9-87B9-24168C31A31C}" dt="2023-08-08T19:22:59.759" v="144" actId="14100"/>
          <ac:spMkLst>
            <pc:docMk/>
            <pc:sldMk cId="2050639592" sldId="377"/>
            <ac:spMk id="6" creationId="{00000000-0000-0000-0000-000000000000}"/>
          </ac:spMkLst>
        </pc:spChg>
      </pc:sldChg>
      <pc:sldChg chg="addSp delSp modSp mod">
        <pc:chgData name="Van Zomeren, Avis" userId="03df3120-c255-4331-a09b-f426c2c4e6c7" providerId="ADAL" clId="{40B2EDD7-E2E7-43D9-87B9-24168C31A31C}" dt="2023-08-08T19:14:01.222" v="115"/>
        <pc:sldMkLst>
          <pc:docMk/>
          <pc:sldMk cId="3196194841" sldId="378"/>
        </pc:sldMkLst>
        <pc:spChg chg="add del mod">
          <ac:chgData name="Van Zomeren, Avis" userId="03df3120-c255-4331-a09b-f426c2c4e6c7" providerId="ADAL" clId="{40B2EDD7-E2E7-43D9-87B9-24168C31A31C}" dt="2023-08-08T19:14:01.222" v="115"/>
          <ac:spMkLst>
            <pc:docMk/>
            <pc:sldMk cId="3196194841" sldId="378"/>
            <ac:spMk id="2" creationId="{B62127A6-B1A7-C1A2-7CE0-7167FB2D783E}"/>
          </ac:spMkLst>
        </pc:spChg>
        <pc:spChg chg="add del mod">
          <ac:chgData name="Van Zomeren, Avis" userId="03df3120-c255-4331-a09b-f426c2c4e6c7" providerId="ADAL" clId="{40B2EDD7-E2E7-43D9-87B9-24168C31A31C}" dt="2023-08-08T19:14:01.222" v="115"/>
          <ac:spMkLst>
            <pc:docMk/>
            <pc:sldMk cId="3196194841" sldId="378"/>
            <ac:spMk id="3" creationId="{F0C5C85F-43A6-BD4D-FFD1-EB5AD702C975}"/>
          </ac:spMkLst>
        </pc:spChg>
        <pc:spChg chg="mod">
          <ac:chgData name="Van Zomeren, Avis" userId="03df3120-c255-4331-a09b-f426c2c4e6c7" providerId="ADAL" clId="{40B2EDD7-E2E7-43D9-87B9-24168C31A31C}" dt="2023-08-08T19:13:57.319" v="104"/>
          <ac:spMkLst>
            <pc:docMk/>
            <pc:sldMk cId="3196194841" sldId="378"/>
            <ac:spMk id="4" creationId="{E09F6E2B-97C6-1EEB-A769-4160C61FBE9F}"/>
          </ac:spMkLst>
        </pc:spChg>
        <pc:spChg chg="mod">
          <ac:chgData name="Van Zomeren, Avis" userId="03df3120-c255-4331-a09b-f426c2c4e6c7" providerId="ADAL" clId="{40B2EDD7-E2E7-43D9-87B9-24168C31A31C}" dt="2023-08-08T19:13:58.372" v="107" actId="20577"/>
          <ac:spMkLst>
            <pc:docMk/>
            <pc:sldMk cId="3196194841" sldId="378"/>
            <ac:spMk id="6" creationId="{E660FD9C-9E58-0172-0E05-6150BC7C75BF}"/>
          </ac:spMkLst>
        </pc:spChg>
      </pc:sldChg>
      <pc:sldChg chg="modNotesTx">
        <pc:chgData name="Van Zomeren, Avis" userId="03df3120-c255-4331-a09b-f426c2c4e6c7" providerId="ADAL" clId="{40B2EDD7-E2E7-43D9-87B9-24168C31A31C}" dt="2023-08-08T21:08:16.329" v="193"/>
        <pc:sldMkLst>
          <pc:docMk/>
          <pc:sldMk cId="1057689296" sldId="382"/>
        </pc:sldMkLst>
      </pc:sldChg>
      <pc:sldChg chg="modNotesTx">
        <pc:chgData name="Van Zomeren, Avis" userId="03df3120-c255-4331-a09b-f426c2c4e6c7" providerId="ADAL" clId="{40B2EDD7-E2E7-43D9-87B9-24168C31A31C}" dt="2023-08-08T21:17:48" v="276"/>
        <pc:sldMkLst>
          <pc:docMk/>
          <pc:sldMk cId="41255995" sldId="392"/>
        </pc:sldMkLst>
      </pc:sldChg>
      <pc:sldChg chg="modSp mod addCm">
        <pc:chgData name="Van Zomeren, Avis" userId="03df3120-c255-4331-a09b-f426c2c4e6c7" providerId="ADAL" clId="{40B2EDD7-E2E7-43D9-87B9-24168C31A31C}" dt="2023-08-08T19:04:58.778" v="3"/>
        <pc:sldMkLst>
          <pc:docMk/>
          <pc:sldMk cId="3724514558" sldId="405"/>
        </pc:sldMkLst>
        <pc:spChg chg="mod">
          <ac:chgData name="Van Zomeren, Avis" userId="03df3120-c255-4331-a09b-f426c2c4e6c7" providerId="ADAL" clId="{40B2EDD7-E2E7-43D9-87B9-24168C31A31C}" dt="2023-08-08T19:02:34.128" v="2" actId="20577"/>
          <ac:spMkLst>
            <pc:docMk/>
            <pc:sldMk cId="3724514558" sldId="405"/>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Van Zomeren, Avis" userId="03df3120-c255-4331-a09b-f426c2c4e6c7" providerId="ADAL" clId="{40B2EDD7-E2E7-43D9-87B9-24168C31A31C}" dt="2023-08-08T19:04:58.778" v="3"/>
              <pc2:cmMkLst xmlns:pc2="http://schemas.microsoft.com/office/powerpoint/2019/9/main/command">
                <pc:docMk/>
                <pc:sldMk cId="3724514558" sldId="405"/>
                <pc2:cmMk id="{163BBE98-C0BC-4263-8A63-94B2AF17C35D}"/>
              </pc2:cmMkLst>
            </pc226:cmChg>
          </p:ext>
        </pc:extLst>
      </pc:sldChg>
      <pc:sldChg chg="modSp mod">
        <pc:chgData name="Van Zomeren, Avis" userId="03df3120-c255-4331-a09b-f426c2c4e6c7" providerId="ADAL" clId="{40B2EDD7-E2E7-43D9-87B9-24168C31A31C}" dt="2023-08-08T21:19:37.830" v="280" actId="14100"/>
        <pc:sldMkLst>
          <pc:docMk/>
          <pc:sldMk cId="3265935375" sldId="424"/>
        </pc:sldMkLst>
        <pc:grpChg chg="mod">
          <ac:chgData name="Van Zomeren, Avis" userId="03df3120-c255-4331-a09b-f426c2c4e6c7" providerId="ADAL" clId="{40B2EDD7-E2E7-43D9-87B9-24168C31A31C}" dt="2023-08-08T21:19:37.830" v="280" actId="14100"/>
          <ac:grpSpMkLst>
            <pc:docMk/>
            <pc:sldMk cId="3265935375" sldId="424"/>
            <ac:grpSpMk id="8" creationId="{6D940E76-7168-FE45-AD63-041C72E7DB2C}"/>
          </ac:grpSpMkLst>
        </pc:grpChg>
        <pc:cxnChg chg="mod">
          <ac:chgData name="Van Zomeren, Avis" userId="03df3120-c255-4331-a09b-f426c2c4e6c7" providerId="ADAL" clId="{40B2EDD7-E2E7-43D9-87B9-24168C31A31C}" dt="2023-08-08T21:19:29.960" v="278" actId="1076"/>
          <ac:cxnSpMkLst>
            <pc:docMk/>
            <pc:sldMk cId="3265935375" sldId="424"/>
            <ac:cxnSpMk id="13" creationId="{EA4013E5-180B-43C9-0A33-4229E1DB74EE}"/>
          </ac:cxnSpMkLst>
        </pc:cxnChg>
      </pc:sldChg>
      <pc:sldChg chg="modSp mod">
        <pc:chgData name="Van Zomeren, Avis" userId="03df3120-c255-4331-a09b-f426c2c4e6c7" providerId="ADAL" clId="{40B2EDD7-E2E7-43D9-87B9-24168C31A31C}" dt="2023-08-08T21:33:42.881" v="283" actId="20577"/>
        <pc:sldMkLst>
          <pc:docMk/>
          <pc:sldMk cId="2776957990" sldId="426"/>
        </pc:sldMkLst>
        <pc:spChg chg="mod">
          <ac:chgData name="Van Zomeren, Avis" userId="03df3120-c255-4331-a09b-f426c2c4e6c7" providerId="ADAL" clId="{40B2EDD7-E2E7-43D9-87B9-24168C31A31C}" dt="2023-08-08T21:33:42.881" v="283" actId="20577"/>
          <ac:spMkLst>
            <pc:docMk/>
            <pc:sldMk cId="2776957990" sldId="426"/>
            <ac:spMk id="2" creationId="{00000000-0000-0000-0000-000000000000}"/>
          </ac:spMkLst>
        </pc:spChg>
      </pc:sldChg>
      <pc:sldChg chg="modSp mod">
        <pc:chgData name="Van Zomeren, Avis" userId="03df3120-c255-4331-a09b-f426c2c4e6c7" providerId="ADAL" clId="{40B2EDD7-E2E7-43D9-87B9-24168C31A31C}" dt="2023-08-08T21:34:33.008" v="286" actId="57"/>
        <pc:sldMkLst>
          <pc:docMk/>
          <pc:sldMk cId="4163624480" sldId="428"/>
        </pc:sldMkLst>
        <pc:spChg chg="mod">
          <ac:chgData name="Van Zomeren, Avis" userId="03df3120-c255-4331-a09b-f426c2c4e6c7" providerId="ADAL" clId="{40B2EDD7-E2E7-43D9-87B9-24168C31A31C}" dt="2023-08-08T21:34:33.008" v="286" actId="57"/>
          <ac:spMkLst>
            <pc:docMk/>
            <pc:sldMk cId="4163624480" sldId="428"/>
            <ac:spMk id="6" creationId="{00000000-0000-0000-0000-000000000000}"/>
          </ac:spMkLst>
        </pc:spChg>
      </pc:sldChg>
      <pc:sldChg chg="modSp mod ord">
        <pc:chgData name="Van Zomeren, Avis" userId="03df3120-c255-4331-a09b-f426c2c4e6c7" providerId="ADAL" clId="{40B2EDD7-E2E7-43D9-87B9-24168C31A31C}" dt="2023-08-08T19:14:04.439" v="117" actId="20577"/>
        <pc:sldMkLst>
          <pc:docMk/>
          <pc:sldMk cId="1725698705" sldId="430"/>
        </pc:sldMkLst>
        <pc:spChg chg="mod">
          <ac:chgData name="Van Zomeren, Avis" userId="03df3120-c255-4331-a09b-f426c2c4e6c7" providerId="ADAL" clId="{40B2EDD7-E2E7-43D9-87B9-24168C31A31C}" dt="2023-08-08T19:14:04.439" v="117" actId="20577"/>
          <ac:spMkLst>
            <pc:docMk/>
            <pc:sldMk cId="1725698705" sldId="430"/>
            <ac:spMk id="2" creationId="{D853BEE4-5972-24C6-E2AD-CCF6F37B3DB9}"/>
          </ac:spMkLst>
        </pc:spChg>
      </pc:sldChg>
      <pc:sldChg chg="modSp mod modNotesTx">
        <pc:chgData name="Van Zomeren, Avis" userId="03df3120-c255-4331-a09b-f426c2c4e6c7" providerId="ADAL" clId="{40B2EDD7-E2E7-43D9-87B9-24168C31A31C}" dt="2023-08-08T21:08:04.921" v="192"/>
        <pc:sldMkLst>
          <pc:docMk/>
          <pc:sldMk cId="2164807329" sldId="432"/>
        </pc:sldMkLst>
        <pc:spChg chg="mod">
          <ac:chgData name="Van Zomeren, Avis" userId="03df3120-c255-4331-a09b-f426c2c4e6c7" providerId="ADAL" clId="{40B2EDD7-E2E7-43D9-87B9-24168C31A31C}" dt="2023-08-08T21:07:55.771" v="191" actId="20577"/>
          <ac:spMkLst>
            <pc:docMk/>
            <pc:sldMk cId="2164807329" sldId="432"/>
            <ac:spMk id="2" creationId="{25F4E908-6A0B-154B-B52A-3549D75BC876}"/>
          </ac:spMkLst>
        </pc:spChg>
        <pc:spChg chg="mod">
          <ac:chgData name="Van Zomeren, Avis" userId="03df3120-c255-4331-a09b-f426c2c4e6c7" providerId="ADAL" clId="{40B2EDD7-E2E7-43D9-87B9-24168C31A31C}" dt="2023-08-08T21:07:33.480" v="189" actId="14100"/>
          <ac:spMkLst>
            <pc:docMk/>
            <pc:sldMk cId="2164807329" sldId="432"/>
            <ac:spMk id="16" creationId="{D798F0A8-D4FF-9346-B0CB-0B621C49C06C}"/>
          </ac:spMkLst>
        </pc:spChg>
      </pc:sldChg>
      <pc:sldChg chg="modSp mod">
        <pc:chgData name="Van Zomeren, Avis" userId="03df3120-c255-4331-a09b-f426c2c4e6c7" providerId="ADAL" clId="{40B2EDD7-E2E7-43D9-87B9-24168C31A31C}" dt="2023-08-08T21:08:32.430" v="194" actId="14100"/>
        <pc:sldMkLst>
          <pc:docMk/>
          <pc:sldMk cId="3927075289" sldId="433"/>
        </pc:sldMkLst>
        <pc:spChg chg="mod">
          <ac:chgData name="Van Zomeren, Avis" userId="03df3120-c255-4331-a09b-f426c2c4e6c7" providerId="ADAL" clId="{40B2EDD7-E2E7-43D9-87B9-24168C31A31C}" dt="2023-08-08T21:08:32.430" v="194" actId="14100"/>
          <ac:spMkLst>
            <pc:docMk/>
            <pc:sldMk cId="3927075289" sldId="433"/>
            <ac:spMk id="16" creationId="{D798F0A8-D4FF-9346-B0CB-0B621C49C06C}"/>
          </ac:spMkLst>
        </pc:spChg>
      </pc:sldChg>
      <pc:sldChg chg="addSp modSp mod">
        <pc:chgData name="Van Zomeren, Avis" userId="03df3120-c255-4331-a09b-f426c2c4e6c7" providerId="ADAL" clId="{40B2EDD7-E2E7-43D9-87B9-24168C31A31C}" dt="2023-08-08T21:15:13.395" v="261" actId="403"/>
        <pc:sldMkLst>
          <pc:docMk/>
          <pc:sldMk cId="3269130701" sldId="437"/>
        </pc:sldMkLst>
        <pc:spChg chg="add mod">
          <ac:chgData name="Van Zomeren, Avis" userId="03df3120-c255-4331-a09b-f426c2c4e6c7" providerId="ADAL" clId="{40B2EDD7-E2E7-43D9-87B9-24168C31A31C}" dt="2023-08-08T21:15:13.395" v="261" actId="403"/>
          <ac:spMkLst>
            <pc:docMk/>
            <pc:sldMk cId="3269130701" sldId="437"/>
            <ac:spMk id="4" creationId="{240FE53D-B25E-2EDF-C8D0-0387F199C258}"/>
          </ac:spMkLst>
        </pc:spChg>
      </pc:sldChg>
      <pc:sldChg chg="modNotesTx">
        <pc:chgData name="Van Zomeren, Avis" userId="03df3120-c255-4331-a09b-f426c2c4e6c7" providerId="ADAL" clId="{40B2EDD7-E2E7-43D9-87B9-24168C31A31C}" dt="2023-08-08T21:15:41.830" v="262"/>
        <pc:sldMkLst>
          <pc:docMk/>
          <pc:sldMk cId="4195918749" sldId="439"/>
        </pc:sldMkLst>
      </pc:sldChg>
      <pc:sldChg chg="addSp delSp modSp mod modClrScheme addCm chgLayout modNotesTx">
        <pc:chgData name="Van Zomeren, Avis" userId="03df3120-c255-4331-a09b-f426c2c4e6c7" providerId="ADAL" clId="{40B2EDD7-E2E7-43D9-87B9-24168C31A31C}" dt="2023-08-08T21:13:39.635" v="258"/>
        <pc:sldMkLst>
          <pc:docMk/>
          <pc:sldMk cId="1561857474" sldId="441"/>
        </pc:sldMkLst>
        <pc:spChg chg="add del mod ord">
          <ac:chgData name="Van Zomeren, Avis" userId="03df3120-c255-4331-a09b-f426c2c4e6c7" providerId="ADAL" clId="{40B2EDD7-E2E7-43D9-87B9-24168C31A31C}" dt="2023-08-08T21:09:39.788" v="198" actId="700"/>
          <ac:spMkLst>
            <pc:docMk/>
            <pc:sldMk cId="1561857474" sldId="441"/>
            <ac:spMk id="2" creationId="{E7743A85-1DCD-3F16-8CE3-9280CC03BFB0}"/>
          </ac:spMkLst>
        </pc:spChg>
        <pc:spChg chg="mod ord">
          <ac:chgData name="Van Zomeren, Avis" userId="03df3120-c255-4331-a09b-f426c2c4e6c7" providerId="ADAL" clId="{40B2EDD7-E2E7-43D9-87B9-24168C31A31C}" dt="2023-08-08T21:12:31.102" v="249" actId="700"/>
          <ac:spMkLst>
            <pc:docMk/>
            <pc:sldMk cId="1561857474" sldId="441"/>
            <ac:spMk id="3" creationId="{663A7400-712D-3562-7930-E12C376BB7C5}"/>
          </ac:spMkLst>
        </pc:spChg>
        <pc:spChg chg="del mod ord">
          <ac:chgData name="Van Zomeren, Avis" userId="03df3120-c255-4331-a09b-f426c2c4e6c7" providerId="ADAL" clId="{40B2EDD7-E2E7-43D9-87B9-24168C31A31C}" dt="2023-08-08T21:12:51.418" v="254" actId="478"/>
          <ac:spMkLst>
            <pc:docMk/>
            <pc:sldMk cId="1561857474" sldId="441"/>
            <ac:spMk id="4" creationId="{FF6738C1-259B-54FF-0899-050C4763145E}"/>
          </ac:spMkLst>
        </pc:spChg>
        <pc:spChg chg="add del mod ord">
          <ac:chgData name="Van Zomeren, Avis" userId="03df3120-c255-4331-a09b-f426c2c4e6c7" providerId="ADAL" clId="{40B2EDD7-E2E7-43D9-87B9-24168C31A31C}" dt="2023-08-08T21:09:39.788" v="198" actId="700"/>
          <ac:spMkLst>
            <pc:docMk/>
            <pc:sldMk cId="1561857474" sldId="441"/>
            <ac:spMk id="5" creationId="{2E0AF677-7526-203D-FB7B-CD73084D2368}"/>
          </ac:spMkLst>
        </pc:spChg>
        <pc:spChg chg="add del mod ord">
          <ac:chgData name="Van Zomeren, Avis" userId="03df3120-c255-4331-a09b-f426c2c4e6c7" providerId="ADAL" clId="{40B2EDD7-E2E7-43D9-87B9-24168C31A31C}" dt="2023-08-08T21:09:39.788" v="198" actId="700"/>
          <ac:spMkLst>
            <pc:docMk/>
            <pc:sldMk cId="1561857474" sldId="441"/>
            <ac:spMk id="6" creationId="{E30B1BE0-0E6B-4999-5FFF-1E045159558E}"/>
          </ac:spMkLst>
        </pc:spChg>
        <pc:spChg chg="add del mod ord">
          <ac:chgData name="Van Zomeren, Avis" userId="03df3120-c255-4331-a09b-f426c2c4e6c7" providerId="ADAL" clId="{40B2EDD7-E2E7-43D9-87B9-24168C31A31C}" dt="2023-08-08T21:11:17.186" v="208" actId="478"/>
          <ac:spMkLst>
            <pc:docMk/>
            <pc:sldMk cId="1561857474" sldId="441"/>
            <ac:spMk id="8" creationId="{D9C6DB97-48A5-A44E-088E-4E51A3B0C3CE}"/>
          </ac:spMkLst>
        </pc:spChg>
        <pc:spChg chg="mod">
          <ac:chgData name="Van Zomeren, Avis" userId="03df3120-c255-4331-a09b-f426c2c4e6c7" providerId="ADAL" clId="{40B2EDD7-E2E7-43D9-87B9-24168C31A31C}" dt="2023-08-08T21:12:40.712" v="250" actId="207"/>
          <ac:spMkLst>
            <pc:docMk/>
            <pc:sldMk cId="1561857474" sldId="441"/>
            <ac:spMk id="9" creationId="{9266C9C3-302A-2E33-9AE2-5D0FDA5CF9E7}"/>
          </ac:spMkLst>
        </pc:spChg>
        <pc:spChg chg="add del mod ord">
          <ac:chgData name="Van Zomeren, Avis" userId="03df3120-c255-4331-a09b-f426c2c4e6c7" providerId="ADAL" clId="{40B2EDD7-E2E7-43D9-87B9-24168C31A31C}" dt="2023-08-08T21:11:32.636" v="243" actId="478"/>
          <ac:spMkLst>
            <pc:docMk/>
            <pc:sldMk cId="1561857474" sldId="441"/>
            <ac:spMk id="10" creationId="{B8CB008D-4D13-1670-DE45-B463E03B66CD}"/>
          </ac:spMkLst>
        </pc:spChg>
        <pc:spChg chg="add del mod ord">
          <ac:chgData name="Van Zomeren, Avis" userId="03df3120-c255-4331-a09b-f426c2c4e6c7" providerId="ADAL" clId="{40B2EDD7-E2E7-43D9-87B9-24168C31A31C}" dt="2023-08-08T21:13:05.859" v="257" actId="1076"/>
          <ac:spMkLst>
            <pc:docMk/>
            <pc:sldMk cId="1561857474" sldId="441"/>
            <ac:spMk id="11" creationId="{3162A3C9-8680-610D-425C-D45EA8CF2815}"/>
          </ac:spMkLst>
        </pc:spChg>
        <pc:spChg chg="add del mod ord">
          <ac:chgData name="Van Zomeren, Avis" userId="03df3120-c255-4331-a09b-f426c2c4e6c7" providerId="ADAL" clId="{40B2EDD7-E2E7-43D9-87B9-24168C31A31C}" dt="2023-08-08T21:12:48.669" v="253" actId="478"/>
          <ac:spMkLst>
            <pc:docMk/>
            <pc:sldMk cId="1561857474" sldId="441"/>
            <ac:spMk id="12" creationId="{28F6CC10-9293-3CAB-378F-44C8A439A5B7}"/>
          </ac:spMkLst>
        </pc:spChg>
        <pc:spChg chg="add del mod ord">
          <ac:chgData name="Van Zomeren, Avis" userId="03df3120-c255-4331-a09b-f426c2c4e6c7" providerId="ADAL" clId="{40B2EDD7-E2E7-43D9-87B9-24168C31A31C}" dt="2023-08-08T21:12:45.319" v="251" actId="478"/>
          <ac:spMkLst>
            <pc:docMk/>
            <pc:sldMk cId="1561857474" sldId="441"/>
            <ac:spMk id="13" creationId="{964FFE79-4D72-59B1-50B5-B614773FAAF9}"/>
          </ac:spMkLst>
        </pc:spChg>
        <pc:spChg chg="add del mod">
          <ac:chgData name="Van Zomeren, Avis" userId="03df3120-c255-4331-a09b-f426c2c4e6c7" providerId="ADAL" clId="{40B2EDD7-E2E7-43D9-87B9-24168C31A31C}" dt="2023-08-08T21:12:53.002" v="255" actId="478"/>
          <ac:spMkLst>
            <pc:docMk/>
            <pc:sldMk cId="1561857474" sldId="441"/>
            <ac:spMk id="15" creationId="{4405FF6D-F6BD-3AE9-D505-8847EF9B49E0}"/>
          </ac:spMkLst>
        </pc:spChg>
        <pc:picChg chg="mod">
          <ac:chgData name="Van Zomeren, Avis" userId="03df3120-c255-4331-a09b-f426c2c4e6c7" providerId="ADAL" clId="{40B2EDD7-E2E7-43D9-87B9-24168C31A31C}" dt="2023-08-08T21:12:05.589" v="248" actId="1076"/>
          <ac:picMkLst>
            <pc:docMk/>
            <pc:sldMk cId="1561857474" sldId="441"/>
            <ac:picMk id="7" creationId="{2B19D98E-69BA-2418-B446-E851858FAF85}"/>
          </ac:picMkLst>
        </pc:picChg>
        <pc:extLst>
          <p:ext xmlns:p="http://schemas.openxmlformats.org/presentationml/2006/main" uri="{D6D511B9-2390-475A-947B-AFAB55BFBCF1}">
            <pc226:cmChg xmlns:pc226="http://schemas.microsoft.com/office/powerpoint/2022/06/main/command" chg="add">
              <pc226:chgData name="Van Zomeren, Avis" userId="03df3120-c255-4331-a09b-f426c2c4e6c7" providerId="ADAL" clId="{40B2EDD7-E2E7-43D9-87B9-24168C31A31C}" dt="2023-08-08T21:13:39.635" v="258"/>
              <pc2:cmMkLst xmlns:pc2="http://schemas.microsoft.com/office/powerpoint/2019/9/main/command">
                <pc:docMk/>
                <pc:sldMk cId="1561857474" sldId="441"/>
                <pc2:cmMk id="{B3CD3C5A-42D4-46D0-A0F5-D266D325772B}"/>
              </pc2:cmMkLst>
            </pc226:cmChg>
          </p:ext>
        </pc:extLst>
      </pc:sldChg>
      <pc:sldChg chg="addSp delSp modSp add mod addCm">
        <pc:chgData name="Van Zomeren, Avis" userId="03df3120-c255-4331-a09b-f426c2c4e6c7" providerId="ADAL" clId="{40B2EDD7-E2E7-43D9-87B9-24168C31A31C}" dt="2023-08-08T19:35:11.012" v="186"/>
        <pc:sldMkLst>
          <pc:docMk/>
          <pc:sldMk cId="1687997021" sldId="442"/>
        </pc:sldMkLst>
        <pc:spChg chg="mod">
          <ac:chgData name="Van Zomeren, Avis" userId="03df3120-c255-4331-a09b-f426c2c4e6c7" providerId="ADAL" clId="{40B2EDD7-E2E7-43D9-87B9-24168C31A31C}" dt="2023-08-08T19:28:06.650" v="185" actId="1076"/>
          <ac:spMkLst>
            <pc:docMk/>
            <pc:sldMk cId="1687997021" sldId="442"/>
            <ac:spMk id="4" creationId="{00000000-0000-0000-0000-000000000000}"/>
          </ac:spMkLst>
        </pc:spChg>
        <pc:spChg chg="mod">
          <ac:chgData name="Van Zomeren, Avis" userId="03df3120-c255-4331-a09b-f426c2c4e6c7" providerId="ADAL" clId="{40B2EDD7-E2E7-43D9-87B9-24168C31A31C}" dt="2023-08-08T19:23:07.765" v="145" actId="20577"/>
          <ac:spMkLst>
            <pc:docMk/>
            <pc:sldMk cId="1687997021" sldId="442"/>
            <ac:spMk id="6" creationId="{00000000-0000-0000-0000-000000000000}"/>
          </ac:spMkLst>
        </pc:spChg>
        <pc:grpChg chg="add mod">
          <ac:chgData name="Van Zomeren, Avis" userId="03df3120-c255-4331-a09b-f426c2c4e6c7" providerId="ADAL" clId="{40B2EDD7-E2E7-43D9-87B9-24168C31A31C}" dt="2023-08-08T19:27:54.251" v="184" actId="14100"/>
          <ac:grpSpMkLst>
            <pc:docMk/>
            <pc:sldMk cId="1687997021" sldId="442"/>
            <ac:grpSpMk id="16" creationId="{C5110082-0671-BD25-EA0E-EFF5FA1B3666}"/>
          </ac:grpSpMkLst>
        </pc:grpChg>
        <pc:picChg chg="add mod">
          <ac:chgData name="Van Zomeren, Avis" userId="03df3120-c255-4331-a09b-f426c2c4e6c7" providerId="ADAL" clId="{40B2EDD7-E2E7-43D9-87B9-24168C31A31C}" dt="2023-08-08T19:27:50.658" v="178" actId="164"/>
          <ac:picMkLst>
            <pc:docMk/>
            <pc:sldMk cId="1687997021" sldId="442"/>
            <ac:picMk id="5" creationId="{7466CD1D-7F1A-E7B1-9167-E6A6260BD2BA}"/>
          </ac:picMkLst>
        </pc:picChg>
        <pc:picChg chg="del">
          <ac:chgData name="Van Zomeren, Avis" userId="03df3120-c255-4331-a09b-f426c2c4e6c7" providerId="ADAL" clId="{40B2EDD7-E2E7-43D9-87B9-24168C31A31C}" dt="2023-08-08T19:23:56.851" v="146" actId="478"/>
          <ac:picMkLst>
            <pc:docMk/>
            <pc:sldMk cId="1687997021" sldId="442"/>
            <ac:picMk id="7" creationId="{24CE1674-522D-8857-23A0-A03261B6CD49}"/>
          </ac:picMkLst>
        </pc:picChg>
        <pc:picChg chg="add mod modCrop">
          <ac:chgData name="Van Zomeren, Avis" userId="03df3120-c255-4331-a09b-f426c2c4e6c7" providerId="ADAL" clId="{40B2EDD7-E2E7-43D9-87B9-24168C31A31C}" dt="2023-08-08T19:27:50.658" v="178" actId="164"/>
          <ac:picMkLst>
            <pc:docMk/>
            <pc:sldMk cId="1687997021" sldId="442"/>
            <ac:picMk id="9" creationId="{CE614DD7-4D54-6975-4BCA-C4C66A6EE33B}"/>
          </ac:picMkLst>
        </pc:picChg>
        <pc:picChg chg="del">
          <ac:chgData name="Van Zomeren, Avis" userId="03df3120-c255-4331-a09b-f426c2c4e6c7" providerId="ADAL" clId="{40B2EDD7-E2E7-43D9-87B9-24168C31A31C}" dt="2023-08-08T19:23:58.285" v="147" actId="478"/>
          <ac:picMkLst>
            <pc:docMk/>
            <pc:sldMk cId="1687997021" sldId="442"/>
            <ac:picMk id="10" creationId="{A9728A76-43EB-198A-CC53-0527F1D7993C}"/>
          </ac:picMkLst>
        </pc:picChg>
        <pc:picChg chg="add mod">
          <ac:chgData name="Van Zomeren, Avis" userId="03df3120-c255-4331-a09b-f426c2c4e6c7" providerId="ADAL" clId="{40B2EDD7-E2E7-43D9-87B9-24168C31A31C}" dt="2023-08-08T19:27:50.658" v="178" actId="164"/>
          <ac:picMkLst>
            <pc:docMk/>
            <pc:sldMk cId="1687997021" sldId="442"/>
            <ac:picMk id="12" creationId="{5168D254-01BC-A7BC-7090-FE827810161E}"/>
          </ac:picMkLst>
        </pc:picChg>
        <pc:picChg chg="add mod">
          <ac:chgData name="Van Zomeren, Avis" userId="03df3120-c255-4331-a09b-f426c2c4e6c7" providerId="ADAL" clId="{40B2EDD7-E2E7-43D9-87B9-24168C31A31C}" dt="2023-08-08T19:27:50.658" v="178" actId="164"/>
          <ac:picMkLst>
            <pc:docMk/>
            <pc:sldMk cId="1687997021" sldId="442"/>
            <ac:picMk id="14" creationId="{9E38B465-EB9D-81DD-5EB3-A659B0B52008}"/>
          </ac:picMkLst>
        </pc:picChg>
        <pc:picChg chg="add mod modCrop">
          <ac:chgData name="Van Zomeren, Avis" userId="03df3120-c255-4331-a09b-f426c2c4e6c7" providerId="ADAL" clId="{40B2EDD7-E2E7-43D9-87B9-24168C31A31C}" dt="2023-08-08T19:27:50.658" v="178" actId="164"/>
          <ac:picMkLst>
            <pc:docMk/>
            <pc:sldMk cId="1687997021" sldId="442"/>
            <ac:picMk id="15" creationId="{E5389B33-02E3-580E-062C-36694C63DCE8}"/>
          </ac:picMkLst>
        </pc:picChg>
        <pc:extLst>
          <p:ext xmlns:p="http://schemas.openxmlformats.org/presentationml/2006/main" uri="{D6D511B9-2390-475A-947B-AFAB55BFBCF1}">
            <pc226:cmChg xmlns:pc226="http://schemas.microsoft.com/office/powerpoint/2022/06/main/command" chg="add">
              <pc226:chgData name="Van Zomeren, Avis" userId="03df3120-c255-4331-a09b-f426c2c4e6c7" providerId="ADAL" clId="{40B2EDD7-E2E7-43D9-87B9-24168C31A31C}" dt="2023-08-08T19:35:11.012" v="186"/>
              <pc2:cmMkLst xmlns:pc2="http://schemas.microsoft.com/office/powerpoint/2019/9/main/command">
                <pc:docMk/>
                <pc:sldMk cId="1687997021" sldId="442"/>
                <pc2:cmMk id="{0A378C6B-8260-4A9F-8F70-CC9603949978}"/>
              </pc2:cmMkLst>
            </pc226:cmChg>
          </p:ext>
        </pc:extLst>
      </pc:sldChg>
    </pc:docChg>
  </pc:docChgLst>
  <pc:docChgLst>
    <pc:chgData name="Scott, Keith" userId="S::scott.keith@principal.com::540b541c-36d8-4085-b40d-10d8fc246d1e" providerId="AD" clId="Web-{6C13A800-4918-2CF3-574F-D91B3659D8A2}"/>
    <pc:docChg chg="">
      <pc:chgData name="Scott, Keith" userId="S::scott.keith@principal.com::540b541c-36d8-4085-b40d-10d8fc246d1e" providerId="AD" clId="Web-{6C13A800-4918-2CF3-574F-D91B3659D8A2}" dt="2023-08-08T21:39:48.963" v="0"/>
      <pc:docMkLst>
        <pc:docMk/>
      </pc:docMkLst>
      <pc:sldChg chg="modCm">
        <pc:chgData name="Scott, Keith" userId="S::scott.keith@principal.com::540b541c-36d8-4085-b40d-10d8fc246d1e" providerId="AD" clId="Web-{6C13A800-4918-2CF3-574F-D91B3659D8A2}" dt="2023-08-08T21:39:48.963" v="0"/>
        <pc:sldMkLst>
          <pc:docMk/>
          <pc:sldMk cId="1561857474" sldId="441"/>
        </pc:sldMkLst>
        <pc:extLst>
          <p:ext xmlns:p="http://schemas.openxmlformats.org/presentationml/2006/main" uri="{D6D511B9-2390-475A-947B-AFAB55BFBCF1}">
            <pc226:cmChg xmlns:pc226="http://schemas.microsoft.com/office/powerpoint/2022/06/main/command" chg="">
              <pc226:chgData name="Scott, Keith" userId="S::scott.keith@principal.com::540b541c-36d8-4085-b40d-10d8fc246d1e" providerId="AD" clId="Web-{6C13A800-4918-2CF3-574F-D91B3659D8A2}" dt="2023-08-08T21:39:48.963" v="0"/>
              <pc2:cmMkLst xmlns:pc2="http://schemas.microsoft.com/office/powerpoint/2019/9/main/command">
                <pc:docMk/>
                <pc:sldMk cId="1561857474" sldId="441"/>
                <pc2:cmMk id="{B3CD3C5A-42D4-46D0-A0F5-D266D325772B}"/>
              </pc2:cmMkLst>
              <pc226:cmRplyChg chg="add">
                <pc226:chgData name="Scott, Keith" userId="S::scott.keith@principal.com::540b541c-36d8-4085-b40d-10d8fc246d1e" providerId="AD" clId="Web-{6C13A800-4918-2CF3-574F-D91B3659D8A2}" dt="2023-08-08T21:39:48.963" v="0"/>
                <pc2:cmRplyMkLst xmlns:pc2="http://schemas.microsoft.com/office/powerpoint/2019/9/main/command">
                  <pc:docMk/>
                  <pc:sldMk cId="1561857474" sldId="441"/>
                  <pc2:cmMk id="{B3CD3C5A-42D4-46D0-A0F5-D266D325772B}"/>
                  <pc2:cmRplyMk id="{38D7160B-CE8A-42C3-8A7A-8648F41A407F}"/>
                </pc2:cmRplyMkLst>
              </pc226:cmRplyChg>
            </pc226:cmChg>
          </p:ext>
        </pc:extLst>
      </pc:sldChg>
    </pc:docChg>
  </pc:docChgLst>
  <pc:docChgLst>
    <pc:chgData name="Scott, Keith" userId="S::scott.keith@principal.com::540b541c-36d8-4085-b40d-10d8fc246d1e" providerId="AD" clId="Web-{CAEEA225-FF53-CF9D-16AD-C443627F98BB}"/>
    <pc:docChg chg="mod modSld">
      <pc:chgData name="Scott, Keith" userId="S::scott.keith@principal.com::540b541c-36d8-4085-b40d-10d8fc246d1e" providerId="AD" clId="Web-{CAEEA225-FF53-CF9D-16AD-C443627F98BB}" dt="2023-08-08T19:19:37.660" v="24"/>
      <pc:docMkLst>
        <pc:docMk/>
      </pc:docMkLst>
      <pc:sldChg chg="modSp modCm">
        <pc:chgData name="Scott, Keith" userId="S::scott.keith@principal.com::540b541c-36d8-4085-b40d-10d8fc246d1e" providerId="AD" clId="Web-{CAEEA225-FF53-CF9D-16AD-C443627F98BB}" dt="2023-08-08T19:19:37.660" v="24"/>
        <pc:sldMkLst>
          <pc:docMk/>
          <pc:sldMk cId="3724514558" sldId="405"/>
        </pc:sldMkLst>
        <pc:spChg chg="mod">
          <ac:chgData name="Scott, Keith" userId="S::scott.keith@principal.com::540b541c-36d8-4085-b40d-10d8fc246d1e" providerId="AD" clId="Web-{CAEEA225-FF53-CF9D-16AD-C443627F98BB}" dt="2023-08-08T19:19:10.394" v="22" actId="14100"/>
          <ac:spMkLst>
            <pc:docMk/>
            <pc:sldMk cId="3724514558" sldId="40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cott, Keith" userId="S::scott.keith@principal.com::540b541c-36d8-4085-b40d-10d8fc246d1e" providerId="AD" clId="Web-{CAEEA225-FF53-CF9D-16AD-C443627F98BB}" dt="2023-08-08T19:19:37.660" v="24"/>
              <pc2:cmMkLst xmlns:pc2="http://schemas.microsoft.com/office/powerpoint/2019/9/main/command">
                <pc:docMk/>
                <pc:sldMk cId="3724514558" sldId="405"/>
                <pc2:cmMk id="{163BBE98-C0BC-4263-8A63-94B2AF17C35D}"/>
              </pc2:cmMkLst>
              <pc226:cmRplyChg chg="add">
                <pc226:chgData name="Scott, Keith" userId="S::scott.keith@principal.com::540b541c-36d8-4085-b40d-10d8fc246d1e" providerId="AD" clId="Web-{CAEEA225-FF53-CF9D-16AD-C443627F98BB}" dt="2023-08-08T19:19:37.660" v="24"/>
                <pc2:cmRplyMkLst xmlns:pc2="http://schemas.microsoft.com/office/powerpoint/2019/9/main/command">
                  <pc:docMk/>
                  <pc:sldMk cId="3724514558" sldId="405"/>
                  <pc2:cmMk id="{163BBE98-C0BC-4263-8A63-94B2AF17C35D}"/>
                  <pc2:cmRplyMk id="{F1F06D2E-16DF-46E4-9AA4-7F313F387B3D}"/>
                </pc2:cmRplyMkLst>
              </pc226:cmRplyChg>
            </pc226:cmChg>
          </p:ext>
        </pc:extLst>
      </pc:sldChg>
    </pc:docChg>
  </pc:docChgLst>
  <pc:docChgLst>
    <pc:chgData name="Van Zomeren, Avis" userId="03df3120-c255-4331-a09b-f426c2c4e6c7" providerId="ADAL" clId="{A4402292-27FE-4C1C-B602-0D42E85ED790}"/>
    <pc:docChg chg="undo custSel modSld">
      <pc:chgData name="Van Zomeren, Avis" userId="03df3120-c255-4331-a09b-f426c2c4e6c7" providerId="ADAL" clId="{A4402292-27FE-4C1C-B602-0D42E85ED790}" dt="2023-08-18T20:30:03.493" v="7"/>
      <pc:docMkLst>
        <pc:docMk/>
      </pc:docMkLst>
      <pc:sldChg chg="modSp mod">
        <pc:chgData name="Van Zomeren, Avis" userId="03df3120-c255-4331-a09b-f426c2c4e6c7" providerId="ADAL" clId="{A4402292-27FE-4C1C-B602-0D42E85ED790}" dt="2023-08-18T20:29:46.843" v="4" actId="20577"/>
        <pc:sldMkLst>
          <pc:docMk/>
          <pc:sldMk cId="723605141" sldId="420"/>
        </pc:sldMkLst>
        <pc:spChg chg="mod">
          <ac:chgData name="Van Zomeren, Avis" userId="03df3120-c255-4331-a09b-f426c2c4e6c7" providerId="ADAL" clId="{A4402292-27FE-4C1C-B602-0D42E85ED790}" dt="2023-08-18T20:29:46.843" v="4" actId="20577"/>
          <ac:spMkLst>
            <pc:docMk/>
            <pc:sldMk cId="723605141" sldId="420"/>
            <ac:spMk id="3" creationId="{00000000-0000-0000-0000-000000000000}"/>
          </ac:spMkLst>
        </pc:spChg>
      </pc:sldChg>
      <pc:sldChg chg="modSp mod">
        <pc:chgData name="Van Zomeren, Avis" userId="03df3120-c255-4331-a09b-f426c2c4e6c7" providerId="ADAL" clId="{A4402292-27FE-4C1C-B602-0D42E85ED790}" dt="2023-08-18T20:30:03.493" v="7"/>
        <pc:sldMkLst>
          <pc:docMk/>
          <pc:sldMk cId="4163624480" sldId="428"/>
        </pc:sldMkLst>
        <pc:spChg chg="mod">
          <ac:chgData name="Van Zomeren, Avis" userId="03df3120-c255-4331-a09b-f426c2c4e6c7" providerId="ADAL" clId="{A4402292-27FE-4C1C-B602-0D42E85ED790}" dt="2023-08-18T20:30:03.493" v="7"/>
          <ac:spMkLst>
            <pc:docMk/>
            <pc:sldMk cId="4163624480" sldId="428"/>
            <ac:spMk id="6" creationId="{00000000-0000-0000-0000-000000000000}"/>
          </ac:spMkLst>
        </pc:spChg>
      </pc:sldChg>
    </pc:docChg>
  </pc:docChgLst>
</pc:chgInfo>
</file>

<file path=ppt/comments/modernComment_195_DDFF94FE.xml><?xml version="1.0" encoding="utf-8"?>
<p188:cmLst xmlns:a="http://schemas.openxmlformats.org/drawingml/2006/main" xmlns:r="http://schemas.openxmlformats.org/officeDocument/2006/relationships" xmlns:p188="http://schemas.microsoft.com/office/powerpoint/2018/8/main">
  <p188:cm id="{163BBE98-C0BC-4263-8A63-94B2AF17C35D}" authorId="{4AF3607F-97F8-8111-C71E-EE868D127FCE}" status="resolved" created="2023-08-08T19:04:58.744" complete="100000">
    <ac:txMkLst xmlns:ac="http://schemas.microsoft.com/office/drawing/2013/main/command">
      <pc:docMk xmlns:pc="http://schemas.microsoft.com/office/powerpoint/2013/main/command"/>
      <pc:sldMk xmlns:pc="http://schemas.microsoft.com/office/powerpoint/2013/main/command" cId="3724514558" sldId="405"/>
      <ac:spMk id="3" creationId="{00000000-0000-0000-0000-000000000000}"/>
      <ac:txMk cp="138" len="25">
        <ac:context len="499" hash="1596838762"/>
      </ac:txMk>
    </ac:txMkLst>
    <p188:pos x="1415126" y="787845"/>
    <p188:replyLst>
      <p188:reply id="{F1F06D2E-16DF-46E4-9AA4-7F313F387B3D}" authorId="{AD786849-FED1-CC8F-9A11-E574AAD61514}" created="2023-08-08T19:19:37.660">
        <p188:txBody>
          <a:bodyPr/>
          <a:lstStyle/>
          <a:p>
            <a:r>
              <a:rPr lang="en-US"/>
              <a:t>I'm fine to refer to 457 vs the more generic term but I did add the other plan type</a:t>
            </a:r>
          </a:p>
        </p188:txBody>
      </p188:reply>
    </p188:replyLst>
    <p188:txBody>
      <a:bodyPr/>
      <a:lstStyle/>
      <a:p>
        <a:r>
          <a:rPr lang="en-US"/>
          <a:t>@Keith, in the last version, this said "nonqualified deferred compensation plan." Do we want it to say that still or update to what it says now? Just wanted to double check, thanks!</a:t>
        </a:r>
      </a:p>
    </p188:txBody>
  </p188:cm>
</p188:cmLst>
</file>

<file path=ppt/comments/modernComment_1B9_5D180DC2.xml><?xml version="1.0" encoding="utf-8"?>
<p188:cmLst xmlns:a="http://schemas.openxmlformats.org/drawingml/2006/main" xmlns:r="http://schemas.openxmlformats.org/officeDocument/2006/relationships" xmlns:p188="http://schemas.microsoft.com/office/powerpoint/2018/8/main">
  <p188:cm id="{B3CD3C5A-42D4-46D0-A0F5-D266D325772B}" authorId="{4AF3607F-97F8-8111-C71E-EE868D127FCE}" status="resolved" created="2023-08-08T21:13:39.620" complete="100000">
    <pc:sldMkLst xmlns:pc="http://schemas.microsoft.com/office/powerpoint/2013/main/command">
      <pc:docMk/>
      <pc:sldMk cId="1561857474" sldId="441"/>
    </pc:sldMkLst>
    <p188:replyLst>
      <p188:reply id="{38D7160B-CE8A-42C3-8A7A-8648F41A407F}" authorId="{AD786849-FED1-CC8F-9A11-E574AAD61514}" created="2023-08-08T21:39:48.963">
        <p188:txBody>
          <a:bodyPr/>
          <a:lstStyle/>
          <a:p>
            <a:r>
              <a:rPr lang="en-US"/>
              <a:t>[@Van Zomeren, Avis] this looks much better!</a:t>
            </a:r>
          </a:p>
        </p188:txBody>
      </p188:reply>
    </p188:replyLst>
    <p188:txBody>
      <a:bodyPr/>
      <a:lstStyle/>
      <a:p>
        <a:r>
          <a:rPr lang="en-US"/>
          <a:t>@Keith, added new layout and title for this slide. Let me know if you have any issues with it. Thanks!</a:t>
        </a:r>
      </a:p>
    </p188:txBody>
  </p188:cm>
</p188:cmLst>
</file>

<file path=ppt/comments/modernComment_1BA_649CCA5D.xml><?xml version="1.0" encoding="utf-8"?>
<p188:cmLst xmlns:a="http://schemas.openxmlformats.org/drawingml/2006/main" xmlns:r="http://schemas.openxmlformats.org/officeDocument/2006/relationships" xmlns:p188="http://schemas.microsoft.com/office/powerpoint/2018/8/main">
  <p188:cm id="{0A378C6B-8260-4A9F-8F70-CC9603949978}" authorId="{4AF3607F-97F8-8111-C71E-EE868D127FCE}" status="resolved" created="2023-08-08T19:35:10.989" complete="100000">
    <pc:sldMkLst xmlns:pc="http://schemas.microsoft.com/office/powerpoint/2013/main/command">
      <pc:docMk/>
      <pc:sldMk cId="1687997021" sldId="442"/>
    </pc:sldMkLst>
    <p188:replyLst>
      <p188:reply id="{D62A682D-0924-418E-8451-A73E246E877B}" authorId="{90CF2A6E-BDF8-B9DD-92E7-D7DCE834C562}" created="2023-08-08T22:07:40.883">
        <p188:txBody>
          <a:bodyPr/>
          <a:lstStyle/>
          <a:p>
            <a:r>
              <a:rPr lang="en-US"/>
              <a:t>Looks good!</a:t>
            </a:r>
          </a:p>
        </p188:txBody>
      </p188:reply>
    </p188:replyLst>
    <p188:txBody>
      <a:bodyPr/>
      <a:lstStyle/>
      <a:p>
        <a:r>
          <a:rPr lang="en-US"/>
          <a:t>@Keith, looks like this slide was missing so added and updated with new stats. Let me know if you wish to see any further updates on this slide. Thanks!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7A514-4B31-754F-83A0-1BF6DEB7AE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D133CE-EE09-5D4F-B0BA-2481E514F5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754EA6-C368-BE48-A376-FFC88CD26F78}" type="datetimeFigureOut">
              <a:rPr lang="en-US" smtClean="0"/>
              <a:t>08/18/2023</a:t>
            </a:fld>
            <a:endParaRPr lang="en-US"/>
          </a:p>
        </p:txBody>
      </p:sp>
      <p:sp>
        <p:nvSpPr>
          <p:cNvPr id="4" name="Footer Placeholder 3">
            <a:extLst>
              <a:ext uri="{FF2B5EF4-FFF2-40B4-BE49-F238E27FC236}">
                <a16:creationId xmlns:a16="http://schemas.microsoft.com/office/drawing/2014/main" id="{A1A7625B-CF4B-4F4D-9A26-4196FD85AE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5C7D62-97F1-9A41-BD4B-F2D15CA101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8BBEB-112A-3D4E-901C-94DDF122471B}" type="slidenum">
              <a:rPr lang="en-US" smtClean="0"/>
              <a:t>‹#›</a:t>
            </a:fld>
            <a:endParaRPr lang="en-US"/>
          </a:p>
        </p:txBody>
      </p:sp>
    </p:spTree>
    <p:extLst>
      <p:ext uri="{BB962C8B-B14F-4D97-AF65-F5344CB8AC3E}">
        <p14:creationId xmlns:p14="http://schemas.microsoft.com/office/powerpoint/2010/main" val="169825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706F9-BA0D-B249-91FB-56985A0E5B6A}" type="datetimeFigureOut">
              <a:rPr lang="en-US" smtClean="0"/>
              <a:t>08/18/2023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D98F7-5D96-8644-BBA6-72A94972AAFF}" type="slidenum">
              <a:rPr lang="en-US" smtClean="0"/>
              <a:t>‹#›</a:t>
            </a:fld>
            <a:endParaRPr lang="en-US"/>
          </a:p>
        </p:txBody>
      </p:sp>
    </p:spTree>
    <p:extLst>
      <p:ext uri="{BB962C8B-B14F-4D97-AF65-F5344CB8AC3E}">
        <p14:creationId xmlns:p14="http://schemas.microsoft.com/office/powerpoint/2010/main" val="235240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a:t>
            </a:r>
            <a:r>
              <a:rPr lang="en-US" baseline="0"/>
              <a:t> </a:t>
            </a:r>
            <a:r>
              <a:rPr lang="en-US"/>
              <a:t>Welcome attendees and introduce yourself.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40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10</a:t>
            </a:fld>
            <a:endParaRPr lang="en-US"/>
          </a:p>
        </p:txBody>
      </p:sp>
    </p:spTree>
    <p:extLst>
      <p:ext uri="{BB962C8B-B14F-4D97-AF65-F5344CB8AC3E}">
        <p14:creationId xmlns:p14="http://schemas.microsoft.com/office/powerpoint/2010/main" val="321356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Solve</a:t>
            </a:r>
          </a:p>
          <a:p>
            <a:r>
              <a:rPr lang="en-US" sz="1200" b="0" i="0" u="none" strike="noStrike" kern="1200" baseline="0">
                <a:solidFill>
                  <a:schemeClr val="tx1"/>
                </a:solidFill>
                <a:latin typeface="+mn-lt"/>
                <a:ea typeface="+mn-ea"/>
                <a:cs typeface="+mn-cs"/>
              </a:rPr>
              <a:t>Once you’ve identified the most important goals, then consider the role that this plan can play in helping achieve those goals. The plan offers benefits and considerations for both the organization and the key employees.</a:t>
            </a: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11</a:t>
            </a:fld>
            <a:endParaRPr lang="en-US"/>
          </a:p>
        </p:txBody>
      </p:sp>
    </p:spTree>
    <p:extLst>
      <p:ext uri="{BB962C8B-B14F-4D97-AF65-F5344CB8AC3E}">
        <p14:creationId xmlns:p14="http://schemas.microsoft.com/office/powerpoint/2010/main" val="3857206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400665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a:t>
            </a:r>
            <a:r>
              <a:rPr lang="en-US" baseline="0"/>
              <a:t> slide</a:t>
            </a: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13</a:t>
            </a:fld>
            <a:endParaRPr lang="en-US"/>
          </a:p>
        </p:txBody>
      </p:sp>
    </p:spTree>
    <p:extLst>
      <p:ext uri="{BB962C8B-B14F-4D97-AF65-F5344CB8AC3E}">
        <p14:creationId xmlns:p14="http://schemas.microsoft.com/office/powerpoint/2010/main" val="221861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To help get a better idea of how 457 plans might help your organization let’s look at some key features of both plans.</a:t>
            </a:r>
          </a:p>
          <a:p>
            <a:endParaRPr lang="en-US" sz="1200" b="0" i="0" u="none" strike="noStrike" kern="1200" baseline="0">
              <a:solidFill>
                <a:schemeClr val="tx1"/>
              </a:solidFill>
              <a:latin typeface="+mn-lt"/>
              <a:ea typeface="+mn-ea"/>
              <a:cs typeface="+mn-cs"/>
            </a:endParaRPr>
          </a:p>
          <a:p>
            <a:r>
              <a:rPr lang="en-US"/>
              <a:t>Read</a:t>
            </a:r>
            <a:r>
              <a:rPr lang="en-US" baseline="0"/>
              <a:t> slide</a:t>
            </a: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14</a:t>
            </a:fld>
            <a:endParaRPr lang="en-US"/>
          </a:p>
        </p:txBody>
      </p:sp>
    </p:spTree>
    <p:extLst>
      <p:ext uri="{BB962C8B-B14F-4D97-AF65-F5344CB8AC3E}">
        <p14:creationId xmlns:p14="http://schemas.microsoft.com/office/powerpoint/2010/main" val="380729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15</a:t>
            </a:fld>
            <a:endParaRPr lang="en-US"/>
          </a:p>
        </p:txBody>
      </p:sp>
    </p:spTree>
    <p:extLst>
      <p:ext uri="{BB962C8B-B14F-4D97-AF65-F5344CB8AC3E}">
        <p14:creationId xmlns:p14="http://schemas.microsoft.com/office/powerpoint/2010/main" val="407598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You're in control of making the plan yours – it’s based on the specific goals of your organization and unique needs of your key employees. Together with your financial professional, we’ll walk you through the decisions that need to be made to design a plan that makes sense for your organization:</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Read the slide</a:t>
            </a: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16</a:t>
            </a:fld>
            <a:endParaRPr lang="en-US"/>
          </a:p>
        </p:txBody>
      </p:sp>
    </p:spTree>
    <p:extLst>
      <p:ext uri="{BB962C8B-B14F-4D97-AF65-F5344CB8AC3E}">
        <p14:creationId xmlns:p14="http://schemas.microsoft.com/office/powerpoint/2010/main" val="412946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chart shows how money is contributed to the 457 plan and paid out at a later date. It also points out that when the benefit is distributed to the key employee, the employer receives an income-tax deduction and the key employee pays income tax on it.</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359544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Keeping your promise to pay benefits to participants in the future is important. Any of these financing options can help you do that.</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Read slide</a:t>
            </a: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18</a:t>
            </a:fld>
            <a:endParaRPr lang="en-US"/>
          </a:p>
        </p:txBody>
      </p:sp>
    </p:spTree>
    <p:extLst>
      <p:ext uri="{BB962C8B-B14F-4D97-AF65-F5344CB8AC3E}">
        <p14:creationId xmlns:p14="http://schemas.microsoft.com/office/powerpoint/2010/main" val="23449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Collaborate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You want to offer key employees the benefits they value – and those that will have a positive influence on them and your organization. </a:t>
            </a:r>
            <a:r>
              <a:rPr lang="en-US">
                <a:latin typeface="FS Elliot Pro"/>
                <a:cs typeface="FS Elliot Pro"/>
              </a:rPr>
              <a:t>Trust the service and expertise we’ll provide to you and your key employees every step of the way, year after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19</a:t>
            </a:fld>
            <a:endParaRPr lang="en-US"/>
          </a:p>
        </p:txBody>
      </p:sp>
    </p:spTree>
    <p:extLst>
      <p:ext uri="{BB962C8B-B14F-4D97-AF65-F5344CB8AC3E}">
        <p14:creationId xmlns:p14="http://schemas.microsoft.com/office/powerpoint/2010/main" val="426887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2</a:t>
            </a:fld>
            <a:endParaRPr lang="en-US"/>
          </a:p>
        </p:txBody>
      </p:sp>
    </p:spTree>
    <p:extLst>
      <p:ext uri="{BB962C8B-B14F-4D97-AF65-F5344CB8AC3E}">
        <p14:creationId xmlns:p14="http://schemas.microsoft.com/office/powerpoint/2010/main" val="77867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20</a:t>
            </a:fld>
            <a:endParaRPr lang="en-US"/>
          </a:p>
        </p:txBody>
      </p:sp>
    </p:spTree>
    <p:extLst>
      <p:ext uri="{BB962C8B-B14F-4D97-AF65-F5344CB8AC3E}">
        <p14:creationId xmlns:p14="http://schemas.microsoft.com/office/powerpoint/2010/main" val="321356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To help you stay on top of your plan, a range of information is available on our website and corporate accounting reports. You also have easy access to plan asset and liability reporting, investment resources and other tools to assist with administering your plan. Plus, depending on your plan type and design, you’ll receive:</a:t>
            </a:r>
          </a:p>
          <a:p>
            <a:endParaRPr lang="en-US" sz="1200" b="0" i="0" u="none" strike="noStrike" kern="1200" baseline="0">
              <a:solidFill>
                <a:schemeClr val="tx1"/>
              </a:solidFill>
              <a:latin typeface="+mn-lt"/>
              <a:ea typeface="+mn-ea"/>
              <a:cs typeface="+mn-cs"/>
            </a:endParaRPr>
          </a:p>
          <a:p>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21</a:t>
            </a:fld>
            <a:endParaRPr lang="en-US"/>
          </a:p>
        </p:txBody>
      </p:sp>
    </p:spTree>
    <p:extLst>
      <p:ext uri="{BB962C8B-B14F-4D97-AF65-F5344CB8AC3E}">
        <p14:creationId xmlns:p14="http://schemas.microsoft.com/office/powerpoint/2010/main" val="321356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Understanding the benefits of this exclusive plan is the first step – it’s what will encourage your key employees to participate. We're here to help every step of the way:</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r>
              <a:rPr lang="en-US" sz="1200" b="1" i="0" u="none" strike="noStrike" kern="1200" baseline="0">
                <a:solidFill>
                  <a:schemeClr val="tx1"/>
                </a:solidFill>
                <a:latin typeface="+mn-lt"/>
                <a:ea typeface="+mn-ea"/>
                <a:cs typeface="+mn-cs"/>
              </a:rPr>
              <a:t>Step 1: Introduce the plan</a:t>
            </a:r>
          </a:p>
          <a:p>
            <a:r>
              <a:rPr lang="en-US" sz="1200" b="0" i="0" u="none" strike="noStrike" kern="1200" baseline="0">
                <a:solidFill>
                  <a:schemeClr val="tx1"/>
                </a:solidFill>
                <a:latin typeface="+mn-lt"/>
                <a:ea typeface="+mn-ea"/>
                <a:cs typeface="+mn-cs"/>
              </a:rPr>
              <a:t>Whether this is a brand-new benefit or employees are familiar with this type of plan, we offer award-winning* custom education to introduce plan basics. We'll help</a:t>
            </a:r>
          </a:p>
          <a:p>
            <a:r>
              <a:rPr lang="en-US" sz="1200" b="0" i="0" u="none" strike="noStrike" kern="1200" baseline="0">
                <a:solidFill>
                  <a:schemeClr val="tx1"/>
                </a:solidFill>
                <a:latin typeface="+mn-lt"/>
                <a:ea typeface="+mn-ea"/>
                <a:cs typeface="+mn-cs"/>
              </a:rPr>
              <a:t>you make sure your employees are aware they are eligible so they can make an informed decision to participate.</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Step 2: Enrollment</a:t>
            </a:r>
          </a:p>
          <a:p>
            <a:r>
              <a:rPr lang="en-US" sz="1200" b="0" i="0" u="none" strike="noStrike" kern="1200" baseline="0">
                <a:solidFill>
                  <a:schemeClr val="tx1"/>
                </a:solidFill>
                <a:latin typeface="+mn-lt"/>
                <a:ea typeface="+mn-ea"/>
                <a:cs typeface="+mn-cs"/>
              </a:rPr>
              <a:t>Participants can conveniently enroll online at principal.com. Our deferred compensation plan specialists are available to answer questions Monday-Friday.</a:t>
            </a:r>
          </a:p>
          <a:p>
            <a:endParaRPr lang="en-US" sz="1200" b="1"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Step 3: Ongoing education and planning</a:t>
            </a:r>
          </a:p>
          <a:p>
            <a:r>
              <a:rPr lang="en-US" sz="1200" b="0" i="0" u="none" strike="noStrike" kern="1200" baseline="0">
                <a:solidFill>
                  <a:schemeClr val="tx1"/>
                </a:solidFill>
                <a:latin typeface="+mn-lt"/>
                <a:ea typeface="+mn-ea"/>
                <a:cs typeface="+mn-cs"/>
              </a:rPr>
              <a:t>Your participants need support to stay on track. We can also provide you with additional communication and education to promote greater understanding and appreciation of the benefit. Participants can find information about their accounts, investment strategy, contributions and scheduled distributions at principal.com.</a:t>
            </a:r>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22</a:t>
            </a:fld>
            <a:endParaRPr lang="en-US"/>
          </a:p>
        </p:txBody>
      </p:sp>
    </p:spTree>
    <p:extLst>
      <p:ext uri="{BB962C8B-B14F-4D97-AF65-F5344CB8AC3E}">
        <p14:creationId xmlns:p14="http://schemas.microsoft.com/office/powerpoint/2010/main" val="374688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23</a:t>
            </a:fld>
            <a:endParaRPr lang="en-US"/>
          </a:p>
        </p:txBody>
      </p:sp>
    </p:spTree>
    <p:extLst>
      <p:ext uri="{BB962C8B-B14F-4D97-AF65-F5344CB8AC3E}">
        <p14:creationId xmlns:p14="http://schemas.microsoft.com/office/powerpoint/2010/main" val="282796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457 plan is your plan. Its long-term success depends on how well it keeps pace with your organization’s needs and goals -- today and tomorrow. So once your plan is in place, we’ll make sure to provide: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Read slide</a:t>
            </a:r>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24</a:t>
            </a:fld>
            <a:endParaRPr lang="en-US"/>
          </a:p>
        </p:txBody>
      </p:sp>
    </p:spTree>
    <p:extLst>
      <p:ext uri="{BB962C8B-B14F-4D97-AF65-F5344CB8AC3E}">
        <p14:creationId xmlns:p14="http://schemas.microsoft.com/office/powerpoint/2010/main" val="37676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25</a:t>
            </a:fld>
            <a:endParaRPr lang="en-US"/>
          </a:p>
        </p:txBody>
      </p:sp>
    </p:spTree>
    <p:extLst>
      <p:ext uri="{BB962C8B-B14F-4D97-AF65-F5344CB8AC3E}">
        <p14:creationId xmlns:p14="http://schemas.microsoft.com/office/powerpoint/2010/main" val="95457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Our history speaks for itself. We’ve been providing nonqualified deferred compensation plans for more than 34 years, and the No. 1 provider of deferred comp plans.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What sets us apart from others is our:</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Commitment to and experience in the business and retirement plan markets.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Unique plan design and flexibility to tailor it to specific needs and goals.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Specialized team of legal, accounting and financing resources with more than 200 years of experience to provide support.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Service and commitment to building long-lasting relationships.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 member of the FORTUNE 500®, our employees are passionate about helping clients of all income and portfolio sizes achieve their goals. You can count on us to offer innovative ideas, investment expertise and real-life solutions to help make financial progress possible.</a:t>
            </a:r>
          </a:p>
          <a:p>
            <a:endParaRPr lang="en-US" sz="1200" b="0" i="0" u="none" strike="noStrike" kern="1200" baseline="0">
              <a:solidFill>
                <a:schemeClr val="tx1"/>
              </a:solidFill>
              <a:latin typeface="+mn-lt"/>
              <a:ea typeface="+mn-ea"/>
              <a:cs typeface="+mn-cs"/>
            </a:endParaRPr>
          </a:p>
          <a:p>
            <a:r>
              <a:rPr lang="en-US" sz="1200" baseline="30000">
                <a:solidFill>
                  <a:srgbClr val="23273F"/>
                </a:solidFill>
                <a:latin typeface="FS Elliot Pro" panose="02000503040000020004" pitchFamily="50" charset="0"/>
                <a:cs typeface="Arial" panose="020B0604020202020204" pitchFamily="34" charset="0"/>
              </a:rPr>
              <a:t>*</a:t>
            </a:r>
            <a:r>
              <a:rPr lang="en-US" sz="1200">
                <a:solidFill>
                  <a:srgbClr val="23273F"/>
                </a:solidFill>
                <a:latin typeface="FS Elliot Pro" panose="02000503040000020004" pitchFamily="50" charset="0"/>
                <a:cs typeface="Arial" panose="020B0604020202020204" pitchFamily="34" charset="0"/>
              </a:rPr>
              <a:t> Based on number of NQDC plans (excluding 457 plans), </a:t>
            </a:r>
            <a:r>
              <a:rPr lang="en-US" sz="1200" i="1">
                <a:solidFill>
                  <a:srgbClr val="23273F"/>
                </a:solidFill>
                <a:latin typeface="FS Elliot Pro" panose="02000503040000020004" pitchFamily="50" charset="0"/>
                <a:cs typeface="Arial" panose="020B0604020202020204" pitchFamily="34" charset="0"/>
              </a:rPr>
              <a:t>PLANSPONSOR </a:t>
            </a:r>
            <a:r>
              <a:rPr lang="en-US" sz="1200">
                <a:solidFill>
                  <a:srgbClr val="23273F"/>
                </a:solidFill>
                <a:latin typeface="FS Elliot Pro" panose="02000503040000020004" pitchFamily="50" charset="0"/>
                <a:cs typeface="Arial" panose="020B0604020202020204" pitchFamily="34" charset="0"/>
              </a:rPr>
              <a:t>Recordkeeping Survey, July 2022.</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26</a:t>
            </a:fld>
            <a:endParaRPr lang="en-US"/>
          </a:p>
        </p:txBody>
      </p:sp>
    </p:spTree>
    <p:extLst>
      <p:ext uri="{BB962C8B-B14F-4D97-AF65-F5344CB8AC3E}">
        <p14:creationId xmlns:p14="http://schemas.microsoft.com/office/powerpoint/2010/main" val="524240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27</a:t>
            </a:fld>
            <a:endParaRPr lang="en-US"/>
          </a:p>
        </p:txBody>
      </p:sp>
    </p:spTree>
    <p:extLst>
      <p:ext uri="{BB962C8B-B14F-4D97-AF65-F5344CB8AC3E}">
        <p14:creationId xmlns:p14="http://schemas.microsoft.com/office/powerpoint/2010/main" val="3417224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kern="1200">
                <a:solidFill>
                  <a:schemeClr val="tx1"/>
                </a:solidFill>
                <a:latin typeface="Times New Roman" pitchFamily="18" charset="0"/>
                <a:ea typeface="MS PGothic" pitchFamily="34" charset="-128"/>
                <a:cs typeface="Times New Roman" pitchFamily="18" charset="0"/>
              </a:rPr>
              <a:t>Read</a:t>
            </a:r>
            <a:r>
              <a:rPr lang="en-US" sz="1200" kern="1200" baseline="0">
                <a:solidFill>
                  <a:schemeClr val="tx1"/>
                </a:solidFill>
                <a:latin typeface="Times New Roman" pitchFamily="18" charset="0"/>
                <a:ea typeface="MS PGothic" pitchFamily="34" charset="-128"/>
                <a:cs typeface="Times New Roman" pitchFamily="18" charset="0"/>
              </a:rPr>
              <a:t> the slide</a:t>
            </a:r>
            <a:endParaRPr lang="en-US" sz="1200" kern="1200">
              <a:solidFill>
                <a:schemeClr val="tx1"/>
              </a:solidFill>
              <a:latin typeface="Times New Roman" pitchFamily="18" charset="0"/>
              <a:ea typeface="MS PGothic" pitchFamily="34" charset="-128"/>
              <a:cs typeface="Times New Roman" pitchFamily="18" charset="0"/>
            </a:endParaRPr>
          </a:p>
        </p:txBody>
      </p:sp>
      <p:sp>
        <p:nvSpPr>
          <p:cNvPr id="4" name="Slide Number Placeholder 3"/>
          <p:cNvSpPr>
            <a:spLocks noGrp="1"/>
          </p:cNvSpPr>
          <p:nvPr>
            <p:ph type="sldNum" sz="quarter" idx="10"/>
          </p:nvPr>
        </p:nvSpPr>
        <p:spPr/>
        <p:txBody>
          <a:bodyPr/>
          <a:lstStyle/>
          <a:p>
            <a:fld id="{5591300D-814E-4749-80AB-1CF05C460E17}"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06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3</a:t>
            </a:fld>
            <a:endParaRPr lang="en-US"/>
          </a:p>
        </p:txBody>
      </p:sp>
    </p:spTree>
    <p:extLst>
      <p:ext uri="{BB962C8B-B14F-4D97-AF65-F5344CB8AC3E}">
        <p14:creationId xmlns:p14="http://schemas.microsoft.com/office/powerpoint/2010/main" val="95993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170625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5</a:t>
            </a:fld>
            <a:endParaRPr lang="en-US"/>
          </a:p>
        </p:txBody>
      </p:sp>
    </p:spTree>
    <p:extLst>
      <p:ext uri="{BB962C8B-B14F-4D97-AF65-F5344CB8AC3E}">
        <p14:creationId xmlns:p14="http://schemas.microsoft.com/office/powerpoint/2010/main" val="238443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167982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265118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8</a:t>
            </a:fld>
            <a:endParaRPr lang="en-US"/>
          </a:p>
        </p:txBody>
      </p:sp>
    </p:spTree>
    <p:extLst>
      <p:ext uri="{BB962C8B-B14F-4D97-AF65-F5344CB8AC3E}">
        <p14:creationId xmlns:p14="http://schemas.microsoft.com/office/powerpoint/2010/main" val="388205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9</a:t>
            </a:fld>
            <a:endParaRPr lang="en-US"/>
          </a:p>
        </p:txBody>
      </p:sp>
    </p:spTree>
    <p:extLst>
      <p:ext uri="{BB962C8B-B14F-4D97-AF65-F5344CB8AC3E}">
        <p14:creationId xmlns:p14="http://schemas.microsoft.com/office/powerpoint/2010/main" val="3407876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
        <p:nvSpPr>
          <p:cNvPr id="13" name="Title 9">
            <a:extLst>
              <a:ext uri="{FF2B5EF4-FFF2-40B4-BE49-F238E27FC236}">
                <a16:creationId xmlns:a16="http://schemas.microsoft.com/office/drawing/2014/main" id="{A0F55347-793E-994F-A860-388685180F6F}"/>
              </a:ext>
            </a:extLst>
          </p:cNvPr>
          <p:cNvSpPr>
            <a:spLocks noGrp="1"/>
          </p:cNvSpPr>
          <p:nvPr>
            <p:ph type="title"/>
          </p:nvPr>
        </p:nvSpPr>
        <p:spPr>
          <a:xfrm>
            <a:off x="577701" y="3679825"/>
            <a:ext cx="10972800" cy="457200"/>
          </a:xfrm>
        </p:spPr>
        <p:txBody>
          <a:bodyPr/>
          <a:lstStyle>
            <a:lvl1pPr marL="0" algn="l" defTabSz="914400" rtl="0" eaLnBrk="1" latinLnBrk="0" hangingPunct="1">
              <a:lnSpc>
                <a:spcPct val="100000"/>
              </a:lnSpc>
              <a:spcBef>
                <a:spcPct val="0"/>
              </a:spcBef>
              <a:buNone/>
              <a:defRPr lang="en-US" sz="6000" b="0" i="0" kern="1200" dirty="0">
                <a:solidFill>
                  <a:schemeClr val="bg1"/>
                </a:solidFill>
                <a:latin typeface="FS Elliot Pro Light" panose="02000503040000020004" pitchFamily="2" charset="0"/>
                <a:ea typeface="+mj-ea"/>
                <a:cs typeface="+mj-cs"/>
              </a:defRPr>
            </a:lvl1pPr>
          </a:lstStyle>
          <a:p>
            <a:r>
              <a:rPr lang="en-US"/>
              <a:t>Click to edit Master title style</a:t>
            </a:r>
          </a:p>
        </p:txBody>
      </p:sp>
      <p:sp>
        <p:nvSpPr>
          <p:cNvPr id="22" name="Text Placeholder 20">
            <a:extLst>
              <a:ext uri="{FF2B5EF4-FFF2-40B4-BE49-F238E27FC236}">
                <a16:creationId xmlns:a16="http://schemas.microsoft.com/office/drawing/2014/main" id="{F056900D-AB2D-D945-A21C-3529479F4457}"/>
              </a:ext>
            </a:extLst>
          </p:cNvPr>
          <p:cNvSpPr>
            <a:spLocks noGrp="1"/>
          </p:cNvSpPr>
          <p:nvPr>
            <p:ph type="body" sz="quarter" idx="10" hasCustomPrompt="1"/>
          </p:nvPr>
        </p:nvSpPr>
        <p:spPr>
          <a:xfrm>
            <a:off x="619539" y="5248600"/>
            <a:ext cx="10930962" cy="222218"/>
          </a:xfrm>
        </p:spPr>
        <p:txBody>
          <a:bodyPr/>
          <a:lstStyle>
            <a:lvl1pPr marL="0" indent="0">
              <a:buNone/>
              <a:defRPr sz="1800" b="1" i="0" spc="300">
                <a:solidFill>
                  <a:srgbClr val="FFFFFF"/>
                </a:solidFill>
                <a:latin typeface="FS Elliot Pro" panose="02000503040000020004" pitchFamily="2" charset="0"/>
              </a:defRPr>
            </a:lvl1pPr>
          </a:lstStyle>
          <a:p>
            <a:pPr lvl="0"/>
            <a:r>
              <a:rPr lang="en-US"/>
              <a:t>PRESENTER NAME (ALL CAPS)</a:t>
            </a:r>
          </a:p>
        </p:txBody>
      </p:sp>
      <p:sp>
        <p:nvSpPr>
          <p:cNvPr id="25" name="Text Placeholder 23">
            <a:extLst>
              <a:ext uri="{FF2B5EF4-FFF2-40B4-BE49-F238E27FC236}">
                <a16:creationId xmlns:a16="http://schemas.microsoft.com/office/drawing/2014/main" id="{6C449667-522C-4F46-AFE1-31761BB0E1F3}"/>
              </a:ext>
            </a:extLst>
          </p:cNvPr>
          <p:cNvSpPr>
            <a:spLocks noGrp="1"/>
          </p:cNvSpPr>
          <p:nvPr>
            <p:ph type="body" sz="quarter" idx="11" hasCustomPrompt="1"/>
          </p:nvPr>
        </p:nvSpPr>
        <p:spPr>
          <a:xfrm>
            <a:off x="619539" y="5598612"/>
            <a:ext cx="10930962" cy="457200"/>
          </a:xfrm>
        </p:spPr>
        <p:txBody>
          <a:bodyPr/>
          <a:lstStyle>
            <a:lvl1pPr marL="0" indent="0">
              <a:buFontTx/>
              <a:buNone/>
              <a:defRPr sz="1800" b="0" i="0">
                <a:solidFill>
                  <a:schemeClr val="bg1"/>
                </a:solidFill>
                <a:latin typeface="FS Elliot Pro Light" panose="02000503040000020004" pitchFamily="2" charset="0"/>
              </a:defRPr>
            </a:lvl1pPr>
          </a:lstStyle>
          <a:p>
            <a:pPr lvl="0"/>
            <a:r>
              <a:rPr lang="en-US"/>
              <a:t>Title</a:t>
            </a:r>
          </a:p>
        </p:txBody>
      </p:sp>
    </p:spTree>
    <p:extLst>
      <p:ext uri="{BB962C8B-B14F-4D97-AF65-F5344CB8AC3E}">
        <p14:creationId xmlns:p14="http://schemas.microsoft.com/office/powerpoint/2010/main" val="94698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6806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52207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3711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r>
              <a:rPr lang="en-US"/>
              <a:t>Click icon to add picture</a:t>
            </a:r>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tx1"/>
                </a:solidFill>
                <a:latin typeface="FS Elliot Pro Light" panose="02000503040000020004" pitchFamily="2" charset="0"/>
                <a:cs typeface="FS Elliot Pro Light" panose="02000503040000020004" pitchFamily="2" charset="0"/>
              </a:defRPr>
            </a:lvl1pPr>
          </a:lstStyle>
          <a:p>
            <a:pPr lvl="0"/>
            <a:r>
              <a:rPr lang="en-US"/>
              <a:t>Use for images with light backgrounds</a:t>
            </a:r>
          </a:p>
        </p:txBody>
      </p:sp>
      <p:sp>
        <p:nvSpPr>
          <p:cNvPr id="6" name="Slide Number Placeholder 5">
            <a:extLst>
              <a:ext uri="{FF2B5EF4-FFF2-40B4-BE49-F238E27FC236}">
                <a16:creationId xmlns:a16="http://schemas.microsoft.com/office/drawing/2014/main" id="{C4A59C37-E16E-814D-99F9-90E5314BE79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tx1"/>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223645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r>
              <a:rPr lang="en-US"/>
              <a:t>Click icon to add picture</a:t>
            </a:r>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Light" panose="02000503040000020004" pitchFamily="2" charset="0"/>
                <a:cs typeface="FS Elliot Pro Light" panose="02000503040000020004" pitchFamily="2" charset="0"/>
              </a:defRPr>
            </a:lvl1pPr>
          </a:lstStyle>
          <a:p>
            <a:pPr lvl="0"/>
            <a:r>
              <a:rPr lang="en-US"/>
              <a:t>Use for images with dark backgrounds</a:t>
            </a:r>
          </a:p>
        </p:txBody>
      </p:sp>
      <p:sp>
        <p:nvSpPr>
          <p:cNvPr id="6" name="Slide Number Placeholder 5">
            <a:extLst>
              <a:ext uri="{FF2B5EF4-FFF2-40B4-BE49-F238E27FC236}">
                <a16:creationId xmlns:a16="http://schemas.microsoft.com/office/drawing/2014/main" id="{5D193841-5ABC-6847-92C5-52642A503489}"/>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423424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5029200"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10" name="Picture Placeholder 2">
            <a:extLst>
              <a:ext uri="{FF2B5EF4-FFF2-40B4-BE49-F238E27FC236}">
                <a16:creationId xmlns:a16="http://schemas.microsoft.com/office/drawing/2014/main" id="{20296F2A-6F6B-B84A-718F-B6CF627103CF}"/>
              </a:ext>
            </a:extLst>
          </p:cNvPr>
          <p:cNvSpPr>
            <a:spLocks noGrp="1"/>
          </p:cNvSpPr>
          <p:nvPr>
            <p:ph type="pic" sz="quarter" idx="10"/>
          </p:nvPr>
        </p:nvSpPr>
        <p:spPr>
          <a:xfrm>
            <a:off x="6096000" y="0"/>
            <a:ext cx="6096000" cy="6858000"/>
          </a:xfrm>
          <a:prstGeom prst="rect">
            <a:avLst/>
          </a:prstGeom>
        </p:spPr>
        <p:txBody>
          <a:bodyPr vert="horz"/>
          <a:lstStyle>
            <a:lvl1pPr marL="0" indent="0">
              <a:buNone/>
              <a:defRPr sz="1600">
                <a:solidFill>
                  <a:srgbClr val="7F7F7F"/>
                </a:solidFill>
              </a:defRPr>
            </a:lvl1pPr>
          </a:lstStyle>
          <a:p>
            <a:r>
              <a:rPr lang="en-US"/>
              <a:t>Click icon to add picture</a:t>
            </a:r>
          </a:p>
        </p:txBody>
      </p:sp>
    </p:spTree>
    <p:extLst>
      <p:ext uri="{BB962C8B-B14F-4D97-AF65-F5344CB8AC3E}">
        <p14:creationId xmlns:p14="http://schemas.microsoft.com/office/powerpoint/2010/main" val="14344095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0296F2A-6F6B-B84A-718F-B6CF627103CF}"/>
              </a:ext>
            </a:extLst>
          </p:cNvPr>
          <p:cNvSpPr>
            <a:spLocks noGrp="1"/>
          </p:cNvSpPr>
          <p:nvPr>
            <p:ph type="pic" sz="quarter" idx="10"/>
          </p:nvPr>
        </p:nvSpPr>
        <p:spPr>
          <a:xfrm>
            <a:off x="0" y="0"/>
            <a:ext cx="6096000" cy="6858000"/>
          </a:xfrm>
          <a:prstGeom prst="rect">
            <a:avLst/>
          </a:prstGeom>
        </p:spPr>
        <p:txBody>
          <a:bodyPr vert="horz"/>
          <a:lstStyle>
            <a:lvl1pPr marL="0" indent="0">
              <a:buNone/>
              <a:defRPr sz="1600">
                <a:solidFill>
                  <a:srgbClr val="7F7F7F"/>
                </a:solidFill>
              </a:defRPr>
            </a:lvl1pPr>
          </a:lstStyle>
          <a:p>
            <a:r>
              <a:rPr lang="en-US"/>
              <a:t>Click icon to add picture</a:t>
            </a:r>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6649769"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6649769"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6649770"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6649769"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6649769" y="6247663"/>
            <a:ext cx="3408631"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53777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727324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chor="b"/>
          <a:lstStyle/>
          <a:p>
            <a:fld id="{13CF28CE-A392-6E4E-B8A8-233A7BF58CFD}"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443509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360AF4-4D29-5D4F-8328-5245DD2ED3C2}"/>
              </a:ext>
            </a:extLst>
          </p:cNvPr>
          <p:cNvSpPr/>
          <p:nvPr userDrawn="1"/>
        </p:nvSpPr>
        <p:spPr>
          <a:xfrm>
            <a:off x="0" y="1"/>
            <a:ext cx="12192000" cy="142875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7838036" cy="457200"/>
          </a:xfrm>
        </p:spPr>
        <p:txBody>
          <a:bodyPr anchor="t">
            <a:noAutofit/>
          </a:bodyPr>
          <a:lstStyle>
            <a:lvl1pPr>
              <a:lnSpc>
                <a:spcPct val="100000"/>
              </a:lnSpc>
              <a:defRPr>
                <a:solidFill>
                  <a:schemeClr val="bg1"/>
                </a:solidFill>
              </a:defRPr>
            </a:lvl1pPr>
          </a:lstStyle>
          <a:p>
            <a:r>
              <a:rPr lang="en-US"/>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27186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Master title style</a:t>
            </a:r>
          </a:p>
        </p:txBody>
      </p:sp>
    </p:spTree>
    <p:extLst>
      <p:ext uri="{BB962C8B-B14F-4D97-AF65-F5344CB8AC3E}">
        <p14:creationId xmlns:p14="http://schemas.microsoft.com/office/powerpoint/2010/main" val="2611804299"/>
      </p:ext>
    </p:extLst>
  </p:cSld>
  <p:clrMapOvr>
    <a:masterClrMapping/>
  </p:clrMapOvr>
  <p:extLst>
    <p:ext uri="{DCECCB84-F9BA-43D5-87BE-67443E8EF086}">
      <p15:sldGuideLst xmlns:p15="http://schemas.microsoft.com/office/powerpoint/2012/main">
        <p15:guide id="1" orient="horz" pos="384" userDrawn="1">
          <p15:clr>
            <a:srgbClr val="FBAE40"/>
          </p15:clr>
        </p15:guide>
        <p15:guide id="2"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924600" y="531708"/>
            <a:ext cx="10365000" cy="5107093"/>
          </a:xfrm>
          <a:prstGeom prst="rect">
            <a:avLst/>
          </a:prstGeom>
        </p:spPr>
        <p:txBody>
          <a:bodyPr lIns="0" tIns="0" rIns="0" bIns="0" anchor="ctr"/>
          <a:lstStyle>
            <a:lvl1pPr algn="l">
              <a:defRPr sz="5867">
                <a:solidFill>
                  <a:schemeClr val="bg1"/>
                </a:solidFill>
              </a:defRPr>
            </a:lvl1pPr>
          </a:lstStyle>
          <a:p>
            <a:pPr algn="l"/>
            <a:r>
              <a:rPr lang="en-US">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838053" y="2126244"/>
            <a:ext cx="10332944" cy="2366345"/>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867">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055" y="543220"/>
            <a:ext cx="2001941" cy="597595"/>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915000" y="4736167"/>
            <a:ext cx="10365000" cy="941916"/>
          </a:xfrm>
          <a:prstGeom prst="rect">
            <a:avLst/>
          </a:prstGeom>
        </p:spPr>
        <p:txBody>
          <a:bodyPr vert="horz" lIns="0" tIns="0" rIns="0" bIns="0"/>
          <a:lstStyle>
            <a:lvl1pPr marL="0" indent="0">
              <a:buFontTx/>
              <a:buNone/>
              <a:defRPr sz="2667" b="1">
                <a:solidFill>
                  <a:schemeClr val="bg1"/>
                </a:solidFill>
                <a:latin typeface="+mj-lt"/>
              </a:defRPr>
            </a:lvl1pPr>
            <a:lvl2pPr marL="609570" indent="0">
              <a:buFontTx/>
              <a:buNone/>
              <a:defRPr sz="2400">
                <a:solidFill>
                  <a:schemeClr val="bg1"/>
                </a:solidFill>
                <a:latin typeface="+mj-lt"/>
              </a:defRPr>
            </a:lvl2pPr>
            <a:lvl3pPr marL="1219140" indent="0">
              <a:buFontTx/>
              <a:buNone/>
              <a:defRPr sz="2400">
                <a:solidFill>
                  <a:schemeClr val="bg1"/>
                </a:solidFill>
                <a:latin typeface="+mj-lt"/>
              </a:defRPr>
            </a:lvl3pPr>
            <a:lvl4pPr marL="1828709" indent="0">
              <a:buFontTx/>
              <a:buNone/>
              <a:defRPr sz="2400">
                <a:solidFill>
                  <a:schemeClr val="bg1"/>
                </a:solidFill>
                <a:latin typeface="+mj-lt"/>
              </a:defRPr>
            </a:lvl4pPr>
            <a:lvl5pPr marL="2438278" indent="0">
              <a:buFontTx/>
              <a:buNone/>
              <a:defRPr sz="2400">
                <a:solidFill>
                  <a:schemeClr val="bg1"/>
                </a:solidFill>
                <a:latin typeface="+mj-lt"/>
              </a:defRPr>
            </a:lvl5pPr>
          </a:lstStyle>
          <a:p>
            <a:pPr lvl="0"/>
            <a:r>
              <a:rPr lang="en-US"/>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915000" y="5202768"/>
            <a:ext cx="10365000" cy="730251"/>
          </a:xfrm>
          <a:prstGeom prst="rect">
            <a:avLst/>
          </a:prstGeom>
        </p:spPr>
        <p:txBody>
          <a:bodyPr vert="horz" lIns="0" tIns="0" rIns="0" bIns="0"/>
          <a:lstStyle>
            <a:lvl1pPr marL="0" indent="0">
              <a:buFontTx/>
              <a:buNone/>
              <a:defRPr sz="2133">
                <a:solidFill>
                  <a:schemeClr val="bg1"/>
                </a:solidFill>
                <a:latin typeface="+mj-lt"/>
              </a:defRPr>
            </a:lvl1pPr>
            <a:lvl2pPr marL="609570" indent="0">
              <a:buFontTx/>
              <a:buNone/>
              <a:defRPr sz="2133">
                <a:solidFill>
                  <a:schemeClr val="bg1"/>
                </a:solidFill>
                <a:latin typeface="+mj-lt"/>
              </a:defRPr>
            </a:lvl2pPr>
            <a:lvl3pPr marL="1219140" indent="0">
              <a:buFontTx/>
              <a:buNone/>
              <a:defRPr sz="2133">
                <a:solidFill>
                  <a:schemeClr val="bg1"/>
                </a:solidFill>
                <a:latin typeface="+mj-lt"/>
              </a:defRPr>
            </a:lvl3pPr>
            <a:lvl4pPr marL="1828709" indent="0">
              <a:buFontTx/>
              <a:buNone/>
              <a:defRPr sz="2133">
                <a:solidFill>
                  <a:schemeClr val="bg1"/>
                </a:solidFill>
                <a:latin typeface="+mj-lt"/>
              </a:defRPr>
            </a:lvl4pPr>
            <a:lvl5pPr marL="2438278" indent="0">
              <a:buFontTx/>
              <a:buNone/>
              <a:defRPr sz="2133">
                <a:solidFill>
                  <a:schemeClr val="bg1"/>
                </a:solidFill>
                <a:latin typeface="+mj-lt"/>
              </a:defRPr>
            </a:lvl5pPr>
          </a:lstStyle>
          <a:p>
            <a:pPr lvl="0"/>
            <a:r>
              <a:rPr lang="en-US"/>
              <a:t>Presenter’s title goes here</a:t>
            </a:r>
          </a:p>
        </p:txBody>
      </p:sp>
    </p:spTree>
    <p:extLst>
      <p:ext uri="{BB962C8B-B14F-4D97-AF65-F5344CB8AC3E}">
        <p14:creationId xmlns:p14="http://schemas.microsoft.com/office/powerpoint/2010/main" val="8640911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6" y="2653095"/>
            <a:ext cx="4632452" cy="2767957"/>
          </a:xfrm>
          <a:prstGeom prst="rect">
            <a:avLst/>
          </a:prstGeom>
        </p:spPr>
        <p:txBody>
          <a:bodyPr>
            <a:normAutofit/>
          </a:bodyPr>
          <a:lstStyle>
            <a:lvl1pPr marL="0" indent="0">
              <a:buClr>
                <a:srgbClr val="EA5424"/>
              </a:buClr>
              <a:buNone/>
              <a:defRPr sz="2133" baseline="0">
                <a:solidFill>
                  <a:srgbClr val="8C8D8E"/>
                </a:solidFill>
              </a:defRPr>
            </a:lvl1pPr>
          </a:lstStyle>
          <a:p>
            <a:pPr lvl="0"/>
            <a:r>
              <a:rPr lang="en-US"/>
              <a:t>This area is for paragraph content. It could be used as a way to display two different thoughts. This area is for paragraph content. It could be used as an intro for the bullets.</a:t>
            </a:r>
          </a:p>
        </p:txBody>
      </p:sp>
      <p:sp>
        <p:nvSpPr>
          <p:cNvPr id="9" name="Content Placeholder 2"/>
          <p:cNvSpPr>
            <a:spLocks noGrp="1"/>
          </p:cNvSpPr>
          <p:nvPr>
            <p:ph idx="12" hasCustomPrompt="1"/>
          </p:nvPr>
        </p:nvSpPr>
        <p:spPr>
          <a:xfrm>
            <a:off x="6295846" y="2653095"/>
            <a:ext cx="4632452" cy="2767957"/>
          </a:xfrm>
          <a:prstGeom prst="rect">
            <a:avLst/>
          </a:prstGeom>
        </p:spPr>
        <p:txBody>
          <a:bodyPr>
            <a:normAutofit/>
          </a:bodyPr>
          <a:lstStyle>
            <a:lvl1pPr marL="0" indent="0">
              <a:buClr>
                <a:srgbClr val="EA5424"/>
              </a:buClr>
              <a:buNone/>
              <a:defRPr sz="2133" baseline="0">
                <a:solidFill>
                  <a:srgbClr val="8C8D8E"/>
                </a:solidFill>
              </a:defRPr>
            </a:lvl1pPr>
          </a:lstStyle>
          <a:p>
            <a:pPr lvl="0"/>
            <a:r>
              <a:rPr lang="en-US"/>
              <a:t>This area is for paragraph content. It could be used as a way to display two different thoughts. This area is for paragraph content. It could be used as an intro for the bullets.</a:t>
            </a:r>
          </a:p>
        </p:txBody>
      </p:sp>
      <p:sp>
        <p:nvSpPr>
          <p:cNvPr id="5" name="Text Placeholder 4"/>
          <p:cNvSpPr>
            <a:spLocks noGrp="1"/>
          </p:cNvSpPr>
          <p:nvPr>
            <p:ph type="body" sz="quarter" idx="13" hasCustomPrompt="1"/>
          </p:nvPr>
        </p:nvSpPr>
        <p:spPr>
          <a:xfrm>
            <a:off x="1041400" y="2243668"/>
            <a:ext cx="4633384" cy="400024"/>
          </a:xfrm>
        </p:spPr>
        <p:txBody>
          <a:bodyPr>
            <a:normAutofit/>
          </a:bodyPr>
          <a:lstStyle>
            <a:lvl1pPr marL="0" indent="0">
              <a:lnSpc>
                <a:spcPct val="80000"/>
              </a:lnSpc>
              <a:buNone/>
              <a:defRPr sz="2400" b="1" i="0">
                <a:solidFill>
                  <a:schemeClr val="bg2"/>
                </a:solidFill>
                <a:latin typeface="FS Elliot Pro"/>
                <a:cs typeface="FS Elliot Pro"/>
              </a:defRPr>
            </a:lvl1pPr>
          </a:lstStyle>
          <a:p>
            <a:pPr lvl="0"/>
            <a:r>
              <a:rPr lang="en-US"/>
              <a:t>Title here</a:t>
            </a:r>
          </a:p>
        </p:txBody>
      </p:sp>
      <p:sp>
        <p:nvSpPr>
          <p:cNvPr id="10" name="Text Placeholder 4"/>
          <p:cNvSpPr>
            <a:spLocks noGrp="1"/>
          </p:cNvSpPr>
          <p:nvPr>
            <p:ph type="body" sz="quarter" idx="14" hasCustomPrompt="1"/>
          </p:nvPr>
        </p:nvSpPr>
        <p:spPr>
          <a:xfrm>
            <a:off x="6295845" y="2243668"/>
            <a:ext cx="4633384" cy="400024"/>
          </a:xfrm>
        </p:spPr>
        <p:txBody>
          <a:bodyPr>
            <a:normAutofit/>
          </a:bodyPr>
          <a:lstStyle>
            <a:lvl1pPr marL="0" indent="0">
              <a:lnSpc>
                <a:spcPct val="80000"/>
              </a:lnSpc>
              <a:buNone/>
              <a:defRPr sz="2400" b="1" i="0">
                <a:solidFill>
                  <a:srgbClr val="0091DA"/>
                </a:solidFill>
                <a:latin typeface="FS Elliot Pro"/>
                <a:cs typeface="FS Elliot Pro"/>
              </a:defRPr>
            </a:lvl1pPr>
          </a:lstStyle>
          <a:p>
            <a:pPr lvl="0"/>
            <a:r>
              <a:rPr lang="en-US"/>
              <a:t>Title here</a:t>
            </a:r>
          </a:p>
        </p:txBody>
      </p:sp>
      <p:sp>
        <p:nvSpPr>
          <p:cNvPr id="14" name="Title 1"/>
          <p:cNvSpPr>
            <a:spLocks noGrp="1"/>
          </p:cNvSpPr>
          <p:nvPr>
            <p:ph type="title" hasCustomPrompt="1"/>
          </p:nvPr>
        </p:nvSpPr>
        <p:spPr>
          <a:xfrm>
            <a:off x="1042046" y="1431558"/>
            <a:ext cx="8627533" cy="663449"/>
          </a:xfrm>
        </p:spPr>
        <p:txBody>
          <a:bodyPr anchor="t">
            <a:normAutofit/>
          </a:bodyPr>
          <a:lstStyle>
            <a:lvl1pPr algn="l">
              <a:lnSpc>
                <a:spcPct val="80000"/>
              </a:lnSpc>
              <a:defRPr sz="3733" b="0" i="0">
                <a:solidFill>
                  <a:srgbClr val="0091DA"/>
                </a:solidFill>
                <a:latin typeface="FS Elliot Pro"/>
                <a:cs typeface="FS Elliot Pro"/>
              </a:defRPr>
            </a:lvl1pPr>
          </a:lstStyle>
          <a:p>
            <a:r>
              <a:rPr lang="en-US"/>
              <a:t>Slide title goes here</a:t>
            </a:r>
          </a:p>
        </p:txBody>
      </p:sp>
      <p:sp>
        <p:nvSpPr>
          <p:cNvPr id="12" name="Text Placeholder 12"/>
          <p:cNvSpPr>
            <a:spLocks noGrp="1"/>
          </p:cNvSpPr>
          <p:nvPr>
            <p:ph type="body" sz="quarter" idx="11" hasCustomPrompt="1"/>
          </p:nvPr>
        </p:nvSpPr>
        <p:spPr>
          <a:xfrm>
            <a:off x="1042046" y="645917"/>
            <a:ext cx="5494221" cy="530673"/>
          </a:xfrm>
          <a:prstGeom prst="rect">
            <a:avLst/>
          </a:prstGeo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aseline="0">
                <a:solidFill>
                  <a:schemeClr val="accent5"/>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Section name (optional)</a:t>
            </a:r>
          </a:p>
        </p:txBody>
      </p:sp>
      <p:pic>
        <p:nvPicPr>
          <p:cNvPr id="11" name="Picture 10"/>
          <p:cNvPicPr>
            <a:picLocks noChangeAspect="1"/>
          </p:cNvPicPr>
          <p:nvPr userDrawn="1"/>
        </p:nvPicPr>
        <p:blipFill>
          <a:blip r:embed="rId2"/>
          <a:stretch>
            <a:fillRect/>
          </a:stretch>
        </p:blipFill>
        <p:spPr>
          <a:xfrm>
            <a:off x="10062446" y="6068101"/>
            <a:ext cx="1803097" cy="520192"/>
          </a:xfrm>
          <a:prstGeom prst="rect">
            <a:avLst/>
          </a:prstGeom>
        </p:spPr>
      </p:pic>
    </p:spTree>
    <p:extLst>
      <p:ext uri="{BB962C8B-B14F-4D97-AF65-F5344CB8AC3E}">
        <p14:creationId xmlns:p14="http://schemas.microsoft.com/office/powerpoint/2010/main" val="758228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tatement Slide Cya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842552" y="1281916"/>
            <a:ext cx="8369181" cy="4108683"/>
          </a:xfrm>
        </p:spPr>
        <p:txBody>
          <a:bodyPr anchor="t">
            <a:normAutofit/>
          </a:bodyPr>
          <a:lstStyle>
            <a:lvl1pPr algn="l">
              <a:lnSpc>
                <a:spcPct val="100000"/>
              </a:lnSpc>
              <a:defRPr sz="3200" b="0" baseline="0">
                <a:solidFill>
                  <a:srgbClr val="464E7E"/>
                </a:solidFill>
                <a:latin typeface="FS Elliot Pro"/>
                <a:cs typeface="FS Elliot Pro"/>
              </a:defRPr>
            </a:lvl1pPr>
          </a:lstStyle>
          <a:p>
            <a:r>
              <a:rPr lang="en-US">
                <a:solidFill>
                  <a:srgbClr val="4B4687"/>
                </a:solidFill>
              </a:rPr>
              <a:t>For short statements and paragraphs.                Use this master slide sparingly.                             No more than 6 lines of copy, please. See slide 6 for an alternate version.</a:t>
            </a:r>
            <a:br>
              <a:rPr lang="en-US">
                <a:solidFill>
                  <a:srgbClr val="4B4687"/>
                </a:solidFill>
              </a:rPr>
            </a:br>
            <a:br>
              <a:rPr lang="en-US">
                <a:solidFill>
                  <a:srgbClr val="4B4687"/>
                </a:solidFill>
              </a:rPr>
            </a:br>
            <a:r>
              <a:rPr lang="en-US">
                <a:solidFill>
                  <a:srgbClr val="4B4687"/>
                </a:solidFill>
              </a:rPr>
              <a:t>Examples of when to use this slide: quotes, short statements, and mottos.</a:t>
            </a:r>
            <a:endParaRPr lang="en-US"/>
          </a:p>
        </p:txBody>
      </p:sp>
      <p:sp>
        <p:nvSpPr>
          <p:cNvPr id="5"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rgbClr val="464E7E"/>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2400">
              <a:solidFill>
                <a:schemeClr val="tx1"/>
              </a:solidFill>
            </a:endParaRPr>
          </a:p>
        </p:txBody>
      </p:sp>
    </p:spTree>
    <p:extLst>
      <p:ext uri="{BB962C8B-B14F-4D97-AF65-F5344CB8AC3E}">
        <p14:creationId xmlns:p14="http://schemas.microsoft.com/office/powerpoint/2010/main" val="1074061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tement Slide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7" y="1539179"/>
            <a:ext cx="8301565" cy="3985837"/>
          </a:xfrm>
          <a:prstGeom prst="rect">
            <a:avLst/>
          </a:prstGeom>
        </p:spPr>
        <p:txBody>
          <a:bodyPr>
            <a:normAutofit/>
          </a:bodyPr>
          <a:lstStyle>
            <a:lvl1pPr marL="0" indent="0">
              <a:buClr>
                <a:srgbClr val="EA5424"/>
              </a:buClr>
              <a:buNone/>
              <a:defRPr sz="2667" b="0" baseline="0">
                <a:solidFill>
                  <a:srgbClr val="0091DA"/>
                </a:solidFill>
              </a:defRPr>
            </a:lvl1pPr>
          </a:lstStyle>
          <a:p>
            <a:pPr lvl="0"/>
            <a:r>
              <a:rPr lang="en-US"/>
              <a:t>When you have a statement you need to make, you can use this blue for paragraph content. Use this master slide sparingly. No one likes to read a lot of content on a slide.</a:t>
            </a:r>
          </a:p>
          <a:p>
            <a:pPr lvl="0"/>
            <a:endParaRPr lang="en-US"/>
          </a:p>
          <a:p>
            <a:pPr lvl="0"/>
            <a:r>
              <a:rPr lang="en-US"/>
              <a:t>This should be used only when you really need people to see the statement. Examples of when to use this is for quotes, short statements, and mottos.</a:t>
            </a:r>
          </a:p>
        </p:txBody>
      </p:sp>
      <p:sp>
        <p:nvSpPr>
          <p:cNvPr id="8" name="Text Placeholder 12"/>
          <p:cNvSpPr>
            <a:spLocks noGrp="1"/>
          </p:cNvSpPr>
          <p:nvPr>
            <p:ph type="body" sz="quarter" idx="11" hasCustomPrompt="1"/>
          </p:nvPr>
        </p:nvSpPr>
        <p:spPr>
          <a:xfrm>
            <a:off x="1042046" y="645917"/>
            <a:ext cx="5494221" cy="530673"/>
          </a:xfrm>
          <a:prstGeom prst="rect">
            <a:avLst/>
          </a:prstGeom>
        </p:spPr>
        <p:txBody>
          <a:bodyPr>
            <a:normAutofit/>
          </a:bodyPr>
          <a:lstStyle>
            <a:lvl1pPr marL="0" indent="0">
              <a:buNone/>
              <a:defRPr sz="2400" baseline="0">
                <a:solidFill>
                  <a:srgbClr val="13294B"/>
                </a:solidFill>
              </a:defRPr>
            </a:lvl1pPr>
          </a:lstStyle>
          <a:p>
            <a:pPr lvl="0"/>
            <a:r>
              <a:rPr lang="en-US"/>
              <a:t>Section name (optional)</a:t>
            </a:r>
          </a:p>
        </p:txBody>
      </p:sp>
      <p:pic>
        <p:nvPicPr>
          <p:cNvPr id="5" name="Picture 4"/>
          <p:cNvPicPr>
            <a:picLocks noChangeAspect="1"/>
          </p:cNvPicPr>
          <p:nvPr userDrawn="1"/>
        </p:nvPicPr>
        <p:blipFill>
          <a:blip r:embed="rId2"/>
          <a:stretch>
            <a:fillRect/>
          </a:stretch>
        </p:blipFill>
        <p:spPr>
          <a:xfrm>
            <a:off x="10062446" y="6068101"/>
            <a:ext cx="1803097" cy="520192"/>
          </a:xfrm>
          <a:prstGeom prst="rect">
            <a:avLst/>
          </a:prstGeom>
        </p:spPr>
      </p:pic>
    </p:spTree>
    <p:extLst>
      <p:ext uri="{BB962C8B-B14F-4D97-AF65-F5344CB8AC3E}">
        <p14:creationId xmlns:p14="http://schemas.microsoft.com/office/powerpoint/2010/main" val="3217878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itle 1"/>
          <p:cNvSpPr>
            <a:spLocks noGrp="1"/>
          </p:cNvSpPr>
          <p:nvPr>
            <p:ph type="ctrTitle" hasCustomPrompt="1"/>
          </p:nvPr>
        </p:nvSpPr>
        <p:spPr>
          <a:xfrm>
            <a:off x="898264" y="1805928"/>
            <a:ext cx="6984355" cy="1865709"/>
          </a:xfrm>
        </p:spPr>
        <p:txBody>
          <a:bodyPr anchor="t">
            <a:noAutofit/>
          </a:bodyPr>
          <a:lstStyle>
            <a:lvl1pPr algn="l">
              <a:lnSpc>
                <a:spcPct val="80000"/>
              </a:lnSpc>
              <a:defRPr sz="7200" b="0" i="0" baseline="0">
                <a:solidFill>
                  <a:srgbClr val="FFFFFF"/>
                </a:solidFill>
                <a:latin typeface="FS Elliot Pro"/>
                <a:cs typeface="FS Elliot Pro"/>
              </a:defRPr>
            </a:lvl1pPr>
          </a:lstStyle>
          <a:p>
            <a:r>
              <a:rPr lang="en-US"/>
              <a:t>End slide</a:t>
            </a:r>
          </a:p>
        </p:txBody>
      </p:sp>
      <p:sp>
        <p:nvSpPr>
          <p:cNvPr id="11"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2400">
              <a:solidFill>
                <a:schemeClr val="tx1"/>
              </a:solidFill>
            </a:endParaRPr>
          </a:p>
        </p:txBody>
      </p:sp>
      <p:pic>
        <p:nvPicPr>
          <p:cNvPr id="7" name="Picture 6"/>
          <p:cNvPicPr>
            <a:picLocks noChangeAspect="1"/>
          </p:cNvPicPr>
          <p:nvPr userDrawn="1"/>
        </p:nvPicPr>
        <p:blipFill>
          <a:blip r:embed="rId2"/>
          <a:stretch>
            <a:fillRect/>
          </a:stretch>
        </p:blipFill>
        <p:spPr>
          <a:xfrm>
            <a:off x="1157474" y="5703036"/>
            <a:ext cx="1803097" cy="520192"/>
          </a:xfrm>
          <a:prstGeom prst="rect">
            <a:avLst/>
          </a:prstGeom>
        </p:spPr>
      </p:pic>
    </p:spTree>
    <p:extLst>
      <p:ext uri="{BB962C8B-B14F-4D97-AF65-F5344CB8AC3E}">
        <p14:creationId xmlns:p14="http://schemas.microsoft.com/office/powerpoint/2010/main" val="37189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Tree>
    <p:extLst>
      <p:ext uri="{BB962C8B-B14F-4D97-AF65-F5344CB8AC3E}">
        <p14:creationId xmlns:p14="http://schemas.microsoft.com/office/powerpoint/2010/main" val="732855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Tree>
    <p:extLst>
      <p:ext uri="{BB962C8B-B14F-4D97-AF65-F5344CB8AC3E}">
        <p14:creationId xmlns:p14="http://schemas.microsoft.com/office/powerpoint/2010/main" val="403225999"/>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701029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3914136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CB0B1B-0EAF-6349-92BB-84816AC581ED}"/>
              </a:ext>
            </a:extLst>
          </p:cNvPr>
          <p:cNvSpPr/>
          <p:nvPr userDrawn="1"/>
        </p:nvSpPr>
        <p:spPr>
          <a:xfrm>
            <a:off x="0" y="0"/>
            <a:ext cx="12192000" cy="2038662"/>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609600" y="824458"/>
            <a:ext cx="10972800" cy="599607"/>
          </a:xfrm>
        </p:spPr>
        <p:txBody>
          <a:bodyPr anchor="t">
            <a:noAutofit/>
          </a:bodyPr>
          <a:lstStyle>
            <a:lvl1pPr>
              <a:lnSpc>
                <a:spcPct val="100000"/>
              </a:lnSpc>
              <a:defRPr sz="4400" baseline="0"/>
            </a:lvl1pPr>
          </a:lstStyle>
          <a:p>
            <a:r>
              <a:rPr lang="en-US"/>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65501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82154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882304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330130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94218682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4480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199156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51953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128081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980176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E7B696-172D-5248-83FA-B612F76F9BDA}"/>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9C96CC2-3453-EC49-9D4E-F36624A1EF38}"/>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9" name="Rectangle 8">
            <a:extLst>
              <a:ext uri="{FF2B5EF4-FFF2-40B4-BE49-F238E27FC236}">
                <a16:creationId xmlns:a16="http://schemas.microsoft.com/office/drawing/2014/main" id="{EF9DF1F4-247F-4845-9343-EC328F3ED275}"/>
              </a:ext>
            </a:extLst>
          </p:cNvPr>
          <p:cNvSpPr/>
          <p:nvPr userDrawn="1"/>
        </p:nvSpPr>
        <p:spPr>
          <a:xfrm>
            <a:off x="0" y="2038662"/>
            <a:ext cx="6385810" cy="3837481"/>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endParaRPr lang="en-US" sz="2400" b="1" baseline="0">
              <a:latin typeface="FS Elliot Pro" panose="02000503040000020004" pitchFamily="2" charset="0"/>
            </a:endParaRPr>
          </a:p>
        </p:txBody>
      </p:sp>
      <p:sp>
        <p:nvSpPr>
          <p:cNvPr id="10" name="Rectangle 9">
            <a:extLst>
              <a:ext uri="{FF2B5EF4-FFF2-40B4-BE49-F238E27FC236}">
                <a16:creationId xmlns:a16="http://schemas.microsoft.com/office/drawing/2014/main" id="{9FDF5D0C-AF7B-3349-8704-D7501271B1B0}"/>
              </a:ext>
            </a:extLst>
          </p:cNvPr>
          <p:cNvSpPr/>
          <p:nvPr userDrawn="1"/>
        </p:nvSpPr>
        <p:spPr>
          <a:xfrm>
            <a:off x="6096000" y="2038662"/>
            <a:ext cx="6096000" cy="383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b="1">
                <a:latin typeface="FS Elliot Pro" panose="02000503040000020004" pitchFamily="2" charset="0"/>
              </a:rPr>
              <a:t>Header 1</a:t>
            </a:r>
          </a:p>
        </p:txBody>
      </p:sp>
      <p:sp>
        <p:nvSpPr>
          <p:cNvPr id="11" name="Title 1">
            <a:extLst>
              <a:ext uri="{FF2B5EF4-FFF2-40B4-BE49-F238E27FC236}">
                <a16:creationId xmlns:a16="http://schemas.microsoft.com/office/drawing/2014/main" id="{311D14E3-40E5-D247-8DD2-5D1056D676C2}"/>
              </a:ext>
            </a:extLst>
          </p:cNvPr>
          <p:cNvSpPr>
            <a:spLocks noGrp="1"/>
          </p:cNvSpPr>
          <p:nvPr>
            <p:ph type="title" hasCustomPrompt="1"/>
          </p:nvPr>
        </p:nvSpPr>
        <p:spPr>
          <a:xfrm>
            <a:off x="571500" y="884422"/>
            <a:ext cx="8317667" cy="619870"/>
          </a:xfrm>
        </p:spPr>
        <p:txBody>
          <a:bodyPr anchor="t">
            <a:noAutofit/>
          </a:bodyPr>
          <a:lstStyle>
            <a:lvl1pPr>
              <a:lnSpc>
                <a:spcPct val="100000"/>
              </a:lnSpc>
              <a:defRPr sz="4400" baseline="0">
                <a:solidFill>
                  <a:schemeClr val="bg1"/>
                </a:solidFill>
              </a:defRPr>
            </a:lvl1pPr>
          </a:lstStyle>
          <a:p>
            <a:r>
              <a:rPr lang="en-US"/>
              <a:t>Click to edit header</a:t>
            </a:r>
          </a:p>
        </p:txBody>
      </p:sp>
    </p:spTree>
    <p:extLst>
      <p:ext uri="{BB962C8B-B14F-4D97-AF65-F5344CB8AC3E}">
        <p14:creationId xmlns:p14="http://schemas.microsoft.com/office/powerpoint/2010/main" val="2495258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A5FA2-5EF6-F14E-98FC-48EEAA71EC59}"/>
              </a:ext>
            </a:extLst>
          </p:cNvPr>
          <p:cNvSpPr/>
          <p:nvPr userDrawn="1"/>
        </p:nvSpPr>
        <p:spPr>
          <a:xfrm>
            <a:off x="0" y="0"/>
            <a:ext cx="12192000" cy="319703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graphicFrame>
        <p:nvGraphicFramePr>
          <p:cNvPr id="5" name="Table 8">
            <a:extLst>
              <a:ext uri="{FF2B5EF4-FFF2-40B4-BE49-F238E27FC236}">
                <a16:creationId xmlns:a16="http://schemas.microsoft.com/office/drawing/2014/main" id="{77E0BAAA-08C9-5146-A70E-6C0810421F27}"/>
              </a:ext>
            </a:extLst>
          </p:cNvPr>
          <p:cNvGraphicFramePr>
            <a:graphicFrameLocks noGrp="1"/>
          </p:cNvGraphicFramePr>
          <p:nvPr userDrawn="1">
            <p:extLst>
              <p:ext uri="{D42A27DB-BD31-4B8C-83A1-F6EECF244321}">
                <p14:modId xmlns:p14="http://schemas.microsoft.com/office/powerpoint/2010/main" val="2001190461"/>
              </p:ext>
            </p:extLst>
          </p:nvPr>
        </p:nvGraphicFramePr>
        <p:xfrm>
          <a:off x="609599" y="2173574"/>
          <a:ext cx="10882746" cy="3570001"/>
        </p:xfrm>
        <a:graphic>
          <a:graphicData uri="http://schemas.openxmlformats.org/drawingml/2006/table">
            <a:tbl>
              <a:tblPr firstRow="1" bandRow="1">
                <a:tableStyleId>{5C22544A-7EE6-4342-B048-85BDC9FD1C3A}</a:tableStyleId>
              </a:tblPr>
              <a:tblGrid>
                <a:gridCol w="5441373">
                  <a:extLst>
                    <a:ext uri="{9D8B030D-6E8A-4147-A177-3AD203B41FA5}">
                      <a16:colId xmlns:a16="http://schemas.microsoft.com/office/drawing/2014/main" val="655061563"/>
                    </a:ext>
                  </a:extLst>
                </a:gridCol>
                <a:gridCol w="5441373">
                  <a:extLst>
                    <a:ext uri="{9D8B030D-6E8A-4147-A177-3AD203B41FA5}">
                      <a16:colId xmlns:a16="http://schemas.microsoft.com/office/drawing/2014/main" val="3823269180"/>
                    </a:ext>
                  </a:extLst>
                </a:gridCol>
              </a:tblGrid>
              <a:tr h="1022228">
                <a:tc>
                  <a:txBody>
                    <a:bodyPr/>
                    <a:lstStyle/>
                    <a:p>
                      <a:pPr algn="ctr"/>
                      <a:endParaRPr lang="en-US" sz="1600" b="1" i="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tc>
                  <a:txBody>
                    <a:bodyPr/>
                    <a:lstStyle/>
                    <a:p>
                      <a:pPr algn="ctr"/>
                      <a:endParaRPr lang="en-US" sz="1600" b="1" i="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extLst>
                  <a:ext uri="{0D108BD9-81ED-4DB2-BD59-A6C34878D82A}">
                    <a16:rowId xmlns:a16="http://schemas.microsoft.com/office/drawing/2014/main" val="1706373190"/>
                  </a:ext>
                </a:extLst>
              </a:tr>
              <a:tr h="2547773">
                <a:tc>
                  <a:txBody>
                    <a:bodyPr/>
                    <a:lstStyle/>
                    <a:p>
                      <a:pPr marL="182880" indent="-182880">
                        <a:lnSpc>
                          <a:spcPct val="90000"/>
                        </a:lnSpc>
                        <a:spcAft>
                          <a:spcPts val="800"/>
                        </a:spcAft>
                        <a:buFont typeface="Arial" panose="020B0604020202020204" pitchFamily="34" charset="0"/>
                        <a:buChar char="•"/>
                      </a:pPr>
                      <a:endParaRPr lang="en-US" sz="1800" b="0" i="0">
                        <a:solidFill>
                          <a:srgbClr val="333333"/>
                        </a:solidFill>
                        <a:latin typeface="FS Elliot Pro Light" panose="02000503040000020004" pitchFamily="2" charset="0"/>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a:spcAft>
                          <a:spcPts val="800"/>
                        </a:spcAft>
                      </a:pPr>
                      <a:endParaRPr lang="en-US" sz="1800">
                        <a:solidFill>
                          <a:srgbClr val="333333"/>
                        </a:solidFill>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extLst>
                  <a:ext uri="{0D108BD9-81ED-4DB2-BD59-A6C34878D82A}">
                    <a16:rowId xmlns:a16="http://schemas.microsoft.com/office/drawing/2014/main" val="2421190601"/>
                  </a:ext>
                </a:extLst>
              </a:tr>
            </a:tbl>
          </a:graphicData>
        </a:graphic>
      </p:graphicFrame>
    </p:spTree>
    <p:extLst>
      <p:ext uri="{BB962C8B-B14F-4D97-AF65-F5344CB8AC3E}">
        <p14:creationId xmlns:p14="http://schemas.microsoft.com/office/powerpoint/2010/main" val="228790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2674073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A5FA2-5EF6-F14E-98FC-48EEAA71EC59}"/>
              </a:ext>
            </a:extLst>
          </p:cNvPr>
          <p:cNvSpPr/>
          <p:nvPr userDrawn="1"/>
        </p:nvSpPr>
        <p:spPr>
          <a:xfrm>
            <a:off x="0" y="0"/>
            <a:ext cx="12192000" cy="319703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graphicFrame>
        <p:nvGraphicFramePr>
          <p:cNvPr id="5" name="Table 8">
            <a:extLst>
              <a:ext uri="{FF2B5EF4-FFF2-40B4-BE49-F238E27FC236}">
                <a16:creationId xmlns:a16="http://schemas.microsoft.com/office/drawing/2014/main" id="{77E0BAAA-08C9-5146-A70E-6C0810421F27}"/>
              </a:ext>
            </a:extLst>
          </p:cNvPr>
          <p:cNvGraphicFramePr>
            <a:graphicFrameLocks noGrp="1"/>
          </p:cNvGraphicFramePr>
          <p:nvPr userDrawn="1">
            <p:extLst>
              <p:ext uri="{D42A27DB-BD31-4B8C-83A1-F6EECF244321}">
                <p14:modId xmlns:p14="http://schemas.microsoft.com/office/powerpoint/2010/main" val="3163830206"/>
              </p:ext>
            </p:extLst>
          </p:nvPr>
        </p:nvGraphicFramePr>
        <p:xfrm>
          <a:off x="609600" y="2173574"/>
          <a:ext cx="10972800" cy="3570001"/>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655061563"/>
                    </a:ext>
                  </a:extLst>
                </a:gridCol>
                <a:gridCol w="3657600">
                  <a:extLst>
                    <a:ext uri="{9D8B030D-6E8A-4147-A177-3AD203B41FA5}">
                      <a16:colId xmlns:a16="http://schemas.microsoft.com/office/drawing/2014/main" val="3823269180"/>
                    </a:ext>
                  </a:extLst>
                </a:gridCol>
                <a:gridCol w="3657600">
                  <a:extLst>
                    <a:ext uri="{9D8B030D-6E8A-4147-A177-3AD203B41FA5}">
                      <a16:colId xmlns:a16="http://schemas.microsoft.com/office/drawing/2014/main" val="664042979"/>
                    </a:ext>
                  </a:extLst>
                </a:gridCol>
              </a:tblGrid>
              <a:tr h="1022228">
                <a:tc>
                  <a:txBody>
                    <a:bodyPr/>
                    <a:lstStyle/>
                    <a:p>
                      <a:pPr algn="ctr"/>
                      <a:endParaRPr lang="en-US" sz="1600" b="1" i="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tc>
                  <a:txBody>
                    <a:bodyPr/>
                    <a:lstStyle/>
                    <a:p>
                      <a:pPr algn="ctr"/>
                      <a:endParaRPr lang="en-US" sz="1600" b="1" i="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tc>
                  <a:txBody>
                    <a:bodyPr/>
                    <a:lstStyle/>
                    <a:p>
                      <a:pPr algn="ctr"/>
                      <a:endParaRPr lang="en-US" sz="1600" b="1" i="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extLst>
                  <a:ext uri="{0D108BD9-81ED-4DB2-BD59-A6C34878D82A}">
                    <a16:rowId xmlns:a16="http://schemas.microsoft.com/office/drawing/2014/main" val="1706373190"/>
                  </a:ext>
                </a:extLst>
              </a:tr>
              <a:tr h="2547773">
                <a:tc>
                  <a:txBody>
                    <a:bodyPr/>
                    <a:lstStyle/>
                    <a:p>
                      <a:pPr marL="182880" indent="-182880">
                        <a:lnSpc>
                          <a:spcPct val="90000"/>
                        </a:lnSpc>
                        <a:spcAft>
                          <a:spcPts val="800"/>
                        </a:spcAft>
                        <a:buFont typeface="Arial" panose="020B0604020202020204" pitchFamily="34" charset="0"/>
                        <a:buChar char="•"/>
                      </a:pPr>
                      <a:endParaRPr lang="en-US" sz="1800" b="0" i="0">
                        <a:solidFill>
                          <a:srgbClr val="333333"/>
                        </a:solidFill>
                        <a:latin typeface="FS Elliot Pro Light" panose="02000503040000020004" pitchFamily="2" charset="0"/>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a:spcAft>
                          <a:spcPts val="800"/>
                        </a:spcAft>
                      </a:pPr>
                      <a:endParaRPr lang="en-US" sz="1800">
                        <a:solidFill>
                          <a:srgbClr val="333333"/>
                        </a:solidFill>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a:spcAft>
                          <a:spcPts val="800"/>
                        </a:spcAft>
                      </a:pPr>
                      <a:endParaRPr lang="en-US" sz="1800">
                        <a:solidFill>
                          <a:srgbClr val="333333"/>
                        </a:solidFill>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extLst>
                  <a:ext uri="{0D108BD9-81ED-4DB2-BD59-A6C34878D82A}">
                    <a16:rowId xmlns:a16="http://schemas.microsoft.com/office/drawing/2014/main" val="2421190601"/>
                  </a:ext>
                </a:extLst>
              </a:tr>
            </a:tbl>
          </a:graphicData>
        </a:graphic>
      </p:graphicFrame>
    </p:spTree>
    <p:extLst>
      <p:ext uri="{BB962C8B-B14F-4D97-AF65-F5344CB8AC3E}">
        <p14:creationId xmlns:p14="http://schemas.microsoft.com/office/powerpoint/2010/main" val="377986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48840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1763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1704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0239097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39338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
        <p:nvSpPr>
          <p:cNvPr id="3" name="Text Placeholder 2"/>
          <p:cNvSpPr>
            <a:spLocks noGrp="1"/>
          </p:cNvSpPr>
          <p:nvPr>
            <p:ph type="body" idx="1"/>
          </p:nvPr>
        </p:nvSpPr>
        <p:spPr>
          <a:xfrm>
            <a:off x="577701" y="1286757"/>
            <a:ext cx="10972800" cy="4880046"/>
          </a:xfrm>
          <a:prstGeom prst="rect">
            <a:avLst/>
          </a:prstGeom>
        </p:spPr>
        <p:txBody>
          <a:bodyPr vert="horz" lIns="0" tIns="0" rIns="0" bIns="0" rtlCol="0">
            <a:noAutofit/>
          </a:bodyPr>
          <a:lstStyle/>
          <a:p>
            <a:pPr lvl="0"/>
            <a:r>
              <a:rPr lang="en-US"/>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a:t>Second level</a:t>
            </a:r>
          </a:p>
          <a:p>
            <a:pPr lvl="2"/>
            <a:r>
              <a:rPr lang="en-US"/>
              <a:t>Third level</a:t>
            </a:r>
          </a:p>
        </p:txBody>
      </p:sp>
      <p:sp>
        <p:nvSpPr>
          <p:cNvPr id="5" name="Footer Placeholder 4"/>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6" name="Slide Number Placeholder 5"/>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2959612762"/>
      </p:ext>
    </p:extLst>
  </p:cSld>
  <p:clrMap bg1="lt1" tx1="dk1" bg2="lt2" tx2="dk2" accent1="accent1" accent2="accent2" accent3="accent3" accent4="accent4" accent5="accent5" accent6="accent6" hlink="hlink" folHlink="folHlink"/>
  <p:sldLayoutIdLst>
    <p:sldLayoutId id="2147483731" r:id="rId1"/>
    <p:sldLayoutId id="2147483747" r:id="rId2"/>
    <p:sldLayoutId id="2147483733" r:id="rId3"/>
    <p:sldLayoutId id="2147483735" r:id="rId4"/>
    <p:sldLayoutId id="2147483736" r:id="rId5"/>
    <p:sldLayoutId id="2147483740" r:id="rId6"/>
    <p:sldLayoutId id="2147483743" r:id="rId7"/>
    <p:sldLayoutId id="2147483741" r:id="rId8"/>
    <p:sldLayoutId id="2147483742" r:id="rId9"/>
    <p:sldLayoutId id="2147483744" r:id="rId10"/>
    <p:sldLayoutId id="2147483745" r:id="rId11"/>
    <p:sldLayoutId id="2147483746" r:id="rId12"/>
    <p:sldLayoutId id="2147483751" r:id="rId13"/>
    <p:sldLayoutId id="2147483752" r:id="rId14"/>
    <p:sldLayoutId id="2147483753" r:id="rId15"/>
    <p:sldLayoutId id="2147483754" r:id="rId16"/>
    <p:sldLayoutId id="2147483748" r:id="rId17"/>
    <p:sldLayoutId id="2147483737" r:id="rId18"/>
    <p:sldLayoutId id="2147483749" r:id="rId19"/>
    <p:sldLayoutId id="2147483755" r:id="rId20"/>
    <p:sldLayoutId id="2147483758" r:id="rId21"/>
    <p:sldLayoutId id="2147483761" r:id="rId22"/>
    <p:sldLayoutId id="2147483762" r:id="rId23"/>
    <p:sldLayoutId id="2147483763" r:id="rId24"/>
  </p:sldLayoutIdLst>
  <p:hf hdr="0" ft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userDrawn="1">
          <p15:clr>
            <a:srgbClr val="F26B43"/>
          </p15:clr>
        </p15:guide>
        <p15:guide id="2" pos="7554" userDrawn="1">
          <p15:clr>
            <a:srgbClr val="F26B43"/>
          </p15:clr>
        </p15:guide>
        <p15:guide id="3" pos="96" userDrawn="1">
          <p15:clr>
            <a:srgbClr val="F26B43"/>
          </p15:clr>
        </p15:guide>
        <p15:guide id="4" orient="horz" pos="4152" userDrawn="1">
          <p15:clr>
            <a:srgbClr val="F26B43"/>
          </p15:clr>
        </p15:guide>
        <p15:guide id="5" orient="horz" pos="2160" userDrawn="1">
          <p15:clr>
            <a:srgbClr val="F26B43"/>
          </p15:clr>
        </p15:guide>
        <p15:guide id="6" pos="7296" userDrawn="1">
          <p15:clr>
            <a:srgbClr val="F26B43"/>
          </p15:clr>
        </p15:guide>
        <p15:guide id="7" orient="horz" pos="384" userDrawn="1">
          <p15:clr>
            <a:srgbClr val="F26B43"/>
          </p15:clr>
        </p15:guide>
        <p15:guide id="8"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
        <p:nvSpPr>
          <p:cNvPr id="3" name="Text Placeholder 2"/>
          <p:cNvSpPr>
            <a:spLocks noGrp="1"/>
          </p:cNvSpPr>
          <p:nvPr>
            <p:ph type="body" idx="1"/>
          </p:nvPr>
        </p:nvSpPr>
        <p:spPr>
          <a:xfrm>
            <a:off x="577701" y="1286757"/>
            <a:ext cx="10972800" cy="4880046"/>
          </a:xfrm>
          <a:prstGeom prst="rect">
            <a:avLst/>
          </a:prstGeom>
        </p:spPr>
        <p:txBody>
          <a:bodyPr vert="horz" lIns="0" tIns="0" rIns="0" bIns="0" rtlCol="0">
            <a:noAutofit/>
          </a:bodyPr>
          <a:lstStyle/>
          <a:p>
            <a:pPr lvl="0"/>
            <a:r>
              <a:rPr lang="en-US"/>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a:t>Second level</a:t>
            </a:r>
          </a:p>
          <a:p>
            <a:pPr lvl="2"/>
            <a:r>
              <a:rPr lang="en-US"/>
              <a:t>Third level</a:t>
            </a:r>
          </a:p>
        </p:txBody>
      </p:sp>
      <p:sp>
        <p:nvSpPr>
          <p:cNvPr id="5" name="Footer Placeholder 4"/>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6" name="Slide Number Placeholder 5"/>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57148002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80" r:id="rId15"/>
    <p:sldLayoutId id="2147483779" r:id="rId16"/>
  </p:sldLayoutIdLst>
  <p:hf hdr="0" ft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p15:clr>
            <a:srgbClr val="F26B43"/>
          </p15:clr>
        </p15:guide>
        <p15:guide id="2" pos="7554">
          <p15:clr>
            <a:srgbClr val="F26B43"/>
          </p15:clr>
        </p15:guide>
        <p15:guide id="3" pos="96">
          <p15:clr>
            <a:srgbClr val="F26B43"/>
          </p15:clr>
        </p15:guide>
        <p15:guide id="4" orient="horz" pos="4152">
          <p15:clr>
            <a:srgbClr val="F26B43"/>
          </p15:clr>
        </p15:guide>
        <p15:guide id="5" orient="horz" pos="2160">
          <p15:clr>
            <a:srgbClr val="F26B43"/>
          </p15:clr>
        </p15:guide>
        <p15:guide id="6" pos="7296">
          <p15:clr>
            <a:srgbClr val="F26B43"/>
          </p15:clr>
        </p15:guide>
        <p15:guide id="7" orient="horz" pos="384">
          <p15:clr>
            <a:srgbClr val="F26B43"/>
          </p15:clr>
        </p15:guide>
        <p15:guide id="8"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B9_5D180DC2.xml"/><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95_DDFF94FE.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BA_649CCA5D.xm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26B558-C256-4B88-BA0A-E34CCEAAA87B}"/>
              </a:ext>
            </a:extLst>
          </p:cNvPr>
          <p:cNvSpPr>
            <a:spLocks noGrp="1"/>
          </p:cNvSpPr>
          <p:nvPr>
            <p:ph type="title"/>
          </p:nvPr>
        </p:nvSpPr>
        <p:spPr>
          <a:xfrm>
            <a:off x="577701" y="2957513"/>
            <a:ext cx="10972800" cy="914400"/>
          </a:xfrm>
        </p:spPr>
        <p:txBody>
          <a:bodyPr/>
          <a:lstStyle/>
          <a:p>
            <a:br>
              <a:rPr lang="en-US" sz="4800" spc="-27">
                <a:latin typeface="FS Elliot Pro Light" panose="02000503040000020004" pitchFamily="50" charset="0"/>
                <a:cs typeface="Arial" panose="020B0604020202020204" pitchFamily="34" charset="0"/>
              </a:rPr>
            </a:br>
            <a:r>
              <a:rPr lang="en-US" sz="4800" spc="-27">
                <a:latin typeface="FS Elliot Pro Light" panose="02000503040000020004" pitchFamily="50" charset="0"/>
                <a:cs typeface="Arial" panose="020B0604020202020204" pitchFamily="34" charset="0"/>
              </a:rPr>
              <a:t>Principal</a:t>
            </a:r>
            <a:r>
              <a:rPr lang="en-US" sz="3200" spc="-27" baseline="60000">
                <a:latin typeface="FS Elliot Pro Light" panose="02000503040000020004" pitchFamily="50" charset="0"/>
                <a:cs typeface="Arial" panose="020B0604020202020204" pitchFamily="34" charset="0"/>
              </a:rPr>
              <a:t>®</a:t>
            </a:r>
            <a:r>
              <a:rPr lang="en-US" sz="4800" spc="-27">
                <a:latin typeface="FS Elliot Pro Light" panose="02000503040000020004" pitchFamily="50" charset="0"/>
                <a:cs typeface="Arial" panose="020B0604020202020204" pitchFamily="34" charset="0"/>
              </a:rPr>
              <a:t> Deferred Compensation – 457(b) and 457(f)</a:t>
            </a:r>
            <a:br>
              <a:rPr lang="en-US" sz="4800" spc="-27">
                <a:latin typeface="FS Elliot Pro Light" panose="02000503040000020004" pitchFamily="50" charset="0"/>
                <a:cs typeface="Arial" panose="020B0604020202020204" pitchFamily="34" charset="0"/>
              </a:rPr>
            </a:br>
            <a:br>
              <a:rPr lang="en-US">
                <a:latin typeface="FS Elliot Pro Light" panose="02000503040000020004" pitchFamily="50" charset="0"/>
                <a:cs typeface="Arial" panose="020B0604020202020204" pitchFamily="34" charset="0"/>
              </a:rPr>
            </a:br>
            <a:endParaRPr lang="en-US" b="0">
              <a:latin typeface="FS Elliot Pro Light" panose="02000503040000020004" pitchFamily="50" charset="0"/>
            </a:endParaRPr>
          </a:p>
        </p:txBody>
      </p:sp>
      <p:sp>
        <p:nvSpPr>
          <p:cNvPr id="6" name="Text Placeholder 5">
            <a:extLst>
              <a:ext uri="{FF2B5EF4-FFF2-40B4-BE49-F238E27FC236}">
                <a16:creationId xmlns:a16="http://schemas.microsoft.com/office/drawing/2014/main" id="{61986368-2E55-49E4-9496-20C53ACAEF9C}"/>
              </a:ext>
            </a:extLst>
          </p:cNvPr>
          <p:cNvSpPr>
            <a:spLocks noGrp="1"/>
          </p:cNvSpPr>
          <p:nvPr>
            <p:ph type="body" sz="quarter" idx="10"/>
          </p:nvPr>
        </p:nvSpPr>
        <p:spPr>
          <a:xfrm>
            <a:off x="619539" y="5091219"/>
            <a:ext cx="10930962" cy="22221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chemeClr val="bg1"/>
                </a:solidFill>
                <a:effectLst/>
                <a:uLnTx/>
                <a:uFillTx/>
                <a:latin typeface="FS Elliot Pro Light"/>
                <a:ea typeface="+mn-ea"/>
                <a:cs typeface="+mn-cs"/>
              </a:rPr>
              <a:t>PRESENTER NAME (ALL CAPS)</a:t>
            </a:r>
          </a:p>
        </p:txBody>
      </p:sp>
      <p:sp>
        <p:nvSpPr>
          <p:cNvPr id="7" name="Text Placeholder 6">
            <a:extLst>
              <a:ext uri="{FF2B5EF4-FFF2-40B4-BE49-F238E27FC236}">
                <a16:creationId xmlns:a16="http://schemas.microsoft.com/office/drawing/2014/main" id="{AE114BBF-2805-4DAD-85D8-8C50E75A327F}"/>
              </a:ext>
            </a:extLst>
          </p:cNvPr>
          <p:cNvSpPr>
            <a:spLocks noGrp="1"/>
          </p:cNvSpPr>
          <p:nvPr>
            <p:ph type="body" sz="quarter" idx="11"/>
          </p:nvPr>
        </p:nvSpPr>
        <p:spPr>
          <a:xfrm>
            <a:off x="619539" y="5512886"/>
            <a:ext cx="10930962" cy="457200"/>
          </a:xfrm>
        </p:spPr>
        <p:txBody>
          <a:bodyPr/>
          <a:lstStyle/>
          <a:p>
            <a:r>
              <a:rPr lang="en-US">
                <a:latin typeface="FS Elliot Pro Light" panose="02000503040000020004" pitchFamily="50" charset="0"/>
                <a:cs typeface="Arial" panose="020B0604020202020204" pitchFamily="34" charset="0"/>
              </a:rPr>
              <a:t>The presenter’s title goes on this line</a:t>
            </a:r>
          </a:p>
        </p:txBody>
      </p:sp>
      <p:sp>
        <p:nvSpPr>
          <p:cNvPr id="9" name="Text Placeholder 5">
            <a:extLst>
              <a:ext uri="{FF2B5EF4-FFF2-40B4-BE49-F238E27FC236}">
                <a16:creationId xmlns:a16="http://schemas.microsoft.com/office/drawing/2014/main" id="{23A874AB-0E67-05A1-CCEA-5C09EBD4B08C}"/>
              </a:ext>
            </a:extLst>
          </p:cNvPr>
          <p:cNvSpPr txBox="1">
            <a:spLocks/>
          </p:cNvSpPr>
          <p:nvPr/>
        </p:nvSpPr>
        <p:spPr>
          <a:xfrm>
            <a:off x="609599" y="3927619"/>
            <a:ext cx="10930962" cy="22221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800" b="1" i="0" kern="1200" spc="300">
                <a:solidFill>
                  <a:srgbClr val="FFFFFF"/>
                </a:solidFill>
                <a:latin typeface="FS Elliot Pro"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sz="2400" b="0" i="0" u="none" strike="noStrike" kern="1200" cap="none" spc="0" normalizeH="0" baseline="0" noProof="0">
                <a:ln>
                  <a:noFill/>
                </a:ln>
                <a:solidFill>
                  <a:srgbClr val="FFFFFF"/>
                </a:solidFill>
                <a:effectLst/>
                <a:uLnTx/>
                <a:uFillTx/>
                <a:latin typeface="FS Elliot Pro Light" panose="02000503040000020004" pitchFamily="50" charset="0"/>
                <a:ea typeface="+mj-ea"/>
                <a:cs typeface="Arial" panose="020B0604020202020204" pitchFamily="34" charset="0"/>
              </a:rPr>
              <a:t>Strengthen your organization and drive key employee performa</a:t>
            </a:r>
            <a:r>
              <a:rPr lang="en-US" sz="2400" b="0" spc="0" err="1">
                <a:latin typeface="FS Elliot Pro Light" panose="02000503040000020004" pitchFamily="50" charset="0"/>
                <a:ea typeface="+mj-ea"/>
                <a:cs typeface="Arial" panose="020B0604020202020204" pitchFamily="34" charset="0"/>
              </a:rPr>
              <a:t>nce</a:t>
            </a:r>
            <a:endParaRPr lang="en-US" sz="2400" b="0">
              <a:latin typeface="FS Elliot Pro Light" panose="02000503040000020004" pitchFamily="50" charset="0"/>
            </a:endParaRPr>
          </a:p>
        </p:txBody>
      </p:sp>
      <p:cxnSp>
        <p:nvCxnSpPr>
          <p:cNvPr id="10" name="Straight Connector 9">
            <a:extLst>
              <a:ext uri="{FF2B5EF4-FFF2-40B4-BE49-F238E27FC236}">
                <a16:creationId xmlns:a16="http://schemas.microsoft.com/office/drawing/2014/main" id="{FDEBD874-6851-0D65-7D94-067A1F4AA39E}"/>
              </a:ext>
            </a:extLst>
          </p:cNvPr>
          <p:cNvCxnSpPr/>
          <p:nvPr/>
        </p:nvCxnSpPr>
        <p:spPr>
          <a:xfrm>
            <a:off x="609599" y="4663169"/>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16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845" y="6275925"/>
            <a:ext cx="9321800" cy="338554"/>
          </a:xfrm>
          <a:prstGeom prst="rect">
            <a:avLst/>
          </a:prstGeom>
        </p:spPr>
        <p:txBody>
          <a:bodyPr wrap="square">
            <a:spAutoFit/>
          </a:bodyPr>
          <a:lstStyle/>
          <a:p>
            <a:r>
              <a:rPr lang="en-US" sz="1600">
                <a:solidFill>
                  <a:srgbClr val="23273F"/>
                </a:solidFill>
                <a:latin typeface="FS Elliot Pro" panose="02000503040000020004" pitchFamily="50" charset="0"/>
                <a:cs typeface="Arial" panose="020B0604020202020204" pitchFamily="34" charset="0"/>
              </a:rPr>
              <a:t>* 2022 Trends in Nonqualified Deferred Compensation, conducted by Principal. </a:t>
            </a:r>
          </a:p>
        </p:txBody>
      </p:sp>
      <p:sp>
        <p:nvSpPr>
          <p:cNvPr id="6" name="Title 1"/>
          <p:cNvSpPr>
            <a:spLocks noGrp="1"/>
          </p:cNvSpPr>
          <p:nvPr>
            <p:ph type="title"/>
          </p:nvPr>
        </p:nvSpPr>
        <p:spPr>
          <a:xfrm>
            <a:off x="588333" y="617653"/>
            <a:ext cx="9699311" cy="457200"/>
          </a:xfrm>
        </p:spPr>
        <p:txBody>
          <a:bodyPr>
            <a:normAutofit fontScale="90000"/>
          </a:bodyPr>
          <a:lstStyle/>
          <a:p>
            <a:pPr>
              <a:lnSpc>
                <a:spcPct val="100000"/>
              </a:lnSpc>
            </a:pPr>
            <a:r>
              <a:rPr lang="en-US">
                <a:latin typeface="FS Elliot Pro" panose="02000503040000020004" pitchFamily="50" charset="0"/>
                <a:cs typeface="Arial" panose="020B0604020202020204" pitchFamily="34" charset="0"/>
              </a:rPr>
              <a:t>Why participants consider deferred comp important*</a:t>
            </a:r>
          </a:p>
        </p:txBody>
      </p:sp>
      <p:pic>
        <p:nvPicPr>
          <p:cNvPr id="7" name="Picture 6">
            <a:extLst>
              <a:ext uri="{FF2B5EF4-FFF2-40B4-BE49-F238E27FC236}">
                <a16:creationId xmlns:a16="http://schemas.microsoft.com/office/drawing/2014/main" id="{24CE1674-522D-8857-23A0-A03261B6CD49}"/>
              </a:ext>
            </a:extLst>
          </p:cNvPr>
          <p:cNvPicPr>
            <a:picLocks noChangeAspect="1"/>
          </p:cNvPicPr>
          <p:nvPr/>
        </p:nvPicPr>
        <p:blipFill>
          <a:blip r:embed="rId3"/>
          <a:stretch>
            <a:fillRect/>
          </a:stretch>
        </p:blipFill>
        <p:spPr>
          <a:xfrm>
            <a:off x="965845" y="2032025"/>
            <a:ext cx="4656023" cy="3477596"/>
          </a:xfrm>
          <a:prstGeom prst="rect">
            <a:avLst/>
          </a:prstGeom>
        </p:spPr>
      </p:pic>
      <p:pic>
        <p:nvPicPr>
          <p:cNvPr id="10" name="Picture 9">
            <a:extLst>
              <a:ext uri="{FF2B5EF4-FFF2-40B4-BE49-F238E27FC236}">
                <a16:creationId xmlns:a16="http://schemas.microsoft.com/office/drawing/2014/main" id="{A9728A76-43EB-198A-CC53-0527F1D7993C}"/>
              </a:ext>
            </a:extLst>
          </p:cNvPr>
          <p:cNvPicPr>
            <a:picLocks noChangeAspect="1"/>
          </p:cNvPicPr>
          <p:nvPr/>
        </p:nvPicPr>
        <p:blipFill>
          <a:blip r:embed="rId4"/>
          <a:stretch>
            <a:fillRect/>
          </a:stretch>
        </p:blipFill>
        <p:spPr>
          <a:xfrm>
            <a:off x="6370090" y="2032026"/>
            <a:ext cx="4418863" cy="3590837"/>
          </a:xfrm>
          <a:prstGeom prst="rect">
            <a:avLst/>
          </a:prstGeom>
        </p:spPr>
      </p:pic>
      <p:sp>
        <p:nvSpPr>
          <p:cNvPr id="2" name="Slide Number Placeholder 1">
            <a:extLst>
              <a:ext uri="{FF2B5EF4-FFF2-40B4-BE49-F238E27FC236}">
                <a16:creationId xmlns:a16="http://schemas.microsoft.com/office/drawing/2014/main" id="{5A4E9234-0918-B74B-B0B9-172FD3E37E32}"/>
              </a:ext>
            </a:extLst>
          </p:cNvPr>
          <p:cNvSpPr>
            <a:spLocks noGrp="1"/>
          </p:cNvSpPr>
          <p:nvPr>
            <p:ph type="sldNum" sz="quarter" idx="4"/>
          </p:nvPr>
        </p:nvSpPr>
        <p:spPr/>
        <p:txBody>
          <a:bodyPr/>
          <a:lstStyle/>
          <a:p>
            <a:fld id="{13CF28CE-A392-6E4E-B8A8-233A7BF58CFD}" type="slidenum">
              <a:rPr lang="en-US" smtClean="0"/>
              <a:pPr/>
              <a:t>10</a:t>
            </a:fld>
            <a:endParaRPr lang="en-US"/>
          </a:p>
        </p:txBody>
      </p:sp>
    </p:spTree>
    <p:extLst>
      <p:ext uri="{BB962C8B-B14F-4D97-AF65-F5344CB8AC3E}">
        <p14:creationId xmlns:p14="http://schemas.microsoft.com/office/powerpoint/2010/main" val="205063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a:t>	Solve</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759700" cy="1260257"/>
          </a:xfrm>
        </p:spPr>
        <p:txBody>
          <a:bodyPr/>
          <a:lstStyle/>
          <a:p>
            <a:r>
              <a:rPr lang="en-US"/>
              <a:t>Learn how this plan can help solve your business challenges and achieve your objectives</a:t>
            </a:r>
          </a:p>
        </p:txBody>
      </p:sp>
      <p:pic>
        <p:nvPicPr>
          <p:cNvPr id="5" name="Graphic 4" descr="Magnifying glass outline">
            <a:extLst>
              <a:ext uri="{FF2B5EF4-FFF2-40B4-BE49-F238E27FC236}">
                <a16:creationId xmlns:a16="http://schemas.microsoft.com/office/drawing/2014/main" id="{FAA35B35-70C2-4B75-BCCD-EEB43A2EE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500" y="2785942"/>
            <a:ext cx="728134" cy="728134"/>
          </a:xfrm>
          <a:prstGeom prst="rect">
            <a:avLst/>
          </a:prstGeom>
        </p:spPr>
      </p:pic>
    </p:spTree>
    <p:extLst>
      <p:ext uri="{BB962C8B-B14F-4D97-AF65-F5344CB8AC3E}">
        <p14:creationId xmlns:p14="http://schemas.microsoft.com/office/powerpoint/2010/main" val="105768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7439930" cy="701481"/>
          </a:xfrm>
        </p:spPr>
        <p:txBody>
          <a:bodyPr/>
          <a:lstStyle/>
          <a:p>
            <a:r>
              <a:rPr lang="en-US" sz="4400" dirty="0">
                <a:solidFill>
                  <a:schemeClr val="bg1"/>
                </a:solidFill>
              </a:rPr>
              <a:t>Are the plans right for you and your key employees?</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6" name="Rectangle 15">
            <a:extLst>
              <a:ext uri="{FF2B5EF4-FFF2-40B4-BE49-F238E27FC236}">
                <a16:creationId xmlns:a16="http://schemas.microsoft.com/office/drawing/2014/main" id="{D798F0A8-D4FF-9346-B0CB-0B621C49C06C}"/>
              </a:ext>
            </a:extLst>
          </p:cNvPr>
          <p:cNvSpPr/>
          <p:nvPr/>
        </p:nvSpPr>
        <p:spPr>
          <a:xfrm>
            <a:off x="571500" y="2957884"/>
            <a:ext cx="7758768" cy="2109873"/>
          </a:xfrm>
          <a:prstGeom prst="rect">
            <a:avLst/>
          </a:prstGeom>
        </p:spPr>
        <p:txBody>
          <a:bodyPr wrap="square">
            <a:spAutoFit/>
          </a:bodyPr>
          <a:lstStyle/>
          <a:p>
            <a:pPr marL="0" indent="0">
              <a:lnSpc>
                <a:spcPct val="110000"/>
              </a:lnSpc>
              <a:spcAft>
                <a:spcPts val="600"/>
              </a:spcAft>
              <a:buNone/>
            </a:pPr>
            <a:r>
              <a:rPr lang="en-US" sz="2000" dirty="0">
                <a:solidFill>
                  <a:srgbClr val="23273F"/>
                </a:solidFill>
              </a:rPr>
              <a:t>The 457 plans can be beneficial in helping meet retirement and other savings goals. The 457(b) plan allows your key employees to save beyond retirement plan limits, and the 457(f) plan allows optional employer incentive contributions beyond 457(b) limits. Plus, the plans don't require discrimination testing, minimum participation or Form 5500 filing if set up properly.</a:t>
            </a:r>
          </a:p>
        </p:txBody>
      </p:sp>
      <p:sp>
        <p:nvSpPr>
          <p:cNvPr id="3" name="Slide Number Placeholder 2">
            <a:extLst>
              <a:ext uri="{FF2B5EF4-FFF2-40B4-BE49-F238E27FC236}">
                <a16:creationId xmlns:a16="http://schemas.microsoft.com/office/drawing/2014/main" id="{EC6CE211-5440-920B-4E8C-63F474387BBF}"/>
              </a:ext>
            </a:extLst>
          </p:cNvPr>
          <p:cNvSpPr>
            <a:spLocks noGrp="1"/>
          </p:cNvSpPr>
          <p:nvPr>
            <p:ph type="sldNum" sz="quarter" idx="4"/>
          </p:nvPr>
        </p:nvSpPr>
        <p:spPr/>
        <p:txBody>
          <a:bodyPr/>
          <a:lstStyle/>
          <a:p>
            <a:fld id="{13CF28CE-A392-6E4E-B8A8-233A7BF58CFD}" type="slidenum">
              <a:rPr lang="en-US" smtClean="0"/>
              <a:pPr/>
              <a:t>12</a:t>
            </a:fld>
            <a:endParaRPr lang="en-US"/>
          </a:p>
        </p:txBody>
      </p:sp>
    </p:spTree>
    <p:extLst>
      <p:ext uri="{BB962C8B-B14F-4D97-AF65-F5344CB8AC3E}">
        <p14:creationId xmlns:p14="http://schemas.microsoft.com/office/powerpoint/2010/main" val="216480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a:solidFill>
                  <a:schemeClr val="bg1"/>
                </a:solidFill>
              </a:rPr>
              <a:t>Are the plans right for you and </a:t>
            </a:r>
            <a:br>
              <a:rPr lang="en-US" sz="4400">
                <a:solidFill>
                  <a:schemeClr val="bg1"/>
                </a:solidFill>
              </a:rPr>
            </a:br>
            <a:r>
              <a:rPr lang="en-US" sz="4400">
                <a:solidFill>
                  <a:schemeClr val="bg1"/>
                </a:solidFill>
              </a:rPr>
              <a:t>your key employees?</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6" name="Rectangle 15">
            <a:extLst>
              <a:ext uri="{FF2B5EF4-FFF2-40B4-BE49-F238E27FC236}">
                <a16:creationId xmlns:a16="http://schemas.microsoft.com/office/drawing/2014/main" id="{D798F0A8-D4FF-9346-B0CB-0B621C49C06C}"/>
              </a:ext>
            </a:extLst>
          </p:cNvPr>
          <p:cNvSpPr/>
          <p:nvPr/>
        </p:nvSpPr>
        <p:spPr>
          <a:xfrm>
            <a:off x="571500" y="2957884"/>
            <a:ext cx="8404720" cy="2186817"/>
          </a:xfrm>
          <a:prstGeom prst="rect">
            <a:avLst/>
          </a:prstGeom>
        </p:spPr>
        <p:txBody>
          <a:bodyPr wrap="square">
            <a:spAutoFit/>
          </a:bodyPr>
          <a:lstStyle/>
          <a:p>
            <a:pPr marL="0" indent="0">
              <a:lnSpc>
                <a:spcPct val="110000"/>
              </a:lnSpc>
              <a:spcAft>
                <a:spcPts val="600"/>
              </a:spcAft>
              <a:buNone/>
            </a:pPr>
            <a:r>
              <a:rPr lang="en-US" sz="2000" dirty="0">
                <a:solidFill>
                  <a:srgbClr val="23273F"/>
                </a:solidFill>
                <a:latin typeface="FS Elliot Pro Light" panose="02000503040000020004" pitchFamily="50" charset="0"/>
              </a:rPr>
              <a:t>It's also important for plan participants to remember that it's a promise from you, their employer, to pay benefits to them in the future</a:t>
            </a:r>
            <a:r>
              <a:rPr lang="en-US" sz="2000" dirty="0">
                <a:solidFill>
                  <a:srgbClr val="23273F"/>
                </a:solidFill>
                <a:latin typeface="FS Elliot Pro Light" panose="02000503040000020004" pitchFamily="50" charset="0"/>
                <a:cs typeface="Arial" panose="020B0604020202020204" pitchFamily="34" charset="0"/>
              </a:rPr>
              <a:t>—</a:t>
            </a:r>
            <a:r>
              <a:rPr lang="en-US" sz="2000" dirty="0">
                <a:solidFill>
                  <a:srgbClr val="23273F"/>
                </a:solidFill>
                <a:latin typeface="FS Elliot Pro Light" panose="02000503040000020004" pitchFamily="50" charset="0"/>
              </a:rPr>
              <a:t>and compensation deferred into the plan isn't protected in the event of bankruptcy. </a:t>
            </a:r>
          </a:p>
          <a:p>
            <a:pPr marL="0" indent="0">
              <a:lnSpc>
                <a:spcPct val="110000"/>
              </a:lnSpc>
              <a:spcAft>
                <a:spcPts val="600"/>
              </a:spcAft>
              <a:buNone/>
            </a:pPr>
            <a:r>
              <a:rPr lang="en-US" sz="2000" dirty="0">
                <a:solidFill>
                  <a:srgbClr val="23273F"/>
                </a:solidFill>
                <a:latin typeface="FS Elliot Pro Light" panose="02000503040000020004" pitchFamily="50" charset="0"/>
              </a:rPr>
              <a:t>But there are security mechanisms, like trusts, that you can put in place to provide a measure of protection.</a:t>
            </a:r>
            <a:endParaRPr lang="en-US" sz="2000" dirty="0">
              <a:solidFill>
                <a:srgbClr val="23273F"/>
              </a:solidFill>
              <a:latin typeface="FS Elliot Pro Light" panose="02000503040000020004" pitchFamily="50" charset="0"/>
              <a:cs typeface="Arial" panose="020B0604020202020204" pitchFamily="34" charset="0"/>
            </a:endParaRPr>
          </a:p>
        </p:txBody>
      </p:sp>
      <p:sp>
        <p:nvSpPr>
          <p:cNvPr id="3" name="Slide Number Placeholder 2">
            <a:extLst>
              <a:ext uri="{FF2B5EF4-FFF2-40B4-BE49-F238E27FC236}">
                <a16:creationId xmlns:a16="http://schemas.microsoft.com/office/drawing/2014/main" id="{6D67BDDE-0785-E780-B43A-204893E9AF49}"/>
              </a:ext>
            </a:extLst>
          </p:cNvPr>
          <p:cNvSpPr>
            <a:spLocks noGrp="1"/>
          </p:cNvSpPr>
          <p:nvPr>
            <p:ph type="sldNum" sz="quarter" idx="4"/>
          </p:nvPr>
        </p:nvSpPr>
        <p:spPr/>
        <p:txBody>
          <a:bodyPr/>
          <a:lstStyle/>
          <a:p>
            <a:fld id="{13CF28CE-A392-6E4E-B8A8-233A7BF58CFD}" type="slidenum">
              <a:rPr lang="en-US" smtClean="0"/>
              <a:pPr/>
              <a:t>13</a:t>
            </a:fld>
            <a:endParaRPr lang="en-US"/>
          </a:p>
        </p:txBody>
      </p:sp>
    </p:spTree>
    <p:extLst>
      <p:ext uri="{BB962C8B-B14F-4D97-AF65-F5344CB8AC3E}">
        <p14:creationId xmlns:p14="http://schemas.microsoft.com/office/powerpoint/2010/main" val="392707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162A3C9-8680-610D-425C-D45EA8CF2815}"/>
              </a:ext>
            </a:extLst>
          </p:cNvPr>
          <p:cNvSpPr>
            <a:spLocks noGrp="1"/>
          </p:cNvSpPr>
          <p:nvPr>
            <p:ph type="body" sz="quarter" idx="13"/>
          </p:nvPr>
        </p:nvSpPr>
        <p:spPr>
          <a:xfrm>
            <a:off x="577700" y="2258684"/>
            <a:ext cx="2840182" cy="274320"/>
          </a:xfrm>
        </p:spPr>
        <p:txBody>
          <a:bodyPr/>
          <a:lstStyle/>
          <a:p>
            <a:r>
              <a:rPr lang="en-US" sz="4400" b="0"/>
              <a:t>Key features of both plans</a:t>
            </a:r>
          </a:p>
        </p:txBody>
      </p:sp>
      <p:sp>
        <p:nvSpPr>
          <p:cNvPr id="3" name="Slide Number Placeholder 2">
            <a:extLst>
              <a:ext uri="{FF2B5EF4-FFF2-40B4-BE49-F238E27FC236}">
                <a16:creationId xmlns:a16="http://schemas.microsoft.com/office/drawing/2014/main" id="{663A7400-712D-3562-7930-E12C376BB7C5}"/>
              </a:ext>
            </a:extLst>
          </p:cNvPr>
          <p:cNvSpPr>
            <a:spLocks noGrp="1"/>
          </p:cNvSpPr>
          <p:nvPr>
            <p:ph type="sldNum" sz="quarter" idx="4"/>
          </p:nvPr>
        </p:nvSpPr>
        <p:spPr/>
        <p:txBody>
          <a:bodyPr/>
          <a:lstStyle/>
          <a:p>
            <a:fld id="{13CF28CE-A392-6E4E-B8A8-233A7BF58CFD}" type="slidenum">
              <a:rPr lang="en-US" smtClean="0"/>
              <a:pPr/>
              <a:t>14</a:t>
            </a:fld>
            <a:endParaRPr lang="en-US"/>
          </a:p>
        </p:txBody>
      </p:sp>
      <p:pic>
        <p:nvPicPr>
          <p:cNvPr id="7" name="Picture 6">
            <a:extLst>
              <a:ext uri="{FF2B5EF4-FFF2-40B4-BE49-F238E27FC236}">
                <a16:creationId xmlns:a16="http://schemas.microsoft.com/office/drawing/2014/main" id="{2B19D98E-69BA-2418-B446-E851858FAF85}"/>
              </a:ext>
            </a:extLst>
          </p:cNvPr>
          <p:cNvPicPr>
            <a:picLocks noChangeAspect="1"/>
          </p:cNvPicPr>
          <p:nvPr/>
        </p:nvPicPr>
        <p:blipFill rotWithShape="1">
          <a:blip r:embed="rId4"/>
          <a:srcRect b="14570"/>
          <a:stretch/>
        </p:blipFill>
        <p:spPr>
          <a:xfrm>
            <a:off x="4349287" y="431185"/>
            <a:ext cx="7452476" cy="5209084"/>
          </a:xfrm>
          <a:prstGeom prst="rect">
            <a:avLst/>
          </a:prstGeom>
        </p:spPr>
      </p:pic>
      <p:sp>
        <p:nvSpPr>
          <p:cNvPr id="9" name="TextBox 8">
            <a:extLst>
              <a:ext uri="{FF2B5EF4-FFF2-40B4-BE49-F238E27FC236}">
                <a16:creationId xmlns:a16="http://schemas.microsoft.com/office/drawing/2014/main" id="{9266C9C3-302A-2E33-9AE2-5D0FDA5CF9E7}"/>
              </a:ext>
            </a:extLst>
          </p:cNvPr>
          <p:cNvSpPr txBox="1"/>
          <p:nvPr/>
        </p:nvSpPr>
        <p:spPr>
          <a:xfrm>
            <a:off x="4194130" y="5862942"/>
            <a:ext cx="7762790" cy="769441"/>
          </a:xfrm>
          <a:prstGeom prst="rect">
            <a:avLst/>
          </a:prstGeom>
          <a:noFill/>
        </p:spPr>
        <p:txBody>
          <a:bodyPr wrap="square" lIns="91440" tIns="45720" rIns="91440" bIns="45720" anchor="t">
            <a:spAutoFit/>
          </a:bodyPr>
          <a:lstStyle/>
          <a:p>
            <a:pPr algn="l"/>
            <a:r>
              <a:rPr lang="en-US" sz="1100" b="0" i="0" u="none" strike="noStrike" baseline="0" dirty="0">
                <a:solidFill>
                  <a:srgbClr val="23273F"/>
                </a:solidFill>
                <a:latin typeface="FS Elliot Pro Light"/>
              </a:rPr>
              <a:t>* The 457(f) plan balances are subject to FICA and income taxes at vesting. The 457(b) plan contributions are subject to FICA/FUTA at vesting and subject to income taxes at time of distribution. Deferrals may not be treated as pre-tax in all states. Participants should discuss the impact of taxes with their tax advisor.</a:t>
            </a:r>
          </a:p>
          <a:p>
            <a:pPr algn="l"/>
            <a:r>
              <a:rPr lang="en-US" sz="1100" b="0" i="0" u="none" strike="noStrike" baseline="0" dirty="0">
                <a:solidFill>
                  <a:srgbClr val="23273F"/>
                </a:solidFill>
                <a:latin typeface="FS Elliot Pro Light"/>
              </a:rPr>
              <a:t>** Optional, but with considerations for the employee and additional expenses for the employer.</a:t>
            </a:r>
            <a:endParaRPr lang="en-US" sz="1100" dirty="0">
              <a:solidFill>
                <a:srgbClr val="23273F"/>
              </a:solidFill>
              <a:latin typeface="FS Elliot Pro Light"/>
            </a:endParaRPr>
          </a:p>
        </p:txBody>
      </p:sp>
    </p:spTree>
    <p:extLst>
      <p:ext uri="{BB962C8B-B14F-4D97-AF65-F5344CB8AC3E}">
        <p14:creationId xmlns:p14="http://schemas.microsoft.com/office/powerpoint/2010/main" val="156185747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a:xfrm>
            <a:off x="526896" y="768350"/>
            <a:ext cx="10972800" cy="2852737"/>
          </a:xfrm>
        </p:spPr>
        <p:txBody>
          <a:bodyPr/>
          <a:lstStyle/>
          <a:p>
            <a:r>
              <a:rPr lang="en-US"/>
              <a:t>	Design</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759700" cy="1260257"/>
          </a:xfrm>
        </p:spPr>
        <p:txBody>
          <a:bodyPr/>
          <a:lstStyle/>
          <a:p>
            <a:r>
              <a:rPr lang="en-US"/>
              <a:t>Use the plan’s flexibility to tailor a plan to help meet your organization’s and participants’ needs</a:t>
            </a:r>
          </a:p>
        </p:txBody>
      </p:sp>
      <p:pic>
        <p:nvPicPr>
          <p:cNvPr id="6" name="Graphic 5">
            <a:extLst>
              <a:ext uri="{FF2B5EF4-FFF2-40B4-BE49-F238E27FC236}">
                <a16:creationId xmlns:a16="http://schemas.microsoft.com/office/drawing/2014/main" id="{4468A61C-E713-4927-A954-C8690BF68F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763" y="2812068"/>
            <a:ext cx="685800" cy="685800"/>
          </a:xfrm>
          <a:prstGeom prst="rect">
            <a:avLst/>
          </a:prstGeom>
        </p:spPr>
      </p:pic>
    </p:spTree>
    <p:extLst>
      <p:ext uri="{BB962C8B-B14F-4D97-AF65-F5344CB8AC3E}">
        <p14:creationId xmlns:p14="http://schemas.microsoft.com/office/powerpoint/2010/main" val="116091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76230"/>
            <a:ext cx="10972800" cy="627901"/>
          </a:xfrm>
        </p:spPr>
        <p:txBody>
          <a:bodyPr/>
          <a:lstStyle/>
          <a:p>
            <a:r>
              <a:rPr lang="en-US" sz="4400"/>
              <a:t>How’s the plan created?</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4090180" y="2019300"/>
            <a:ext cx="8101820" cy="8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Select the groups of key employees to participate in this plan.</a:t>
            </a:r>
          </a:p>
        </p:txBody>
      </p:sp>
      <p:sp>
        <p:nvSpPr>
          <p:cNvPr id="17" name="Rectangle 16">
            <a:extLst>
              <a:ext uri="{FF2B5EF4-FFF2-40B4-BE49-F238E27FC236}">
                <a16:creationId xmlns:a16="http://schemas.microsoft.com/office/drawing/2014/main" id="{DA904A04-B5CB-524B-9BF0-A854F7F21FF8}"/>
              </a:ext>
            </a:extLst>
          </p:cNvPr>
          <p:cNvSpPr/>
          <p:nvPr/>
        </p:nvSpPr>
        <p:spPr>
          <a:xfrm>
            <a:off x="0" y="2019300"/>
            <a:ext cx="4088593" cy="866814"/>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200" b="1">
                <a:latin typeface="FS Elliot Pro" panose="02000503040000020004" pitchFamily="2" charset="0"/>
              </a:rPr>
              <a:t>Who participates</a:t>
            </a:r>
          </a:p>
        </p:txBody>
      </p:sp>
      <p:sp>
        <p:nvSpPr>
          <p:cNvPr id="12" name="Rectangle 11">
            <a:extLst>
              <a:ext uri="{FF2B5EF4-FFF2-40B4-BE49-F238E27FC236}">
                <a16:creationId xmlns:a16="http://schemas.microsoft.com/office/drawing/2014/main" id="{6A45748C-7591-B346-8227-46F523490700}"/>
              </a:ext>
            </a:extLst>
          </p:cNvPr>
          <p:cNvSpPr/>
          <p:nvPr/>
        </p:nvSpPr>
        <p:spPr>
          <a:xfrm>
            <a:off x="4088593" y="2990774"/>
            <a:ext cx="8110855" cy="8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You can allow key employee deferrals* in excess of retirement plan limits and/or provide employer contributions with the flexibility to vary benefits by employees.</a:t>
            </a:r>
          </a:p>
        </p:txBody>
      </p:sp>
      <p:sp>
        <p:nvSpPr>
          <p:cNvPr id="13" name="Rectangle 12">
            <a:extLst>
              <a:ext uri="{FF2B5EF4-FFF2-40B4-BE49-F238E27FC236}">
                <a16:creationId xmlns:a16="http://schemas.microsoft.com/office/drawing/2014/main" id="{7788EF89-5E45-EA44-81FE-47E963BCB639}"/>
              </a:ext>
            </a:extLst>
          </p:cNvPr>
          <p:cNvSpPr/>
          <p:nvPr/>
        </p:nvSpPr>
        <p:spPr>
          <a:xfrm>
            <a:off x="0" y="2990774"/>
            <a:ext cx="4088593" cy="866814"/>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200" b="1">
                <a:latin typeface="FS Elliot Pro" panose="02000503040000020004" pitchFamily="2" charset="0"/>
              </a:rPr>
              <a:t>What can be contributed</a:t>
            </a:r>
          </a:p>
        </p:txBody>
      </p:sp>
      <p:sp>
        <p:nvSpPr>
          <p:cNvPr id="14" name="Rectangle 13">
            <a:extLst>
              <a:ext uri="{FF2B5EF4-FFF2-40B4-BE49-F238E27FC236}">
                <a16:creationId xmlns:a16="http://schemas.microsoft.com/office/drawing/2014/main" id="{6EBEA85D-AF4B-D94C-86AB-80F7CA75CBF8}"/>
              </a:ext>
            </a:extLst>
          </p:cNvPr>
          <p:cNvSpPr/>
          <p:nvPr/>
        </p:nvSpPr>
        <p:spPr>
          <a:xfrm>
            <a:off x="4081145" y="3977081"/>
            <a:ext cx="8110855" cy="8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You can select an investment line-up for participants from a broad range of options. In addition, you can decide how and when key employees may receive the benefits based on organizational needs.</a:t>
            </a:r>
          </a:p>
        </p:txBody>
      </p:sp>
      <p:sp>
        <p:nvSpPr>
          <p:cNvPr id="15" name="Rectangle 14">
            <a:extLst>
              <a:ext uri="{FF2B5EF4-FFF2-40B4-BE49-F238E27FC236}">
                <a16:creationId xmlns:a16="http://schemas.microsoft.com/office/drawing/2014/main" id="{D2FA4A7C-732C-9F48-9FAB-E5354DD6C84E}"/>
              </a:ext>
            </a:extLst>
          </p:cNvPr>
          <p:cNvSpPr/>
          <p:nvPr/>
        </p:nvSpPr>
        <p:spPr>
          <a:xfrm>
            <a:off x="0" y="3977081"/>
            <a:ext cx="4088593" cy="866814"/>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200" b="1">
                <a:latin typeface="FS Elliot Pro" panose="02000503040000020004" pitchFamily="2" charset="0"/>
              </a:rPr>
              <a:t>What happens with the contributions</a:t>
            </a:r>
          </a:p>
        </p:txBody>
      </p:sp>
      <p:sp>
        <p:nvSpPr>
          <p:cNvPr id="16" name="Rectangle 15">
            <a:extLst>
              <a:ext uri="{FF2B5EF4-FFF2-40B4-BE49-F238E27FC236}">
                <a16:creationId xmlns:a16="http://schemas.microsoft.com/office/drawing/2014/main" id="{2249FF25-093B-5D4F-830F-8416D89EAA34}"/>
              </a:ext>
            </a:extLst>
          </p:cNvPr>
          <p:cNvSpPr/>
          <p:nvPr/>
        </p:nvSpPr>
        <p:spPr>
          <a:xfrm>
            <a:off x="4090180" y="4963241"/>
            <a:ext cx="8109269" cy="95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pc="-30">
                <a:solidFill>
                  <a:srgbClr val="333333"/>
                </a:solidFill>
                <a:latin typeface="FS Elliot Pro Light" panose="02000503040000020004" pitchFamily="2" charset="0"/>
              </a:rPr>
              <a:t>Decide how payouts can be received from the plan. Benefits from 457(b) plans can be distributed as a lump sum or in annual installments, while 457(f) benefits are usually paid as a lump sum. </a:t>
            </a:r>
          </a:p>
        </p:txBody>
      </p:sp>
      <p:sp>
        <p:nvSpPr>
          <p:cNvPr id="18" name="Rectangle 17">
            <a:extLst>
              <a:ext uri="{FF2B5EF4-FFF2-40B4-BE49-F238E27FC236}">
                <a16:creationId xmlns:a16="http://schemas.microsoft.com/office/drawing/2014/main" id="{ED07CF45-B502-764C-9C90-EAC6A07BBDCE}"/>
              </a:ext>
            </a:extLst>
          </p:cNvPr>
          <p:cNvSpPr/>
          <p:nvPr/>
        </p:nvSpPr>
        <p:spPr>
          <a:xfrm>
            <a:off x="0" y="4963241"/>
            <a:ext cx="4090180" cy="95043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200" b="1">
                <a:latin typeface="FS Elliot Pro" panose="02000503040000020004" pitchFamily="2" charset="0"/>
              </a:rPr>
              <a:t>How benefits are paid</a:t>
            </a:r>
          </a:p>
        </p:txBody>
      </p:sp>
      <p:sp>
        <p:nvSpPr>
          <p:cNvPr id="2" name="Content Placeholder 1">
            <a:extLst>
              <a:ext uri="{FF2B5EF4-FFF2-40B4-BE49-F238E27FC236}">
                <a16:creationId xmlns:a16="http://schemas.microsoft.com/office/drawing/2014/main" id="{BA6C346B-53BE-9A5C-5617-82A35E9EDA53}"/>
              </a:ext>
            </a:extLst>
          </p:cNvPr>
          <p:cNvSpPr txBox="1">
            <a:spLocks/>
          </p:cNvSpPr>
          <p:nvPr/>
        </p:nvSpPr>
        <p:spPr>
          <a:xfrm>
            <a:off x="368699" y="6163032"/>
            <a:ext cx="10265434" cy="41910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A5424"/>
              </a:buClr>
              <a:buFont typeface="Arial"/>
              <a:buNone/>
              <a:defRPr sz="2000" b="0" kern="1200" baseline="0">
                <a:solidFill>
                  <a:srgbClr val="0091DA"/>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a:solidFill>
                  <a:schemeClr val="bg1"/>
                </a:solidFill>
                <a:latin typeface="FS Elliot Pro" panose="02000503040000020004" pitchFamily="50" charset="0"/>
                <a:cs typeface="Arial" panose="020B0604020202020204" pitchFamily="34" charset="0"/>
              </a:rPr>
              <a:t>* Optional with a 457(f) plan, but with considerations for the employee and additional expenses for the employer.</a:t>
            </a:r>
          </a:p>
        </p:txBody>
      </p:sp>
      <p:sp>
        <p:nvSpPr>
          <p:cNvPr id="3" name="Slide Number Placeholder 2">
            <a:extLst>
              <a:ext uri="{FF2B5EF4-FFF2-40B4-BE49-F238E27FC236}">
                <a16:creationId xmlns:a16="http://schemas.microsoft.com/office/drawing/2014/main" id="{63CCDA22-AC57-7AF1-D27A-1561F03736C2}"/>
              </a:ext>
            </a:extLst>
          </p:cNvPr>
          <p:cNvSpPr>
            <a:spLocks noGrp="1"/>
          </p:cNvSpPr>
          <p:nvPr>
            <p:ph type="sldNum" sz="quarter" idx="4"/>
          </p:nvPr>
        </p:nvSpPr>
        <p:spPr/>
        <p:txBody>
          <a:bodyPr/>
          <a:lstStyle/>
          <a:p>
            <a:fld id="{13CF28CE-A392-6E4E-B8A8-233A7BF58CFD}" type="slidenum">
              <a:rPr lang="en-US" smtClean="0"/>
              <a:pPr/>
              <a:t>16</a:t>
            </a:fld>
            <a:endParaRPr lang="en-US"/>
          </a:p>
        </p:txBody>
      </p:sp>
    </p:spTree>
    <p:extLst>
      <p:ext uri="{BB962C8B-B14F-4D97-AF65-F5344CB8AC3E}">
        <p14:creationId xmlns:p14="http://schemas.microsoft.com/office/powerpoint/2010/main" val="140179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a:solidFill>
                  <a:schemeClr val="bg1"/>
                </a:solidFill>
              </a:rPr>
              <a:t>Design</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94133AD5-9CF7-C048-BB2B-49CDD0FE5C15}"/>
              </a:ext>
            </a:extLst>
          </p:cNvPr>
          <p:cNvSpPr/>
          <p:nvPr/>
        </p:nvSpPr>
        <p:spPr>
          <a:xfrm>
            <a:off x="577699" y="1853920"/>
            <a:ext cx="2651276"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a:cs typeface="Arial" panose="020B0604020202020204" pitchFamily="34" charset="0"/>
              </a:rPr>
              <a:t>How it works</a:t>
            </a:r>
          </a:p>
        </p:txBody>
      </p:sp>
      <p:sp>
        <p:nvSpPr>
          <p:cNvPr id="12" name="Slide Number Placeholder 11">
            <a:extLst>
              <a:ext uri="{FF2B5EF4-FFF2-40B4-BE49-F238E27FC236}">
                <a16:creationId xmlns:a16="http://schemas.microsoft.com/office/drawing/2014/main" id="{6D21CCC2-B960-1C8C-1344-D8C391177D38}"/>
              </a:ext>
            </a:extLst>
          </p:cNvPr>
          <p:cNvSpPr>
            <a:spLocks noGrp="1"/>
          </p:cNvSpPr>
          <p:nvPr>
            <p:ph type="sldNum" sz="quarter" idx="4"/>
          </p:nvPr>
        </p:nvSpPr>
        <p:spPr/>
        <p:txBody>
          <a:bodyPr/>
          <a:lstStyle/>
          <a:p>
            <a:fld id="{13CF28CE-A392-6E4E-B8A8-233A7BF58CFD}" type="slidenum">
              <a:rPr lang="en-US" smtClean="0"/>
              <a:pPr/>
              <a:t>17</a:t>
            </a:fld>
            <a:endParaRPr lang="en-US"/>
          </a:p>
        </p:txBody>
      </p:sp>
      <p:pic>
        <p:nvPicPr>
          <p:cNvPr id="3" name="Picture 2" descr="Graphical user interface, application&#10;&#10;Description automatically generated">
            <a:extLst>
              <a:ext uri="{FF2B5EF4-FFF2-40B4-BE49-F238E27FC236}">
                <a16:creationId xmlns:a16="http://schemas.microsoft.com/office/drawing/2014/main" id="{5879B203-4A98-E73D-5828-DBD6CD070335}"/>
              </a:ext>
            </a:extLst>
          </p:cNvPr>
          <p:cNvPicPr>
            <a:picLocks noChangeAspect="1"/>
          </p:cNvPicPr>
          <p:nvPr/>
        </p:nvPicPr>
        <p:blipFill>
          <a:blip r:embed="rId3"/>
          <a:stretch>
            <a:fillRect/>
          </a:stretch>
        </p:blipFill>
        <p:spPr>
          <a:xfrm>
            <a:off x="1192203" y="3063946"/>
            <a:ext cx="9825407" cy="2921570"/>
          </a:xfrm>
          <a:prstGeom prst="rect">
            <a:avLst/>
          </a:prstGeom>
        </p:spPr>
      </p:pic>
      <p:sp>
        <p:nvSpPr>
          <p:cNvPr id="4" name="Rectangle 3">
            <a:extLst>
              <a:ext uri="{FF2B5EF4-FFF2-40B4-BE49-F238E27FC236}">
                <a16:creationId xmlns:a16="http://schemas.microsoft.com/office/drawing/2014/main" id="{240FE53D-B25E-2EDF-C8D0-0387F199C258}"/>
              </a:ext>
            </a:extLst>
          </p:cNvPr>
          <p:cNvSpPr/>
          <p:nvPr/>
        </p:nvSpPr>
        <p:spPr>
          <a:xfrm>
            <a:off x="2674009" y="6391649"/>
            <a:ext cx="6801450" cy="276999"/>
          </a:xfrm>
          <a:prstGeom prst="rect">
            <a:avLst/>
          </a:prstGeom>
        </p:spPr>
        <p:txBody>
          <a:bodyPr wrap="square">
            <a:spAutoFit/>
          </a:bodyPr>
          <a:lstStyle/>
          <a:p>
            <a:r>
              <a:rPr lang="en-US" sz="1200">
                <a:solidFill>
                  <a:srgbClr val="23273F"/>
                </a:solidFill>
                <a:latin typeface="FS Elliot Pro" panose="02000503040000020004" pitchFamily="50" charset="0"/>
              </a:rPr>
              <a:t>* Optional, but with considerations for the employee and additional expenses for the employer.</a:t>
            </a:r>
          </a:p>
        </p:txBody>
      </p:sp>
    </p:spTree>
    <p:extLst>
      <p:ext uri="{BB962C8B-B14F-4D97-AF65-F5344CB8AC3E}">
        <p14:creationId xmlns:p14="http://schemas.microsoft.com/office/powerpoint/2010/main" val="326913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0B82-FD1F-F3C1-E237-F0165C3E4BF0}"/>
              </a:ext>
            </a:extLst>
          </p:cNvPr>
          <p:cNvSpPr txBox="1">
            <a:spLocks/>
          </p:cNvSpPr>
          <p:nvPr/>
        </p:nvSpPr>
        <p:spPr>
          <a:xfrm>
            <a:off x="588334" y="1011613"/>
            <a:ext cx="10972800" cy="45720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sz="4400">
                <a:solidFill>
                  <a:schemeClr val="bg1"/>
                </a:solidFill>
              </a:rPr>
              <a:t>How does an organization pay for it?</a:t>
            </a:r>
          </a:p>
        </p:txBody>
      </p:sp>
      <p:sp>
        <p:nvSpPr>
          <p:cNvPr id="3" name="TextBox 2">
            <a:extLst>
              <a:ext uri="{FF2B5EF4-FFF2-40B4-BE49-F238E27FC236}">
                <a16:creationId xmlns:a16="http://schemas.microsoft.com/office/drawing/2014/main" id="{2AD5E2CC-EFEF-955A-FD16-46296EA71324}"/>
              </a:ext>
            </a:extLst>
          </p:cNvPr>
          <p:cNvSpPr txBox="1"/>
          <p:nvPr/>
        </p:nvSpPr>
        <p:spPr>
          <a:xfrm>
            <a:off x="794478" y="2466728"/>
            <a:ext cx="508677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FS Elliot Pro" panose="02000503040000020004" pitchFamily="2" charset="0"/>
                <a:ea typeface="+mn-ea"/>
                <a:cs typeface="+mn-cs"/>
              </a:rPr>
              <a:t>Company cash</a:t>
            </a:r>
          </a:p>
        </p:txBody>
      </p:sp>
      <p:sp>
        <p:nvSpPr>
          <p:cNvPr id="4" name="TextBox 3">
            <a:extLst>
              <a:ext uri="{FF2B5EF4-FFF2-40B4-BE49-F238E27FC236}">
                <a16:creationId xmlns:a16="http://schemas.microsoft.com/office/drawing/2014/main" id="{29CF5581-BDD2-DF27-47CE-55D52FCD590C}"/>
              </a:ext>
            </a:extLst>
          </p:cNvPr>
          <p:cNvSpPr txBox="1"/>
          <p:nvPr/>
        </p:nvSpPr>
        <p:spPr>
          <a:xfrm>
            <a:off x="6228924" y="2466728"/>
            <a:ext cx="508677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FS Elliot Pro" panose="02000503040000020004" pitchFamily="2" charset="0"/>
                <a:ea typeface="+mn-ea"/>
                <a:cs typeface="+mn-cs"/>
              </a:rPr>
              <a:t>Taxable investments</a:t>
            </a:r>
          </a:p>
        </p:txBody>
      </p:sp>
      <p:sp>
        <p:nvSpPr>
          <p:cNvPr id="5" name="Content Placeholder 2">
            <a:extLst>
              <a:ext uri="{FF2B5EF4-FFF2-40B4-BE49-F238E27FC236}">
                <a16:creationId xmlns:a16="http://schemas.microsoft.com/office/drawing/2014/main" id="{7F4E429C-6821-A910-62FE-845AD61EA4FC}"/>
              </a:ext>
            </a:extLst>
          </p:cNvPr>
          <p:cNvSpPr txBox="1">
            <a:spLocks/>
          </p:cNvSpPr>
          <p:nvPr/>
        </p:nvSpPr>
        <p:spPr>
          <a:xfrm>
            <a:off x="802105" y="3504426"/>
            <a:ext cx="4808986" cy="1778000"/>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400"/>
              </a:spcAft>
              <a:buClrTx/>
              <a:buSzTx/>
              <a:buFont typeface="Arial"/>
              <a:buNone/>
              <a:tabLst/>
              <a:defRPr/>
            </a:pPr>
            <a:r>
              <a:rPr kumimoji="0" lang="en-US" sz="2000" b="0" i="0" u="none" strike="noStrike" kern="1200" cap="none" spc="0" normalizeH="0" baseline="0" noProof="0">
                <a:ln>
                  <a:noFill/>
                </a:ln>
                <a:solidFill>
                  <a:srgbClr val="23273F"/>
                </a:solidFill>
                <a:effectLst/>
                <a:uLnTx/>
                <a:uFillTx/>
                <a:latin typeface="FS Elliot Pro Light" panose="02000503040000020004" pitchFamily="50" charset="0"/>
                <a:cs typeface="Arial" panose="020B0604020202020204" pitchFamily="34" charset="0"/>
              </a:rPr>
              <a:t>No specific plan assets are set aside. Instead, benefits are paid through company's cash flow.</a:t>
            </a:r>
          </a:p>
        </p:txBody>
      </p:sp>
      <p:sp>
        <p:nvSpPr>
          <p:cNvPr id="6" name="Content Placeholder 2">
            <a:extLst>
              <a:ext uri="{FF2B5EF4-FFF2-40B4-BE49-F238E27FC236}">
                <a16:creationId xmlns:a16="http://schemas.microsoft.com/office/drawing/2014/main" id="{BA07062B-567B-4BB0-793A-695E1A30E1CE}"/>
              </a:ext>
            </a:extLst>
          </p:cNvPr>
          <p:cNvSpPr txBox="1">
            <a:spLocks/>
          </p:cNvSpPr>
          <p:nvPr/>
        </p:nvSpPr>
        <p:spPr>
          <a:xfrm>
            <a:off x="6278179" y="3504427"/>
            <a:ext cx="4808985" cy="1358900"/>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400"/>
              </a:spcAft>
              <a:buClrTx/>
              <a:buSzTx/>
              <a:buFont typeface="Arial"/>
              <a:buNone/>
              <a:tabLst/>
              <a:defRPr/>
            </a:pPr>
            <a:r>
              <a:rPr kumimoji="0" lang="en-US" sz="2000" b="0" i="0" u="none" strike="noStrike" kern="1200" cap="none" spc="0" normalizeH="0" baseline="0" noProof="0">
                <a:ln>
                  <a:noFill/>
                </a:ln>
                <a:solidFill>
                  <a:srgbClr val="23273F"/>
                </a:solidFill>
                <a:effectLst/>
                <a:uLnTx/>
                <a:uFillTx/>
                <a:latin typeface="FS Elliot Pro Light" panose="02000503040000020004" pitchFamily="50" charset="0"/>
                <a:cs typeface="Arial" panose="020B0604020202020204" pitchFamily="34" charset="0"/>
              </a:rPr>
              <a:t>The company invests in mutual funds and/or individual securities.</a:t>
            </a:r>
          </a:p>
        </p:txBody>
      </p:sp>
    </p:spTree>
    <p:extLst>
      <p:ext uri="{BB962C8B-B14F-4D97-AF65-F5344CB8AC3E}">
        <p14:creationId xmlns:p14="http://schemas.microsoft.com/office/powerpoint/2010/main" val="4195918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a:t>	Collaborate</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499" y="3879273"/>
            <a:ext cx="9272411" cy="1260257"/>
          </a:xfrm>
        </p:spPr>
        <p:txBody>
          <a:bodyPr/>
          <a:lstStyle/>
          <a:p>
            <a:r>
              <a:rPr lang="en-US"/>
              <a:t>Trust the service and expertise we’ll provide to you and your key employees every step of the way, year after year</a:t>
            </a:r>
          </a:p>
          <a:p>
            <a:endParaRPr lang="en-US"/>
          </a:p>
        </p:txBody>
      </p:sp>
      <p:pic>
        <p:nvPicPr>
          <p:cNvPr id="5" name="Graphic 4">
            <a:extLst>
              <a:ext uri="{FF2B5EF4-FFF2-40B4-BE49-F238E27FC236}">
                <a16:creationId xmlns:a16="http://schemas.microsoft.com/office/drawing/2014/main" id="{CEA9B88D-0D77-43DD-A421-28C819DB74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255" y="2799645"/>
            <a:ext cx="685800" cy="685800"/>
          </a:xfrm>
          <a:prstGeom prst="rect">
            <a:avLst/>
          </a:prstGeom>
        </p:spPr>
      </p:pic>
    </p:spTree>
    <p:extLst>
      <p:ext uri="{BB962C8B-B14F-4D97-AF65-F5344CB8AC3E}">
        <p14:creationId xmlns:p14="http://schemas.microsoft.com/office/powerpoint/2010/main" val="412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FS Elliot Pro" panose="02000503040000020004" pitchFamily="50" charset="0"/>
                <a:cs typeface="Arial" panose="020B0604020202020204" pitchFamily="34" charset="0"/>
              </a:rPr>
              <a:t>What are 457(b) and 457(f) plans?</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1900">
                <a:solidFill>
                  <a:srgbClr val="23273F"/>
                </a:solidFill>
                <a:effectLst/>
                <a:latin typeface="+mj-lt"/>
                <a:ea typeface="Calibri" panose="020F0502020204030204" pitchFamily="34" charset="0"/>
                <a:cs typeface="Times New Roman" panose="02020603050405020304" pitchFamily="18" charset="0"/>
              </a:rPr>
              <a:t>These plans are employer-sponsored benefits of 501(c) or non-governmental tax-exempt organizations for the key employees you choose. It’s basically an agreement between you and your key employees.</a:t>
            </a:r>
          </a:p>
          <a:p>
            <a:pPr marL="0" marR="0">
              <a:spcBef>
                <a:spcPts val="0"/>
              </a:spcBef>
              <a:spcAft>
                <a:spcPts val="0"/>
              </a:spcAft>
            </a:pPr>
            <a:endParaRPr lang="en-US" sz="1900">
              <a:solidFill>
                <a:srgbClr val="23273F"/>
              </a:solidFill>
              <a:latin typeface="+mj-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a:solidFill>
                  <a:srgbClr val="23273F"/>
                </a:solidFill>
                <a:effectLst/>
                <a:latin typeface="+mj-lt"/>
                <a:ea typeface="Calibri" panose="020F0502020204030204" pitchFamily="34" charset="0"/>
                <a:cs typeface="Times New Roman" panose="02020603050405020304" pitchFamily="18" charset="0"/>
              </a:rPr>
              <a:t>Those who participate in a 457(b) plan defer a portion of their annual compensation or bonuses into the plan before taxes. You can also make discretionary contributions to a 457(f) plan beyond the 457(b) plan limits. And you promise to distribute that money, plus any earnings and additional employer contributions, to them at a future time.</a:t>
            </a:r>
          </a:p>
          <a:p>
            <a:pPr marL="0" marR="0" indent="0">
              <a:spcBef>
                <a:spcPts val="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Placeholder 7" descr="A person holding a cup of coffee&#10;&#10;Description automatically generated">
            <a:extLst>
              <a:ext uri="{FF2B5EF4-FFF2-40B4-BE49-F238E27FC236}">
                <a16:creationId xmlns:a16="http://schemas.microsoft.com/office/drawing/2014/main" id="{5DEEE406-DA0F-D52E-B5AC-89EF3718A9A8}"/>
              </a:ext>
            </a:extLst>
          </p:cNvPr>
          <p:cNvPicPr>
            <a:picLocks noGrp="1" noChangeAspect="1"/>
          </p:cNvPicPr>
          <p:nvPr>
            <p:ph type="pic" sz="quarter" idx="10"/>
          </p:nvPr>
        </p:nvPicPr>
        <p:blipFill>
          <a:blip r:embed="rId3"/>
          <a:srcRect l="20370" r="20370"/>
          <a:stretch>
            <a:fillRect/>
          </a:stretch>
        </p:blipFill>
        <p:spPr/>
      </p:pic>
      <p:sp>
        <p:nvSpPr>
          <p:cNvPr id="9" name="Slide Number Placeholder 8">
            <a:extLst>
              <a:ext uri="{FF2B5EF4-FFF2-40B4-BE49-F238E27FC236}">
                <a16:creationId xmlns:a16="http://schemas.microsoft.com/office/drawing/2014/main" id="{0C48DA46-4D49-B49A-EA68-1AA28B694078}"/>
              </a:ext>
            </a:extLst>
          </p:cNvPr>
          <p:cNvSpPr>
            <a:spLocks noGrp="1"/>
          </p:cNvSpPr>
          <p:nvPr>
            <p:ph type="sldNum" sz="quarter" idx="4"/>
          </p:nvPr>
        </p:nvSpPr>
        <p:spPr/>
        <p:txBody>
          <a:bodyPr/>
          <a:lstStyle/>
          <a:p>
            <a:fld id="{13CF28CE-A392-6E4E-B8A8-233A7BF58CFD}" type="slidenum">
              <a:rPr lang="en-US" smtClean="0"/>
              <a:pPr/>
              <a:t>2</a:t>
            </a:fld>
            <a:endParaRPr lang="en-US"/>
          </a:p>
        </p:txBody>
      </p:sp>
    </p:spTree>
    <p:extLst>
      <p:ext uri="{BB962C8B-B14F-4D97-AF65-F5344CB8AC3E}">
        <p14:creationId xmlns:p14="http://schemas.microsoft.com/office/powerpoint/2010/main" val="73997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itting at a table talking to another person&#10;&#10;Description automatically generated">
            <a:extLst>
              <a:ext uri="{FF2B5EF4-FFF2-40B4-BE49-F238E27FC236}">
                <a16:creationId xmlns:a16="http://schemas.microsoft.com/office/drawing/2014/main" id="{1DB707EC-51E5-9717-A7A4-096E64A5C4A0}"/>
              </a:ext>
            </a:extLst>
          </p:cNvPr>
          <p:cNvPicPr>
            <a:picLocks noGrp="1" noChangeAspect="1"/>
          </p:cNvPicPr>
          <p:nvPr>
            <p:ph type="pic" sz="quarter" idx="10"/>
          </p:nvPr>
        </p:nvPicPr>
        <p:blipFill>
          <a:blip r:embed="rId3"/>
          <a:srcRect l="29867" r="29867"/>
          <a:stretch>
            <a:fillRect/>
          </a:stretch>
        </p:blipFill>
        <p:spPr/>
      </p:pic>
      <p:sp>
        <p:nvSpPr>
          <p:cNvPr id="2" name="Title 1"/>
          <p:cNvSpPr>
            <a:spLocks noGrp="1"/>
          </p:cNvSpPr>
          <p:nvPr>
            <p:ph type="title"/>
          </p:nvPr>
        </p:nvSpPr>
        <p:spPr/>
        <p:txBody>
          <a:bodyPr>
            <a:normAutofit fontScale="90000"/>
          </a:bodyPr>
          <a:lstStyle/>
          <a:p>
            <a:r>
              <a:rPr lang="en-US">
                <a:latin typeface="FS Elliot Pro" panose="02000503040000020004" pitchFamily="50" charset="0"/>
                <a:cs typeface="Arial" panose="020B0604020202020204" pitchFamily="34" charset="0"/>
              </a:rPr>
              <a:t>How do we work with your organization?</a:t>
            </a:r>
          </a:p>
        </p:txBody>
      </p:sp>
      <p:sp>
        <p:nvSpPr>
          <p:cNvPr id="3" name="Content Placeholder 2"/>
          <p:cNvSpPr>
            <a:spLocks noGrp="1"/>
          </p:cNvSpPr>
          <p:nvPr>
            <p:ph idx="1"/>
          </p:nvPr>
        </p:nvSpPr>
        <p:spPr>
          <a:xfrm>
            <a:off x="6649769" y="1927937"/>
            <a:ext cx="5029200" cy="4126143"/>
          </a:xfrm>
        </p:spPr>
        <p:txBody>
          <a:bodyPr>
            <a:normAutofit/>
          </a:bodyPr>
          <a:lstStyle/>
          <a:p>
            <a:pPr marL="0" indent="0">
              <a:spcBef>
                <a:spcPts val="1600"/>
              </a:spcBef>
              <a:buNone/>
            </a:pPr>
            <a:r>
              <a:rPr lang="en-US" sz="2000" dirty="0">
                <a:solidFill>
                  <a:srgbClr val="23273F"/>
                </a:solidFill>
                <a:latin typeface="FS Elliot Pro Light" panose="02000503040000020004" pitchFamily="50" charset="0"/>
                <a:cs typeface="Arial" panose="020B0604020202020204" pitchFamily="34" charset="0"/>
              </a:rPr>
              <a:t>Our team of professionals will work closely with you and your financial professional to develop a strategy for implementing and servicing your deferred comp plan.</a:t>
            </a:r>
          </a:p>
          <a:p>
            <a:pPr marL="0" indent="0">
              <a:spcBef>
                <a:spcPts val="1600"/>
              </a:spcBef>
              <a:buNone/>
            </a:pPr>
            <a:r>
              <a:rPr lang="en-US" sz="2000" dirty="0">
                <a:solidFill>
                  <a:srgbClr val="23273F"/>
                </a:solidFill>
                <a:latin typeface="FS Elliot Pro Light" panose="02000503040000020004" pitchFamily="50" charset="0"/>
                <a:cs typeface="Arial" panose="020B0604020202020204" pitchFamily="34" charset="0"/>
              </a:rPr>
              <a:t>But we don’t stop there. Year after year, we’ll continue to work closely with you and your financial professional to fine-tune your plan to help ensure your organization's goals are met—and your plan is administered as efficiently as possible.</a:t>
            </a:r>
          </a:p>
        </p:txBody>
      </p:sp>
      <p:pic>
        <p:nvPicPr>
          <p:cNvPr id="11" name="Picture 10">
            <a:extLst>
              <a:ext uri="{FF2B5EF4-FFF2-40B4-BE49-F238E27FC236}">
                <a16:creationId xmlns:a16="http://schemas.microsoft.com/office/drawing/2014/main" id="{89651344-26F7-8F5D-4CE7-CD21F42F3623}"/>
              </a:ext>
            </a:extLst>
          </p:cNvPr>
          <p:cNvPicPr>
            <a:picLocks noChangeAspect="1"/>
          </p:cNvPicPr>
          <p:nvPr/>
        </p:nvPicPr>
        <p:blipFill>
          <a:blip r:embed="rId4"/>
          <a:stretch>
            <a:fillRect/>
          </a:stretch>
        </p:blipFill>
        <p:spPr>
          <a:xfrm>
            <a:off x="10695263" y="6155680"/>
            <a:ext cx="1496738" cy="675357"/>
          </a:xfrm>
          <a:prstGeom prst="rect">
            <a:avLst/>
          </a:prstGeom>
        </p:spPr>
      </p:pic>
      <p:sp>
        <p:nvSpPr>
          <p:cNvPr id="12" name="Slide Number Placeholder 11">
            <a:extLst>
              <a:ext uri="{FF2B5EF4-FFF2-40B4-BE49-F238E27FC236}">
                <a16:creationId xmlns:a16="http://schemas.microsoft.com/office/drawing/2014/main" id="{91118598-6912-88A1-E374-B60EEECC6534}"/>
              </a:ext>
            </a:extLst>
          </p:cNvPr>
          <p:cNvSpPr>
            <a:spLocks noGrp="1"/>
          </p:cNvSpPr>
          <p:nvPr>
            <p:ph type="sldNum" sz="quarter" idx="4"/>
          </p:nvPr>
        </p:nvSpPr>
        <p:spPr/>
        <p:txBody>
          <a:bodyPr/>
          <a:lstStyle/>
          <a:p>
            <a:fld id="{13CF28CE-A392-6E4E-B8A8-233A7BF58CFD}" type="slidenum">
              <a:rPr lang="en-US" smtClean="0"/>
              <a:pPr/>
              <a:t>20</a:t>
            </a:fld>
            <a:endParaRPr lang="en-US"/>
          </a:p>
        </p:txBody>
      </p:sp>
    </p:spTree>
    <p:extLst>
      <p:ext uri="{BB962C8B-B14F-4D97-AF65-F5344CB8AC3E}">
        <p14:creationId xmlns:p14="http://schemas.microsoft.com/office/powerpoint/2010/main" val="72360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FS Elliot Pro" panose="02000503040000020004" pitchFamily="50" charset="0"/>
                <a:cs typeface="Arial" panose="020B0604020202020204" pitchFamily="34" charset="0"/>
              </a:rPr>
              <a:t>Keeping you in-the-know</a:t>
            </a:r>
          </a:p>
        </p:txBody>
      </p:sp>
      <p:sp>
        <p:nvSpPr>
          <p:cNvPr id="3" name="Content Placeholder 2"/>
          <p:cNvSpPr>
            <a:spLocks noGrp="1"/>
          </p:cNvSpPr>
          <p:nvPr>
            <p:ph idx="4294967295"/>
          </p:nvPr>
        </p:nvSpPr>
        <p:spPr>
          <a:xfrm>
            <a:off x="588333" y="1808693"/>
            <a:ext cx="10548369" cy="4207644"/>
          </a:xfrm>
        </p:spPr>
        <p:txBody>
          <a:bodyPr>
            <a:normAutofit fontScale="92500" lnSpcReduction="20000"/>
          </a:bodyPr>
          <a:lstStyle/>
          <a:p>
            <a:pPr marL="0" indent="0">
              <a:lnSpc>
                <a:spcPct val="110000"/>
              </a:lnSpc>
              <a:buNone/>
            </a:pPr>
            <a:r>
              <a:rPr lang="en-US" sz="2400" dirty="0">
                <a:solidFill>
                  <a:srgbClr val="23273F"/>
                </a:solidFill>
                <a:latin typeface="FS Elliot Pro Light" panose="02000503040000020004" pitchFamily="50" charset="0"/>
                <a:cs typeface="Arial" panose="020B0604020202020204" pitchFamily="34" charset="0"/>
              </a:rPr>
              <a:t>To help you stay on top of your plan, a range of information is available on our website and corporate accounting reports. You also have easy access to plan reporting, investment resources, and other tools to assist with administering your plan. Plus, depending on plan type and design, you’ll receive:</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Access to plan participants’ account information.</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Daily valuation of assets/liabilities.</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Asset/liability information and rebalancing services.</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Updates on enrollment progress.</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Quarterly newsletter featuring legislative news, service updates, and more.</a:t>
            </a:r>
            <a:endParaRPr lang="en-US" sz="1800" dirty="0">
              <a:solidFill>
                <a:srgbClr val="23273F"/>
              </a:solidFill>
              <a:latin typeface="FS Elliot Pro Light" panose="02000503040000020004" pitchFamily="50" charset="0"/>
              <a:cs typeface="Arial" panose="020B0604020202020204" pitchFamily="34" charset="0"/>
            </a:endParaRPr>
          </a:p>
        </p:txBody>
      </p:sp>
      <p:pic>
        <p:nvPicPr>
          <p:cNvPr id="6" name="Graphic 5">
            <a:extLst>
              <a:ext uri="{FF2B5EF4-FFF2-40B4-BE49-F238E27FC236}">
                <a16:creationId xmlns:a16="http://schemas.microsoft.com/office/drawing/2014/main" id="{B3DE7ECD-20C1-D4A7-BA2B-2029E5009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3165991"/>
            <a:ext cx="457200" cy="457200"/>
          </a:xfrm>
          <a:prstGeom prst="rect">
            <a:avLst/>
          </a:prstGeom>
        </p:spPr>
      </p:pic>
      <p:pic>
        <p:nvPicPr>
          <p:cNvPr id="7" name="Graphic 6">
            <a:extLst>
              <a:ext uri="{FF2B5EF4-FFF2-40B4-BE49-F238E27FC236}">
                <a16:creationId xmlns:a16="http://schemas.microsoft.com/office/drawing/2014/main" id="{7858E796-7CCA-1D40-8BF5-84E2F2C6F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3740728"/>
            <a:ext cx="457200" cy="457200"/>
          </a:xfrm>
          <a:prstGeom prst="rect">
            <a:avLst/>
          </a:prstGeom>
        </p:spPr>
      </p:pic>
      <p:pic>
        <p:nvPicPr>
          <p:cNvPr id="8" name="Graphic 7">
            <a:extLst>
              <a:ext uri="{FF2B5EF4-FFF2-40B4-BE49-F238E27FC236}">
                <a16:creationId xmlns:a16="http://schemas.microsoft.com/office/drawing/2014/main" id="{C3334718-1A41-CC59-866A-4304A169F9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4327189"/>
            <a:ext cx="457200" cy="457200"/>
          </a:xfrm>
          <a:prstGeom prst="rect">
            <a:avLst/>
          </a:prstGeom>
        </p:spPr>
      </p:pic>
      <p:pic>
        <p:nvPicPr>
          <p:cNvPr id="9" name="Graphic 8">
            <a:extLst>
              <a:ext uri="{FF2B5EF4-FFF2-40B4-BE49-F238E27FC236}">
                <a16:creationId xmlns:a16="http://schemas.microsoft.com/office/drawing/2014/main" id="{A0FE8246-49A4-CD3C-6385-70D7576503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4879812"/>
            <a:ext cx="457200" cy="457200"/>
          </a:xfrm>
          <a:prstGeom prst="rect">
            <a:avLst/>
          </a:prstGeom>
        </p:spPr>
      </p:pic>
      <p:pic>
        <p:nvPicPr>
          <p:cNvPr id="10" name="Graphic 9">
            <a:extLst>
              <a:ext uri="{FF2B5EF4-FFF2-40B4-BE49-F238E27FC236}">
                <a16:creationId xmlns:a16="http://schemas.microsoft.com/office/drawing/2014/main" id="{1746CFC1-C2D7-6B70-D0C0-F168749305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5484390"/>
            <a:ext cx="457200" cy="457200"/>
          </a:xfrm>
          <a:prstGeom prst="rect">
            <a:avLst/>
          </a:prstGeom>
        </p:spPr>
      </p:pic>
      <p:sp>
        <p:nvSpPr>
          <p:cNvPr id="12" name="Slide Number Placeholder 11">
            <a:extLst>
              <a:ext uri="{FF2B5EF4-FFF2-40B4-BE49-F238E27FC236}">
                <a16:creationId xmlns:a16="http://schemas.microsoft.com/office/drawing/2014/main" id="{5868CBCF-5F98-5EED-DEAE-88CD1C0B0D39}"/>
              </a:ext>
            </a:extLst>
          </p:cNvPr>
          <p:cNvSpPr>
            <a:spLocks noGrp="1"/>
          </p:cNvSpPr>
          <p:nvPr>
            <p:ph type="sldNum" sz="quarter" idx="4"/>
          </p:nvPr>
        </p:nvSpPr>
        <p:spPr/>
        <p:txBody>
          <a:bodyPr/>
          <a:lstStyle/>
          <a:p>
            <a:fld id="{13CF28CE-A392-6E4E-B8A8-233A7BF58CFD}" type="slidenum">
              <a:rPr lang="en-US" smtClean="0"/>
              <a:pPr/>
              <a:t>21</a:t>
            </a:fld>
            <a:endParaRPr lang="en-US"/>
          </a:p>
        </p:txBody>
      </p:sp>
    </p:spTree>
    <p:extLst>
      <p:ext uri="{BB962C8B-B14F-4D97-AF65-F5344CB8AC3E}">
        <p14:creationId xmlns:p14="http://schemas.microsoft.com/office/powerpoint/2010/main" val="417288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FS Elliot Pro" panose="02000503040000020004" pitchFamily="50" charset="0"/>
                <a:cs typeface="Arial" panose="020B0604020202020204" pitchFamily="34" charset="0"/>
              </a:rPr>
              <a:t>Turning key employees into participants</a:t>
            </a:r>
          </a:p>
        </p:txBody>
      </p:sp>
      <p:sp>
        <p:nvSpPr>
          <p:cNvPr id="3" name="Content Placeholder 2"/>
          <p:cNvSpPr>
            <a:spLocks noGrp="1"/>
          </p:cNvSpPr>
          <p:nvPr>
            <p:ph idx="1"/>
          </p:nvPr>
        </p:nvSpPr>
        <p:spPr>
          <a:xfrm>
            <a:off x="588333" y="1877138"/>
            <a:ext cx="5993622" cy="4118087"/>
          </a:xfrm>
        </p:spPr>
        <p:txBody>
          <a:bodyPr>
            <a:normAutofit/>
          </a:bodyPr>
          <a:lstStyle/>
          <a:p>
            <a:pPr marL="0" indent="0">
              <a:lnSpc>
                <a:spcPct val="150000"/>
              </a:lnSpc>
              <a:spcAft>
                <a:spcPts val="400"/>
              </a:spcAft>
              <a:buNone/>
            </a:pPr>
            <a:r>
              <a:rPr lang="en-US" b="1" dirty="0">
                <a:latin typeface="FS Elliot Pro Light" panose="02000503040000020004" pitchFamily="50" charset="0"/>
                <a:cs typeface="Arial" panose="020B0604020202020204" pitchFamily="34" charset="0"/>
              </a:rPr>
              <a:t>We’re here to help every step of the way:</a:t>
            </a:r>
          </a:p>
          <a:p>
            <a:pPr>
              <a:lnSpc>
                <a:spcPct val="150000"/>
              </a:lnSpc>
              <a:spcAft>
                <a:spcPts val="400"/>
              </a:spcAft>
            </a:pPr>
            <a:r>
              <a:rPr lang="en-US" dirty="0">
                <a:latin typeface="FS Elliot Pro Light" panose="02000503040000020004" pitchFamily="50" charset="0"/>
                <a:cs typeface="Arial" panose="020B0604020202020204" pitchFamily="34" charset="0"/>
              </a:rPr>
              <a:t>Step 1: </a:t>
            </a:r>
            <a:r>
              <a:rPr lang="en-US" b="1" dirty="0">
                <a:latin typeface="FS Elliot Pro Light" panose="02000503040000020004" pitchFamily="50" charset="0"/>
                <a:cs typeface="Arial" panose="020B0604020202020204" pitchFamily="34" charset="0"/>
              </a:rPr>
              <a:t>Introduce the plan. </a:t>
            </a:r>
            <a:r>
              <a:rPr lang="en-US" dirty="0">
                <a:latin typeface="FS Elliot Pro Light" panose="02000503040000020004" pitchFamily="50" charset="0"/>
                <a:cs typeface="Arial" panose="020B0604020202020204" pitchFamily="34" charset="0"/>
              </a:rPr>
              <a:t>We provide custom education to introduce the plan.</a:t>
            </a:r>
          </a:p>
          <a:p>
            <a:pPr>
              <a:lnSpc>
                <a:spcPct val="150000"/>
              </a:lnSpc>
              <a:spcAft>
                <a:spcPts val="400"/>
              </a:spcAft>
            </a:pPr>
            <a:r>
              <a:rPr lang="en-US" dirty="0">
                <a:latin typeface="FS Elliot Pro Light" panose="02000503040000020004" pitchFamily="50" charset="0"/>
                <a:cs typeface="Arial" panose="020B0604020202020204" pitchFamily="34" charset="0"/>
              </a:rPr>
              <a:t>Step 2: </a:t>
            </a:r>
            <a:r>
              <a:rPr lang="en-US" b="1" dirty="0">
                <a:latin typeface="FS Elliot Pro Light" panose="02000503040000020004" pitchFamily="50" charset="0"/>
                <a:cs typeface="Arial" panose="020B0604020202020204" pitchFamily="34" charset="0"/>
              </a:rPr>
              <a:t>Enrollment</a:t>
            </a:r>
            <a:r>
              <a:rPr lang="en-US" dirty="0">
                <a:latin typeface="FS Elliot Pro Light" panose="02000503040000020004" pitchFamily="50" charset="0"/>
                <a:cs typeface="Arial" panose="020B0604020202020204" pitchFamily="34" charset="0"/>
              </a:rPr>
              <a:t>. Participants can enroll online and our deferred comp professionals are available to answer questions Monday-Friday.</a:t>
            </a:r>
          </a:p>
          <a:p>
            <a:pPr>
              <a:lnSpc>
                <a:spcPct val="150000"/>
              </a:lnSpc>
              <a:spcAft>
                <a:spcPts val="400"/>
              </a:spcAft>
            </a:pPr>
            <a:r>
              <a:rPr lang="en-US" dirty="0">
                <a:latin typeface="FS Elliot Pro Light" panose="02000503040000020004" pitchFamily="50" charset="0"/>
                <a:cs typeface="Arial" panose="020B0604020202020204" pitchFamily="34" charset="0"/>
              </a:rPr>
              <a:t>Step 3: </a:t>
            </a:r>
            <a:r>
              <a:rPr lang="en-US" b="1" dirty="0">
                <a:latin typeface="FS Elliot Pro Light" panose="02000503040000020004" pitchFamily="50" charset="0"/>
                <a:cs typeface="Arial" panose="020B0604020202020204" pitchFamily="34" charset="0"/>
              </a:rPr>
              <a:t>Ongoing education and planning. </a:t>
            </a:r>
            <a:r>
              <a:rPr lang="en-US" dirty="0">
                <a:latin typeface="FS Elliot Pro Light" panose="02000503040000020004" pitchFamily="50" charset="0"/>
                <a:cs typeface="Arial" panose="020B0604020202020204" pitchFamily="34" charset="0"/>
              </a:rPr>
              <a:t>We help your participants stay on track through communication and education, plus plan information online.</a:t>
            </a:r>
          </a:p>
        </p:txBody>
      </p:sp>
      <p:pic>
        <p:nvPicPr>
          <p:cNvPr id="10" name="Picture 9">
            <a:extLst>
              <a:ext uri="{FF2B5EF4-FFF2-40B4-BE49-F238E27FC236}">
                <a16:creationId xmlns:a16="http://schemas.microsoft.com/office/drawing/2014/main" id="{7591C073-4337-5172-F251-483429C76B8C}"/>
              </a:ext>
            </a:extLst>
          </p:cNvPr>
          <p:cNvPicPr>
            <a:picLocks noChangeAspect="1"/>
          </p:cNvPicPr>
          <p:nvPr/>
        </p:nvPicPr>
        <p:blipFill>
          <a:blip r:embed="rId3"/>
          <a:stretch>
            <a:fillRect/>
          </a:stretch>
        </p:blipFill>
        <p:spPr>
          <a:xfrm>
            <a:off x="8724439" y="1440042"/>
            <a:ext cx="3048561" cy="3977915"/>
          </a:xfrm>
          <a:prstGeom prst="rect">
            <a:avLst/>
          </a:prstGeom>
        </p:spPr>
      </p:pic>
      <p:sp>
        <p:nvSpPr>
          <p:cNvPr id="15" name="Slide Number Placeholder 14">
            <a:extLst>
              <a:ext uri="{FF2B5EF4-FFF2-40B4-BE49-F238E27FC236}">
                <a16:creationId xmlns:a16="http://schemas.microsoft.com/office/drawing/2014/main" id="{59DA82B1-C21F-3B3C-8232-8B4335E75DD5}"/>
              </a:ext>
            </a:extLst>
          </p:cNvPr>
          <p:cNvSpPr>
            <a:spLocks noGrp="1"/>
          </p:cNvSpPr>
          <p:nvPr>
            <p:ph type="sldNum" sz="quarter" idx="4"/>
          </p:nvPr>
        </p:nvSpPr>
        <p:spPr/>
        <p:txBody>
          <a:bodyPr/>
          <a:lstStyle/>
          <a:p>
            <a:fld id="{13CF28CE-A392-6E4E-B8A8-233A7BF58CFD}" type="slidenum">
              <a:rPr lang="en-US" smtClean="0"/>
              <a:pPr/>
              <a:t>22</a:t>
            </a:fld>
            <a:endParaRPr lang="en-US"/>
          </a:p>
        </p:txBody>
      </p:sp>
    </p:spTree>
    <p:extLst>
      <p:ext uri="{BB962C8B-B14F-4D97-AF65-F5344CB8AC3E}">
        <p14:creationId xmlns:p14="http://schemas.microsoft.com/office/powerpoint/2010/main" val="393061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a:t>	Stay Current </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499" y="3879273"/>
            <a:ext cx="8627919" cy="1260257"/>
          </a:xfrm>
        </p:spPr>
        <p:txBody>
          <a:bodyPr/>
          <a:lstStyle/>
          <a:p>
            <a:r>
              <a:rPr lang="en-US"/>
              <a:t>Make changes to your plan as your organization’s needs and goals change</a:t>
            </a:r>
          </a:p>
        </p:txBody>
      </p:sp>
      <p:pic>
        <p:nvPicPr>
          <p:cNvPr id="6" name="Graphic 5">
            <a:extLst>
              <a:ext uri="{FF2B5EF4-FFF2-40B4-BE49-F238E27FC236}">
                <a16:creationId xmlns:a16="http://schemas.microsoft.com/office/drawing/2014/main" id="{8CDB2B0C-FAEE-435A-ACD3-E35320253C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499" y="2800686"/>
            <a:ext cx="685800" cy="685800"/>
          </a:xfrm>
          <a:prstGeom prst="rect">
            <a:avLst/>
          </a:prstGeom>
        </p:spPr>
      </p:pic>
    </p:spTree>
    <p:extLst>
      <p:ext uri="{BB962C8B-B14F-4D97-AF65-F5344CB8AC3E}">
        <p14:creationId xmlns:p14="http://schemas.microsoft.com/office/powerpoint/2010/main" val="213318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8800" y="967744"/>
            <a:ext cx="7078453" cy="5433056"/>
          </a:xfrm>
        </p:spPr>
        <p:txBody>
          <a:bodyPr>
            <a:normAutofit/>
          </a:bodyPr>
          <a:lstStyle/>
          <a:p>
            <a:pPr marL="0" indent="0">
              <a:lnSpc>
                <a:spcPct val="120000"/>
              </a:lnSpc>
              <a:spcAft>
                <a:spcPts val="400"/>
              </a:spcAft>
              <a:buNone/>
            </a:pPr>
            <a:r>
              <a:rPr lang="en-US" sz="2267" b="1" dirty="0">
                <a:solidFill>
                  <a:srgbClr val="23273F"/>
                </a:solidFill>
                <a:latin typeface="FS Elliot Pro" panose="02000503040000020004" pitchFamily="50" charset="0"/>
                <a:cs typeface="Arial" panose="020B0604020202020204" pitchFamily="34" charset="0"/>
              </a:rPr>
              <a:t>Close attention to the plan over time</a:t>
            </a:r>
            <a:r>
              <a:rPr lang="en-US" sz="2267" dirty="0">
                <a:solidFill>
                  <a:srgbClr val="23273F"/>
                </a:solidFill>
                <a:latin typeface="FS Elliot Pro Light" panose="02000503040000020004" pitchFamily="50" charset="0"/>
                <a:cs typeface="Arial" panose="020B0604020202020204" pitchFamily="34" charset="0"/>
              </a:rPr>
              <a:t>, such as a participant’s account balance from the beginning of the plan until payout.</a:t>
            </a:r>
            <a:br>
              <a:rPr lang="en-US" sz="2267" dirty="0">
                <a:solidFill>
                  <a:srgbClr val="23273F"/>
                </a:solidFill>
                <a:latin typeface="FS Elliot Pro Light" panose="02000503040000020004" pitchFamily="50" charset="0"/>
                <a:cs typeface="Arial" panose="020B0604020202020204" pitchFamily="34" charset="0"/>
              </a:rPr>
            </a:b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r>
              <a:rPr lang="en-US" sz="2267" b="1" dirty="0">
                <a:solidFill>
                  <a:srgbClr val="23273F"/>
                </a:solidFill>
                <a:latin typeface="FS Elliot Pro" panose="02000503040000020004" pitchFamily="50" charset="0"/>
                <a:cs typeface="Arial" panose="020B0604020202020204" pitchFamily="34" charset="0"/>
              </a:rPr>
              <a:t>Experienced specialists </a:t>
            </a:r>
            <a:r>
              <a:rPr lang="en-US" sz="2267" dirty="0">
                <a:solidFill>
                  <a:srgbClr val="23273F"/>
                </a:solidFill>
                <a:latin typeface="FS Elliot Pro Light" panose="02000503040000020004" pitchFamily="50" charset="0"/>
                <a:cs typeface="Arial" panose="020B0604020202020204" pitchFamily="34" charset="0"/>
              </a:rPr>
              <a:t>who offer feedback on factors that can influence the plan, such as plan design changes and regulatory updates.</a:t>
            </a:r>
            <a:br>
              <a:rPr lang="en-US" sz="2267" dirty="0">
                <a:solidFill>
                  <a:srgbClr val="23273F"/>
                </a:solidFill>
                <a:latin typeface="FS Elliot Pro Light" panose="02000503040000020004" pitchFamily="50" charset="0"/>
                <a:cs typeface="Arial" panose="020B0604020202020204" pitchFamily="34" charset="0"/>
              </a:rPr>
            </a:b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r>
              <a:rPr lang="en-US" sz="2267" b="1" dirty="0">
                <a:solidFill>
                  <a:srgbClr val="23273F"/>
                </a:solidFill>
                <a:latin typeface="FS Elliot Pro" panose="02000503040000020004" pitchFamily="50" charset="0"/>
                <a:cs typeface="Arial" panose="020B0604020202020204" pitchFamily="34" charset="0"/>
              </a:rPr>
              <a:t>Access to online dashboards </a:t>
            </a:r>
            <a:r>
              <a:rPr lang="en-US" sz="2267" dirty="0">
                <a:solidFill>
                  <a:srgbClr val="23273F"/>
                </a:solidFill>
                <a:latin typeface="FS Elliot Pro Light" panose="02000503040000020004" pitchFamily="50" charset="0"/>
                <a:cs typeface="Arial" panose="020B0604020202020204" pitchFamily="34" charset="0"/>
              </a:rPr>
              <a:t>of information.</a:t>
            </a:r>
            <a:br>
              <a:rPr lang="en-US" sz="2267" dirty="0">
                <a:solidFill>
                  <a:srgbClr val="23273F"/>
                </a:solidFill>
                <a:latin typeface="FS Elliot Pro Light" panose="02000503040000020004" pitchFamily="50" charset="0"/>
                <a:cs typeface="Arial" panose="020B0604020202020204" pitchFamily="34" charset="0"/>
              </a:rPr>
            </a:br>
            <a:br>
              <a:rPr lang="en-US" sz="2267" dirty="0">
                <a:solidFill>
                  <a:srgbClr val="23273F"/>
                </a:solidFill>
                <a:latin typeface="FS Elliot Pro Light" panose="02000503040000020004" pitchFamily="50" charset="0"/>
                <a:cs typeface="Arial" panose="020B0604020202020204" pitchFamily="34" charset="0"/>
              </a:rPr>
            </a:b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endParaRPr lang="en-US" sz="2267" dirty="0">
              <a:solidFill>
                <a:srgbClr val="23273F"/>
              </a:solidFill>
              <a:latin typeface="FS Elliot Pro Light" panose="02000503040000020004" pitchFamily="50" charset="0"/>
              <a:cs typeface="Arial" panose="020B0604020202020204" pitchFamily="34" charset="0"/>
            </a:endParaRPr>
          </a:p>
        </p:txBody>
      </p:sp>
      <p:cxnSp>
        <p:nvCxnSpPr>
          <p:cNvPr id="13" name="Straight Connector 12">
            <a:extLst>
              <a:ext uri="{FF2B5EF4-FFF2-40B4-BE49-F238E27FC236}">
                <a16:creationId xmlns:a16="http://schemas.microsoft.com/office/drawing/2014/main" id="{EA4013E5-180B-43C9-0A33-4229E1DB74EE}"/>
              </a:ext>
            </a:extLst>
          </p:cNvPr>
          <p:cNvCxnSpPr>
            <a:cxnSpLocks/>
          </p:cNvCxnSpPr>
          <p:nvPr/>
        </p:nvCxnSpPr>
        <p:spPr>
          <a:xfrm>
            <a:off x="4368800" y="5053686"/>
            <a:ext cx="700418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71500" y="2349837"/>
            <a:ext cx="2840182" cy="457200"/>
          </a:xfrm>
        </p:spPr>
        <p:txBody>
          <a:bodyPr>
            <a:normAutofit fontScale="90000"/>
          </a:bodyPr>
          <a:lstStyle/>
          <a:p>
            <a:r>
              <a:rPr lang="en-US">
                <a:latin typeface="FS Elliot Pro" panose="02000503040000020004" pitchFamily="50" charset="0"/>
                <a:cs typeface="Arial" panose="020B0604020202020204" pitchFamily="34" charset="0"/>
              </a:rPr>
              <a:t>How does your plan keep up with your needs &amp; goals?</a:t>
            </a:r>
          </a:p>
        </p:txBody>
      </p:sp>
      <p:sp>
        <p:nvSpPr>
          <p:cNvPr id="17" name="Slide Number Placeholder 16">
            <a:extLst>
              <a:ext uri="{FF2B5EF4-FFF2-40B4-BE49-F238E27FC236}">
                <a16:creationId xmlns:a16="http://schemas.microsoft.com/office/drawing/2014/main" id="{0E35C90E-9F98-8690-754D-A827246EFF34}"/>
              </a:ext>
            </a:extLst>
          </p:cNvPr>
          <p:cNvSpPr>
            <a:spLocks noGrp="1"/>
          </p:cNvSpPr>
          <p:nvPr>
            <p:ph type="sldNum" sz="quarter" idx="4"/>
          </p:nvPr>
        </p:nvSpPr>
        <p:spPr/>
        <p:txBody>
          <a:bodyPr/>
          <a:lstStyle/>
          <a:p>
            <a:fld id="{13CF28CE-A392-6E4E-B8A8-233A7BF58CFD}" type="slidenum">
              <a:rPr lang="en-US" smtClean="0"/>
              <a:pPr/>
              <a:t>24</a:t>
            </a:fld>
            <a:endParaRPr lang="en-US"/>
          </a:p>
        </p:txBody>
      </p:sp>
      <p:cxnSp>
        <p:nvCxnSpPr>
          <p:cNvPr id="4" name="Straight Connector 3">
            <a:extLst>
              <a:ext uri="{FF2B5EF4-FFF2-40B4-BE49-F238E27FC236}">
                <a16:creationId xmlns:a16="http://schemas.microsoft.com/office/drawing/2014/main" id="{60DA41C6-44B2-DEA4-770C-6F16BCFA42E0}"/>
              </a:ext>
            </a:extLst>
          </p:cNvPr>
          <p:cNvCxnSpPr>
            <a:cxnSpLocks/>
          </p:cNvCxnSpPr>
          <p:nvPr/>
        </p:nvCxnSpPr>
        <p:spPr>
          <a:xfrm>
            <a:off x="4368799" y="4104780"/>
            <a:ext cx="700418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575095-4E93-AAC5-2FCC-4D5DCEBF97DB}"/>
              </a:ext>
            </a:extLst>
          </p:cNvPr>
          <p:cNvCxnSpPr>
            <a:cxnSpLocks/>
          </p:cNvCxnSpPr>
          <p:nvPr/>
        </p:nvCxnSpPr>
        <p:spPr>
          <a:xfrm>
            <a:off x="4368800" y="2422629"/>
            <a:ext cx="700418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935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group of people sitting around a table&#10;&#10;Description automatically generated">
            <a:extLst>
              <a:ext uri="{FF2B5EF4-FFF2-40B4-BE49-F238E27FC236}">
                <a16:creationId xmlns:a16="http://schemas.microsoft.com/office/drawing/2014/main" id="{E1354F54-907E-0EC1-4E52-59769E478DBA}"/>
              </a:ext>
            </a:extLst>
          </p:cNvPr>
          <p:cNvPicPr>
            <a:picLocks noGrp="1" noChangeAspect="1"/>
          </p:cNvPicPr>
          <p:nvPr>
            <p:ph type="pic" sz="quarter" idx="10"/>
          </p:nvPr>
        </p:nvPicPr>
        <p:blipFill>
          <a:blip r:embed="rId3"/>
          <a:srcRect l="20370" r="20370"/>
          <a:stretch>
            <a:fillRect/>
          </a:stretch>
        </p:blipFill>
        <p:spPr/>
      </p:pic>
      <p:sp>
        <p:nvSpPr>
          <p:cNvPr id="2" name="Title 1"/>
          <p:cNvSpPr>
            <a:spLocks noGrp="1"/>
          </p:cNvSpPr>
          <p:nvPr>
            <p:ph type="title"/>
          </p:nvPr>
        </p:nvSpPr>
        <p:spPr/>
        <p:txBody>
          <a:bodyPr>
            <a:normAutofit fontScale="90000"/>
          </a:bodyPr>
          <a:lstStyle/>
          <a:p>
            <a:r>
              <a:rPr lang="en-US">
                <a:solidFill>
                  <a:schemeClr val="accent2"/>
                </a:solidFill>
                <a:latin typeface="FS Elliot Pro" panose="02000503040000020004" pitchFamily="50" charset="0"/>
                <a:cs typeface="Arial" panose="020B0604020202020204" pitchFamily="34" charset="0"/>
              </a:rPr>
              <a:t>Ready to get started?</a:t>
            </a:r>
          </a:p>
        </p:txBody>
      </p:sp>
      <p:sp>
        <p:nvSpPr>
          <p:cNvPr id="15" name="Content Placeholder 14">
            <a:extLst>
              <a:ext uri="{FF2B5EF4-FFF2-40B4-BE49-F238E27FC236}">
                <a16:creationId xmlns:a16="http://schemas.microsoft.com/office/drawing/2014/main" id="{F6857DBA-CE6F-82ED-8744-15E5E826744C}"/>
              </a:ext>
            </a:extLst>
          </p:cNvPr>
          <p:cNvSpPr>
            <a:spLocks noGrp="1"/>
          </p:cNvSpPr>
          <p:nvPr>
            <p:ph idx="1"/>
          </p:nvPr>
        </p:nvSpPr>
        <p:spPr>
          <a:xfrm>
            <a:off x="6649769" y="1365928"/>
            <a:ext cx="4616329" cy="4126143"/>
          </a:xfrm>
        </p:spPr>
        <p:txBody>
          <a:bodyPr/>
          <a:lstStyle/>
          <a:p>
            <a:pPr marL="0" indent="0">
              <a:buNone/>
            </a:pPr>
            <a:r>
              <a:rPr lang="en-US" dirty="0"/>
              <a:t>Once you decide that a 457(b) and/or 457(f) plan is right for your organization and key employees, we’ll bring our expertise and resources to the table to help you put this plan in place within your desired timing. </a:t>
            </a:r>
          </a:p>
          <a:p>
            <a:pPr marL="0" indent="0">
              <a:buNone/>
            </a:pPr>
            <a:endParaRPr lang="en-US" dirty="0"/>
          </a:p>
          <a:p>
            <a:pPr marL="0" indent="0">
              <a:buNone/>
            </a:pPr>
            <a:r>
              <a:rPr lang="en-US" dirty="0"/>
              <a:t>We’ll begin by:</a:t>
            </a:r>
          </a:p>
          <a:p>
            <a:r>
              <a:rPr lang="en-US" dirty="0"/>
              <a:t>Gathering information about your organization.</a:t>
            </a:r>
          </a:p>
          <a:p>
            <a:r>
              <a:rPr lang="en-US" dirty="0"/>
              <a:t>Tailoring the plan to your specific needs and goals.</a:t>
            </a:r>
            <a:br>
              <a:rPr lang="en-US" dirty="0"/>
            </a:br>
            <a:endParaRPr lang="en-US" dirty="0"/>
          </a:p>
          <a:p>
            <a:pPr marL="0" indent="0">
              <a:buNone/>
            </a:pPr>
            <a:r>
              <a:rPr lang="en-US" dirty="0"/>
              <a:t>Thousands of employers value the solutions and services we provide. You can count on us, too. We’ll do our best to deliver a positive experience for everyone involved.</a:t>
            </a:r>
            <a:br>
              <a:rPr lang="en-US" dirty="0"/>
            </a:br>
            <a:endParaRPr lang="en-US" dirty="0"/>
          </a:p>
        </p:txBody>
      </p:sp>
      <p:pic>
        <p:nvPicPr>
          <p:cNvPr id="22" name="Picture 21">
            <a:extLst>
              <a:ext uri="{FF2B5EF4-FFF2-40B4-BE49-F238E27FC236}">
                <a16:creationId xmlns:a16="http://schemas.microsoft.com/office/drawing/2014/main" id="{C423EA1C-25FA-324B-8EA1-3EFC0F095E7E}"/>
              </a:ext>
            </a:extLst>
          </p:cNvPr>
          <p:cNvPicPr>
            <a:picLocks noChangeAspect="1"/>
          </p:cNvPicPr>
          <p:nvPr/>
        </p:nvPicPr>
        <p:blipFill>
          <a:blip r:embed="rId4"/>
          <a:stretch>
            <a:fillRect/>
          </a:stretch>
        </p:blipFill>
        <p:spPr>
          <a:xfrm>
            <a:off x="10695263" y="6155680"/>
            <a:ext cx="1496738" cy="675357"/>
          </a:xfrm>
          <a:prstGeom prst="rect">
            <a:avLst/>
          </a:prstGeom>
        </p:spPr>
      </p:pic>
      <p:sp>
        <p:nvSpPr>
          <p:cNvPr id="23" name="Slide Number Placeholder 22">
            <a:extLst>
              <a:ext uri="{FF2B5EF4-FFF2-40B4-BE49-F238E27FC236}">
                <a16:creationId xmlns:a16="http://schemas.microsoft.com/office/drawing/2014/main" id="{D81B70B0-C149-05CC-368A-0C17FAB7F91F}"/>
              </a:ext>
            </a:extLst>
          </p:cNvPr>
          <p:cNvSpPr>
            <a:spLocks noGrp="1"/>
          </p:cNvSpPr>
          <p:nvPr>
            <p:ph type="sldNum" sz="quarter" idx="4"/>
          </p:nvPr>
        </p:nvSpPr>
        <p:spPr/>
        <p:txBody>
          <a:bodyPr/>
          <a:lstStyle/>
          <a:p>
            <a:fld id="{13CF28CE-A392-6E4E-B8A8-233A7BF58CFD}" type="slidenum">
              <a:rPr lang="en-US" smtClean="0"/>
              <a:pPr/>
              <a:t>25</a:t>
            </a:fld>
            <a:endParaRPr lang="en-US"/>
          </a:p>
        </p:txBody>
      </p:sp>
    </p:spTree>
    <p:extLst>
      <p:ext uri="{BB962C8B-B14F-4D97-AF65-F5344CB8AC3E}">
        <p14:creationId xmlns:p14="http://schemas.microsoft.com/office/powerpoint/2010/main" val="331766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160" y="1034084"/>
            <a:ext cx="5029200" cy="4126143"/>
          </a:xfrm>
        </p:spPr>
        <p:txBody>
          <a:bodyPr vert="horz" lIns="121920" tIns="60960" rIns="121920" bIns="60960" rtlCol="0" anchor="t">
            <a:noAutofit/>
          </a:bodyPr>
          <a:lstStyle/>
          <a:p>
            <a:pPr marL="0" indent="0">
              <a:lnSpc>
                <a:spcPct val="100000"/>
              </a:lnSpc>
              <a:spcBef>
                <a:spcPts val="800"/>
              </a:spcBef>
              <a:buNone/>
            </a:pPr>
            <a:r>
              <a:rPr lang="en-US" dirty="0">
                <a:solidFill>
                  <a:srgbClr val="23273F"/>
                </a:solidFill>
                <a:latin typeface="+mn-lt"/>
                <a:cs typeface="Arial"/>
              </a:rPr>
              <a:t>Our history speaks for itself. We’ve been providing deferred comp plans for more than 35 years and are the No. 1 provider of deferred comp plans.* What sets us apart from others is our:</a:t>
            </a:r>
          </a:p>
          <a:p>
            <a:pPr marL="457189" indent="-457189">
              <a:lnSpc>
                <a:spcPct val="100000"/>
              </a:lnSpc>
              <a:spcBef>
                <a:spcPts val="800"/>
              </a:spcBef>
              <a:buClr>
                <a:srgbClr val="8C8D8E"/>
              </a:buClr>
              <a:buFont typeface="Arial" panose="020B0604020202020204" pitchFamily="34" charset="0"/>
              <a:buChar char="•"/>
            </a:pPr>
            <a:r>
              <a:rPr lang="en-US" dirty="0">
                <a:solidFill>
                  <a:srgbClr val="23273F"/>
                </a:solidFill>
                <a:latin typeface="+mn-lt"/>
                <a:cs typeface="Arial" panose="020B0604020202020204" pitchFamily="34" charset="0"/>
              </a:rPr>
              <a:t>Commitment to and experience in the business and retirement plan markets.</a:t>
            </a:r>
          </a:p>
          <a:p>
            <a:pPr marL="457189" indent="-457189">
              <a:lnSpc>
                <a:spcPct val="100000"/>
              </a:lnSpc>
              <a:spcBef>
                <a:spcPts val="800"/>
              </a:spcBef>
              <a:buClr>
                <a:srgbClr val="8C8D8E"/>
              </a:buClr>
              <a:buFont typeface="Arial" panose="020B0604020202020204" pitchFamily="34" charset="0"/>
              <a:buChar char="•"/>
            </a:pPr>
            <a:r>
              <a:rPr lang="en-US" dirty="0">
                <a:solidFill>
                  <a:srgbClr val="23273F"/>
                </a:solidFill>
                <a:latin typeface="+mn-lt"/>
                <a:cs typeface="Arial" panose="020B0604020202020204" pitchFamily="34" charset="0"/>
              </a:rPr>
              <a:t>Unique plan design and flexibility to tailor it to specific needs and goals.</a:t>
            </a:r>
          </a:p>
          <a:p>
            <a:pPr marL="457189" indent="-457189">
              <a:lnSpc>
                <a:spcPct val="100000"/>
              </a:lnSpc>
              <a:spcBef>
                <a:spcPts val="800"/>
              </a:spcBef>
              <a:buClr>
                <a:srgbClr val="8C8D8E"/>
              </a:buClr>
              <a:buFont typeface="Arial" panose="020B0604020202020204" pitchFamily="34" charset="0"/>
              <a:buChar char="•"/>
            </a:pPr>
            <a:r>
              <a:rPr lang="en-US" dirty="0">
                <a:solidFill>
                  <a:srgbClr val="23273F"/>
                </a:solidFill>
                <a:latin typeface="+mn-lt"/>
                <a:cs typeface="Arial" panose="020B0604020202020204" pitchFamily="34" charset="0"/>
              </a:rPr>
              <a:t>Specialized team of legal, accounting, and financing resources with more than 200 years of experience to provide support.</a:t>
            </a:r>
          </a:p>
          <a:p>
            <a:pPr marL="457189" indent="-457189">
              <a:lnSpc>
                <a:spcPct val="100000"/>
              </a:lnSpc>
              <a:spcBef>
                <a:spcPts val="800"/>
              </a:spcBef>
              <a:buClr>
                <a:srgbClr val="8C8D8E"/>
              </a:buClr>
              <a:buFont typeface="Arial" panose="020B0604020202020204" pitchFamily="34" charset="0"/>
              <a:buChar char="•"/>
            </a:pPr>
            <a:r>
              <a:rPr lang="en-US" dirty="0">
                <a:solidFill>
                  <a:srgbClr val="23273F"/>
                </a:solidFill>
                <a:latin typeface="+mn-lt"/>
                <a:cs typeface="Arial" panose="020B0604020202020204" pitchFamily="34" charset="0"/>
              </a:rPr>
              <a:t>Service and commitment to building long-lasting relationships.</a:t>
            </a:r>
          </a:p>
        </p:txBody>
      </p:sp>
      <p:sp>
        <p:nvSpPr>
          <p:cNvPr id="3" name="Text Placeholder 2"/>
          <p:cNvSpPr>
            <a:spLocks noGrp="1"/>
          </p:cNvSpPr>
          <p:nvPr>
            <p:ph type="body" sz="quarter" idx="13"/>
          </p:nvPr>
        </p:nvSpPr>
        <p:spPr>
          <a:xfrm>
            <a:off x="466160" y="510559"/>
            <a:ext cx="5507666" cy="274320"/>
          </a:xfrm>
        </p:spPr>
        <p:txBody>
          <a:bodyPr>
            <a:noAutofit/>
          </a:bodyPr>
          <a:lstStyle/>
          <a:p>
            <a:r>
              <a:rPr lang="en-US" sz="2800">
                <a:solidFill>
                  <a:srgbClr val="0091DA"/>
                </a:solidFill>
              </a:rPr>
              <a:t>An industry leader in your corner</a:t>
            </a:r>
          </a:p>
        </p:txBody>
      </p:sp>
      <p:pic>
        <p:nvPicPr>
          <p:cNvPr id="9" name="Picture Placeholder 8" descr="A group of people sitting around a table&#10;&#10;Description automatically generated">
            <a:extLst>
              <a:ext uri="{FF2B5EF4-FFF2-40B4-BE49-F238E27FC236}">
                <a16:creationId xmlns:a16="http://schemas.microsoft.com/office/drawing/2014/main" id="{CE386E16-F9E7-5588-C914-98DD0D8B0010}"/>
              </a:ext>
            </a:extLst>
          </p:cNvPr>
          <p:cNvPicPr>
            <a:picLocks noGrp="1" noChangeAspect="1"/>
          </p:cNvPicPr>
          <p:nvPr>
            <p:ph type="pic" sz="quarter" idx="10"/>
          </p:nvPr>
        </p:nvPicPr>
        <p:blipFill rotWithShape="1">
          <a:blip r:embed="rId3"/>
          <a:srcRect l="7650" r="34616"/>
          <a:stretch/>
        </p:blipFill>
        <p:spPr>
          <a:xfrm>
            <a:off x="6096001" y="0"/>
            <a:ext cx="6096000" cy="6858000"/>
          </a:xfrm>
        </p:spPr>
      </p:pic>
      <p:sp>
        <p:nvSpPr>
          <p:cNvPr id="4" name="Content Placeholder 1"/>
          <p:cNvSpPr txBox="1">
            <a:spLocks/>
          </p:cNvSpPr>
          <p:nvPr/>
        </p:nvSpPr>
        <p:spPr>
          <a:xfrm>
            <a:off x="466161" y="6172200"/>
            <a:ext cx="5629840" cy="558801"/>
          </a:xfrm>
          <a:prstGeom prst="rect">
            <a:avLst/>
          </a:prstGeom>
        </p:spPr>
        <p:txBody>
          <a:bodyPr vert="horz" lIns="121920" tIns="60960" rIns="121920" bIns="60960" rtlCol="0" anchor="t">
            <a:noAutofit/>
          </a:bodyPr>
          <a:lstStyle>
            <a:lvl1pPr marL="0" indent="0" algn="l" defTabSz="457200" rtl="0" eaLnBrk="1" latinLnBrk="0" hangingPunct="1">
              <a:spcBef>
                <a:spcPct val="20000"/>
              </a:spcBef>
              <a:buClr>
                <a:srgbClr val="EA5424"/>
              </a:buClr>
              <a:buFont typeface="Arial"/>
              <a:buNone/>
              <a:defRPr sz="2000" b="0" kern="1200" baseline="0">
                <a:solidFill>
                  <a:srgbClr val="0091DA"/>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aseline="30000">
                <a:solidFill>
                  <a:srgbClr val="23273F"/>
                </a:solidFill>
                <a:latin typeface="FS Elliot Pro Light" panose="02000503040000020004" pitchFamily="50" charset="0"/>
                <a:cs typeface="Arial" panose="020B0604020202020204" pitchFamily="34" charset="0"/>
              </a:rPr>
              <a:t>*</a:t>
            </a:r>
            <a:r>
              <a:rPr lang="en-US" sz="1200">
                <a:solidFill>
                  <a:srgbClr val="23273F"/>
                </a:solidFill>
                <a:latin typeface="FS Elliot Pro Light" panose="02000503040000020004" pitchFamily="50" charset="0"/>
                <a:cs typeface="Arial" panose="020B0604020202020204" pitchFamily="34" charset="0"/>
              </a:rPr>
              <a:t> Based on number of NQDC plans (excluding 457 plans), </a:t>
            </a:r>
            <a:r>
              <a:rPr lang="en-US" sz="1200" i="1">
                <a:solidFill>
                  <a:srgbClr val="23273F"/>
                </a:solidFill>
                <a:latin typeface="FS Elliot Pro Light" panose="02000503040000020004" pitchFamily="50" charset="0"/>
                <a:cs typeface="Arial" panose="020B0604020202020204" pitchFamily="34" charset="0"/>
              </a:rPr>
              <a:t>PLANSPONSOR </a:t>
            </a:r>
            <a:r>
              <a:rPr lang="en-US" sz="1200">
                <a:solidFill>
                  <a:srgbClr val="23273F"/>
                </a:solidFill>
                <a:latin typeface="FS Elliot Pro Light" panose="02000503040000020004" pitchFamily="50" charset="0"/>
                <a:cs typeface="Arial" panose="020B0604020202020204" pitchFamily="34" charset="0"/>
              </a:rPr>
              <a:t>Recordkeeping Survey, July 2022.</a:t>
            </a:r>
          </a:p>
        </p:txBody>
      </p:sp>
      <p:sp>
        <p:nvSpPr>
          <p:cNvPr id="10" name="Slide Number Placeholder 9">
            <a:extLst>
              <a:ext uri="{FF2B5EF4-FFF2-40B4-BE49-F238E27FC236}">
                <a16:creationId xmlns:a16="http://schemas.microsoft.com/office/drawing/2014/main" id="{6D7ABDF7-3ECE-4937-0418-D7F9C74852E9}"/>
              </a:ext>
            </a:extLst>
          </p:cNvPr>
          <p:cNvSpPr>
            <a:spLocks noGrp="1"/>
          </p:cNvSpPr>
          <p:nvPr>
            <p:ph type="sldNum" sz="quarter" idx="4"/>
          </p:nvPr>
        </p:nvSpPr>
        <p:spPr/>
        <p:txBody>
          <a:bodyPr/>
          <a:lstStyle/>
          <a:p>
            <a:fld id="{13CF28CE-A392-6E4E-B8A8-233A7BF58CFD}" type="slidenum">
              <a:rPr lang="en-US" smtClean="0"/>
              <a:pPr/>
              <a:t>26</a:t>
            </a:fld>
            <a:endParaRPr lang="en-US"/>
          </a:p>
        </p:txBody>
      </p:sp>
    </p:spTree>
    <p:extLst>
      <p:ext uri="{BB962C8B-B14F-4D97-AF65-F5344CB8AC3E}">
        <p14:creationId xmlns:p14="http://schemas.microsoft.com/office/powerpoint/2010/main" val="277695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768350"/>
            <a:ext cx="10972800" cy="2852737"/>
          </a:xfrm>
        </p:spPr>
        <p:txBody>
          <a:bodyPr anchor="b">
            <a:normAutofit/>
          </a:bodyPr>
          <a:lstStyle/>
          <a:p>
            <a:r>
              <a:rPr lang="en-US"/>
              <a:t>Thank you</a:t>
            </a:r>
          </a:p>
        </p:txBody>
      </p:sp>
    </p:spTree>
    <p:extLst>
      <p:ext uri="{BB962C8B-B14F-4D97-AF65-F5344CB8AC3E}">
        <p14:creationId xmlns:p14="http://schemas.microsoft.com/office/powerpoint/2010/main" val="224691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4294967295"/>
          </p:nvPr>
        </p:nvSpPr>
        <p:spPr>
          <a:xfrm>
            <a:off x="609600" y="381530"/>
            <a:ext cx="10363200" cy="5741987"/>
          </a:xfrm>
        </p:spPr>
        <p:txBody>
          <a:bodyPr vert="horz" lIns="121920" tIns="60960" rIns="121920" bIns="60960" rtlCol="0" anchor="b">
            <a:normAutofit/>
          </a:bodyPr>
          <a:lstStyle/>
          <a:p>
            <a:pPr marL="0" indent="0">
              <a:lnSpc>
                <a:spcPct val="120000"/>
              </a:lnSpc>
              <a:spcBef>
                <a:spcPts val="800"/>
              </a:spcBef>
              <a:spcAft>
                <a:spcPts val="800"/>
              </a:spcAft>
              <a:buNone/>
            </a:pPr>
            <a:r>
              <a:rPr lang="en-US" sz="1200" b="1" dirty="0">
                <a:solidFill>
                  <a:schemeClr val="bg1"/>
                </a:solidFill>
                <a:latin typeface="FS Elliot Pro" panose="02000503040000020004" pitchFamily="50" charset="0"/>
                <a:cs typeface="Arial" panose="020B0604020202020204" pitchFamily="34" charset="0"/>
              </a:rPr>
              <a:t>Before investing, carefully consider the investment option objectives, risks, charges, and expenses. Contact a financial professional or visit principal.com for a prospectus or, if available, a summary prospectus containing this and other information. Please read it carefully before investing. </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The subject matter in this communication is educational only and provided with the understanding that Principal</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is not rendering legal, accounting, investment, or tax advice. You should consult with appropriate counsel, financial professionals, and other advisors on all matters pertaining to legal, tax, investment, or accounting obligations and requirements. </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Insurance products issued by Principal National Life Insurance Company (except in NY) and Principal Life Insurance Company</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Plan administrative services provided through Principal Life Insurance Company</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Principal Funds, Inc. is distributed by Principal Funds Distributor, Inc. Securities offered through Principal Securities, Inc., member SIPC and/or independent broker/dealers. Referenced companies are members of the Principal Financial Group</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Des Moines, IA 50392.</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Principal</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Principal Financial Group</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 </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For Registered Representative Information only.  Not for use with the general public.</a:t>
            </a:r>
          </a:p>
          <a:p>
            <a:pPr marL="0" indent="0">
              <a:buNone/>
            </a:pPr>
            <a:r>
              <a:rPr lang="en-US" sz="1000" dirty="0">
                <a:solidFill>
                  <a:schemeClr val="bg1"/>
                </a:solidFill>
                <a:cs typeface="Arial"/>
              </a:rPr>
              <a:t>BB11425-06  |  08/2023  |  3051367-082023  |  </a:t>
            </a:r>
            <a:r>
              <a:rPr lang="en-US" sz="1000" dirty="0">
                <a:solidFill>
                  <a:schemeClr val="bg1"/>
                </a:solidFill>
                <a:latin typeface="FS Elliot Pro" panose="02000503040000020004" pitchFamily="50" charset="0"/>
                <a:cs typeface="Arial" panose="020B0604020202020204" pitchFamily="34" charset="0"/>
              </a:rPr>
              <a:t>Copyright © 2023 Principal Financial Services, Inc.</a:t>
            </a:r>
          </a:p>
          <a:p>
            <a:pPr marL="0" indent="0">
              <a:spcBef>
                <a:spcPts val="800"/>
              </a:spcBef>
              <a:buNone/>
            </a:pPr>
            <a:endParaRPr lang="en-US" sz="1000" i="1" dirty="0">
              <a:solidFill>
                <a:schemeClr val="bg1"/>
              </a:solidFill>
              <a:latin typeface="FS Elliot Pro" panose="02000503040000020004" pitchFamily="50" charset="0"/>
            </a:endParaRPr>
          </a:p>
        </p:txBody>
      </p:sp>
      <p:sp>
        <p:nvSpPr>
          <p:cNvPr id="2" name="Slide Number Placeholder 1">
            <a:extLst>
              <a:ext uri="{FF2B5EF4-FFF2-40B4-BE49-F238E27FC236}">
                <a16:creationId xmlns:a16="http://schemas.microsoft.com/office/drawing/2014/main" id="{770B1BE7-DB28-67F2-7C55-0ACA5905350D}"/>
              </a:ext>
            </a:extLst>
          </p:cNvPr>
          <p:cNvSpPr>
            <a:spLocks noGrp="1"/>
          </p:cNvSpPr>
          <p:nvPr>
            <p:ph type="sldNum" sz="quarter" idx="4"/>
          </p:nvPr>
        </p:nvSpPr>
        <p:spPr/>
        <p:txBody>
          <a:bodyPr/>
          <a:lstStyle/>
          <a:p>
            <a:fld id="{13CF28CE-A392-6E4E-B8A8-233A7BF58CFD}" type="slidenum">
              <a:rPr lang="en-US" smtClean="0"/>
              <a:pPr/>
              <a:t>28</a:t>
            </a:fld>
            <a:endParaRPr lang="en-US"/>
          </a:p>
        </p:txBody>
      </p:sp>
    </p:spTree>
    <p:extLst>
      <p:ext uri="{BB962C8B-B14F-4D97-AF65-F5344CB8AC3E}">
        <p14:creationId xmlns:p14="http://schemas.microsoft.com/office/powerpoint/2010/main" val="416362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FS Elliot Pro" panose="02000503040000020004" pitchFamily="50" charset="0"/>
                <a:cs typeface="Arial" panose="020B0604020202020204" pitchFamily="34" charset="0"/>
              </a:rPr>
              <a:t>Keep your key employees satisfied </a:t>
            </a:r>
          </a:p>
        </p:txBody>
      </p:sp>
      <p:sp>
        <p:nvSpPr>
          <p:cNvPr id="3" name="Content Placeholder 2"/>
          <p:cNvSpPr>
            <a:spLocks noGrp="1"/>
          </p:cNvSpPr>
          <p:nvPr>
            <p:ph idx="4294967295"/>
          </p:nvPr>
        </p:nvSpPr>
        <p:spPr>
          <a:xfrm>
            <a:off x="588335" y="1852613"/>
            <a:ext cx="8879515" cy="4827587"/>
          </a:xfrm>
        </p:spPr>
        <p:txBody>
          <a:bodyPr vert="horz" lIns="0" tIns="0" rIns="0" bIns="0" rtlCol="0" anchor="t">
            <a:normAutofit/>
          </a:bodyPr>
          <a:lstStyle/>
          <a:p>
            <a:pPr marL="0" indent="0">
              <a:spcBef>
                <a:spcPts val="800"/>
              </a:spcBef>
              <a:buNone/>
            </a:pPr>
            <a:r>
              <a:rPr lang="en-US" sz="2000">
                <a:solidFill>
                  <a:srgbClr val="23273F"/>
                </a:solidFill>
                <a:latin typeface="FS Elliot Pro Light"/>
                <a:cs typeface="Arial"/>
              </a:rPr>
              <a:t>What can you do now to help ensure your top talent remains committed to you—and not the competition? Enhance your benefits package with a </a:t>
            </a:r>
            <a:r>
              <a:rPr lang="en-US" sz="2000" b="1">
                <a:solidFill>
                  <a:srgbClr val="23273F"/>
                </a:solidFill>
                <a:latin typeface="FS Elliot Pro Light"/>
                <a:cs typeface="Arial"/>
              </a:rPr>
              <a:t>457(b) and/or 457(f) plan</a:t>
            </a:r>
            <a:r>
              <a:rPr lang="en-US" sz="2000">
                <a:solidFill>
                  <a:srgbClr val="23273F"/>
                </a:solidFill>
                <a:latin typeface="FS Elliot Pro Light"/>
                <a:cs typeface="Arial"/>
              </a:rPr>
              <a:t>. These plans can give you a competitive advantage by:</a:t>
            </a:r>
          </a:p>
          <a:p>
            <a:pPr>
              <a:spcBef>
                <a:spcPts val="800"/>
              </a:spcBef>
            </a:pPr>
            <a:r>
              <a:rPr lang="en-US" sz="2000">
                <a:solidFill>
                  <a:srgbClr val="23273F"/>
                </a:solidFill>
                <a:latin typeface="FS Elliot Pro Light" panose="02000503040000020004" pitchFamily="50" charset="0"/>
                <a:cs typeface="Arial" panose="020B0604020202020204" pitchFamily="34" charset="0"/>
              </a:rPr>
              <a:t>Encouraging the best employees to join your organization as it grows.</a:t>
            </a:r>
          </a:p>
          <a:p>
            <a:pPr>
              <a:spcBef>
                <a:spcPts val="800"/>
              </a:spcBef>
            </a:pPr>
            <a:r>
              <a:rPr lang="en-US" sz="2000">
                <a:solidFill>
                  <a:srgbClr val="23273F"/>
                </a:solidFill>
                <a:latin typeface="FS Elliot Pro Light" panose="02000503040000020004" pitchFamily="50" charset="0"/>
                <a:cs typeface="Arial" panose="020B0604020202020204" pitchFamily="34" charset="0"/>
              </a:rPr>
              <a:t>Keeping your key employees satisfied and motivated for the long term.</a:t>
            </a:r>
          </a:p>
          <a:p>
            <a:pPr>
              <a:spcBef>
                <a:spcPts val="800"/>
              </a:spcBef>
            </a:pPr>
            <a:r>
              <a:rPr lang="en-US" sz="2000">
                <a:solidFill>
                  <a:srgbClr val="23273F"/>
                </a:solidFill>
                <a:latin typeface="FS Elliot Pro Light" panose="02000503040000020004" pitchFamily="50" charset="0"/>
                <a:cs typeface="Arial" panose="020B0604020202020204" pitchFamily="34" charset="0"/>
              </a:rPr>
              <a:t>Rewarding them for reaching goals.</a:t>
            </a:r>
          </a:p>
          <a:p>
            <a:pPr>
              <a:spcBef>
                <a:spcPts val="800"/>
              </a:spcBef>
            </a:pPr>
            <a:r>
              <a:rPr lang="en-US" sz="2000">
                <a:solidFill>
                  <a:srgbClr val="23273F"/>
                </a:solidFill>
                <a:latin typeface="FS Elliot Pro Light" panose="02000503040000020004" pitchFamily="50" charset="0"/>
                <a:cs typeface="Arial" panose="020B0604020202020204" pitchFamily="34" charset="0"/>
              </a:rPr>
              <a:t>Helping employees bridge the retirement gap resulting from 401(k) or 403(b) plan testing and limitations.</a:t>
            </a:r>
          </a:p>
        </p:txBody>
      </p:sp>
      <p:sp>
        <p:nvSpPr>
          <p:cNvPr id="4" name="Slide Number Placeholder 3">
            <a:extLst>
              <a:ext uri="{FF2B5EF4-FFF2-40B4-BE49-F238E27FC236}">
                <a16:creationId xmlns:a16="http://schemas.microsoft.com/office/drawing/2014/main" id="{A9091BAA-24DA-E414-271D-F29C8DA6B0D5}"/>
              </a:ext>
            </a:extLst>
          </p:cNvPr>
          <p:cNvSpPr>
            <a:spLocks noGrp="1"/>
          </p:cNvSpPr>
          <p:nvPr>
            <p:ph type="sldNum" sz="quarter" idx="4"/>
          </p:nvPr>
        </p:nvSpPr>
        <p:spPr/>
        <p:txBody>
          <a:bodyPr/>
          <a:lstStyle/>
          <a:p>
            <a:fld id="{13CF28CE-A392-6E4E-B8A8-233A7BF58CFD}" type="slidenum">
              <a:rPr lang="en-US" smtClean="0"/>
              <a:pPr/>
              <a:t>3</a:t>
            </a:fld>
            <a:endParaRPr lang="en-US"/>
          </a:p>
        </p:txBody>
      </p:sp>
    </p:spTree>
    <p:extLst>
      <p:ext uri="{BB962C8B-B14F-4D97-AF65-F5344CB8AC3E}">
        <p14:creationId xmlns:p14="http://schemas.microsoft.com/office/powerpoint/2010/main" val="372451455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587374" y="2435705"/>
            <a:ext cx="3315885" cy="457200"/>
          </a:xfrm>
        </p:spPr>
        <p:txBody>
          <a:bodyPr/>
          <a:lstStyle/>
          <a:p>
            <a:r>
              <a:rPr lang="en-US"/>
              <a:t>Findings in today’s market*</a:t>
            </a:r>
            <a:br>
              <a:rPr lang="en-US"/>
            </a:br>
            <a:br>
              <a:rPr lang="en-US"/>
            </a:br>
            <a:r>
              <a:rPr lang="en-US" sz="1800">
                <a:solidFill>
                  <a:schemeClr val="tx1"/>
                </a:solidFill>
              </a:rPr>
              <a:t>From plan sponsors with existing deferred comp plans</a:t>
            </a:r>
            <a:br>
              <a:rPr lang="en-US"/>
            </a:br>
            <a:r>
              <a:rPr lang="en-US"/>
              <a:t> </a:t>
            </a:r>
          </a:p>
        </p:txBody>
      </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4</a:t>
            </a:fld>
            <a:endParaRPr lang="en-US"/>
          </a:p>
        </p:txBody>
      </p:sp>
      <p:sp>
        <p:nvSpPr>
          <p:cNvPr id="12" name="TextBox 11">
            <a:extLst>
              <a:ext uri="{FF2B5EF4-FFF2-40B4-BE49-F238E27FC236}">
                <a16:creationId xmlns:a16="http://schemas.microsoft.com/office/drawing/2014/main" id="{35C02411-E0FD-404F-A61B-4B6D42F69333}"/>
              </a:ext>
            </a:extLst>
          </p:cNvPr>
          <p:cNvSpPr txBox="1"/>
          <p:nvPr/>
        </p:nvSpPr>
        <p:spPr>
          <a:xfrm>
            <a:off x="5330260" y="1946046"/>
            <a:ext cx="2423885" cy="1015663"/>
          </a:xfrm>
          <a:prstGeom prst="rect">
            <a:avLst/>
          </a:prstGeom>
          <a:noFill/>
        </p:spPr>
        <p:txBody>
          <a:bodyPr wrap="square" lIns="0" tIns="0" rIns="0" bIns="0" rtlCol="0">
            <a:noAutofit/>
          </a:bodyPr>
          <a:lstStyle/>
          <a:p>
            <a:pPr>
              <a:lnSpc>
                <a:spcPct val="120000"/>
              </a:lnSpc>
            </a:pPr>
            <a:r>
              <a:rPr lang="en-US" sz="2000" b="1">
                <a:solidFill>
                  <a:schemeClr val="bg1"/>
                </a:solidFill>
                <a:latin typeface="FS Elliot Pro Light" panose="02000503040000020004" pitchFamily="2" charset="0"/>
              </a:rPr>
              <a:t>77% </a:t>
            </a:r>
            <a:r>
              <a:rPr lang="en-US" sz="2000">
                <a:solidFill>
                  <a:schemeClr val="bg1"/>
                </a:solidFill>
                <a:latin typeface="FS Elliot Pro Light" panose="02000503040000020004" pitchFamily="2" charset="0"/>
              </a:rPr>
              <a:t>concerned about losing key employees</a:t>
            </a:r>
          </a:p>
        </p:txBody>
      </p:sp>
      <p:sp>
        <p:nvSpPr>
          <p:cNvPr id="13" name="TextBox 12">
            <a:extLst>
              <a:ext uri="{FF2B5EF4-FFF2-40B4-BE49-F238E27FC236}">
                <a16:creationId xmlns:a16="http://schemas.microsoft.com/office/drawing/2014/main" id="{14D21B6E-8F06-774E-8209-50CCC8407A13}"/>
              </a:ext>
            </a:extLst>
          </p:cNvPr>
          <p:cNvSpPr txBox="1"/>
          <p:nvPr/>
        </p:nvSpPr>
        <p:spPr>
          <a:xfrm>
            <a:off x="8686804" y="1931532"/>
            <a:ext cx="2423885" cy="1015663"/>
          </a:xfrm>
          <a:prstGeom prst="rect">
            <a:avLst/>
          </a:prstGeom>
          <a:noFill/>
        </p:spPr>
        <p:txBody>
          <a:bodyPr wrap="square" lIns="0" tIns="0" rIns="0" bIns="0" rtlCol="0">
            <a:noAutofit/>
          </a:bodyPr>
          <a:lstStyle/>
          <a:p>
            <a:pPr>
              <a:lnSpc>
                <a:spcPct val="120000"/>
              </a:lnSpc>
            </a:pPr>
            <a:r>
              <a:rPr lang="en-US" sz="2000" b="1">
                <a:solidFill>
                  <a:schemeClr val="bg1"/>
                </a:solidFill>
                <a:latin typeface="FS Elliot Pro Light" panose="02000503040000020004" pitchFamily="2" charset="0"/>
              </a:rPr>
              <a:t>94% </a:t>
            </a:r>
            <a:r>
              <a:rPr lang="en-US" sz="2000">
                <a:solidFill>
                  <a:schemeClr val="bg1"/>
                </a:solidFill>
                <a:latin typeface="FS Elliot Pro Light" panose="02000503040000020004" pitchFamily="2" charset="0"/>
              </a:rPr>
              <a:t>concerned about attracting key employees</a:t>
            </a:r>
          </a:p>
        </p:txBody>
      </p:sp>
      <p:sp>
        <p:nvSpPr>
          <p:cNvPr id="16" name="TextBox 15">
            <a:extLst>
              <a:ext uri="{FF2B5EF4-FFF2-40B4-BE49-F238E27FC236}">
                <a16:creationId xmlns:a16="http://schemas.microsoft.com/office/drawing/2014/main" id="{902500C3-1AF3-B848-BA6B-753B11E4935B}"/>
              </a:ext>
            </a:extLst>
          </p:cNvPr>
          <p:cNvSpPr txBox="1"/>
          <p:nvPr/>
        </p:nvSpPr>
        <p:spPr>
          <a:xfrm>
            <a:off x="5330260" y="3987743"/>
            <a:ext cx="2733085" cy="1015663"/>
          </a:xfrm>
          <a:prstGeom prst="rect">
            <a:avLst/>
          </a:prstGeom>
          <a:noFill/>
        </p:spPr>
        <p:txBody>
          <a:bodyPr wrap="square" lIns="0" tIns="0" rIns="0" bIns="0" rtlCol="0">
            <a:noAutofit/>
          </a:bodyPr>
          <a:lstStyle/>
          <a:p>
            <a:pPr>
              <a:lnSpc>
                <a:spcPct val="120000"/>
              </a:lnSpc>
            </a:pPr>
            <a:r>
              <a:rPr lang="en-US" sz="2000">
                <a:solidFill>
                  <a:schemeClr val="bg1"/>
                </a:solidFill>
                <a:latin typeface="FS Elliot Pro Light" panose="02000503040000020004" pitchFamily="2" charset="0"/>
              </a:rPr>
              <a:t>Primary reason for employer contributions:</a:t>
            </a:r>
            <a:br>
              <a:rPr lang="en-US" sz="2000">
                <a:solidFill>
                  <a:schemeClr val="bg1"/>
                </a:solidFill>
                <a:latin typeface="FS Elliot Pro Light" panose="02000503040000020004" pitchFamily="2" charset="0"/>
              </a:rPr>
            </a:br>
            <a:r>
              <a:rPr lang="en-US" sz="2000" b="1">
                <a:solidFill>
                  <a:schemeClr val="bg1"/>
                </a:solidFill>
                <a:latin typeface="FS Elliot Pro Light" panose="02000503040000020004" pitchFamily="2" charset="0"/>
              </a:rPr>
              <a:t>Retention</a:t>
            </a:r>
            <a:r>
              <a:rPr lang="en-US" sz="2000">
                <a:solidFill>
                  <a:schemeClr val="bg1"/>
                </a:solidFill>
                <a:latin typeface="FS Elliot Pro Light" panose="02000503040000020004" pitchFamily="2" charset="0"/>
              </a:rPr>
              <a:t> </a:t>
            </a:r>
          </a:p>
        </p:txBody>
      </p:sp>
      <p:sp>
        <p:nvSpPr>
          <p:cNvPr id="17" name="TextBox 16">
            <a:extLst>
              <a:ext uri="{FF2B5EF4-FFF2-40B4-BE49-F238E27FC236}">
                <a16:creationId xmlns:a16="http://schemas.microsoft.com/office/drawing/2014/main" id="{5076641F-C53E-2B42-8A12-8D8F32862816}"/>
              </a:ext>
            </a:extLst>
          </p:cNvPr>
          <p:cNvSpPr txBox="1"/>
          <p:nvPr/>
        </p:nvSpPr>
        <p:spPr>
          <a:xfrm>
            <a:off x="8686804" y="3973229"/>
            <a:ext cx="2423885" cy="1015663"/>
          </a:xfrm>
          <a:prstGeom prst="rect">
            <a:avLst/>
          </a:prstGeom>
          <a:noFill/>
        </p:spPr>
        <p:txBody>
          <a:bodyPr wrap="square" lIns="0" tIns="0" rIns="0" bIns="0" rtlCol="0">
            <a:noAutofit/>
          </a:bodyPr>
          <a:lstStyle/>
          <a:p>
            <a:pPr>
              <a:lnSpc>
                <a:spcPct val="120000"/>
              </a:lnSpc>
            </a:pPr>
            <a:r>
              <a:rPr lang="en-US" sz="2000">
                <a:solidFill>
                  <a:schemeClr val="bg1"/>
                </a:solidFill>
                <a:latin typeface="FS Elliot Pro Light" panose="02000503040000020004" pitchFamily="2" charset="0"/>
              </a:rPr>
              <a:t>Use of plan:</a:t>
            </a:r>
          </a:p>
          <a:p>
            <a:pPr marL="342900" indent="-342900">
              <a:lnSpc>
                <a:spcPct val="120000"/>
              </a:lnSpc>
              <a:buFont typeface="Arial" panose="020B0604020202020204" pitchFamily="34" charset="0"/>
              <a:buChar char="•"/>
            </a:pPr>
            <a:r>
              <a:rPr lang="en-US" sz="2000" b="1">
                <a:solidFill>
                  <a:schemeClr val="bg1"/>
                </a:solidFill>
                <a:latin typeface="FS Elliot Pro Light" panose="02000503040000020004" pitchFamily="2" charset="0"/>
              </a:rPr>
              <a:t>59%</a:t>
            </a:r>
            <a:r>
              <a:rPr lang="en-US" sz="2000">
                <a:solidFill>
                  <a:schemeClr val="bg1"/>
                </a:solidFill>
                <a:latin typeface="FS Elliot Pro Light" panose="02000503040000020004" pitchFamily="2" charset="0"/>
              </a:rPr>
              <a:t> recruiting</a:t>
            </a:r>
          </a:p>
          <a:p>
            <a:pPr marL="342900" indent="-342900">
              <a:lnSpc>
                <a:spcPct val="120000"/>
              </a:lnSpc>
              <a:buFont typeface="Arial" panose="020B0604020202020204" pitchFamily="34" charset="0"/>
              <a:buChar char="•"/>
            </a:pPr>
            <a:r>
              <a:rPr lang="en-US" sz="2000" b="1">
                <a:solidFill>
                  <a:schemeClr val="bg1"/>
                </a:solidFill>
                <a:latin typeface="FS Elliot Pro Light" panose="02000503040000020004" pitchFamily="2" charset="0"/>
              </a:rPr>
              <a:t>66%</a:t>
            </a:r>
            <a:r>
              <a:rPr lang="en-US" sz="2000">
                <a:solidFill>
                  <a:schemeClr val="bg1"/>
                </a:solidFill>
                <a:latin typeface="FS Elliot Pro Light" panose="02000503040000020004" pitchFamily="2" charset="0"/>
              </a:rPr>
              <a:t> retention</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330260"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86804"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330260"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853BEE4-5972-24C6-E2AD-CCF6F37B3DB9}"/>
              </a:ext>
            </a:extLst>
          </p:cNvPr>
          <p:cNvSpPr>
            <a:spLocks noChangeArrowheads="1"/>
          </p:cNvSpPr>
          <p:nvPr/>
        </p:nvSpPr>
        <p:spPr bwMode="auto">
          <a:xfrm>
            <a:off x="5200921" y="6452787"/>
            <a:ext cx="701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r>
              <a:rPr lang="en-US" sz="1200">
                <a:solidFill>
                  <a:schemeClr val="bg1"/>
                </a:solidFill>
                <a:latin typeface="FS Elliot Pro" panose="02000503040000020004" pitchFamily="50" charset="0"/>
                <a:cs typeface="Arial" panose="020B0604020202020204" pitchFamily="34" charset="0"/>
              </a:rPr>
              <a:t>* 2022 Trends in Nonqualified Deferred Compensation, conducted by Principal. </a:t>
            </a:r>
          </a:p>
        </p:txBody>
      </p:sp>
    </p:spTree>
    <p:extLst>
      <p:ext uri="{BB962C8B-B14F-4D97-AF65-F5344CB8AC3E}">
        <p14:creationId xmlns:p14="http://schemas.microsoft.com/office/powerpoint/2010/main" val="172569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71500" y="768350"/>
            <a:ext cx="10972800" cy="800806"/>
          </a:xfrm>
        </p:spPr>
        <p:txBody>
          <a:bodyPr/>
          <a:lstStyle/>
          <a:p>
            <a:r>
              <a:rPr lang="en-US" sz="4400"/>
              <a:t>Helping you choose a plan to fit your needs</a:t>
            </a:r>
          </a:p>
        </p:txBody>
      </p:sp>
      <p:sp>
        <p:nvSpPr>
          <p:cNvPr id="6" name="Content Placeholder 2">
            <a:extLst>
              <a:ext uri="{FF2B5EF4-FFF2-40B4-BE49-F238E27FC236}">
                <a16:creationId xmlns:a16="http://schemas.microsoft.com/office/drawing/2014/main" id="{BBE9833B-A00A-45FF-B3A8-9D327C8C5688}"/>
              </a:ext>
            </a:extLst>
          </p:cNvPr>
          <p:cNvSpPr txBox="1">
            <a:spLocks/>
          </p:cNvSpPr>
          <p:nvPr/>
        </p:nvSpPr>
        <p:spPr>
          <a:xfrm>
            <a:off x="1392352" y="2019300"/>
            <a:ext cx="4448009" cy="3702755"/>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800" b="0" i="0" kern="1200">
                <a:solidFill>
                  <a:schemeClr val="bg1"/>
                </a:solidFill>
                <a:latin typeface="FS Elliot Pro Light"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000" b="0" i="0" kern="1200">
                <a:solidFill>
                  <a:schemeClr val="tx1">
                    <a:tint val="75000"/>
                  </a:schemeClr>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1800" b="0" i="0" kern="1200">
                <a:solidFill>
                  <a:schemeClr val="tx1">
                    <a:tint val="75000"/>
                  </a:schemeClr>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75000"/>
                  </a:schemeClr>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75000"/>
                  </a:schemeClr>
                </a:solidFill>
                <a:latin typeface="FS Elliot Pro Light" panose="0200050304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ts val="1800"/>
              </a:spcAft>
            </a:pPr>
            <a:r>
              <a:rPr lang="en-US" sz="2400" b="1">
                <a:latin typeface="FS Elliot Pro" panose="02000503040000020004" pitchFamily="2" charset="0"/>
                <a:cs typeface="Arial" panose="020B0604020202020204" pitchFamily="34" charset="0"/>
              </a:rPr>
              <a:t>Discover. </a:t>
            </a:r>
            <a:r>
              <a:rPr lang="en-US" sz="2400">
                <a:latin typeface="+mj-lt"/>
                <a:cs typeface="Arial" panose="020B0604020202020204" pitchFamily="34" charset="0"/>
              </a:rPr>
              <a:t>Identify the issues your organization wants to resolve and what you want to achieve.</a:t>
            </a:r>
          </a:p>
          <a:p>
            <a:pPr>
              <a:spcAft>
                <a:spcPts val="1800"/>
              </a:spcAft>
            </a:pPr>
            <a:r>
              <a:rPr lang="en-US" sz="2400" b="1">
                <a:latin typeface="FS Elliot Pro" panose="02000503040000020004" pitchFamily="2" charset="0"/>
                <a:cs typeface="Arial" panose="020B0604020202020204" pitchFamily="34" charset="0"/>
              </a:rPr>
              <a:t>Solve. </a:t>
            </a:r>
            <a:r>
              <a:rPr lang="en-US" sz="2400">
                <a:latin typeface="+mj-lt"/>
                <a:cs typeface="Arial" panose="020B0604020202020204" pitchFamily="34" charset="0"/>
              </a:rPr>
              <a:t>Learn how this plan can help solve your business challenges and achieve your objectives.</a:t>
            </a:r>
          </a:p>
          <a:p>
            <a:pPr>
              <a:spcAft>
                <a:spcPts val="1800"/>
              </a:spcAft>
            </a:pPr>
            <a:r>
              <a:rPr lang="en-US" sz="2400" b="1">
                <a:latin typeface="FS Elliot Pro" panose="02000503040000020004" pitchFamily="2" charset="0"/>
                <a:cs typeface="Arial" panose="020B0604020202020204" pitchFamily="34" charset="0"/>
              </a:rPr>
              <a:t>Design. </a:t>
            </a:r>
            <a:r>
              <a:rPr lang="en-US" sz="2400">
                <a:latin typeface="+mj-lt"/>
                <a:cs typeface="Arial" panose="020B0604020202020204" pitchFamily="34" charset="0"/>
              </a:rPr>
              <a:t>Use the plan’s flexibility to tailor a plan to your organization’s and participants' needs.</a:t>
            </a:r>
          </a:p>
        </p:txBody>
      </p:sp>
      <p:sp>
        <p:nvSpPr>
          <p:cNvPr id="8" name="Content Placeholder 5">
            <a:extLst>
              <a:ext uri="{FF2B5EF4-FFF2-40B4-BE49-F238E27FC236}">
                <a16:creationId xmlns:a16="http://schemas.microsoft.com/office/drawing/2014/main" id="{52D10203-D245-4C55-A23B-C720B3F47603}"/>
              </a:ext>
            </a:extLst>
          </p:cNvPr>
          <p:cNvSpPr txBox="1">
            <a:spLocks/>
          </p:cNvSpPr>
          <p:nvPr/>
        </p:nvSpPr>
        <p:spPr>
          <a:xfrm>
            <a:off x="7235293" y="2019300"/>
            <a:ext cx="4309007" cy="3035524"/>
          </a:xfrm>
          <a:prstGeom prst="rect">
            <a:avLst/>
          </a:prstGeom>
        </p:spPr>
        <p:txBody>
          <a:bodyPr>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200" b="1">
                <a:solidFill>
                  <a:schemeClr val="bg1"/>
                </a:solidFill>
                <a:latin typeface="FS Elliot Pro" panose="02000503040000020004" pitchFamily="2" charset="0"/>
                <a:cs typeface="Arial" panose="020B0604020202020204" pitchFamily="34" charset="0"/>
              </a:rPr>
              <a:t>Collaborate. </a:t>
            </a:r>
            <a:r>
              <a:rPr lang="en-US" sz="2200">
                <a:solidFill>
                  <a:schemeClr val="bg1"/>
                </a:solidFill>
                <a:latin typeface="+mn-lt"/>
                <a:cs typeface="Arial" panose="020B0604020202020204" pitchFamily="34" charset="0"/>
              </a:rPr>
              <a:t>Trust the service and expertise we’ll provide to you and your key employees every step of the way, year after year.</a:t>
            </a:r>
          </a:p>
          <a:p>
            <a:pPr marL="0" indent="0">
              <a:spcAft>
                <a:spcPts val="1800"/>
              </a:spcAft>
              <a:buNone/>
            </a:pPr>
            <a:r>
              <a:rPr lang="en-US" sz="2200" b="1">
                <a:solidFill>
                  <a:schemeClr val="bg1"/>
                </a:solidFill>
                <a:latin typeface="FS Elliot Pro" panose="02000503040000020004" pitchFamily="2" charset="0"/>
                <a:cs typeface="Arial" panose="020B0604020202020204" pitchFamily="34" charset="0"/>
              </a:rPr>
              <a:t>Stay current. </a:t>
            </a:r>
            <a:r>
              <a:rPr lang="en-US" sz="2200">
                <a:solidFill>
                  <a:schemeClr val="bg1"/>
                </a:solidFill>
                <a:latin typeface="+mn-lt"/>
                <a:cs typeface="Arial" panose="020B0604020202020204" pitchFamily="34" charset="0"/>
              </a:rPr>
              <a:t>Make changes to your plan as your organization’s needs and goals change.</a:t>
            </a:r>
          </a:p>
        </p:txBody>
      </p:sp>
      <p:pic>
        <p:nvPicPr>
          <p:cNvPr id="10" name="Graphic 9">
            <a:extLst>
              <a:ext uri="{FF2B5EF4-FFF2-40B4-BE49-F238E27FC236}">
                <a16:creationId xmlns:a16="http://schemas.microsoft.com/office/drawing/2014/main" id="{746654D9-A1AE-46E2-B80E-88A357AD09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7669" y="3823247"/>
            <a:ext cx="523636" cy="523636"/>
          </a:xfrm>
          <a:prstGeom prst="rect">
            <a:avLst/>
          </a:prstGeom>
        </p:spPr>
      </p:pic>
      <p:pic>
        <p:nvPicPr>
          <p:cNvPr id="11" name="Graphic 10">
            <a:extLst>
              <a:ext uri="{FF2B5EF4-FFF2-40B4-BE49-F238E27FC236}">
                <a16:creationId xmlns:a16="http://schemas.microsoft.com/office/drawing/2014/main" id="{2FC54211-DBAB-49D6-889C-D4B92E44E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3715" y="2019300"/>
            <a:ext cx="523636" cy="523636"/>
          </a:xfrm>
          <a:prstGeom prst="rect">
            <a:avLst/>
          </a:prstGeom>
        </p:spPr>
      </p:pic>
      <p:pic>
        <p:nvPicPr>
          <p:cNvPr id="12" name="Graphic 11" descr="Lightbulb outline">
            <a:extLst>
              <a:ext uri="{FF2B5EF4-FFF2-40B4-BE49-F238E27FC236}">
                <a16:creationId xmlns:a16="http://schemas.microsoft.com/office/drawing/2014/main" id="{6E444490-B5EF-40D9-AAC7-8BD79BDCD7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225" y="1950248"/>
            <a:ext cx="611845" cy="611845"/>
          </a:xfrm>
          <a:prstGeom prst="rect">
            <a:avLst/>
          </a:prstGeom>
        </p:spPr>
      </p:pic>
      <p:pic>
        <p:nvPicPr>
          <p:cNvPr id="14" name="Graphic 13" descr="Magnifying glass outline">
            <a:extLst>
              <a:ext uri="{FF2B5EF4-FFF2-40B4-BE49-F238E27FC236}">
                <a16:creationId xmlns:a16="http://schemas.microsoft.com/office/drawing/2014/main" id="{002C2F51-253E-4BA4-A073-9870EA53DC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0139" y="3240733"/>
            <a:ext cx="555960" cy="555960"/>
          </a:xfrm>
          <a:prstGeom prst="rect">
            <a:avLst/>
          </a:prstGeom>
        </p:spPr>
      </p:pic>
      <p:pic>
        <p:nvPicPr>
          <p:cNvPr id="15" name="Graphic 14">
            <a:extLst>
              <a:ext uri="{FF2B5EF4-FFF2-40B4-BE49-F238E27FC236}">
                <a16:creationId xmlns:a16="http://schemas.microsoft.com/office/drawing/2014/main" id="{1099D935-84DB-4FFA-9DC9-C85E71F10A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799" y="4508637"/>
            <a:ext cx="523636" cy="523636"/>
          </a:xfrm>
          <a:prstGeom prst="rect">
            <a:avLst/>
          </a:prstGeom>
        </p:spPr>
      </p:pic>
    </p:spTree>
    <p:extLst>
      <p:ext uri="{BB962C8B-B14F-4D97-AF65-F5344CB8AC3E}">
        <p14:creationId xmlns:p14="http://schemas.microsoft.com/office/powerpoint/2010/main" val="254126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a:t>	Discover</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206544" cy="1260257"/>
          </a:xfrm>
        </p:spPr>
        <p:txBody>
          <a:bodyPr/>
          <a:lstStyle/>
          <a:p>
            <a:r>
              <a:rPr lang="en-US"/>
              <a:t>Identify issues your organization wants to resolve and what you want to achieve </a:t>
            </a:r>
          </a:p>
        </p:txBody>
      </p:sp>
      <p:pic>
        <p:nvPicPr>
          <p:cNvPr id="4" name="Graphic 3" descr="Lightbulb outline">
            <a:extLst>
              <a:ext uri="{FF2B5EF4-FFF2-40B4-BE49-F238E27FC236}">
                <a16:creationId xmlns:a16="http://schemas.microsoft.com/office/drawing/2014/main" id="{EF0F7A20-D918-4F78-B501-82C9C355C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189" y="2712379"/>
            <a:ext cx="801326" cy="801326"/>
          </a:xfrm>
          <a:prstGeom prst="rect">
            <a:avLst/>
          </a:prstGeom>
        </p:spPr>
      </p:pic>
    </p:spTree>
    <p:extLst>
      <p:ext uri="{BB962C8B-B14F-4D97-AF65-F5344CB8AC3E}">
        <p14:creationId xmlns:p14="http://schemas.microsoft.com/office/powerpoint/2010/main" val="29059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78359"/>
            <a:ext cx="10972800" cy="531340"/>
          </a:xfrm>
        </p:spPr>
        <p:txBody>
          <a:bodyPr/>
          <a:lstStyle/>
          <a:p>
            <a:r>
              <a:rPr lang="en-US" sz="4400"/>
              <a:t>What are your organization’s goals?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4090516" y="1882820"/>
            <a:ext cx="8109269" cy="79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Attract the best employees as part of a competitive benefits package.</a:t>
            </a:r>
          </a:p>
        </p:txBody>
      </p:sp>
      <p:sp>
        <p:nvSpPr>
          <p:cNvPr id="17" name="Rectangle 16">
            <a:extLst>
              <a:ext uri="{FF2B5EF4-FFF2-40B4-BE49-F238E27FC236}">
                <a16:creationId xmlns:a16="http://schemas.microsoft.com/office/drawing/2014/main" id="{DA904A04-B5CB-524B-9BF0-A854F7F21FF8}"/>
              </a:ext>
            </a:extLst>
          </p:cNvPr>
          <p:cNvSpPr/>
          <p:nvPr/>
        </p:nvSpPr>
        <p:spPr>
          <a:xfrm>
            <a:off x="6199" y="1882820"/>
            <a:ext cx="4090180" cy="79213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a:latin typeface="FS Elliot Pro" panose="02000503040000020004" pitchFamily="2" charset="0"/>
              </a:rPr>
              <a:t>Recruit</a:t>
            </a:r>
          </a:p>
        </p:txBody>
      </p:sp>
      <p:sp>
        <p:nvSpPr>
          <p:cNvPr id="12" name="Rectangle 11">
            <a:extLst>
              <a:ext uri="{FF2B5EF4-FFF2-40B4-BE49-F238E27FC236}">
                <a16:creationId xmlns:a16="http://schemas.microsoft.com/office/drawing/2014/main" id="{6A45748C-7591-B346-8227-46F523490700}"/>
              </a:ext>
            </a:extLst>
          </p:cNvPr>
          <p:cNvSpPr/>
          <p:nvPr/>
        </p:nvSpPr>
        <p:spPr>
          <a:xfrm>
            <a:off x="4088930" y="2795638"/>
            <a:ext cx="8109269" cy="79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Encourage key employees to remain loyal to your organization.</a:t>
            </a:r>
          </a:p>
        </p:txBody>
      </p:sp>
      <p:sp>
        <p:nvSpPr>
          <p:cNvPr id="13" name="Rectangle 12">
            <a:extLst>
              <a:ext uri="{FF2B5EF4-FFF2-40B4-BE49-F238E27FC236}">
                <a16:creationId xmlns:a16="http://schemas.microsoft.com/office/drawing/2014/main" id="{7788EF89-5E45-EA44-81FE-47E963BCB639}"/>
              </a:ext>
            </a:extLst>
          </p:cNvPr>
          <p:cNvSpPr/>
          <p:nvPr/>
        </p:nvSpPr>
        <p:spPr>
          <a:xfrm>
            <a:off x="6199" y="2795638"/>
            <a:ext cx="4090180" cy="79213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a:latin typeface="FS Elliot Pro" panose="02000503040000020004" pitchFamily="2" charset="0"/>
              </a:rPr>
              <a:t>Retain</a:t>
            </a:r>
            <a:r>
              <a:rPr lang="en-US" b="1">
                <a:latin typeface="FS Elliot Pro" panose="02000503040000020004" pitchFamily="2" charset="0"/>
              </a:rPr>
              <a:t> </a:t>
            </a:r>
          </a:p>
        </p:txBody>
      </p:sp>
      <p:sp>
        <p:nvSpPr>
          <p:cNvPr id="14" name="Rectangle 13">
            <a:extLst>
              <a:ext uri="{FF2B5EF4-FFF2-40B4-BE49-F238E27FC236}">
                <a16:creationId xmlns:a16="http://schemas.microsoft.com/office/drawing/2014/main" id="{6EBEA85D-AF4B-D94C-86AB-80F7CA75CBF8}"/>
              </a:ext>
            </a:extLst>
          </p:cNvPr>
          <p:cNvSpPr/>
          <p:nvPr/>
        </p:nvSpPr>
        <p:spPr>
          <a:xfrm>
            <a:off x="4096379" y="3708456"/>
            <a:ext cx="8109269" cy="79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Provide performance-based contributions to achieve </a:t>
            </a:r>
            <a:br>
              <a:rPr lang="en-US">
                <a:solidFill>
                  <a:srgbClr val="333333"/>
                </a:solidFill>
                <a:latin typeface="FS Elliot Pro Light" panose="02000503040000020004" pitchFamily="2" charset="0"/>
              </a:rPr>
            </a:br>
            <a:r>
              <a:rPr lang="en-US">
                <a:solidFill>
                  <a:srgbClr val="333333"/>
                </a:solidFill>
                <a:latin typeface="FS Elliot Pro Light" panose="02000503040000020004" pitchFamily="2" charset="0"/>
              </a:rPr>
              <a:t>organizational goals.</a:t>
            </a:r>
          </a:p>
        </p:txBody>
      </p:sp>
      <p:sp>
        <p:nvSpPr>
          <p:cNvPr id="15" name="Rectangle 14">
            <a:extLst>
              <a:ext uri="{FF2B5EF4-FFF2-40B4-BE49-F238E27FC236}">
                <a16:creationId xmlns:a16="http://schemas.microsoft.com/office/drawing/2014/main" id="{D2FA4A7C-732C-9F48-9FAB-E5354DD6C84E}"/>
              </a:ext>
            </a:extLst>
          </p:cNvPr>
          <p:cNvSpPr/>
          <p:nvPr/>
        </p:nvSpPr>
        <p:spPr>
          <a:xfrm>
            <a:off x="6199" y="3708456"/>
            <a:ext cx="4090180" cy="79214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a:latin typeface="FS Elliot Pro" panose="02000503040000020004" pitchFamily="2" charset="0"/>
              </a:rPr>
              <a:t>Reward</a:t>
            </a:r>
          </a:p>
        </p:txBody>
      </p:sp>
      <p:sp>
        <p:nvSpPr>
          <p:cNvPr id="4" name="Rectangle 3">
            <a:extLst>
              <a:ext uri="{FF2B5EF4-FFF2-40B4-BE49-F238E27FC236}">
                <a16:creationId xmlns:a16="http://schemas.microsoft.com/office/drawing/2014/main" id="{E09F6E2B-97C6-1EEB-A769-4160C61FBE9F}"/>
              </a:ext>
            </a:extLst>
          </p:cNvPr>
          <p:cNvSpPr/>
          <p:nvPr/>
        </p:nvSpPr>
        <p:spPr>
          <a:xfrm>
            <a:off x="4088930" y="4623390"/>
            <a:ext cx="8109269" cy="79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Help your key employees save enough for retirement above </a:t>
            </a:r>
            <a:br>
              <a:rPr lang="en-US">
                <a:solidFill>
                  <a:srgbClr val="333333"/>
                </a:solidFill>
                <a:latin typeface="FS Elliot Pro Light" panose="02000503040000020004" pitchFamily="2" charset="0"/>
              </a:rPr>
            </a:br>
            <a:r>
              <a:rPr lang="en-US">
                <a:solidFill>
                  <a:srgbClr val="333333"/>
                </a:solidFill>
                <a:latin typeface="FS Elliot Pro Light" panose="02000503040000020004" pitchFamily="2" charset="0"/>
              </a:rPr>
              <a:t>what 401(k) or 403(b) plans allow.</a:t>
            </a:r>
          </a:p>
        </p:txBody>
      </p:sp>
      <p:sp>
        <p:nvSpPr>
          <p:cNvPr id="6" name="Rectangle 5">
            <a:extLst>
              <a:ext uri="{FF2B5EF4-FFF2-40B4-BE49-F238E27FC236}">
                <a16:creationId xmlns:a16="http://schemas.microsoft.com/office/drawing/2014/main" id="{E660FD9C-9E58-0172-0E05-6150BC7C75BF}"/>
              </a:ext>
            </a:extLst>
          </p:cNvPr>
          <p:cNvSpPr/>
          <p:nvPr/>
        </p:nvSpPr>
        <p:spPr>
          <a:xfrm>
            <a:off x="-1250" y="4623390"/>
            <a:ext cx="4090180" cy="79214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a:latin typeface="FS Elliot Pro" panose="02000503040000020004" pitchFamily="2" charset="0"/>
              </a:rPr>
              <a:t>Retire</a:t>
            </a:r>
          </a:p>
        </p:txBody>
      </p:sp>
      <p:sp>
        <p:nvSpPr>
          <p:cNvPr id="7" name="Slide Number Placeholder 6">
            <a:extLst>
              <a:ext uri="{FF2B5EF4-FFF2-40B4-BE49-F238E27FC236}">
                <a16:creationId xmlns:a16="http://schemas.microsoft.com/office/drawing/2014/main" id="{4A0E4728-BA80-ECBB-C84E-AACD341892D5}"/>
              </a:ext>
            </a:extLst>
          </p:cNvPr>
          <p:cNvSpPr>
            <a:spLocks noGrp="1"/>
          </p:cNvSpPr>
          <p:nvPr>
            <p:ph type="sldNum" sz="quarter" idx="4"/>
          </p:nvPr>
        </p:nvSpPr>
        <p:spPr/>
        <p:txBody>
          <a:bodyPr/>
          <a:lstStyle/>
          <a:p>
            <a:fld id="{13CF28CE-A392-6E4E-B8A8-233A7BF58CFD}" type="slidenum">
              <a:rPr lang="en-US" smtClean="0"/>
              <a:pPr/>
              <a:t>7</a:t>
            </a:fld>
            <a:endParaRPr lang="en-US"/>
          </a:p>
        </p:txBody>
      </p:sp>
    </p:spTree>
    <p:extLst>
      <p:ext uri="{BB962C8B-B14F-4D97-AF65-F5344CB8AC3E}">
        <p14:creationId xmlns:p14="http://schemas.microsoft.com/office/powerpoint/2010/main" val="319619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0715" y="6253417"/>
            <a:ext cx="9321800" cy="338554"/>
          </a:xfrm>
          <a:prstGeom prst="rect">
            <a:avLst/>
          </a:prstGeom>
        </p:spPr>
        <p:txBody>
          <a:bodyPr wrap="square">
            <a:spAutoFit/>
          </a:bodyPr>
          <a:lstStyle/>
          <a:p>
            <a:r>
              <a:rPr lang="en-US" sz="1600">
                <a:solidFill>
                  <a:srgbClr val="23273F"/>
                </a:solidFill>
                <a:latin typeface="FS Elliot Pro" panose="02000503040000020004" pitchFamily="50" charset="0"/>
                <a:cs typeface="Arial" panose="020B0604020202020204" pitchFamily="34" charset="0"/>
              </a:rPr>
              <a:t>* 2022 Trends in Nonqualified Deferred Compensation, conducted by Principal. </a:t>
            </a:r>
          </a:p>
        </p:txBody>
      </p:sp>
      <p:sp>
        <p:nvSpPr>
          <p:cNvPr id="6" name="Title 1"/>
          <p:cNvSpPr>
            <a:spLocks noGrp="1"/>
          </p:cNvSpPr>
          <p:nvPr>
            <p:ph type="title"/>
          </p:nvPr>
        </p:nvSpPr>
        <p:spPr>
          <a:xfrm>
            <a:off x="588334" y="617653"/>
            <a:ext cx="9483714" cy="457200"/>
          </a:xfrm>
        </p:spPr>
        <p:txBody>
          <a:bodyPr>
            <a:normAutofit fontScale="90000"/>
          </a:bodyPr>
          <a:lstStyle/>
          <a:p>
            <a:pPr>
              <a:lnSpc>
                <a:spcPct val="100000"/>
              </a:lnSpc>
            </a:pPr>
            <a:r>
              <a:rPr lang="en-US">
                <a:latin typeface="FS Elliot Pro" panose="02000503040000020004" pitchFamily="50" charset="0"/>
                <a:cs typeface="Arial" panose="020B0604020202020204" pitchFamily="34" charset="0"/>
              </a:rPr>
              <a:t>Why plan sponsors offer deferred comp plans*</a:t>
            </a:r>
          </a:p>
        </p:txBody>
      </p:sp>
      <p:sp>
        <p:nvSpPr>
          <p:cNvPr id="2" name="Slide Number Placeholder 1">
            <a:extLst>
              <a:ext uri="{FF2B5EF4-FFF2-40B4-BE49-F238E27FC236}">
                <a16:creationId xmlns:a16="http://schemas.microsoft.com/office/drawing/2014/main" id="{5A4E9234-0918-B74B-B0B9-172FD3E37E32}"/>
              </a:ext>
            </a:extLst>
          </p:cNvPr>
          <p:cNvSpPr>
            <a:spLocks noGrp="1"/>
          </p:cNvSpPr>
          <p:nvPr>
            <p:ph type="sldNum" sz="quarter" idx="4"/>
          </p:nvPr>
        </p:nvSpPr>
        <p:spPr/>
        <p:txBody>
          <a:bodyPr/>
          <a:lstStyle/>
          <a:p>
            <a:fld id="{13CF28CE-A392-6E4E-B8A8-233A7BF58CFD}" type="slidenum">
              <a:rPr lang="en-US" smtClean="0"/>
              <a:pPr/>
              <a:t>8</a:t>
            </a:fld>
            <a:endParaRPr lang="en-US"/>
          </a:p>
        </p:txBody>
      </p:sp>
      <p:grpSp>
        <p:nvGrpSpPr>
          <p:cNvPr id="16" name="Group 15">
            <a:extLst>
              <a:ext uri="{FF2B5EF4-FFF2-40B4-BE49-F238E27FC236}">
                <a16:creationId xmlns:a16="http://schemas.microsoft.com/office/drawing/2014/main" id="{C5110082-0671-BD25-EA0E-EFF5FA1B3666}"/>
              </a:ext>
            </a:extLst>
          </p:cNvPr>
          <p:cNvGrpSpPr/>
          <p:nvPr/>
        </p:nvGrpSpPr>
        <p:grpSpPr>
          <a:xfrm>
            <a:off x="1649968" y="2058247"/>
            <a:ext cx="8636507" cy="3479523"/>
            <a:chOff x="1906823" y="2008008"/>
            <a:chExt cx="7466764" cy="2952736"/>
          </a:xfrm>
        </p:grpSpPr>
        <p:pic>
          <p:nvPicPr>
            <p:cNvPr id="5" name="Picture 4">
              <a:extLst>
                <a:ext uri="{FF2B5EF4-FFF2-40B4-BE49-F238E27FC236}">
                  <a16:creationId xmlns:a16="http://schemas.microsoft.com/office/drawing/2014/main" id="{7466CD1D-7F1A-E7B1-9167-E6A6260BD2BA}"/>
                </a:ext>
              </a:extLst>
            </p:cNvPr>
            <p:cNvPicPr>
              <a:picLocks noChangeAspect="1"/>
            </p:cNvPicPr>
            <p:nvPr/>
          </p:nvPicPr>
          <p:blipFill>
            <a:blip r:embed="rId4"/>
            <a:stretch>
              <a:fillRect/>
            </a:stretch>
          </p:blipFill>
          <p:spPr>
            <a:xfrm>
              <a:off x="1906823" y="2008008"/>
              <a:ext cx="4620270" cy="1314633"/>
            </a:xfrm>
            <a:prstGeom prst="rect">
              <a:avLst/>
            </a:prstGeom>
          </p:spPr>
        </p:pic>
        <p:pic>
          <p:nvPicPr>
            <p:cNvPr id="9" name="Picture 8">
              <a:extLst>
                <a:ext uri="{FF2B5EF4-FFF2-40B4-BE49-F238E27FC236}">
                  <a16:creationId xmlns:a16="http://schemas.microsoft.com/office/drawing/2014/main" id="{CE614DD7-4D54-6975-4BCA-C4C66A6EE33B}"/>
                </a:ext>
              </a:extLst>
            </p:cNvPr>
            <p:cNvPicPr>
              <a:picLocks noChangeAspect="1"/>
            </p:cNvPicPr>
            <p:nvPr/>
          </p:nvPicPr>
          <p:blipFill rotWithShape="1">
            <a:blip r:embed="rId5"/>
            <a:srcRect b="53098"/>
            <a:stretch/>
          </p:blipFill>
          <p:spPr>
            <a:xfrm>
              <a:off x="7239689" y="2038152"/>
              <a:ext cx="2133898" cy="1157223"/>
            </a:xfrm>
            <a:prstGeom prst="rect">
              <a:avLst/>
            </a:prstGeom>
          </p:spPr>
        </p:pic>
        <p:pic>
          <p:nvPicPr>
            <p:cNvPr id="12" name="Picture 11">
              <a:extLst>
                <a:ext uri="{FF2B5EF4-FFF2-40B4-BE49-F238E27FC236}">
                  <a16:creationId xmlns:a16="http://schemas.microsoft.com/office/drawing/2014/main" id="{5168D254-01BC-A7BC-7090-FE827810161E}"/>
                </a:ext>
              </a:extLst>
            </p:cNvPr>
            <p:cNvPicPr>
              <a:picLocks noChangeAspect="1"/>
            </p:cNvPicPr>
            <p:nvPr/>
          </p:nvPicPr>
          <p:blipFill>
            <a:blip r:embed="rId6"/>
            <a:stretch>
              <a:fillRect/>
            </a:stretch>
          </p:blipFill>
          <p:spPr>
            <a:xfrm>
              <a:off x="2064723" y="3568018"/>
              <a:ext cx="2314898" cy="1162212"/>
            </a:xfrm>
            <a:prstGeom prst="rect">
              <a:avLst/>
            </a:prstGeom>
          </p:spPr>
        </p:pic>
        <p:pic>
          <p:nvPicPr>
            <p:cNvPr id="14" name="Picture 13">
              <a:extLst>
                <a:ext uri="{FF2B5EF4-FFF2-40B4-BE49-F238E27FC236}">
                  <a16:creationId xmlns:a16="http://schemas.microsoft.com/office/drawing/2014/main" id="{9E38B465-EB9D-81DD-5EB3-A659B0B52008}"/>
                </a:ext>
              </a:extLst>
            </p:cNvPr>
            <p:cNvPicPr>
              <a:picLocks noChangeAspect="1"/>
            </p:cNvPicPr>
            <p:nvPr/>
          </p:nvPicPr>
          <p:blipFill>
            <a:blip r:embed="rId7"/>
            <a:stretch>
              <a:fillRect/>
            </a:stretch>
          </p:blipFill>
          <p:spPr>
            <a:xfrm>
              <a:off x="4455006" y="3550847"/>
              <a:ext cx="2343477" cy="1409897"/>
            </a:xfrm>
            <a:prstGeom prst="rect">
              <a:avLst/>
            </a:prstGeom>
          </p:spPr>
        </p:pic>
        <p:pic>
          <p:nvPicPr>
            <p:cNvPr id="15" name="Picture 14">
              <a:extLst>
                <a:ext uri="{FF2B5EF4-FFF2-40B4-BE49-F238E27FC236}">
                  <a16:creationId xmlns:a16="http://schemas.microsoft.com/office/drawing/2014/main" id="{E5389B33-02E3-580E-062C-36694C63DCE8}"/>
                </a:ext>
              </a:extLst>
            </p:cNvPr>
            <p:cNvPicPr>
              <a:picLocks noChangeAspect="1"/>
            </p:cNvPicPr>
            <p:nvPr/>
          </p:nvPicPr>
          <p:blipFill rotWithShape="1">
            <a:blip r:embed="rId5"/>
            <a:srcRect t="47104"/>
            <a:stretch/>
          </p:blipFill>
          <p:spPr>
            <a:xfrm>
              <a:off x="7239689" y="3526714"/>
              <a:ext cx="2133898" cy="1305107"/>
            </a:xfrm>
            <a:prstGeom prst="rect">
              <a:avLst/>
            </a:prstGeom>
          </p:spPr>
        </p:pic>
      </p:grpSp>
    </p:spTree>
    <p:extLst>
      <p:ext uri="{BB962C8B-B14F-4D97-AF65-F5344CB8AC3E}">
        <p14:creationId xmlns:p14="http://schemas.microsoft.com/office/powerpoint/2010/main" val="168799702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43795"/>
            <a:ext cx="10972800" cy="680205"/>
          </a:xfrm>
        </p:spPr>
        <p:txBody>
          <a:bodyPr/>
          <a:lstStyle/>
          <a:p>
            <a:r>
              <a:rPr lang="en-US" sz="4400"/>
              <a:t>What are your key employees’ goals?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4084317" y="1857596"/>
            <a:ext cx="8109269" cy="90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Save beyond 401(k) or 403(b) plan limitations with employee deferrals </a:t>
            </a:r>
            <a:br>
              <a:rPr lang="en-US">
                <a:solidFill>
                  <a:srgbClr val="333333"/>
                </a:solidFill>
                <a:latin typeface="FS Elliot Pro Light" panose="02000503040000020004" pitchFamily="2" charset="0"/>
              </a:rPr>
            </a:br>
            <a:r>
              <a:rPr lang="en-US">
                <a:solidFill>
                  <a:srgbClr val="333333"/>
                </a:solidFill>
                <a:latin typeface="FS Elliot Pro Light" panose="02000503040000020004" pitchFamily="2" charset="0"/>
              </a:rPr>
              <a:t>or optional employer contributions.</a:t>
            </a:r>
          </a:p>
        </p:txBody>
      </p:sp>
      <p:sp>
        <p:nvSpPr>
          <p:cNvPr id="17" name="Rectangle 16">
            <a:extLst>
              <a:ext uri="{FF2B5EF4-FFF2-40B4-BE49-F238E27FC236}">
                <a16:creationId xmlns:a16="http://schemas.microsoft.com/office/drawing/2014/main" id="{DA904A04-B5CB-524B-9BF0-A854F7F21FF8}"/>
              </a:ext>
            </a:extLst>
          </p:cNvPr>
          <p:cNvSpPr/>
          <p:nvPr/>
        </p:nvSpPr>
        <p:spPr>
          <a:xfrm>
            <a:off x="0" y="1857596"/>
            <a:ext cx="4090180" cy="901493"/>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a:latin typeface="FS Elliot Pro" panose="02000503040000020004" pitchFamily="2" charset="0"/>
              </a:rPr>
              <a:t>Retirement savings</a:t>
            </a:r>
          </a:p>
        </p:txBody>
      </p:sp>
      <p:sp>
        <p:nvSpPr>
          <p:cNvPr id="2" name="Rectangle 1">
            <a:extLst>
              <a:ext uri="{FF2B5EF4-FFF2-40B4-BE49-F238E27FC236}">
                <a16:creationId xmlns:a16="http://schemas.microsoft.com/office/drawing/2014/main" id="{15C3E409-F74F-DE45-491F-1D9F7A8C296D}"/>
              </a:ext>
            </a:extLst>
          </p:cNvPr>
          <p:cNvSpPr/>
          <p:nvPr/>
        </p:nvSpPr>
        <p:spPr>
          <a:xfrm>
            <a:off x="4084317" y="2936689"/>
            <a:ext cx="8109269" cy="90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Help manage the impact of taxes using the plan's flexibility </a:t>
            </a:r>
            <a:br>
              <a:rPr lang="en-US">
                <a:solidFill>
                  <a:srgbClr val="333333"/>
                </a:solidFill>
                <a:latin typeface="FS Elliot Pro Light" panose="02000503040000020004" pitchFamily="2" charset="0"/>
              </a:rPr>
            </a:br>
            <a:r>
              <a:rPr lang="en-US">
                <a:solidFill>
                  <a:srgbClr val="333333"/>
                </a:solidFill>
                <a:latin typeface="FS Elliot Pro Light" panose="02000503040000020004" pitchFamily="2" charset="0"/>
              </a:rPr>
              <a:t>for when benefits are paid.</a:t>
            </a:r>
          </a:p>
        </p:txBody>
      </p:sp>
      <p:sp>
        <p:nvSpPr>
          <p:cNvPr id="3" name="Rectangle 2">
            <a:extLst>
              <a:ext uri="{FF2B5EF4-FFF2-40B4-BE49-F238E27FC236}">
                <a16:creationId xmlns:a16="http://schemas.microsoft.com/office/drawing/2014/main" id="{4D5A05DD-1DA2-D23D-39DA-063C9E33AEAF}"/>
              </a:ext>
            </a:extLst>
          </p:cNvPr>
          <p:cNvSpPr/>
          <p:nvPr/>
        </p:nvSpPr>
        <p:spPr>
          <a:xfrm>
            <a:off x="1586" y="2936689"/>
            <a:ext cx="4090180" cy="901493"/>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a:latin typeface="FS Elliot Pro" panose="02000503040000020004" pitchFamily="2" charset="0"/>
              </a:rPr>
              <a:t>Managing taxes </a:t>
            </a:r>
          </a:p>
        </p:txBody>
      </p:sp>
      <p:sp>
        <p:nvSpPr>
          <p:cNvPr id="4" name="Rectangle 3">
            <a:extLst>
              <a:ext uri="{FF2B5EF4-FFF2-40B4-BE49-F238E27FC236}">
                <a16:creationId xmlns:a16="http://schemas.microsoft.com/office/drawing/2014/main" id="{9B2D3DEB-ADC0-9DCA-396D-D06BDED96DC0}"/>
              </a:ext>
            </a:extLst>
          </p:cNvPr>
          <p:cNvSpPr/>
          <p:nvPr/>
        </p:nvSpPr>
        <p:spPr>
          <a:xfrm>
            <a:off x="4084317" y="4012688"/>
            <a:ext cx="8109269" cy="90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a:solidFill>
                  <a:srgbClr val="333333"/>
                </a:solidFill>
                <a:latin typeface="FS Elliot Pro Light" panose="02000503040000020004" pitchFamily="2" charset="0"/>
              </a:rPr>
              <a:t>Use employee deferrals or employer contributions from deferred </a:t>
            </a:r>
            <a:br>
              <a:rPr lang="en-US">
                <a:solidFill>
                  <a:srgbClr val="333333"/>
                </a:solidFill>
                <a:latin typeface="FS Elliot Pro Light" panose="02000503040000020004" pitchFamily="2" charset="0"/>
              </a:rPr>
            </a:br>
            <a:r>
              <a:rPr lang="en-US">
                <a:solidFill>
                  <a:srgbClr val="333333"/>
                </a:solidFill>
                <a:latin typeface="FS Elliot Pro Light" panose="02000503040000020004" pitchFamily="2" charset="0"/>
              </a:rPr>
              <a:t>comp to restore benefits limited under a 401(k) or 403(b) plan.</a:t>
            </a:r>
          </a:p>
        </p:txBody>
      </p:sp>
      <p:sp>
        <p:nvSpPr>
          <p:cNvPr id="6" name="Rectangle 5">
            <a:extLst>
              <a:ext uri="{FF2B5EF4-FFF2-40B4-BE49-F238E27FC236}">
                <a16:creationId xmlns:a16="http://schemas.microsoft.com/office/drawing/2014/main" id="{37DE0F48-2C7B-F410-B1DB-D62E71D4D772}"/>
              </a:ext>
            </a:extLst>
          </p:cNvPr>
          <p:cNvSpPr/>
          <p:nvPr/>
        </p:nvSpPr>
        <p:spPr>
          <a:xfrm>
            <a:off x="1586" y="4012688"/>
            <a:ext cx="4090180" cy="901493"/>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a:latin typeface="FS Elliot Pro" panose="02000503040000020004" pitchFamily="2" charset="0"/>
              </a:rPr>
              <a:t>401(k) or 403(b) restoration</a:t>
            </a:r>
          </a:p>
        </p:txBody>
      </p:sp>
      <p:sp>
        <p:nvSpPr>
          <p:cNvPr id="7" name="Slide Number Placeholder 6">
            <a:extLst>
              <a:ext uri="{FF2B5EF4-FFF2-40B4-BE49-F238E27FC236}">
                <a16:creationId xmlns:a16="http://schemas.microsoft.com/office/drawing/2014/main" id="{9ACA3855-7A1C-3C35-9BFC-A2AF82D2A95B}"/>
              </a:ext>
            </a:extLst>
          </p:cNvPr>
          <p:cNvSpPr>
            <a:spLocks noGrp="1"/>
          </p:cNvSpPr>
          <p:nvPr>
            <p:ph type="sldNum" sz="quarter" idx="4"/>
          </p:nvPr>
        </p:nvSpPr>
        <p:spPr/>
        <p:txBody>
          <a:bodyPr/>
          <a:lstStyle/>
          <a:p>
            <a:fld id="{13CF28CE-A392-6E4E-B8A8-233A7BF58CFD}" type="slidenum">
              <a:rPr lang="en-US" smtClean="0"/>
              <a:pPr/>
              <a:t>9</a:t>
            </a:fld>
            <a:endParaRPr lang="en-US"/>
          </a:p>
        </p:txBody>
      </p:sp>
    </p:spTree>
    <p:extLst>
      <p:ext uri="{BB962C8B-B14F-4D97-AF65-F5344CB8AC3E}">
        <p14:creationId xmlns:p14="http://schemas.microsoft.com/office/powerpoint/2010/main" val="87341928"/>
      </p:ext>
    </p:extLst>
  </p:cSld>
  <p:clrMapOvr>
    <a:masterClrMapping/>
  </p:clrMapOvr>
</p:sld>
</file>

<file path=ppt/theme/theme1.xml><?xml version="1.0" encoding="utf-8"?>
<a:theme xmlns:a="http://schemas.openxmlformats.org/drawingml/2006/main" name="Office Theme">
  <a:themeElements>
    <a:clrScheme name="Principal">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Custom 1">
      <a:majorFont>
        <a:latin typeface="FS Elliot Pro Light"/>
        <a:ea typeface=""/>
        <a:cs typeface=""/>
      </a:majorFont>
      <a:minorFont>
        <a:latin typeface="FS Elliot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7BC9DAA-2887-8C46-B724-36BA6E6180F2}" vid="{920FCF56-11AC-2346-AC26-E79F42B9EDB8}"/>
    </a:ext>
  </a:extLst>
</a:theme>
</file>

<file path=ppt/theme/theme2.xml><?xml version="1.0" encoding="utf-8"?>
<a:theme xmlns:a="http://schemas.openxmlformats.org/drawingml/2006/main" name="1_Office Theme">
  <a:themeElements>
    <a:clrScheme name="Principal">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Custom 1">
      <a:majorFont>
        <a:latin typeface="FS Elliot Pro Light"/>
        <a:ea typeface=""/>
        <a:cs typeface=""/>
      </a:majorFont>
      <a:minorFont>
        <a:latin typeface="FS Elliot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TaxCatchAll xmlns="b321ad9c-65f3-4b5a-ad5c-8eb431ac3fd0" xsi:nil="true"/>
    <lcf76f155ced4ddcb4097134ff3c332f xmlns="5d3dbe52-9a4f-4f08-99d8-aaca30901a44">
      <Terms xmlns="http://schemas.microsoft.com/office/infopath/2007/PartnerControls"/>
    </lcf76f155ced4ddcb4097134ff3c332f>
    <checkmark xmlns="5d3dbe52-9a4f-4f08-99d8-aaca30901a44">true</checkmar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FC1B827F3C1442801D581C73294682" ma:contentTypeVersion="17" ma:contentTypeDescription="Create a new document." ma:contentTypeScope="" ma:versionID="f78fc2a66b5231251a21fa5fa43502dc">
  <xsd:schema xmlns:xsd="http://www.w3.org/2001/XMLSchema" xmlns:xs="http://www.w3.org/2001/XMLSchema" xmlns:p="http://schemas.microsoft.com/office/2006/metadata/properties" xmlns:ns2="5d3dbe52-9a4f-4f08-99d8-aaca30901a44" xmlns:ns3="00a0abf1-db4d-40c2-9ab0-8f11fd44dbb4" xmlns:ns4="b321ad9c-65f3-4b5a-ad5c-8eb431ac3fd0" targetNamespace="http://schemas.microsoft.com/office/2006/metadata/properties" ma:root="true" ma:fieldsID="376e1cab67b3738f0724acfd8d65a30e" ns2:_="" ns3:_="" ns4:_="">
    <xsd:import namespace="5d3dbe52-9a4f-4f08-99d8-aaca30901a44"/>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Notes1" minOccurs="0"/>
                <xsd:element ref="ns2:MediaLengthInSeconds" minOccurs="0"/>
                <xsd:element ref="ns2:checkmark"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dbe52-9a4f-4f08-99d8-aaca30901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heckmark" ma:index="21" nillable="true" ma:displayName="check mark" ma:default="1" ma:format="Dropdown" ma:internalName="checkmark">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Notes1" ma:index="19"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9A148F-8ACE-4699-888E-A3C9FC56C8BC}">
  <ds:schemaRefs>
    <ds:schemaRef ds:uri="00a0abf1-db4d-40c2-9ab0-8f11fd44dbb4"/>
    <ds:schemaRef ds:uri="64b52936-4d1a-4788-a027-08c67a991459"/>
    <ds:schemaRef ds:uri="7ffdfb31-d28b-488b-af84-fb52a0b2ab8b"/>
    <ds:schemaRef ds:uri="88607fc8-d570-402a-a084-7d31b4cdfec4"/>
    <ds:schemaRef ds:uri="b321ad9c-65f3-4b5a-ad5c-8eb431ac3f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546574-3FD3-4136-B6B0-1DE135E23E4A}">
  <ds:schemaRefs>
    <ds:schemaRef ds:uri="http://schemas.microsoft.com/sharepoint/v3/contenttype/forms"/>
  </ds:schemaRefs>
</ds:datastoreItem>
</file>

<file path=customXml/itemProps3.xml><?xml version="1.0" encoding="utf-8"?>
<ds:datastoreItem xmlns:ds="http://schemas.openxmlformats.org/officeDocument/2006/customXml" ds:itemID="{F7B6572B-63E7-4FC4-89E7-F770DF35EC9D}"/>
</file>

<file path=docProps/app.xml><?xml version="1.0" encoding="utf-8"?>
<Properties xmlns="http://schemas.openxmlformats.org/officeDocument/2006/extended-properties" xmlns:vt="http://schemas.openxmlformats.org/officeDocument/2006/docPropsVTypes">
  <Template>GlobalBrand_PPT_16x9</Template>
  <TotalTime>0</TotalTime>
  <Words>2804</Words>
  <Application>Microsoft Office PowerPoint</Application>
  <PresentationFormat>Widescreen</PresentationFormat>
  <Paragraphs>233</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.PingFang SC Regular</vt:lpstr>
      <vt:lpstr>Arial</vt:lpstr>
      <vt:lpstr>Calibri</vt:lpstr>
      <vt:lpstr>FS Elliot Pro</vt:lpstr>
      <vt:lpstr>FS Elliot Pro Light</vt:lpstr>
      <vt:lpstr>Monaco</vt:lpstr>
      <vt:lpstr>STIXGeneral-Regular</vt:lpstr>
      <vt:lpstr>Times New Roman</vt:lpstr>
      <vt:lpstr>Office Theme</vt:lpstr>
      <vt:lpstr>1_Office Theme</vt:lpstr>
      <vt:lpstr> Principal® Deferred Compensation – 457(b) and 457(f)  </vt:lpstr>
      <vt:lpstr>What are 457(b) and 457(f) plans?</vt:lpstr>
      <vt:lpstr>Keep your key employees satisfied </vt:lpstr>
      <vt:lpstr>Findings in today’s market*  From plan sponsors with existing deferred comp plans  </vt:lpstr>
      <vt:lpstr>Helping you choose a plan to fit your needs</vt:lpstr>
      <vt:lpstr> Discover</vt:lpstr>
      <vt:lpstr>What are your organization’s goals?</vt:lpstr>
      <vt:lpstr>Why plan sponsors offer deferred comp plans*</vt:lpstr>
      <vt:lpstr>What are your key employees’ goals?</vt:lpstr>
      <vt:lpstr>Why participants consider deferred comp important*</vt:lpstr>
      <vt:lpstr> Solve</vt:lpstr>
      <vt:lpstr>Are the plans right for you and your key employees?</vt:lpstr>
      <vt:lpstr>Are the plans right for you and  your key employees?</vt:lpstr>
      <vt:lpstr>PowerPoint Presentation</vt:lpstr>
      <vt:lpstr> Design</vt:lpstr>
      <vt:lpstr>How’s the plan created?</vt:lpstr>
      <vt:lpstr>Design</vt:lpstr>
      <vt:lpstr>PowerPoint Presentation</vt:lpstr>
      <vt:lpstr> Collaborate</vt:lpstr>
      <vt:lpstr>How do we work with your organization?</vt:lpstr>
      <vt:lpstr>Keeping you in-the-know</vt:lpstr>
      <vt:lpstr>Turning key employees into participants</vt:lpstr>
      <vt:lpstr> Stay Current </vt:lpstr>
      <vt:lpstr>How does your plan keep up with your needs &amp; goals?</vt:lpstr>
      <vt:lpstr>Ready to get started?</vt:lpstr>
      <vt:lpstr>PowerPoint Presentation</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Deferred Compensation - Defined Contribution</dc:title>
  <dc:subject/>
  <dc:creator>Van Zomeren, Avis</dc:creator>
  <cp:keywords/>
  <dc:description/>
  <cp:lastModifiedBy>Van Zomeren, Avis</cp:lastModifiedBy>
  <cp:revision>9</cp:revision>
  <cp:lastPrinted>2022-06-10T19:57:42Z</cp:lastPrinted>
  <dcterms:created xsi:type="dcterms:W3CDTF">2023-07-07T18:59:57Z</dcterms:created>
  <dcterms:modified xsi:type="dcterms:W3CDTF">2023-08-18T20:30:05Z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Classification: Internal Use</vt:lpwstr>
  </property>
  <property fmtid="{D5CDD505-2E9C-101B-9397-08002B2CF9AE}" pid="4" name="ContentTypeId">
    <vt:lpwstr>0x0101007BFC1B827F3C1442801D581C73294682</vt:lpwstr>
  </property>
  <property fmtid="{D5CDD505-2E9C-101B-9397-08002B2CF9AE}" pid="5" name="MediaServiceImageTags">
    <vt:lpwstr/>
  </property>
  <property fmtid="{D5CDD505-2E9C-101B-9397-08002B2CF9AE}" pid="6" name="MSIP_Label_af49516a-7525-4936-8880-b1dc1e580865_Enabled">
    <vt:lpwstr>true</vt:lpwstr>
  </property>
  <property fmtid="{D5CDD505-2E9C-101B-9397-08002B2CF9AE}" pid="7" name="MSIP_Label_af49516a-7525-4936-8880-b1dc1e580865_SetDate">
    <vt:lpwstr>2023-07-11T00:50:50Z</vt:lpwstr>
  </property>
  <property fmtid="{D5CDD505-2E9C-101B-9397-08002B2CF9AE}" pid="8" name="MSIP_Label_af49516a-7525-4936-8880-b1dc1e580865_Method">
    <vt:lpwstr>Privileged</vt:lpwstr>
  </property>
  <property fmtid="{D5CDD505-2E9C-101B-9397-08002B2CF9AE}" pid="9" name="MSIP_Label_af49516a-7525-4936-8880-b1dc1e580865_Name">
    <vt:lpwstr>Non-visible label</vt:lpwstr>
  </property>
  <property fmtid="{D5CDD505-2E9C-101B-9397-08002B2CF9AE}" pid="10" name="MSIP_Label_af49516a-7525-4936-8880-b1dc1e580865_SiteId">
    <vt:lpwstr>3bea478c-1684-4a8c-8e85-045ec54ba430</vt:lpwstr>
  </property>
  <property fmtid="{D5CDD505-2E9C-101B-9397-08002B2CF9AE}" pid="11" name="MSIP_Label_af49516a-7525-4936-8880-b1dc1e580865_ActionId">
    <vt:lpwstr>50923ec3-5e1d-4bc2-aa5c-1da78df71e63</vt:lpwstr>
  </property>
  <property fmtid="{D5CDD505-2E9C-101B-9397-08002B2CF9AE}" pid="12" name="MSIP_Label_af49516a-7525-4936-8880-b1dc1e580865_ContentBits">
    <vt:lpwstr>0</vt:lpwstr>
  </property>
</Properties>
</file>