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688" r:id="rId5"/>
    <p:sldMasterId id="2147483695" r:id="rId6"/>
    <p:sldMasterId id="2147483702" r:id="rId7"/>
    <p:sldMasterId id="2147483730" r:id="rId8"/>
    <p:sldMasterId id="2147484119" r:id="rId9"/>
  </p:sldMasterIdLst>
  <p:notesMasterIdLst>
    <p:notesMasterId r:id="rId35"/>
  </p:notesMasterIdLst>
  <p:handoutMasterIdLst>
    <p:handoutMasterId r:id="rId36"/>
  </p:handoutMasterIdLst>
  <p:sldIdLst>
    <p:sldId id="569" r:id="rId10"/>
    <p:sldId id="567" r:id="rId11"/>
    <p:sldId id="593" r:id="rId12"/>
    <p:sldId id="570" r:id="rId13"/>
    <p:sldId id="571" r:id="rId14"/>
    <p:sldId id="572" r:id="rId15"/>
    <p:sldId id="573" r:id="rId16"/>
    <p:sldId id="574" r:id="rId17"/>
    <p:sldId id="575" r:id="rId18"/>
    <p:sldId id="576" r:id="rId19"/>
    <p:sldId id="577" r:id="rId20"/>
    <p:sldId id="578" r:id="rId21"/>
    <p:sldId id="580" r:id="rId22"/>
    <p:sldId id="581" r:id="rId23"/>
    <p:sldId id="582" r:id="rId24"/>
    <p:sldId id="583" r:id="rId25"/>
    <p:sldId id="584" r:id="rId26"/>
    <p:sldId id="585" r:id="rId27"/>
    <p:sldId id="586" r:id="rId28"/>
    <p:sldId id="587" r:id="rId29"/>
    <p:sldId id="588" r:id="rId30"/>
    <p:sldId id="589" r:id="rId31"/>
    <p:sldId id="590" r:id="rId32"/>
    <p:sldId id="591" r:id="rId33"/>
    <p:sldId id="592" r:id="rId34"/>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bcock, Brandon" initials="BB" lastIdx="26" clrIdx="0"/>
  <p:cmAuthor id="1" name="Brazelton, Cami" initials="BC" lastIdx="14" clrIdx="1"/>
  <p:cmAuthor id="2" name="Jones, Jennifer D" initials="JJD" lastIdx="17" clrIdx="2"/>
  <p:cmAuthor id="3" name="Manroe, Drew" initials="MD" lastIdx="30" clrIdx="3"/>
  <p:cmAuthor id="4" name="Hammond, Steve" initials="HS" lastIdx="6" clrIdx="4">
    <p:extLst>
      <p:ext uri="{19B8F6BF-5375-455C-9EA6-DF929625EA0E}">
        <p15:presenceInfo xmlns:p15="http://schemas.microsoft.com/office/powerpoint/2012/main" userId="S-1-5-21-414670182-1717447316-1905203885-388299" providerId="AD"/>
      </p:ext>
    </p:extLst>
  </p:cmAuthor>
  <p:cmAuthor id="5" name="Caudill, April" initials="CA" lastIdx="9" clrIdx="5">
    <p:extLst>
      <p:ext uri="{19B8F6BF-5375-455C-9EA6-DF929625EA0E}">
        <p15:presenceInfo xmlns:p15="http://schemas.microsoft.com/office/powerpoint/2012/main" userId="S-1-5-21-414670182-1717447316-1905203885-4638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48"/>
    <a:srgbClr val="0A0A0A"/>
    <a:srgbClr val="614DF5"/>
    <a:srgbClr val="9F7EC4"/>
    <a:srgbClr val="8B60E2"/>
    <a:srgbClr val="6600FF"/>
    <a:srgbClr val="464E7E"/>
    <a:srgbClr val="0091DA"/>
    <a:srgbClr val="13294B"/>
    <a:srgbClr val="1A87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F5447-3106-4A01-B7A3-C06B7DED9C2B}" v="11" dt="2023-04-27T18:39:36.704"/>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783" autoAdjust="0"/>
  </p:normalViewPr>
  <p:slideViewPr>
    <p:cSldViewPr snapToGrid="0" snapToObjects="1">
      <p:cViewPr varScale="1">
        <p:scale>
          <a:sx n="89" d="100"/>
          <a:sy n="89" d="100"/>
        </p:scale>
        <p:origin x="1776" y="72"/>
      </p:cViewPr>
      <p:guideLst>
        <p:guide orient="horz" pos="1620"/>
        <p:guide pos="2880"/>
      </p:guideLst>
    </p:cSldViewPr>
  </p:slideViewPr>
  <p:notesTextViewPr>
    <p:cViewPr>
      <p:scale>
        <a:sx n="100" d="100"/>
        <a:sy n="100" d="100"/>
      </p:scale>
      <p:origin x="0" y="0"/>
    </p:cViewPr>
  </p:notesTextViewPr>
  <p:sorterViewPr>
    <p:cViewPr>
      <p:scale>
        <a:sx n="309" d="100"/>
        <a:sy n="30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roe, Drew" userId="9c2259f8-2ab6-4108-92c0-b3cbca54040f" providerId="ADAL" clId="{1DEF5447-3106-4A01-B7A3-C06B7DED9C2B}"/>
    <pc:docChg chg="modSld">
      <pc:chgData name="Manroe, Drew" userId="9c2259f8-2ab6-4108-92c0-b3cbca54040f" providerId="ADAL" clId="{1DEF5447-3106-4A01-B7A3-C06B7DED9C2B}" dt="2023-04-27T18:39:36.696" v="18" actId="1035"/>
      <pc:docMkLst>
        <pc:docMk/>
      </pc:docMkLst>
      <pc:sldChg chg="modSp mod">
        <pc:chgData name="Manroe, Drew" userId="9c2259f8-2ab6-4108-92c0-b3cbca54040f" providerId="ADAL" clId="{1DEF5447-3106-4A01-B7A3-C06B7DED9C2B}" dt="2023-04-27T18:38:52.646" v="7" actId="20577"/>
        <pc:sldMkLst>
          <pc:docMk/>
          <pc:sldMk cId="4052078284" sldId="567"/>
        </pc:sldMkLst>
        <pc:spChg chg="mod">
          <ac:chgData name="Manroe, Drew" userId="9c2259f8-2ab6-4108-92c0-b3cbca54040f" providerId="ADAL" clId="{1DEF5447-3106-4A01-B7A3-C06B7DED9C2B}" dt="2023-04-27T18:38:52.646" v="7" actId="20577"/>
          <ac:spMkLst>
            <pc:docMk/>
            <pc:sldMk cId="4052078284" sldId="567"/>
            <ac:spMk id="2" creationId="{77FFA392-6C53-C8CA-C161-ECD718C59D68}"/>
          </ac:spMkLst>
        </pc:spChg>
        <pc:spChg chg="mod">
          <ac:chgData name="Manroe, Drew" userId="9c2259f8-2ab6-4108-92c0-b3cbca54040f" providerId="ADAL" clId="{1DEF5447-3106-4A01-B7A3-C06B7DED9C2B}" dt="2023-04-27T18:21:56.054" v="0"/>
          <ac:spMkLst>
            <pc:docMk/>
            <pc:sldMk cId="4052078284" sldId="567"/>
            <ac:spMk id="6" creationId="{6BEB69B9-CC69-115F-401D-AE6A96722550}"/>
          </ac:spMkLst>
        </pc:spChg>
      </pc:sldChg>
      <pc:sldChg chg="modNotesTx">
        <pc:chgData name="Manroe, Drew" userId="9c2259f8-2ab6-4108-92c0-b3cbca54040f" providerId="ADAL" clId="{1DEF5447-3106-4A01-B7A3-C06B7DED9C2B}" dt="2023-04-27T18:26:05.348" v="3" actId="207"/>
        <pc:sldMkLst>
          <pc:docMk/>
          <pc:sldMk cId="592468540" sldId="585"/>
        </pc:sldMkLst>
      </pc:sldChg>
      <pc:sldChg chg="modSp mod">
        <pc:chgData name="Manroe, Drew" userId="9c2259f8-2ab6-4108-92c0-b3cbca54040f" providerId="ADAL" clId="{1DEF5447-3106-4A01-B7A3-C06B7DED9C2B}" dt="2023-04-27T18:39:36.696" v="18" actId="1035"/>
        <pc:sldMkLst>
          <pc:docMk/>
          <pc:sldMk cId="1645127283" sldId="593"/>
        </pc:sldMkLst>
        <pc:spChg chg="mod">
          <ac:chgData name="Manroe, Drew" userId="9c2259f8-2ab6-4108-92c0-b3cbca54040f" providerId="ADAL" clId="{1DEF5447-3106-4A01-B7A3-C06B7DED9C2B}" dt="2023-04-27T18:39:36.696" v="18" actId="1035"/>
          <ac:spMkLst>
            <pc:docMk/>
            <pc:sldMk cId="1645127283" sldId="593"/>
            <ac:spMk id="2" creationId="{77FFA392-6C53-C8CA-C161-ECD718C59D68}"/>
          </ac:spMkLst>
        </pc:spChg>
        <pc:spChg chg="mod">
          <ac:chgData name="Manroe, Drew" userId="9c2259f8-2ab6-4108-92c0-b3cbca54040f" providerId="ADAL" clId="{1DEF5447-3106-4A01-B7A3-C06B7DED9C2B}" dt="2023-04-27T18:22:07.691" v="2" actId="20577"/>
          <ac:spMkLst>
            <pc:docMk/>
            <pc:sldMk cId="1645127283" sldId="593"/>
            <ac:spMk id="6" creationId="{6BEB69B9-CC69-115F-401D-AE6A96722550}"/>
          </ac:spMkLst>
        </pc:spChg>
      </pc:sldChg>
    </pc:docChg>
  </pc:docChgLst>
  <pc:docChgLst>
    <pc:chgData name="Hammond, Steve" userId="24a34c73-d4aa-4f8d-a38e-85841e691715" providerId="ADAL" clId="{26249D67-DF2A-4C82-903F-C25918E9693F}"/>
    <pc:docChg chg="custSel modSld">
      <pc:chgData name="Hammond, Steve" userId="24a34c73-d4aa-4f8d-a38e-85841e691715" providerId="ADAL" clId="{26249D67-DF2A-4C82-903F-C25918E9693F}" dt="2023-04-14T19:46:06.794" v="1" actId="478"/>
      <pc:docMkLst>
        <pc:docMk/>
      </pc:docMkLst>
      <pc:sldChg chg="delSp mod">
        <pc:chgData name="Hammond, Steve" userId="24a34c73-d4aa-4f8d-a38e-85841e691715" providerId="ADAL" clId="{26249D67-DF2A-4C82-903F-C25918E9693F}" dt="2023-04-14T19:46:06.794" v="1" actId="478"/>
        <pc:sldMkLst>
          <pc:docMk/>
          <pc:sldMk cId="2481115360" sldId="586"/>
        </pc:sldMkLst>
        <pc:spChg chg="del">
          <ac:chgData name="Hammond, Steve" userId="24a34c73-d4aa-4f8d-a38e-85841e691715" providerId="ADAL" clId="{26249D67-DF2A-4C82-903F-C25918E9693F}" dt="2023-04-14T19:46:03.070" v="0" actId="478"/>
          <ac:spMkLst>
            <pc:docMk/>
            <pc:sldMk cId="2481115360" sldId="586"/>
            <ac:spMk id="7" creationId="{4D906323-BE85-659E-8941-75464CC8AD7C}"/>
          </ac:spMkLst>
        </pc:spChg>
        <pc:picChg chg="del">
          <ac:chgData name="Hammond, Steve" userId="24a34c73-d4aa-4f8d-a38e-85841e691715" providerId="ADAL" clId="{26249D67-DF2A-4C82-903F-C25918E9693F}" dt="2023-04-14T19:46:06.794" v="1" actId="478"/>
          <ac:picMkLst>
            <pc:docMk/>
            <pc:sldMk cId="2481115360" sldId="586"/>
            <ac:picMk id="8" creationId="{A11FCFBC-9B9B-7D7E-D530-ED39EA846F95}"/>
          </ac:picMkLst>
        </pc:picChg>
      </pc:sldChg>
    </pc:docChg>
  </pc:docChgLst>
  <pc:docChgLst>
    <pc:chgData name="Manroe, Drew" userId="9c2259f8-2ab6-4108-92c0-b3cbca54040f" providerId="ADAL" clId="{63D7E262-4A79-4F6C-8F7C-E16711D4BB02}"/>
    <pc:docChg chg="custSel addSld delSld modSld">
      <pc:chgData name="Manroe, Drew" userId="9c2259f8-2ab6-4108-92c0-b3cbca54040f" providerId="ADAL" clId="{63D7E262-4A79-4F6C-8F7C-E16711D4BB02}" dt="2023-04-17T15:33:29.083" v="445" actId="113"/>
      <pc:docMkLst>
        <pc:docMk/>
      </pc:docMkLst>
      <pc:sldChg chg="modSp mod">
        <pc:chgData name="Manroe, Drew" userId="9c2259f8-2ab6-4108-92c0-b3cbca54040f" providerId="ADAL" clId="{63D7E262-4A79-4F6C-8F7C-E16711D4BB02}" dt="2023-04-17T15:13:22.686" v="252" actId="1036"/>
        <pc:sldMkLst>
          <pc:docMk/>
          <pc:sldMk cId="4052078284" sldId="567"/>
        </pc:sldMkLst>
        <pc:spChg chg="mod">
          <ac:chgData name="Manroe, Drew" userId="9c2259f8-2ab6-4108-92c0-b3cbca54040f" providerId="ADAL" clId="{63D7E262-4A79-4F6C-8F7C-E16711D4BB02}" dt="2023-04-17T15:13:22.686" v="252" actId="1036"/>
          <ac:spMkLst>
            <pc:docMk/>
            <pc:sldMk cId="4052078284" sldId="567"/>
            <ac:spMk id="2" creationId="{77FFA392-6C53-C8CA-C161-ECD718C59D68}"/>
          </ac:spMkLst>
        </pc:spChg>
        <pc:spChg chg="mod">
          <ac:chgData name="Manroe, Drew" userId="9c2259f8-2ab6-4108-92c0-b3cbca54040f" providerId="ADAL" clId="{63D7E262-4A79-4F6C-8F7C-E16711D4BB02}" dt="2023-04-17T15:11:44.791" v="206" actId="1076"/>
          <ac:spMkLst>
            <pc:docMk/>
            <pc:sldMk cId="4052078284" sldId="567"/>
            <ac:spMk id="6" creationId="{6BEB69B9-CC69-115F-401D-AE6A96722550}"/>
          </ac:spMkLst>
        </pc:spChg>
        <pc:graphicFrameChg chg="mod">
          <ac:chgData name="Manroe, Drew" userId="9c2259f8-2ab6-4108-92c0-b3cbca54040f" providerId="ADAL" clId="{63D7E262-4A79-4F6C-8F7C-E16711D4BB02}" dt="2023-04-17T15:10:25.907" v="174" actId="1076"/>
          <ac:graphicFrameMkLst>
            <pc:docMk/>
            <pc:sldMk cId="4052078284" sldId="567"/>
            <ac:graphicFrameMk id="4" creationId="{C3871C6D-7EC2-2EF9-A438-12E5BA9639DE}"/>
          </ac:graphicFrameMkLst>
        </pc:graphicFrameChg>
      </pc:sldChg>
      <pc:sldChg chg="modSp del mod">
        <pc:chgData name="Manroe, Drew" userId="9c2259f8-2ab6-4108-92c0-b3cbca54040f" providerId="ADAL" clId="{63D7E262-4A79-4F6C-8F7C-E16711D4BB02}" dt="2023-04-17T15:13:39.435" v="253" actId="47"/>
        <pc:sldMkLst>
          <pc:docMk/>
          <pc:sldMk cId="489051901" sldId="568"/>
        </pc:sldMkLst>
        <pc:graphicFrameChg chg="mod">
          <ac:chgData name="Manroe, Drew" userId="9c2259f8-2ab6-4108-92c0-b3cbca54040f" providerId="ADAL" clId="{63D7E262-4A79-4F6C-8F7C-E16711D4BB02}" dt="2023-04-17T14:50:35.705" v="0" actId="1076"/>
          <ac:graphicFrameMkLst>
            <pc:docMk/>
            <pc:sldMk cId="489051901" sldId="568"/>
            <ac:graphicFrameMk id="4" creationId="{C3871C6D-7EC2-2EF9-A438-12E5BA9639DE}"/>
          </ac:graphicFrameMkLst>
        </pc:graphicFrameChg>
      </pc:sldChg>
      <pc:sldChg chg="modSp mod">
        <pc:chgData name="Manroe, Drew" userId="9c2259f8-2ab6-4108-92c0-b3cbca54040f" providerId="ADAL" clId="{63D7E262-4A79-4F6C-8F7C-E16711D4BB02}" dt="2023-04-17T14:51:00.937" v="1" actId="20577"/>
        <pc:sldMkLst>
          <pc:docMk/>
          <pc:sldMk cId="3343229820" sldId="569"/>
        </pc:sldMkLst>
        <pc:spChg chg="mod">
          <ac:chgData name="Manroe, Drew" userId="9c2259f8-2ab6-4108-92c0-b3cbca54040f" providerId="ADAL" clId="{63D7E262-4A79-4F6C-8F7C-E16711D4BB02}" dt="2023-04-17T14:51:00.937" v="1" actId="20577"/>
          <ac:spMkLst>
            <pc:docMk/>
            <pc:sldMk cId="3343229820" sldId="569"/>
            <ac:spMk id="10" creationId="{8E112483-8742-4DAE-BDF4-0908DF6353F2}"/>
          </ac:spMkLst>
        </pc:spChg>
      </pc:sldChg>
      <pc:sldChg chg="modSp mod">
        <pc:chgData name="Manroe, Drew" userId="9c2259f8-2ab6-4108-92c0-b3cbca54040f" providerId="ADAL" clId="{63D7E262-4A79-4F6C-8F7C-E16711D4BB02}" dt="2023-04-17T14:51:18.737" v="2" actId="255"/>
        <pc:sldMkLst>
          <pc:docMk/>
          <pc:sldMk cId="1943357499" sldId="571"/>
        </pc:sldMkLst>
        <pc:spChg chg="mod">
          <ac:chgData name="Manroe, Drew" userId="9c2259f8-2ab6-4108-92c0-b3cbca54040f" providerId="ADAL" clId="{63D7E262-4A79-4F6C-8F7C-E16711D4BB02}" dt="2023-04-17T14:51:18.737" v="2" actId="255"/>
          <ac:spMkLst>
            <pc:docMk/>
            <pc:sldMk cId="1943357499" sldId="571"/>
            <ac:spMk id="7" creationId="{72CA0B0A-EC81-4FA2-82EA-7B894FCFB201}"/>
          </ac:spMkLst>
        </pc:spChg>
      </pc:sldChg>
      <pc:sldChg chg="addSp delSp modSp mod modNotesTx">
        <pc:chgData name="Manroe, Drew" userId="9c2259f8-2ab6-4108-92c0-b3cbca54040f" providerId="ADAL" clId="{63D7E262-4A79-4F6C-8F7C-E16711D4BB02}" dt="2023-04-17T15:29:03.441" v="429" actId="20577"/>
        <pc:sldMkLst>
          <pc:docMk/>
          <pc:sldMk cId="1274626760" sldId="572"/>
        </pc:sldMkLst>
        <pc:spChg chg="mod">
          <ac:chgData name="Manroe, Drew" userId="9c2259f8-2ab6-4108-92c0-b3cbca54040f" providerId="ADAL" clId="{63D7E262-4A79-4F6C-8F7C-E16711D4BB02}" dt="2023-04-17T15:01:41.207" v="38" actId="948"/>
          <ac:spMkLst>
            <pc:docMk/>
            <pc:sldMk cId="1274626760" sldId="572"/>
            <ac:spMk id="34" creationId="{9D729A86-C7FC-4F51-AE91-1F3B74033EEE}"/>
          </ac:spMkLst>
        </pc:spChg>
        <pc:picChg chg="del">
          <ac:chgData name="Manroe, Drew" userId="9c2259f8-2ab6-4108-92c0-b3cbca54040f" providerId="ADAL" clId="{63D7E262-4A79-4F6C-8F7C-E16711D4BB02}" dt="2023-04-17T15:27:52.686" v="420" actId="478"/>
          <ac:picMkLst>
            <pc:docMk/>
            <pc:sldMk cId="1274626760" sldId="572"/>
            <ac:picMk id="3" creationId="{131A76D9-4DFD-DCC6-5F53-3F7164DB1560}"/>
          </ac:picMkLst>
        </pc:picChg>
        <pc:picChg chg="add mod">
          <ac:chgData name="Manroe, Drew" userId="9c2259f8-2ab6-4108-92c0-b3cbca54040f" providerId="ADAL" clId="{63D7E262-4A79-4F6C-8F7C-E16711D4BB02}" dt="2023-04-17T15:28:29.247" v="428" actId="1035"/>
          <ac:picMkLst>
            <pc:docMk/>
            <pc:sldMk cId="1274626760" sldId="572"/>
            <ac:picMk id="6" creationId="{F4365AFA-487E-95C7-DCE4-0E3CDE59C144}"/>
          </ac:picMkLst>
        </pc:picChg>
      </pc:sldChg>
      <pc:sldChg chg="modSp mod">
        <pc:chgData name="Manroe, Drew" userId="9c2259f8-2ab6-4108-92c0-b3cbca54040f" providerId="ADAL" clId="{63D7E262-4A79-4F6C-8F7C-E16711D4BB02}" dt="2023-04-17T15:29:57.166" v="434" actId="948"/>
        <pc:sldMkLst>
          <pc:docMk/>
          <pc:sldMk cId="922778628" sldId="573"/>
        </pc:sldMkLst>
        <pc:spChg chg="mod">
          <ac:chgData name="Manroe, Drew" userId="9c2259f8-2ab6-4108-92c0-b3cbca54040f" providerId="ADAL" clId="{63D7E262-4A79-4F6C-8F7C-E16711D4BB02}" dt="2023-04-17T15:29:57.166" v="434" actId="948"/>
          <ac:spMkLst>
            <pc:docMk/>
            <pc:sldMk cId="922778628" sldId="573"/>
            <ac:spMk id="5" creationId="{0D473A9B-28D5-A098-51A3-F7AD14941D99}"/>
          </ac:spMkLst>
        </pc:spChg>
        <pc:spChg chg="mod">
          <ac:chgData name="Manroe, Drew" userId="9c2259f8-2ab6-4108-92c0-b3cbca54040f" providerId="ADAL" clId="{63D7E262-4A79-4F6C-8F7C-E16711D4BB02}" dt="2023-04-17T15:29:42.913" v="433" actId="948"/>
          <ac:spMkLst>
            <pc:docMk/>
            <pc:sldMk cId="922778628" sldId="573"/>
            <ac:spMk id="34" creationId="{9D729A86-C7FC-4F51-AE91-1F3B74033EEE}"/>
          </ac:spMkLst>
        </pc:spChg>
      </pc:sldChg>
      <pc:sldChg chg="modSp mod">
        <pc:chgData name="Manroe, Drew" userId="9c2259f8-2ab6-4108-92c0-b3cbca54040f" providerId="ADAL" clId="{63D7E262-4A79-4F6C-8F7C-E16711D4BB02}" dt="2023-04-17T14:51:26.309" v="3" actId="255"/>
        <pc:sldMkLst>
          <pc:docMk/>
          <pc:sldMk cId="3552647787" sldId="574"/>
        </pc:sldMkLst>
        <pc:spChg chg="mod">
          <ac:chgData name="Manroe, Drew" userId="9c2259f8-2ab6-4108-92c0-b3cbca54040f" providerId="ADAL" clId="{63D7E262-4A79-4F6C-8F7C-E16711D4BB02}" dt="2023-04-17T14:51:26.309" v="3" actId="255"/>
          <ac:spMkLst>
            <pc:docMk/>
            <pc:sldMk cId="3552647787" sldId="574"/>
            <ac:spMk id="7" creationId="{72CA0B0A-EC81-4FA2-82EA-7B894FCFB201}"/>
          </ac:spMkLst>
        </pc:spChg>
      </pc:sldChg>
      <pc:sldChg chg="modSp mod">
        <pc:chgData name="Manroe, Drew" userId="9c2259f8-2ab6-4108-92c0-b3cbca54040f" providerId="ADAL" clId="{63D7E262-4A79-4F6C-8F7C-E16711D4BB02}" dt="2023-04-17T15:31:42.137" v="435" actId="255"/>
        <pc:sldMkLst>
          <pc:docMk/>
          <pc:sldMk cId="3190351106" sldId="575"/>
        </pc:sldMkLst>
        <pc:spChg chg="mod">
          <ac:chgData name="Manroe, Drew" userId="9c2259f8-2ab6-4108-92c0-b3cbca54040f" providerId="ADAL" clId="{63D7E262-4A79-4F6C-8F7C-E16711D4BB02}" dt="2023-04-17T15:31:42.137" v="435" actId="255"/>
          <ac:spMkLst>
            <pc:docMk/>
            <pc:sldMk cId="3190351106" sldId="575"/>
            <ac:spMk id="34" creationId="{9D729A86-C7FC-4F51-AE91-1F3B74033EEE}"/>
          </ac:spMkLst>
        </pc:spChg>
      </pc:sldChg>
      <pc:sldChg chg="delSp modSp mod">
        <pc:chgData name="Manroe, Drew" userId="9c2259f8-2ab6-4108-92c0-b3cbca54040f" providerId="ADAL" clId="{63D7E262-4A79-4F6C-8F7C-E16711D4BB02}" dt="2023-04-17T15:26:39.230" v="416" actId="14100"/>
        <pc:sldMkLst>
          <pc:docMk/>
          <pc:sldMk cId="3278388793" sldId="580"/>
        </pc:sldMkLst>
        <pc:spChg chg="mod">
          <ac:chgData name="Manroe, Drew" userId="9c2259f8-2ab6-4108-92c0-b3cbca54040f" providerId="ADAL" clId="{63D7E262-4A79-4F6C-8F7C-E16711D4BB02}" dt="2023-04-17T15:26:39.230" v="416" actId="14100"/>
          <ac:spMkLst>
            <pc:docMk/>
            <pc:sldMk cId="3278388793" sldId="580"/>
            <ac:spMk id="34" creationId="{9D729A86-C7FC-4F51-AE91-1F3B74033EEE}"/>
          </ac:spMkLst>
        </pc:spChg>
        <pc:picChg chg="del">
          <ac:chgData name="Manroe, Drew" userId="9c2259f8-2ab6-4108-92c0-b3cbca54040f" providerId="ADAL" clId="{63D7E262-4A79-4F6C-8F7C-E16711D4BB02}" dt="2023-04-17T15:26:35.473" v="415" actId="478"/>
          <ac:picMkLst>
            <pc:docMk/>
            <pc:sldMk cId="3278388793" sldId="580"/>
            <ac:picMk id="3" creationId="{96A4B084-06E5-8879-2E0F-188DF76B7786}"/>
          </ac:picMkLst>
        </pc:picChg>
      </pc:sldChg>
      <pc:sldChg chg="modSp mod">
        <pc:chgData name="Manroe, Drew" userId="9c2259f8-2ab6-4108-92c0-b3cbca54040f" providerId="ADAL" clId="{63D7E262-4A79-4F6C-8F7C-E16711D4BB02}" dt="2023-04-17T15:32:15.906" v="436" actId="948"/>
        <pc:sldMkLst>
          <pc:docMk/>
          <pc:sldMk cId="1996426104" sldId="581"/>
        </pc:sldMkLst>
        <pc:spChg chg="mod">
          <ac:chgData name="Manroe, Drew" userId="9c2259f8-2ab6-4108-92c0-b3cbca54040f" providerId="ADAL" clId="{63D7E262-4A79-4F6C-8F7C-E16711D4BB02}" dt="2023-04-17T15:32:15.906" v="436" actId="948"/>
          <ac:spMkLst>
            <pc:docMk/>
            <pc:sldMk cId="1996426104" sldId="581"/>
            <ac:spMk id="5" creationId="{D9A09B8B-F3FC-39EC-70B3-6E3CA614A8CC}"/>
          </ac:spMkLst>
        </pc:spChg>
      </pc:sldChg>
      <pc:sldChg chg="modSp mod">
        <pc:chgData name="Manroe, Drew" userId="9c2259f8-2ab6-4108-92c0-b3cbca54040f" providerId="ADAL" clId="{63D7E262-4A79-4F6C-8F7C-E16711D4BB02}" dt="2023-04-17T14:51:34.225" v="4" actId="255"/>
        <pc:sldMkLst>
          <pc:docMk/>
          <pc:sldMk cId="3430433609" sldId="582"/>
        </pc:sldMkLst>
        <pc:spChg chg="mod">
          <ac:chgData name="Manroe, Drew" userId="9c2259f8-2ab6-4108-92c0-b3cbca54040f" providerId="ADAL" clId="{63D7E262-4A79-4F6C-8F7C-E16711D4BB02}" dt="2023-04-17T14:51:34.225" v="4" actId="255"/>
          <ac:spMkLst>
            <pc:docMk/>
            <pc:sldMk cId="3430433609" sldId="582"/>
            <ac:spMk id="7" creationId="{72CA0B0A-EC81-4FA2-82EA-7B894FCFB201}"/>
          </ac:spMkLst>
        </pc:spChg>
      </pc:sldChg>
      <pc:sldChg chg="delSp modSp mod modNotesTx">
        <pc:chgData name="Manroe, Drew" userId="9c2259f8-2ab6-4108-92c0-b3cbca54040f" providerId="ADAL" clId="{63D7E262-4A79-4F6C-8F7C-E16711D4BB02}" dt="2023-04-17T15:26:29.963" v="414" actId="14100"/>
        <pc:sldMkLst>
          <pc:docMk/>
          <pc:sldMk cId="844734501" sldId="583"/>
        </pc:sldMkLst>
        <pc:spChg chg="mod">
          <ac:chgData name="Manroe, Drew" userId="9c2259f8-2ab6-4108-92c0-b3cbca54040f" providerId="ADAL" clId="{63D7E262-4A79-4F6C-8F7C-E16711D4BB02}" dt="2023-04-17T15:26:29.963" v="414" actId="14100"/>
          <ac:spMkLst>
            <pc:docMk/>
            <pc:sldMk cId="844734501" sldId="583"/>
            <ac:spMk id="34" creationId="{9D729A86-C7FC-4F51-AE91-1F3B74033EEE}"/>
          </ac:spMkLst>
        </pc:spChg>
        <pc:picChg chg="del">
          <ac:chgData name="Manroe, Drew" userId="9c2259f8-2ab6-4108-92c0-b3cbca54040f" providerId="ADAL" clId="{63D7E262-4A79-4F6C-8F7C-E16711D4BB02}" dt="2023-04-17T15:26:26.885" v="413" actId="478"/>
          <ac:picMkLst>
            <pc:docMk/>
            <pc:sldMk cId="844734501" sldId="583"/>
            <ac:picMk id="5" creationId="{C1448070-965A-DE36-DCFD-368CEA3326DA}"/>
          </ac:picMkLst>
        </pc:picChg>
      </pc:sldChg>
      <pc:sldChg chg="modSp mod modNotesTx">
        <pc:chgData name="Manroe, Drew" userId="9c2259f8-2ab6-4108-92c0-b3cbca54040f" providerId="ADAL" clId="{63D7E262-4A79-4F6C-8F7C-E16711D4BB02}" dt="2023-04-17T15:07:48.810" v="170" actId="20577"/>
        <pc:sldMkLst>
          <pc:docMk/>
          <pc:sldMk cId="2481115360" sldId="586"/>
        </pc:sldMkLst>
        <pc:spChg chg="mod">
          <ac:chgData name="Manroe, Drew" userId="9c2259f8-2ab6-4108-92c0-b3cbca54040f" providerId="ADAL" clId="{63D7E262-4A79-4F6C-8F7C-E16711D4BB02}" dt="2023-04-17T14:53:39.212" v="7" actId="948"/>
          <ac:spMkLst>
            <pc:docMk/>
            <pc:sldMk cId="2481115360" sldId="586"/>
            <ac:spMk id="3" creationId="{F2B586FD-F186-4DC9-506F-A7B91CA2D15C}"/>
          </ac:spMkLst>
        </pc:spChg>
        <pc:spChg chg="mod">
          <ac:chgData name="Manroe, Drew" userId="9c2259f8-2ab6-4108-92c0-b3cbca54040f" providerId="ADAL" clId="{63D7E262-4A79-4F6C-8F7C-E16711D4BB02}" dt="2023-04-17T14:58:51.610" v="26" actId="20577"/>
          <ac:spMkLst>
            <pc:docMk/>
            <pc:sldMk cId="2481115360" sldId="586"/>
            <ac:spMk id="5" creationId="{374291E2-487E-57C8-F057-DC56257F3ECB}"/>
          </ac:spMkLst>
        </pc:spChg>
        <pc:spChg chg="mod">
          <ac:chgData name="Manroe, Drew" userId="9c2259f8-2ab6-4108-92c0-b3cbca54040f" providerId="ADAL" clId="{63D7E262-4A79-4F6C-8F7C-E16711D4BB02}" dt="2023-04-17T15:00:11.663" v="37" actId="20577"/>
          <ac:spMkLst>
            <pc:docMk/>
            <pc:sldMk cId="2481115360" sldId="586"/>
            <ac:spMk id="9" creationId="{568A79FA-C20F-554D-25B3-F8FEEF53E974}"/>
          </ac:spMkLst>
        </pc:spChg>
      </pc:sldChg>
      <pc:sldChg chg="delSp modSp mod modNotesTx">
        <pc:chgData name="Manroe, Drew" userId="9c2259f8-2ab6-4108-92c0-b3cbca54040f" providerId="ADAL" clId="{63D7E262-4A79-4F6C-8F7C-E16711D4BB02}" dt="2023-04-17T15:26:11.972" v="411" actId="20577"/>
        <pc:sldMkLst>
          <pc:docMk/>
          <pc:sldMk cId="4762003" sldId="587"/>
        </pc:sldMkLst>
        <pc:spChg chg="mod">
          <ac:chgData name="Manroe, Drew" userId="9c2259f8-2ab6-4108-92c0-b3cbca54040f" providerId="ADAL" clId="{63D7E262-4A79-4F6C-8F7C-E16711D4BB02}" dt="2023-04-17T15:26:11.972" v="411" actId="20577"/>
          <ac:spMkLst>
            <pc:docMk/>
            <pc:sldMk cId="4762003" sldId="587"/>
            <ac:spMk id="34" creationId="{9D729A86-C7FC-4F51-AE91-1F3B74033EEE}"/>
          </ac:spMkLst>
        </pc:spChg>
        <pc:picChg chg="del">
          <ac:chgData name="Manroe, Drew" userId="9c2259f8-2ab6-4108-92c0-b3cbca54040f" providerId="ADAL" clId="{63D7E262-4A79-4F6C-8F7C-E16711D4BB02}" dt="2023-04-17T15:25:53.670" v="387" actId="478"/>
          <ac:picMkLst>
            <pc:docMk/>
            <pc:sldMk cId="4762003" sldId="587"/>
            <ac:picMk id="3" creationId="{AA980731-7CD6-F466-340D-9074D8D5F2D3}"/>
          </ac:picMkLst>
        </pc:picChg>
      </pc:sldChg>
      <pc:sldChg chg="modSp mod">
        <pc:chgData name="Manroe, Drew" userId="9c2259f8-2ab6-4108-92c0-b3cbca54040f" providerId="ADAL" clId="{63D7E262-4A79-4F6C-8F7C-E16711D4BB02}" dt="2023-04-17T14:51:45.972" v="5" actId="255"/>
        <pc:sldMkLst>
          <pc:docMk/>
          <pc:sldMk cId="554344020" sldId="588"/>
        </pc:sldMkLst>
        <pc:spChg chg="mod">
          <ac:chgData name="Manroe, Drew" userId="9c2259f8-2ab6-4108-92c0-b3cbca54040f" providerId="ADAL" clId="{63D7E262-4A79-4F6C-8F7C-E16711D4BB02}" dt="2023-04-17T14:51:45.972" v="5" actId="255"/>
          <ac:spMkLst>
            <pc:docMk/>
            <pc:sldMk cId="554344020" sldId="588"/>
            <ac:spMk id="7" creationId="{72CA0B0A-EC81-4FA2-82EA-7B894FCFB201}"/>
          </ac:spMkLst>
        </pc:spChg>
      </pc:sldChg>
      <pc:sldChg chg="addSp delSp modSp mod">
        <pc:chgData name="Manroe, Drew" userId="9c2259f8-2ab6-4108-92c0-b3cbca54040f" providerId="ADAL" clId="{63D7E262-4A79-4F6C-8F7C-E16711D4BB02}" dt="2023-04-17T15:33:29.083" v="445" actId="113"/>
        <pc:sldMkLst>
          <pc:docMk/>
          <pc:sldMk cId="994583712" sldId="589"/>
        </pc:sldMkLst>
        <pc:spChg chg="mod">
          <ac:chgData name="Manroe, Drew" userId="9c2259f8-2ab6-4108-92c0-b3cbca54040f" providerId="ADAL" clId="{63D7E262-4A79-4F6C-8F7C-E16711D4BB02}" dt="2023-04-17T15:33:29.083" v="445" actId="113"/>
          <ac:spMkLst>
            <pc:docMk/>
            <pc:sldMk cId="994583712" sldId="589"/>
            <ac:spMk id="34" creationId="{9D729A86-C7FC-4F51-AE91-1F3B74033EEE}"/>
          </ac:spMkLst>
        </pc:spChg>
        <pc:picChg chg="del">
          <ac:chgData name="Manroe, Drew" userId="9c2259f8-2ab6-4108-92c0-b3cbca54040f" providerId="ADAL" clId="{63D7E262-4A79-4F6C-8F7C-E16711D4BB02}" dt="2023-04-17T15:21:04.839" v="254" actId="478"/>
          <ac:picMkLst>
            <pc:docMk/>
            <pc:sldMk cId="994583712" sldId="589"/>
            <ac:picMk id="5" creationId="{01CF716A-5170-D04F-7A06-D2B326F3DA6F}"/>
          </ac:picMkLst>
        </pc:picChg>
        <pc:picChg chg="add mod">
          <ac:chgData name="Manroe, Drew" userId="9c2259f8-2ab6-4108-92c0-b3cbca54040f" providerId="ADAL" clId="{63D7E262-4A79-4F6C-8F7C-E16711D4BB02}" dt="2023-04-17T15:21:23.354" v="261" actId="1076"/>
          <ac:picMkLst>
            <pc:docMk/>
            <pc:sldMk cId="994583712" sldId="589"/>
            <ac:picMk id="6" creationId="{F9AA6214-EDEC-9872-2BA9-6EC65A124845}"/>
          </ac:picMkLst>
        </pc:picChg>
      </pc:sldChg>
      <pc:sldChg chg="modSp add mod modNotesTx">
        <pc:chgData name="Manroe, Drew" userId="9c2259f8-2ab6-4108-92c0-b3cbca54040f" providerId="ADAL" clId="{63D7E262-4A79-4F6C-8F7C-E16711D4BB02}" dt="2023-04-17T15:13:17.185" v="245" actId="1036"/>
        <pc:sldMkLst>
          <pc:docMk/>
          <pc:sldMk cId="1645127283" sldId="593"/>
        </pc:sldMkLst>
        <pc:spChg chg="mod">
          <ac:chgData name="Manroe, Drew" userId="9c2259f8-2ab6-4108-92c0-b3cbca54040f" providerId="ADAL" clId="{63D7E262-4A79-4F6C-8F7C-E16711D4BB02}" dt="2023-04-17T15:13:17.185" v="245" actId="1036"/>
          <ac:spMkLst>
            <pc:docMk/>
            <pc:sldMk cId="1645127283" sldId="593"/>
            <ac:spMk id="2" creationId="{77FFA392-6C53-C8CA-C161-ECD718C59D68}"/>
          </ac:spMkLst>
        </pc:spChg>
        <pc:graphicFrameChg chg="mod">
          <ac:chgData name="Manroe, Drew" userId="9c2259f8-2ab6-4108-92c0-b3cbca54040f" providerId="ADAL" clId="{63D7E262-4A79-4F6C-8F7C-E16711D4BB02}" dt="2023-04-17T15:13:01.744" v="228" actId="1036"/>
          <ac:graphicFrameMkLst>
            <pc:docMk/>
            <pc:sldMk cId="1645127283" sldId="593"/>
            <ac:graphicFrameMk id="4" creationId="{C3871C6D-7EC2-2EF9-A438-12E5BA9639DE}"/>
          </ac:graphicFrameMkLst>
        </pc:graphicFrameChg>
      </pc:sldChg>
    </pc:docChg>
  </pc:docChgLst>
  <pc:docChgLst>
    <pc:chgData name="Manroe, Drew" userId="9c2259f8-2ab6-4108-92c0-b3cbca54040f" providerId="ADAL" clId="{07A6C3BE-5EA3-43AC-ACA2-E962E7557E8E}"/>
    <pc:docChg chg="modSld">
      <pc:chgData name="Manroe, Drew" userId="9c2259f8-2ab6-4108-92c0-b3cbca54040f" providerId="ADAL" clId="{07A6C3BE-5EA3-43AC-ACA2-E962E7557E8E}" dt="2023-04-17T19:43:40.376" v="37" actId="1076"/>
      <pc:docMkLst>
        <pc:docMk/>
      </pc:docMkLst>
      <pc:sldChg chg="modSp mod">
        <pc:chgData name="Manroe, Drew" userId="9c2259f8-2ab6-4108-92c0-b3cbca54040f" providerId="ADAL" clId="{07A6C3BE-5EA3-43AC-ACA2-E962E7557E8E}" dt="2023-04-17T19:43:25.246" v="18" actId="1076"/>
        <pc:sldMkLst>
          <pc:docMk/>
          <pc:sldMk cId="4052078284" sldId="567"/>
        </pc:sldMkLst>
        <pc:spChg chg="mod">
          <ac:chgData name="Manroe, Drew" userId="9c2259f8-2ab6-4108-92c0-b3cbca54040f" providerId="ADAL" clId="{07A6C3BE-5EA3-43AC-ACA2-E962E7557E8E}" dt="2023-04-17T19:43:25.246" v="18" actId="1076"/>
          <ac:spMkLst>
            <pc:docMk/>
            <pc:sldMk cId="4052078284" sldId="567"/>
            <ac:spMk id="6" creationId="{6BEB69B9-CC69-115F-401D-AE6A96722550}"/>
          </ac:spMkLst>
        </pc:spChg>
      </pc:sldChg>
      <pc:sldChg chg="modSp mod">
        <pc:chgData name="Manroe, Drew" userId="9c2259f8-2ab6-4108-92c0-b3cbca54040f" providerId="ADAL" clId="{07A6C3BE-5EA3-43AC-ACA2-E962E7557E8E}" dt="2023-04-17T19:43:40.376" v="37" actId="1076"/>
        <pc:sldMkLst>
          <pc:docMk/>
          <pc:sldMk cId="1645127283" sldId="593"/>
        </pc:sldMkLst>
        <pc:spChg chg="mod">
          <ac:chgData name="Manroe, Drew" userId="9c2259f8-2ab6-4108-92c0-b3cbca54040f" providerId="ADAL" clId="{07A6C3BE-5EA3-43AC-ACA2-E962E7557E8E}" dt="2023-04-17T19:43:40.376" v="37" actId="1076"/>
          <ac:spMkLst>
            <pc:docMk/>
            <pc:sldMk cId="1645127283" sldId="593"/>
            <ac:spMk id="6" creationId="{6BEB69B9-CC69-115F-401D-AE6A9672255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A62D071C-62DA-1E40-889A-7A352E7EEFE9}" type="datetimeFigureOut">
              <a:rPr lang="en-US" smtClean="0"/>
              <a:t>04/27/2023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87C57509-B498-694C-BF4C-D9B59421582C}" type="slidenum">
              <a:rPr lang="en-US" smtClean="0"/>
              <a:t>‹#›</a:t>
            </a:fld>
            <a:endParaRPr lang="en-US" dirty="0"/>
          </a:p>
        </p:txBody>
      </p:sp>
    </p:spTree>
    <p:extLst>
      <p:ext uri="{BB962C8B-B14F-4D97-AF65-F5344CB8AC3E}">
        <p14:creationId xmlns:p14="http://schemas.microsoft.com/office/powerpoint/2010/main" val="3500556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7E9955B8-8F57-7C4D-8105-90AE58928882}" type="datetimeFigureOut">
              <a:rPr lang="en-US" smtClean="0"/>
              <a:t>04/27/2023</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E24C2B2C-38E7-6645-8EC2-7A497A515162}" type="slidenum">
              <a:rPr lang="en-US" smtClean="0"/>
              <a:t>‹#›</a:t>
            </a:fld>
            <a:endParaRPr lang="en-US" dirty="0"/>
          </a:p>
        </p:txBody>
      </p:sp>
    </p:spTree>
    <p:extLst>
      <p:ext uri="{BB962C8B-B14F-4D97-AF65-F5344CB8AC3E}">
        <p14:creationId xmlns:p14="http://schemas.microsoft.com/office/powerpoint/2010/main" val="8193574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790" indent="-180790" defTabSz="473116">
              <a:buFont typeface="Arial" panose="020B0604020202020204" pitchFamily="34" charset="0"/>
              <a:buChar char="•"/>
              <a:defRPr/>
            </a:pPr>
            <a:r>
              <a:rPr lang="en-US" dirty="0"/>
              <a:t>Welcome and thanks for attending today’s workshop.</a:t>
            </a:r>
          </a:p>
          <a:p>
            <a:pPr marL="180790" indent="-180790" defTabSz="473116">
              <a:buFont typeface="Arial" panose="020B0604020202020204" pitchFamily="34" charset="0"/>
              <a:buChar char="•"/>
              <a:defRPr/>
            </a:pPr>
            <a:r>
              <a:rPr lang="en-US" dirty="0">
                <a:ea typeface="+mn-ea"/>
                <a:cs typeface="+mn-cs"/>
              </a:rPr>
              <a:t>Introduce</a:t>
            </a:r>
            <a:r>
              <a:rPr lang="en-US" baseline="0" dirty="0">
                <a:ea typeface="+mn-ea"/>
                <a:cs typeface="+mn-cs"/>
              </a:rPr>
              <a:t> yourself</a:t>
            </a:r>
            <a:r>
              <a:rPr lang="en-US" dirty="0">
                <a:ea typeface="+mn-ea"/>
                <a:cs typeface="+mn-cs"/>
              </a:rPr>
              <a:t>—provide brief intro on background and experience, in particular any experience you may have with special needs.</a:t>
            </a:r>
            <a:endParaRPr lang="en-US" dirty="0"/>
          </a:p>
          <a:p>
            <a:pPr marL="180790" indent="-180790">
              <a:buFont typeface="Arial" panose="020B0604020202020204" pitchFamily="34" charset="0"/>
              <a:buChar char="•"/>
              <a:defRPr/>
            </a:pPr>
            <a:r>
              <a:rPr lang="en-US" dirty="0">
                <a:ea typeface="+mn-ea"/>
                <a:cs typeface="+mn-cs"/>
              </a:rPr>
              <a:t>Optional (time permitting)—Have attendees introduce themselves and say what they would like to get out of the workshop.</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a:t>
            </a:fld>
            <a:endParaRPr lang="en-US" dirty="0"/>
          </a:p>
        </p:txBody>
      </p:sp>
    </p:spTree>
    <p:extLst>
      <p:ext uri="{BB962C8B-B14F-4D97-AF65-F5344CB8AC3E}">
        <p14:creationId xmlns:p14="http://schemas.microsoft.com/office/powerpoint/2010/main" val="1091134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First, let’s discuss the legal differences between a will and a trust. A will is your statement to the court of what you want to have happen with your assets and property when you die. And you designate someone called the executor to enforce the intentions of your will. However, a will can be challenged or “contested.” A trust is its own legal operating entity. The trustee is the person named to carry out the intentions of the trust. So, the executor is to the will as the trustee is to the trust. </a:t>
            </a:r>
          </a:p>
          <a:p>
            <a:pPr eaLnBrk="1" hangingPunct="1"/>
            <a:endParaRPr lang="en-US" altLang="en-US" dirty="0"/>
          </a:p>
          <a:p>
            <a:pPr eaLnBrk="1" hangingPunct="1"/>
            <a:r>
              <a:rPr lang="en-US" altLang="en-US" dirty="0"/>
              <a:t>Also, note that there are two different types of trusts—revocable and irrevocable. An irrevocable trust is the type we’re going to focus on. A key thing to know about this type of trust is that once established, it generally can’t be changed in any material way. The grantor, or the person setting up the trust, completely gives up all rights in the property transferred to the trust. </a:t>
            </a:r>
          </a:p>
        </p:txBody>
      </p:sp>
      <p:sp>
        <p:nvSpPr>
          <p:cNvPr id="4" name="Slide Number Placeholder 3"/>
          <p:cNvSpPr>
            <a:spLocks noGrp="1"/>
          </p:cNvSpPr>
          <p:nvPr>
            <p:ph type="sldNum" sz="quarter" idx="5"/>
          </p:nvPr>
        </p:nvSpPr>
        <p:spPr/>
        <p:txBody>
          <a:bodyPr/>
          <a:lstStyle/>
          <a:p>
            <a:fld id="{883D98F7-5D96-8644-BBA6-72A94972AAFF}" type="slidenum">
              <a:rPr lang="en-US" smtClean="0"/>
              <a:t>10</a:t>
            </a:fld>
            <a:endParaRPr lang="en-US"/>
          </a:p>
        </p:txBody>
      </p:sp>
    </p:spTree>
    <p:extLst>
      <p:ext uri="{BB962C8B-B14F-4D97-AF65-F5344CB8AC3E}">
        <p14:creationId xmlns:p14="http://schemas.microsoft.com/office/powerpoint/2010/main" val="151007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How do we provide a lifetime of care and quality of life on limited assets? The answer is the special needs trust. Remember, the trust is its own legal operating entity, with its own Social Security number. Here are some key things to understand about it:</a:t>
            </a:r>
          </a:p>
          <a:p>
            <a:pPr eaLnBrk="1" hangingPunct="1"/>
            <a:endParaRPr lang="en-US" altLang="en-US" dirty="0"/>
          </a:p>
          <a:p>
            <a:pPr eaLnBrk="1" hangingPunct="1"/>
            <a:r>
              <a:rPr lang="en-US" altLang="en-US" dirty="0"/>
              <a:t>[Review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11</a:t>
            </a:fld>
            <a:endParaRPr lang="en-US"/>
          </a:p>
        </p:txBody>
      </p:sp>
    </p:spTree>
    <p:extLst>
      <p:ext uri="{BB962C8B-B14F-4D97-AF65-F5344CB8AC3E}">
        <p14:creationId xmlns:p14="http://schemas.microsoft.com/office/powerpoint/2010/main" val="2071826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254">
              <a:defRPr/>
            </a:pPr>
            <a:r>
              <a:rPr lang="en-US" altLang="en-US" dirty="0"/>
              <a:t>Communication to the next caregiver is critical. There are certain things you can communicate via the trust document itself.</a:t>
            </a:r>
          </a:p>
          <a:p>
            <a:pPr defTabSz="474254">
              <a:defRPr/>
            </a:pPr>
            <a:endParaRPr lang="en-US" dirty="0"/>
          </a:p>
          <a:p>
            <a:pPr defTabSz="474254">
              <a:spcBef>
                <a:spcPct val="0"/>
              </a:spcBef>
              <a:defRPr/>
            </a:pPr>
            <a:r>
              <a:rPr lang="en-US" dirty="0"/>
              <a:t>[Review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12</a:t>
            </a:fld>
            <a:endParaRPr lang="en-US"/>
          </a:p>
        </p:txBody>
      </p:sp>
    </p:spTree>
    <p:extLst>
      <p:ext uri="{BB962C8B-B14F-4D97-AF65-F5344CB8AC3E}">
        <p14:creationId xmlns:p14="http://schemas.microsoft.com/office/powerpoint/2010/main" val="2247875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254">
              <a:defRPr/>
            </a:pPr>
            <a:r>
              <a:rPr lang="en-US" altLang="en-US" dirty="0"/>
              <a:t>You can communicate additional instructions and guidelines via a letter of intent, which isn’t a part of the trust itself. </a:t>
            </a:r>
          </a:p>
          <a:p>
            <a:pPr defTabSz="474254">
              <a:defRPr/>
            </a:pPr>
            <a:endParaRPr lang="en-US" dirty="0"/>
          </a:p>
          <a:p>
            <a:pPr defTabSz="474254">
              <a:spcBef>
                <a:spcPct val="0"/>
              </a:spcBef>
              <a:defRPr/>
            </a:pPr>
            <a:r>
              <a:rPr lang="en-US" dirty="0"/>
              <a:t>[Review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13</a:t>
            </a:fld>
            <a:endParaRPr lang="en-US"/>
          </a:p>
        </p:txBody>
      </p:sp>
    </p:spTree>
    <p:extLst>
      <p:ext uri="{BB962C8B-B14F-4D97-AF65-F5344CB8AC3E}">
        <p14:creationId xmlns:p14="http://schemas.microsoft.com/office/powerpoint/2010/main" val="889561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we move on to the next section, I want to talk about Achieving a Better Life Experience, or “ABLE,” accounts. These offer a relatively simple way to save for a loved one with special needs—and they can be used as an alternative to, or in addition to, a special needs trust. </a:t>
            </a:r>
          </a:p>
          <a:p>
            <a:pPr eaLnBrk="1" hangingPunct="1"/>
            <a:endParaRPr lang="en-US" altLang="en-US" dirty="0"/>
          </a:p>
          <a:p>
            <a:pPr eaLnBrk="1" hangingPunct="1"/>
            <a:r>
              <a:rPr lang="en-US" altLang="en-US" dirty="0"/>
              <a:t>ABLE accounts were introduced as part of ABLE Act of 2014. The accounts are designed to help individuals living with disabilities raise their standard of living without losing eligibility for public benefits. Funds can used for things such as education, housing, transportation, employment training, assistive technology, health care expenses, and other expenses that help improve their health, independence, and/or quality of life. </a:t>
            </a:r>
          </a:p>
        </p:txBody>
      </p:sp>
      <p:sp>
        <p:nvSpPr>
          <p:cNvPr id="4" name="Slide Number Placeholder 3"/>
          <p:cNvSpPr>
            <a:spLocks noGrp="1"/>
          </p:cNvSpPr>
          <p:nvPr>
            <p:ph type="sldNum" sz="quarter" idx="5"/>
          </p:nvPr>
        </p:nvSpPr>
        <p:spPr/>
        <p:txBody>
          <a:bodyPr/>
          <a:lstStyle/>
          <a:p>
            <a:fld id="{883D98F7-5D96-8644-BBA6-72A94972AAFF}" type="slidenum">
              <a:rPr lang="en-US" smtClean="0"/>
              <a:t>14</a:t>
            </a:fld>
            <a:endParaRPr lang="en-US"/>
          </a:p>
        </p:txBody>
      </p:sp>
    </p:spTree>
    <p:extLst>
      <p:ext uri="{BB962C8B-B14F-4D97-AF65-F5344CB8AC3E}">
        <p14:creationId xmlns:p14="http://schemas.microsoft.com/office/powerpoint/2010/main" val="908578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discuss different ways you can fund a special needs trust.</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15</a:t>
            </a:fld>
            <a:endParaRPr lang="en-US" dirty="0"/>
          </a:p>
        </p:txBody>
      </p:sp>
    </p:spTree>
    <p:extLst>
      <p:ext uri="{BB962C8B-B14F-4D97-AF65-F5344CB8AC3E}">
        <p14:creationId xmlns:p14="http://schemas.microsoft.com/office/powerpoint/2010/main" val="955017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0A0A0A"/>
                </a:solidFill>
                <a:ea typeface="+mn-ea"/>
                <a:cs typeface="+mn-cs"/>
              </a:rPr>
              <a:t>[Review slide.]</a:t>
            </a:r>
          </a:p>
          <a:p>
            <a:pPr>
              <a:defRPr/>
            </a:pPr>
            <a:endParaRPr lang="en-US" dirty="0">
              <a:solidFill>
                <a:srgbClr val="0A0A0A"/>
              </a:solidFill>
              <a:ea typeface="+mn-ea"/>
              <a:cs typeface="+mn-cs"/>
            </a:endParaRPr>
          </a:p>
          <a:p>
            <a:r>
              <a:rPr lang="en-US" sz="1200" kern="1200" dirty="0">
                <a:solidFill>
                  <a:srgbClr val="0A0A0A"/>
                </a:solidFill>
                <a:latin typeface="+mn-lt"/>
                <a:ea typeface="+mn-ea"/>
                <a:cs typeface="+mn-cs"/>
              </a:rPr>
              <a:t>An important distinction in funding a special needs trust is whether the trust is first-party funded or third-party funded:</a:t>
            </a:r>
          </a:p>
          <a:p>
            <a:endParaRPr lang="en-US" sz="1200" kern="1200" dirty="0">
              <a:solidFill>
                <a:srgbClr val="0A0A0A"/>
              </a:solidFill>
              <a:latin typeface="+mn-lt"/>
              <a:ea typeface="+mn-ea"/>
              <a:cs typeface="+mn-cs"/>
            </a:endParaRPr>
          </a:p>
          <a:p>
            <a:pPr marL="171450" indent="-171450">
              <a:buFont typeface="Arial" panose="020B0604020202020204" pitchFamily="34" charset="0"/>
              <a:buChar char="•"/>
            </a:pPr>
            <a:r>
              <a:rPr lang="en-US" sz="1200" kern="1200" dirty="0">
                <a:solidFill>
                  <a:srgbClr val="0A0A0A"/>
                </a:solidFill>
                <a:latin typeface="+mn-lt"/>
                <a:ea typeface="+mn-ea"/>
                <a:cs typeface="+mn-cs"/>
              </a:rPr>
              <a:t>First-party funding is a scenario in which the special needs person/beneficiary funds the trust him or herself. This can be the result of a successful lawsuit from the incident causing the disability, or if the beneficiary had assets prior to the disability occurring. A first-party funded special needs trust typically must name Medicaid/the Estate Recovery Program as the contingent beneficiary upon the death of the special needs person/beneficiary. </a:t>
            </a:r>
          </a:p>
          <a:p>
            <a:pPr marL="171450" indent="-171450">
              <a:buFont typeface="Arial" panose="020B0604020202020204" pitchFamily="34" charset="0"/>
              <a:buChar char="•"/>
            </a:pPr>
            <a:r>
              <a:rPr lang="en-US" sz="1200" kern="1200" dirty="0">
                <a:solidFill>
                  <a:srgbClr val="0A0A0A"/>
                </a:solidFill>
                <a:latin typeface="+mn-lt"/>
                <a:ea typeface="+mn-ea"/>
                <a:cs typeface="+mn-cs"/>
              </a:rPr>
              <a:t>Third-party funding refers to when someone other than the special needs person/beneficiary funds the special needs trust. Additional examples would include receiving an inheritance from a grandparent or a pre-existing family trust with special needs provisions already built in. Third-party funded special needs trusts can typically name other surviving family members, such as siblings of the special needs person/beneficiary, as the contingent beneficiary. This allows an inheritance, set aside for the special needs person/beneficiary, to pass to a family member upon the premature death of the special needs person/beneficiary. </a:t>
            </a:r>
          </a:p>
          <a:p>
            <a:pPr>
              <a:defRPr/>
            </a:pPr>
            <a:endParaRPr lang="en-US" dirty="0">
              <a:ea typeface="+mn-ea"/>
              <a:cs typeface="+mn-cs"/>
            </a:endParaRPr>
          </a:p>
        </p:txBody>
      </p:sp>
      <p:sp>
        <p:nvSpPr>
          <p:cNvPr id="4" name="Slide Number Placeholder 3"/>
          <p:cNvSpPr>
            <a:spLocks noGrp="1"/>
          </p:cNvSpPr>
          <p:nvPr>
            <p:ph type="sldNum" sz="quarter" idx="5"/>
          </p:nvPr>
        </p:nvSpPr>
        <p:spPr/>
        <p:txBody>
          <a:bodyPr/>
          <a:lstStyle/>
          <a:p>
            <a:fld id="{883D98F7-5D96-8644-BBA6-72A94972AAFF}" type="slidenum">
              <a:rPr lang="en-US" smtClean="0"/>
              <a:t>16</a:t>
            </a:fld>
            <a:endParaRPr lang="en-US"/>
          </a:p>
        </p:txBody>
      </p:sp>
    </p:spTree>
    <p:extLst>
      <p:ext uri="{BB962C8B-B14F-4D97-AF65-F5344CB8AC3E}">
        <p14:creationId xmlns:p14="http://schemas.microsoft.com/office/powerpoint/2010/main" val="3112251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[Review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Note that survivorship life insurance, which we’ll cover on the next slide, is most appropriate when the individual with special needs won’t need extra help until the second death. If he or she requires the full-time assistance of a parent, separate life insurance on each parent might be more appropriate. </a:t>
            </a:r>
            <a:r>
              <a:rPr lang="en-US" sz="1200" kern="1200" dirty="0">
                <a:solidFill>
                  <a:schemeClr val="tx1"/>
                </a:solidFill>
                <a:latin typeface="+mn-lt"/>
                <a:ea typeface="+mn-ea"/>
                <a:cs typeface="+mn-cs"/>
              </a:rPr>
              <a:t>If the parents become too elderly to care for the special needs person/beneficiary, access to additional funds may be necessary to provide for care prior to the second death. </a:t>
            </a:r>
            <a:endParaRPr lang="en-US" alt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17</a:t>
            </a:fld>
            <a:endParaRPr lang="en-US"/>
          </a:p>
        </p:txBody>
      </p:sp>
    </p:spTree>
    <p:extLst>
      <p:ext uri="{BB962C8B-B14F-4D97-AF65-F5344CB8AC3E}">
        <p14:creationId xmlns:p14="http://schemas.microsoft.com/office/powerpoint/2010/main" val="723960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254">
              <a:defRPr/>
            </a:pPr>
            <a:r>
              <a:rPr lang="en-US" altLang="en-US" dirty="0">
                <a:solidFill>
                  <a:schemeClr val="tx1"/>
                </a:solidFill>
              </a:rPr>
              <a:t>Survivorship life insurance covers two people, and a benefit is paid at the death of the second individual. This type of coverage is a popular option for couples who may have federal estate tax considerations, and for dual-income couples looking to solve estate-planning needs. However, there are other uses for survivorship life insurance that can be very helpful for clients.</a:t>
            </a:r>
          </a:p>
          <a:p>
            <a:pPr eaLnBrk="1" hangingPunct="1"/>
            <a:endParaRPr lang="en-US" altLang="en-US" dirty="0">
              <a:solidFill>
                <a:schemeClr val="tx1"/>
              </a:solidFill>
            </a:endParaRPr>
          </a:p>
          <a:p>
            <a:pPr eaLnBrk="1" hangingPunct="1"/>
            <a:r>
              <a:rPr lang="en-US" altLang="en-US" dirty="0">
                <a:solidFill>
                  <a:schemeClr val="tx1"/>
                </a:solidFill>
              </a:rPr>
              <a:t>[Review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18</a:t>
            </a:fld>
            <a:endParaRPr lang="en-US"/>
          </a:p>
        </p:txBody>
      </p:sp>
    </p:spTree>
    <p:extLst>
      <p:ext uri="{BB962C8B-B14F-4D97-AF65-F5344CB8AC3E}">
        <p14:creationId xmlns:p14="http://schemas.microsoft.com/office/powerpoint/2010/main" val="3180449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much life insurance do you need? One rule of thumb is 10 times your annual salary. But everyone’s needs are different and it depends on variables such as cash needs for emergencies, college funding, debt liquidation, long-term financial obligations, ongoing living expenses, replacing lost income for the future, and your current available financial resources.</a:t>
            </a:r>
          </a:p>
          <a:p>
            <a:endParaRPr lang="en-US" altLang="en-US" dirty="0"/>
          </a:p>
          <a:p>
            <a:pPr defTabSz="474254">
              <a:defRPr/>
            </a:pPr>
            <a:endParaRPr lang="en-US" alt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19</a:t>
            </a:fld>
            <a:endParaRPr lang="en-US"/>
          </a:p>
        </p:txBody>
      </p:sp>
    </p:spTree>
    <p:extLst>
      <p:ext uri="{BB962C8B-B14F-4D97-AF65-F5344CB8AC3E}">
        <p14:creationId xmlns:p14="http://schemas.microsoft.com/office/powerpoint/2010/main" val="233809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***PRINCIPAL FINANCIAL NETWORK VERSION DISCLOSURES</a:t>
            </a:r>
            <a:r>
              <a:rPr lang="en-US" baseline="0" dirty="0"/>
              <a:t>—IF USING THIS, DELETE FOLLOWING SLIDE OF BGA/BANK </a:t>
            </a:r>
            <a:r>
              <a:rPr lang="en-US" dirty="0"/>
              <a:t>DISCLOSURES</a:t>
            </a:r>
            <a:r>
              <a:rPr lang="en-US" baseline="0" dirty="0"/>
              <a:t> </a:t>
            </a:r>
          </a:p>
          <a:p>
            <a:endParaRPr lang="en-US" baseline="0" dirty="0"/>
          </a:p>
          <a:p>
            <a:r>
              <a:rPr lang="en-US" b="0" baseline="0" dirty="0"/>
              <a:t>[Leave on screen long enough for people to read.]</a:t>
            </a:r>
            <a:endParaRPr lang="en-US" b="0" dirty="0"/>
          </a:p>
          <a:p>
            <a:pPr marL="0" marR="0" lvl="0" indent="0">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83D98F7-5D96-8644-BBA6-72A94972AAFF}" type="slidenum">
              <a:rPr lang="en-US" smtClean="0"/>
              <a:t>2</a:t>
            </a:fld>
            <a:endParaRPr lang="en-US"/>
          </a:p>
        </p:txBody>
      </p:sp>
    </p:spTree>
    <p:extLst>
      <p:ext uri="{BB962C8B-B14F-4D97-AF65-F5344CB8AC3E}">
        <p14:creationId xmlns:p14="http://schemas.microsoft.com/office/powerpoint/2010/main" val="3480763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Before we move on, I want to quickly talk about long-term care insurance. With the cost of a room in a nursing home running from around $8,000 to $9,000 per month,* its effect on your estate can be devastating. Long-term care insurance can help:</a:t>
            </a:r>
          </a:p>
          <a:p>
            <a:endParaRPr lang="en-US" altLang="en-US" dirty="0"/>
          </a:p>
          <a:p>
            <a:pPr marL="177845" indent="-177845">
              <a:buFontTx/>
              <a:buChar char="-"/>
            </a:pPr>
            <a:r>
              <a:rPr lang="en-US" altLang="en-US" dirty="0"/>
              <a:t>Protect your assets.</a:t>
            </a:r>
          </a:p>
          <a:p>
            <a:pPr marL="177845" indent="-177845">
              <a:buFontTx/>
              <a:buChar char="-"/>
            </a:pPr>
            <a:r>
              <a:rPr lang="en-US" altLang="en-US" dirty="0"/>
              <a:t>Cover the cost of assistance due to injury or aging.</a:t>
            </a:r>
          </a:p>
          <a:p>
            <a:pPr marL="177845" indent="-177845">
              <a:buFontTx/>
              <a:buChar char="-"/>
            </a:pPr>
            <a:r>
              <a:rPr lang="en-US" altLang="en-US" dirty="0"/>
              <a:t>Provide peace of mind that your beneficiaries will be provided for even if you do have long-term medical needs.</a:t>
            </a:r>
          </a:p>
          <a:p>
            <a:pPr marL="177845" indent="-177845">
              <a:buFontTx/>
              <a:buChar char="-"/>
            </a:pPr>
            <a:endParaRPr lang="en-US" altLang="en-US" dirty="0"/>
          </a:p>
          <a:p>
            <a:r>
              <a:rPr lang="en-US" altLang="en-US" dirty="0"/>
              <a:t>* Genworth Cost of Care Survey, 2021</a:t>
            </a:r>
          </a:p>
          <a:p>
            <a:endParaRPr lang="en-US" altLang="en-US" dirty="0"/>
          </a:p>
          <a:p>
            <a:pPr>
              <a:defRPr/>
            </a:pPr>
            <a:endParaRPr lang="en-US" dirty="0">
              <a:ea typeface="+mn-ea"/>
              <a:cs typeface="+mn-cs"/>
            </a:endParaRPr>
          </a:p>
        </p:txBody>
      </p:sp>
      <p:sp>
        <p:nvSpPr>
          <p:cNvPr id="4" name="Slide Number Placeholder 3"/>
          <p:cNvSpPr>
            <a:spLocks noGrp="1"/>
          </p:cNvSpPr>
          <p:nvPr>
            <p:ph type="sldNum" sz="quarter" idx="5"/>
          </p:nvPr>
        </p:nvSpPr>
        <p:spPr/>
        <p:txBody>
          <a:bodyPr/>
          <a:lstStyle/>
          <a:p>
            <a:fld id="{883D98F7-5D96-8644-BBA6-72A94972AAFF}" type="slidenum">
              <a:rPr lang="en-US" smtClean="0"/>
              <a:t>20</a:t>
            </a:fld>
            <a:endParaRPr lang="en-US"/>
          </a:p>
        </p:txBody>
      </p:sp>
    </p:spTree>
    <p:extLst>
      <p:ext uri="{BB962C8B-B14F-4D97-AF65-F5344CB8AC3E}">
        <p14:creationId xmlns:p14="http://schemas.microsoft.com/office/powerpoint/2010/main" val="883945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probably wondering how you get this process started, right? That’ll be our final topic.</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21</a:t>
            </a:fld>
            <a:endParaRPr lang="en-US" dirty="0"/>
          </a:p>
        </p:txBody>
      </p:sp>
    </p:spTree>
    <p:extLst>
      <p:ext uri="{BB962C8B-B14F-4D97-AF65-F5344CB8AC3E}">
        <p14:creationId xmlns:p14="http://schemas.microsoft.com/office/powerpoint/2010/main" val="1529637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254">
              <a:defRPr/>
            </a:pPr>
            <a:r>
              <a:rPr lang="en-US" altLang="en-US" dirty="0"/>
              <a:t>To get started in the planning process, be sure to work with qualified professionals. Don’t be afraid to ask questions, like “how many people have you helped through this process?” or “how many trusts have you done?”</a:t>
            </a:r>
          </a:p>
          <a:p>
            <a:pPr defTabSz="474254">
              <a:defRPr/>
            </a:pPr>
            <a:endParaRPr lang="en-US" altLang="en-US" dirty="0"/>
          </a:p>
          <a:p>
            <a:pPr defTabSz="474254">
              <a:defRPr/>
            </a:pPr>
            <a:r>
              <a:rPr lang="en-US" altLang="en-US" dirty="0"/>
              <a:t>Financial professionals can help you get organized ahead of time so that your time with the attorney is spent more efficiently. And typically, financial professionals don’t charge by the hour. </a:t>
            </a:r>
          </a:p>
          <a:p>
            <a:pPr eaLnBrk="1" hangingPunct="1"/>
            <a:endParaRPr lang="en-US" dirty="0"/>
          </a:p>
          <a:p>
            <a:pPr eaLnBrk="1" hangingPunct="1"/>
            <a:r>
              <a:rPr lang="en-US" dirty="0"/>
              <a:t>Bottom line: Always remember that as the primary caregiver, you are the expert! And your ultimate goal should be to strive for qualify of life and a lifetime of care.</a:t>
            </a:r>
          </a:p>
          <a:p>
            <a:pPr>
              <a:defRPr/>
            </a:pPr>
            <a:endParaRPr lang="en-US" dirty="0">
              <a:ea typeface="+mn-ea"/>
              <a:cs typeface="+mn-cs"/>
            </a:endParaRPr>
          </a:p>
        </p:txBody>
      </p:sp>
      <p:sp>
        <p:nvSpPr>
          <p:cNvPr id="4" name="Slide Number Placeholder 3"/>
          <p:cNvSpPr>
            <a:spLocks noGrp="1"/>
          </p:cNvSpPr>
          <p:nvPr>
            <p:ph type="sldNum" sz="quarter" idx="5"/>
          </p:nvPr>
        </p:nvSpPr>
        <p:spPr/>
        <p:txBody>
          <a:bodyPr/>
          <a:lstStyle/>
          <a:p>
            <a:fld id="{883D98F7-5D96-8644-BBA6-72A94972AAFF}" type="slidenum">
              <a:rPr lang="en-US" smtClean="0"/>
              <a:t>22</a:t>
            </a:fld>
            <a:endParaRPr lang="en-US"/>
          </a:p>
        </p:txBody>
      </p:sp>
    </p:spTree>
    <p:extLst>
      <p:ext uri="{BB962C8B-B14F-4D97-AF65-F5344CB8AC3E}">
        <p14:creationId xmlns:p14="http://schemas.microsoft.com/office/powerpoint/2010/main" val="1570351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 we discussed, this is a significant area of my financial practice and I can help you in a number of ways. But to get started, I need you to tell me that it’s okay for me to call you. And the best way to do that is with your </a:t>
            </a:r>
            <a:r>
              <a:rPr lang="en-US" altLang="en-US" b="1" dirty="0"/>
              <a:t>Evaluation Form (BB11177)</a:t>
            </a:r>
            <a:r>
              <a:rPr lang="en-US" altLang="en-US" dirty="0"/>
              <a:t>. Please </a:t>
            </a:r>
            <a:r>
              <a:rPr lang="en-US" baseline="0" dirty="0"/>
              <a:t>take a minute to complete it to let us know if this information was helpful and if you’re interested in following up. </a:t>
            </a:r>
            <a:endParaRPr lang="en-US" altLang="en-US" dirty="0"/>
          </a:p>
          <a:p>
            <a:pPr>
              <a:defRPr/>
            </a:pPr>
            <a:endParaRPr lang="en-US" dirty="0">
              <a:ea typeface="+mn-ea"/>
              <a:cs typeface="+mn-cs"/>
            </a:endParaRPr>
          </a:p>
        </p:txBody>
      </p:sp>
      <p:sp>
        <p:nvSpPr>
          <p:cNvPr id="4" name="Slide Number Placeholder 3"/>
          <p:cNvSpPr>
            <a:spLocks noGrp="1"/>
          </p:cNvSpPr>
          <p:nvPr>
            <p:ph type="sldNum" sz="quarter" idx="5"/>
          </p:nvPr>
        </p:nvSpPr>
        <p:spPr/>
        <p:txBody>
          <a:bodyPr/>
          <a:lstStyle/>
          <a:p>
            <a:fld id="{883D98F7-5D96-8644-BBA6-72A94972AAFF}" type="slidenum">
              <a:rPr lang="en-US" smtClean="0"/>
              <a:t>23</a:t>
            </a:fld>
            <a:endParaRPr lang="en-US"/>
          </a:p>
        </p:txBody>
      </p:sp>
    </p:spTree>
    <p:extLst>
      <p:ext uri="{BB962C8B-B14F-4D97-AF65-F5344CB8AC3E}">
        <p14:creationId xmlns:p14="http://schemas.microsoft.com/office/powerpoint/2010/main" val="1415470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[Optional: If time allows, you can offer Q&amp;A at the end of the session. ]</a:t>
            </a:r>
          </a:p>
          <a:p>
            <a:endParaRPr lang="en-US" dirty="0">
              <a:latin typeface="Arial" charset="0"/>
            </a:endParaRPr>
          </a:p>
          <a:p>
            <a:r>
              <a:rPr lang="en-US" dirty="0">
                <a:latin typeface="Arial" charset="0"/>
              </a:rPr>
              <a:t>Are there any questions I can address for you before we go?</a:t>
            </a:r>
            <a:endParaRPr lang="en-US" baseline="0" dirty="0">
              <a:latin typeface="Arial" charset="0"/>
            </a:endParaRP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24</a:t>
            </a:fld>
            <a:endParaRPr lang="en-US" dirty="0"/>
          </a:p>
        </p:txBody>
      </p:sp>
    </p:spTree>
    <p:extLst>
      <p:ext uri="{BB962C8B-B14F-4D97-AF65-F5344CB8AC3E}">
        <p14:creationId xmlns:p14="http://schemas.microsoft.com/office/powerpoint/2010/main" val="1801229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131">
              <a:defRPr/>
            </a:pPr>
            <a:r>
              <a:rPr lang="en-US" dirty="0"/>
              <a:t>Thanks again for attending today’s session. </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25</a:t>
            </a:fld>
            <a:endParaRPr lang="en-US" dirty="0"/>
          </a:p>
        </p:txBody>
      </p:sp>
    </p:spTree>
    <p:extLst>
      <p:ext uri="{BB962C8B-B14F-4D97-AF65-F5344CB8AC3E}">
        <p14:creationId xmlns:p14="http://schemas.microsoft.com/office/powerpoint/2010/main" val="365897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solidFill>
              </a:rPr>
              <a:t>***BGA/BANK VERSION DISCLOSURES</a:t>
            </a:r>
            <a:r>
              <a:rPr lang="en-US" baseline="0" dirty="0">
                <a:solidFill>
                  <a:schemeClr val="accent5"/>
                </a:solidFill>
              </a:rPr>
              <a:t>—IF USING THIS, DELETE PREVIOUS SLIDE OF PRINCIPAL FINANCIAL NETWORK </a:t>
            </a:r>
            <a:r>
              <a:rPr lang="en-US" dirty="0">
                <a:solidFill>
                  <a:schemeClr val="accent5"/>
                </a:solidFill>
              </a:rPr>
              <a:t>DISCLOSURES</a:t>
            </a:r>
            <a:r>
              <a:rPr lang="en-US" baseline="0" dirty="0">
                <a:solidFill>
                  <a:schemeClr val="accent5"/>
                </a:solidFill>
              </a:rPr>
              <a:t>. ALSO, ADD YOUR BGA OR BANK NAME WHERE YOU SEE THE RED TEXT.</a:t>
            </a:r>
          </a:p>
          <a:p>
            <a:endParaRPr lang="en-US" dirty="0">
              <a:solidFill>
                <a:schemeClr val="accent5"/>
              </a:solidFill>
            </a:endParaRPr>
          </a:p>
          <a:p>
            <a:r>
              <a:rPr lang="en-US" b="0" dirty="0">
                <a:solidFill>
                  <a:schemeClr val="accent5"/>
                </a:solidFill>
              </a:rPr>
              <a:t>[</a:t>
            </a:r>
            <a:r>
              <a:rPr lang="en-US" b="0" baseline="0" dirty="0">
                <a:solidFill>
                  <a:schemeClr val="accent5"/>
                </a:solidFill>
              </a:rPr>
              <a:t>Leave on screen long enough for people to read.]</a:t>
            </a:r>
            <a:endParaRPr lang="en-US" b="0" dirty="0">
              <a:solidFill>
                <a:schemeClr val="accent5"/>
              </a:solidFill>
            </a:endParaRPr>
          </a:p>
          <a:p>
            <a:pPr marL="0" marR="0" lvl="0" indent="0">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83D98F7-5D96-8644-BBA6-72A94972AAFF}" type="slidenum">
              <a:rPr lang="en-US" smtClean="0"/>
              <a:t>3</a:t>
            </a:fld>
            <a:endParaRPr lang="en-US"/>
          </a:p>
        </p:txBody>
      </p:sp>
    </p:spTree>
    <p:extLst>
      <p:ext uri="{BB962C8B-B14F-4D97-AF65-F5344CB8AC3E}">
        <p14:creationId xmlns:p14="http://schemas.microsoft.com/office/powerpoint/2010/main" val="64865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Review slide.</a:t>
            </a:r>
          </a:p>
        </p:txBody>
      </p:sp>
      <p:sp>
        <p:nvSpPr>
          <p:cNvPr id="4" name="Slide Number Placeholder 3"/>
          <p:cNvSpPr>
            <a:spLocks noGrp="1"/>
          </p:cNvSpPr>
          <p:nvPr>
            <p:ph type="sldNum" sz="quarter" idx="5"/>
          </p:nvPr>
        </p:nvSpPr>
        <p:spPr/>
        <p:txBody>
          <a:bodyPr/>
          <a:lstStyle/>
          <a:p>
            <a:fld id="{883D98F7-5D96-8644-BBA6-72A94972AAFF}" type="slidenum">
              <a:rPr lang="en-US" smtClean="0"/>
              <a:t>4</a:t>
            </a:fld>
            <a:endParaRPr lang="en-US"/>
          </a:p>
        </p:txBody>
      </p:sp>
    </p:spTree>
    <p:extLst>
      <p:ext uri="{BB962C8B-B14F-4D97-AF65-F5344CB8AC3E}">
        <p14:creationId xmlns:p14="http://schemas.microsoft.com/office/powerpoint/2010/main" val="204499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First, let’s cover some of the government benefits available for those with special needs.</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5</a:t>
            </a:fld>
            <a:endParaRPr lang="en-US" dirty="0"/>
          </a:p>
        </p:txBody>
      </p:sp>
    </p:spTree>
    <p:extLst>
      <p:ext uri="{BB962C8B-B14F-4D97-AF65-F5344CB8AC3E}">
        <p14:creationId xmlns:p14="http://schemas.microsoft.com/office/powerpoint/2010/main" val="246849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254">
              <a:defRPr/>
            </a:pPr>
            <a:r>
              <a:rPr lang="en-US" altLang="en-US" dirty="0"/>
              <a:t>This assistance can take the form of:</a:t>
            </a:r>
          </a:p>
          <a:p>
            <a:pPr defTabSz="474254">
              <a:defRPr/>
            </a:pPr>
            <a:endParaRPr lang="en-US" altLang="en-US" dirty="0"/>
          </a:p>
          <a:p>
            <a:pPr defTabSz="474254">
              <a:defRPr/>
            </a:pPr>
            <a:r>
              <a:rPr lang="en-US" altLang="en-US" dirty="0"/>
              <a:t>[Review slide]</a:t>
            </a:r>
          </a:p>
          <a:p>
            <a:pPr defTabSz="474254">
              <a:defRPr/>
            </a:pPr>
            <a:endParaRPr lang="en-US" altLang="en-US" dirty="0"/>
          </a:p>
          <a:p>
            <a:pPr defTabSz="474254">
              <a:defRPr/>
            </a:pPr>
            <a:r>
              <a:rPr lang="en-US" altLang="en-US" dirty="0"/>
              <a:t>A specific example: For individuals with autism, Medicaid offers the “in-home waiver program” that funds up to 35 hours per week of in-home therapy. This is an example of a benefit based on financial need, which we’ll discuss next. </a:t>
            </a:r>
          </a:p>
        </p:txBody>
      </p:sp>
      <p:sp>
        <p:nvSpPr>
          <p:cNvPr id="4" name="Slide Number Placeholder 3"/>
          <p:cNvSpPr>
            <a:spLocks noGrp="1"/>
          </p:cNvSpPr>
          <p:nvPr>
            <p:ph type="sldNum" sz="quarter" idx="5"/>
          </p:nvPr>
        </p:nvSpPr>
        <p:spPr/>
        <p:txBody>
          <a:bodyPr/>
          <a:lstStyle/>
          <a:p>
            <a:fld id="{883D98F7-5D96-8644-BBA6-72A94972AAFF}" type="slidenum">
              <a:rPr lang="en-US" smtClean="0"/>
              <a:t>6</a:t>
            </a:fld>
            <a:endParaRPr lang="en-US"/>
          </a:p>
        </p:txBody>
      </p:sp>
    </p:spTree>
    <p:extLst>
      <p:ext uri="{BB962C8B-B14F-4D97-AF65-F5344CB8AC3E}">
        <p14:creationId xmlns:p14="http://schemas.microsoft.com/office/powerpoint/2010/main" val="383206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Patient Protection and Affordable Care Act mandates that an insurer may not deny coverage for a pre-existing condition. This lessens concerns about private health insurers refusing to cover individuals with special needs because of their disabilities. However, medical coverage is not the only issue. </a:t>
            </a:r>
          </a:p>
          <a:p>
            <a:pPr>
              <a:defRPr/>
            </a:pPr>
            <a:endParaRPr lang="en-US" dirty="0"/>
          </a:p>
          <a:p>
            <a:pPr>
              <a:defRPr/>
            </a:pPr>
            <a:r>
              <a:rPr lang="en-US" dirty="0"/>
              <a:t>When a special needs child grows up and their disability prevents employment, they may have trouble paying day-to-day living expenses. This is why we have government assistance.</a:t>
            </a:r>
          </a:p>
          <a:p>
            <a:pPr marL="177845" indent="-177845">
              <a:buFont typeface="Arial" panose="020B0604020202020204" pitchFamily="34" charset="0"/>
              <a:buChar char="•"/>
              <a:defRPr/>
            </a:pPr>
            <a:r>
              <a:rPr lang="en-US" dirty="0"/>
              <a:t>Medicaid provides health benefits.</a:t>
            </a:r>
          </a:p>
          <a:p>
            <a:pPr marL="177845" indent="-177845">
              <a:buFont typeface="Arial" panose="020B0604020202020204" pitchFamily="34" charset="0"/>
              <a:buChar char="•"/>
              <a:defRPr/>
            </a:pPr>
            <a:r>
              <a:rPr lang="en-US" dirty="0"/>
              <a:t>Supplemental Security Income (SSI) provides a small monthly income to be used exclusively for basic survival (i.e., food and shelter).</a:t>
            </a:r>
          </a:p>
          <a:p>
            <a:endParaRPr lang="en-US" altLang="en-US" dirty="0">
              <a:latin typeface="StoneSans"/>
            </a:endParaRPr>
          </a:p>
          <a:p>
            <a:r>
              <a:rPr lang="en-US" altLang="en-US" dirty="0">
                <a:latin typeface="StoneSans"/>
              </a:rPr>
              <a:t>As a caregiver leaving behind a loved one with special needs, you might be tempted to simply make provisions in your will for them to receive a bequest or become the beneficiary of any life insurance or qualified plan. However, these funds may jeopardize their eligibility for government benefits. </a:t>
            </a:r>
          </a:p>
          <a:p>
            <a:endParaRPr lang="en-US" altLang="en-US" dirty="0">
              <a:latin typeface="StoneSans"/>
            </a:endParaRPr>
          </a:p>
          <a:p>
            <a:r>
              <a:rPr lang="en-US" altLang="en-US" dirty="0">
                <a:latin typeface="StoneSans"/>
              </a:rPr>
              <a:t>These benefits are based on financial need, so the government has restrictions on the amount of assets a beneficiary may have in order to qualify. </a:t>
            </a:r>
          </a:p>
          <a:p>
            <a:endParaRPr lang="en-US" altLang="en-US" dirty="0">
              <a:latin typeface="StoneSans"/>
            </a:endParaRPr>
          </a:p>
          <a:p>
            <a:r>
              <a:rPr lang="en-US" altLang="en-US" dirty="0">
                <a:latin typeface="StoneSans"/>
              </a:rPr>
              <a:t>If the assets are in excess of statutory limits, your son or daughter may lose entitlement benefits under Medicaid and financial support under Supplemental Securities Income (SSI). Medicaid maximums vary by state.</a:t>
            </a:r>
          </a:p>
        </p:txBody>
      </p:sp>
      <p:sp>
        <p:nvSpPr>
          <p:cNvPr id="4" name="Slide Number Placeholder 3"/>
          <p:cNvSpPr>
            <a:spLocks noGrp="1"/>
          </p:cNvSpPr>
          <p:nvPr>
            <p:ph type="sldNum" sz="quarter" idx="5"/>
          </p:nvPr>
        </p:nvSpPr>
        <p:spPr/>
        <p:txBody>
          <a:bodyPr/>
          <a:lstStyle/>
          <a:p>
            <a:fld id="{883D98F7-5D96-8644-BBA6-72A94972AAFF}" type="slidenum">
              <a:rPr lang="en-US" smtClean="0"/>
              <a:t>7</a:t>
            </a:fld>
            <a:endParaRPr lang="en-US"/>
          </a:p>
        </p:txBody>
      </p:sp>
    </p:spTree>
    <p:extLst>
      <p:ext uri="{BB962C8B-B14F-4D97-AF65-F5344CB8AC3E}">
        <p14:creationId xmlns:p14="http://schemas.microsoft.com/office/powerpoint/2010/main" val="67040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benefits alone may not be enough to ensure a loved one with special needs has the quality of life you want for them. What can you do about it? That’s our next topic.</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8</a:t>
            </a:fld>
            <a:endParaRPr lang="en-US" dirty="0"/>
          </a:p>
        </p:txBody>
      </p:sp>
    </p:spTree>
    <p:extLst>
      <p:ext uri="{BB962C8B-B14F-4D97-AF65-F5344CB8AC3E}">
        <p14:creationId xmlns:p14="http://schemas.microsoft.com/office/powerpoint/2010/main" val="4083753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First, it’s important to keep in mind that if you have a loved one with special needs, this will require financial and legal planning that’s different from general estate planning, such as a will.</a:t>
            </a:r>
            <a:endParaRPr lang="en-US" b="0"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9</a:t>
            </a:fld>
            <a:endParaRPr lang="en-US"/>
          </a:p>
        </p:txBody>
      </p:sp>
    </p:spTree>
    <p:extLst>
      <p:ext uri="{BB962C8B-B14F-4D97-AF65-F5344CB8AC3E}">
        <p14:creationId xmlns:p14="http://schemas.microsoft.com/office/powerpoint/2010/main" val="1381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464" y="-34849"/>
            <a:ext cx="9262100" cy="1144549"/>
          </a:xfrm>
          <a:prstGeom prst="rect">
            <a:avLst/>
          </a:prstGeom>
          <a:solidFill>
            <a:srgbClr val="003580"/>
          </a:solidFill>
        </p:spPr>
        <p:txBody>
          <a:bodyPr vert="horz" anchor="ctr" anchorCtr="0"/>
          <a:lstStyle>
            <a:lvl1pPr>
              <a:defRPr sz="4000" kern="1200" cap="all" baseline="0">
                <a:solidFill>
                  <a:schemeClr val="bg1"/>
                </a:solidFill>
              </a:defRPr>
            </a:lvl1pPr>
          </a:lstStyle>
          <a:p>
            <a:r>
              <a:rPr lang="en-US" dirty="0"/>
              <a:t>Click to edit Master title style</a:t>
            </a:r>
          </a:p>
        </p:txBody>
      </p:sp>
      <p:sp>
        <p:nvSpPr>
          <p:cNvPr id="3" name="Rectangle 2"/>
          <p:cNvSpPr/>
          <p:nvPr userDrawn="1"/>
        </p:nvSpPr>
        <p:spPr bwMode="auto">
          <a:xfrm>
            <a:off x="-42531" y="4709069"/>
            <a:ext cx="9222693" cy="471240"/>
          </a:xfrm>
          <a:prstGeom prst="rect">
            <a:avLst/>
          </a:prstGeom>
          <a:solidFill>
            <a:srgbClr val="0035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Times" pitchFamily="1" charset="0"/>
              <a:ea typeface="MS PGothic" pitchFamily="34" charset="-128"/>
            </a:endParaRPr>
          </a:p>
        </p:txBody>
      </p:sp>
      <p:sp>
        <p:nvSpPr>
          <p:cNvPr id="6" name="Footer Placeholder 4"/>
          <p:cNvSpPr>
            <a:spLocks noGrp="1"/>
          </p:cNvSpPr>
          <p:nvPr>
            <p:ph type="ftr" sz="quarter" idx="3"/>
          </p:nvPr>
        </p:nvSpPr>
        <p:spPr>
          <a:xfrm>
            <a:off x="752354" y="4776294"/>
            <a:ext cx="7096246" cy="273844"/>
          </a:xfrm>
          <a:prstGeom prst="rect">
            <a:avLst/>
          </a:prstGeom>
        </p:spPr>
        <p:txBody>
          <a:bodyPr vert="horz" lIns="91440" tIns="45720" rIns="91440" bIns="45720" rtlCol="0" anchor="ctr"/>
          <a:lstStyle>
            <a:lvl1pPr algn="ctr">
              <a:defRPr sz="1400" baseline="0">
                <a:solidFill>
                  <a:schemeClr val="tx1">
                    <a:tint val="75000"/>
                  </a:schemeClr>
                </a:solidFill>
              </a:defRPr>
            </a:lvl1pPr>
          </a:lstStyle>
          <a:p>
            <a:pPr algn="r" defTabSz="914400" fontAlgn="base">
              <a:spcBef>
                <a:spcPct val="0"/>
              </a:spcBef>
              <a:spcAft>
                <a:spcPct val="0"/>
              </a:spcAft>
            </a:pPr>
            <a:r>
              <a:rPr lang="en-US" spc="100" dirty="0">
                <a:ln w="0" cmpd="sng">
                  <a:noFill/>
                </a:ln>
                <a:solidFill>
                  <a:srgbClr val="1F497D">
                    <a:lumMod val="20000"/>
                    <a:lumOff val="80000"/>
                  </a:srgbClr>
                </a:solidFill>
                <a:effectLst>
                  <a:outerShdw blurRad="50800" dist="50800" dir="5400000" sx="1000" sy="1000" algn="ctr" rotWithShape="0">
                    <a:srgbClr val="000000">
                      <a:alpha val="43137"/>
                    </a:srgbClr>
                  </a:outerShdw>
                </a:effectLst>
                <a:ea typeface="MS PGothic" pitchFamily="34" charset="-128"/>
                <a:cs typeface="Calibri" panose="020F0502020204030204" pitchFamily="34" charset="0"/>
              </a:rPr>
              <a:t>PRESENTATION OR PRESENTER NAME APPEARS AS A FOOTER ON EACH SLIDE</a:t>
            </a:r>
            <a:endParaRPr lang="en-US" spc="100" dirty="0">
              <a:solidFill>
                <a:srgbClr val="1F497D">
                  <a:lumMod val="20000"/>
                  <a:lumOff val="80000"/>
                </a:srgbClr>
              </a:solidFill>
              <a:ea typeface="MS PGothic" pitchFamily="34" charset="-128"/>
              <a:cs typeface="Calibri" panose="020F0502020204030204" pitchFamily="34" charset="0"/>
            </a:endParaRPr>
          </a:p>
        </p:txBody>
      </p:sp>
    </p:spTree>
    <p:extLst>
      <p:ext uri="{BB962C8B-B14F-4D97-AF65-F5344CB8AC3E}">
        <p14:creationId xmlns:p14="http://schemas.microsoft.com/office/powerpoint/2010/main" val="229122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2443963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1116420" y="1870472"/>
            <a:ext cx="712381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marL="342900" indent="-342900" defTabSz="914400" fontAlgn="base">
              <a:spcBef>
                <a:spcPct val="0"/>
              </a:spcBef>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ea typeface="MS PGothic" pitchFamily="34" charset="-128"/>
              </a:rPr>
              <a:t>Bulleted items here. </a:t>
            </a:r>
            <a:r>
              <a:rPr lang="en-US" sz="2200" dirty="0">
                <a:ln w="0" cmpd="sng">
                  <a:noFill/>
                </a:ln>
                <a:solidFill>
                  <a:srgbClr val="569099"/>
                </a:solidFill>
                <a:effectLst>
                  <a:outerShdw blurRad="50800" dist="50800" dir="5400000" sx="1000" sy="1000" algn="ctr" rotWithShape="0">
                    <a:srgbClr val="000000">
                      <a:alpha val="43137"/>
                    </a:srgbClr>
                  </a:outerShdw>
                </a:effectLst>
                <a:latin typeface="Arial" pitchFamily="34" charset="0"/>
                <a:ea typeface="MS PGothic" pitchFamily="34" charset="-128"/>
              </a:rPr>
              <a:t>A bold lead-in sometimes helps if content can’t be edited.</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dirty="0">
                <a:solidFill>
                  <a:srgbClr val="569099"/>
                </a:solidFill>
                <a:latin typeface="Arial" pitchFamily="34" charset="0"/>
                <a:ea typeface="MS PGothic" pitchFamily="34" charset="-128"/>
              </a:rPr>
              <a:t>Color</a:t>
            </a:r>
            <a:r>
              <a:rPr lang="en-US" sz="2200" dirty="0">
                <a:solidFill>
                  <a:srgbClr val="569099"/>
                </a:solidFill>
                <a:latin typeface="Arial" pitchFamily="34" charset="0"/>
                <a:ea typeface="MS PGothic" pitchFamily="34" charset="-128"/>
              </a:rPr>
              <a:t> of the bulleted items can change (or bullets).</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dirty="0">
                <a:solidFill>
                  <a:srgbClr val="569099"/>
                </a:solidFill>
                <a:latin typeface="Arial" pitchFamily="34" charset="0"/>
                <a:ea typeface="MS PGothic" pitchFamily="34" charset="-128"/>
              </a:rPr>
              <a:t>If a bullet point needs more than one line</a:t>
            </a:r>
            <a:r>
              <a:rPr lang="en-US" sz="2200" dirty="0">
                <a:solidFill>
                  <a:srgbClr val="569099"/>
                </a:solidFill>
                <a:latin typeface="Arial" pitchFamily="34" charset="0"/>
                <a:ea typeface="MS PGothic" pitchFamily="34" charset="-128"/>
              </a:rPr>
              <a:t>, no special formatting is required. Simply enter the text.</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dirty="0">
                <a:solidFill>
                  <a:srgbClr val="569099"/>
                </a:solidFill>
                <a:latin typeface="Arial" pitchFamily="34" charset="0"/>
                <a:ea typeface="MS PGothic" pitchFamily="34" charset="-128"/>
              </a:rPr>
              <a:t>Additional bullets </a:t>
            </a:r>
            <a:r>
              <a:rPr lang="en-US" sz="2200" dirty="0">
                <a:solidFill>
                  <a:srgbClr val="569099"/>
                </a:solidFill>
                <a:latin typeface="Arial" pitchFamily="34" charset="0"/>
                <a:ea typeface="MS PGothic" pitchFamily="34" charset="-128"/>
              </a:rPr>
              <a:t>can be squeezed in, however your audience will appreciate editing content. Be judicious.</a:t>
            </a:r>
          </a:p>
          <a:p>
            <a:pPr marL="342900" indent="-342900" defTabSz="914400" fontAlgn="base">
              <a:spcBef>
                <a:spcPct val="0"/>
              </a:spcBef>
              <a:spcAft>
                <a:spcPct val="0"/>
              </a:spcAft>
              <a:buClr>
                <a:srgbClr val="CF7600"/>
              </a:buClr>
              <a:buFont typeface="Wingdings" panose="05000000000000000000" pitchFamily="2" charset="2"/>
              <a:buChar char="§"/>
            </a:pPr>
            <a:endParaRPr lang="en-US" sz="2200" dirty="0">
              <a:solidFill>
                <a:srgbClr val="569099"/>
              </a:solidFill>
              <a:latin typeface="Arial" pitchFamily="34" charset="0"/>
              <a:ea typeface="MS PGothic" pitchFamily="34" charset="-128"/>
            </a:endParaRPr>
          </a:p>
          <a:p>
            <a:pPr marL="342900" indent="-342900" defTabSz="914400" fontAlgn="base">
              <a:spcBef>
                <a:spcPct val="0"/>
              </a:spcBef>
              <a:spcAft>
                <a:spcPct val="0"/>
              </a:spcAft>
              <a:buClr>
                <a:srgbClr val="CF7600"/>
              </a:buClr>
              <a:buFont typeface="Wingdings" panose="05000000000000000000" pitchFamily="2" charset="2"/>
              <a:buChar char="§"/>
            </a:pPr>
            <a:endParaRPr lang="en-US" sz="2200" dirty="0">
              <a:solidFill>
                <a:srgbClr val="569099"/>
              </a:solidFill>
              <a:latin typeface="Arial" pitchFamily="34" charset="0"/>
              <a:ea typeface="MS PGothic" pitchFamily="34" charset="-128"/>
            </a:endParaRPr>
          </a:p>
        </p:txBody>
      </p:sp>
      <p:sp>
        <p:nvSpPr>
          <p:cNvPr id="12"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751531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700212"/>
            <a:ext cx="4040188" cy="47982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One</a:t>
            </a:r>
          </a:p>
        </p:txBody>
      </p:sp>
      <p:sp>
        <p:nvSpPr>
          <p:cNvPr id="4" name="Content Placeholder 3"/>
          <p:cNvSpPr>
            <a:spLocks noGrp="1"/>
          </p:cNvSpPr>
          <p:nvPr>
            <p:ph sz="half" idx="2" hasCustomPrompt="1"/>
          </p:nvPr>
        </p:nvSpPr>
        <p:spPr>
          <a:xfrm>
            <a:off x="457200" y="2180034"/>
            <a:ext cx="4040188" cy="2134430"/>
          </a:xfrm>
          <a:prstGeom prst="rect">
            <a:avLst/>
          </a:prstGeom>
        </p:spPr>
        <p:txBody>
          <a:bodyPr/>
          <a:lstStyle>
            <a:lvl1pPr marL="342900" marR="0" indent="-342900" algn="l" defTabSz="914400" rtl="0" eaLnBrk="0" fontAlgn="base" latinLnBrk="0" hangingPunct="0">
              <a:lnSpc>
                <a:spcPct val="100000"/>
              </a:lnSpc>
              <a:spcBef>
                <a:spcPct val="0"/>
              </a:spcBef>
              <a:spcAft>
                <a:spcPts val="1200"/>
              </a:spcAft>
              <a:buClr>
                <a:srgbClr val="CF7600"/>
              </a:buClr>
              <a:buSzTx/>
              <a:buFont typeface="Wingdings" panose="05000000000000000000" pitchFamily="2" charset="2"/>
              <a:buChar char="§"/>
              <a:tabLst/>
              <a:defRPr sz="2400" baseline="0">
                <a:solidFill>
                  <a:schemeClr val="tx1">
                    <a:lumMod val="60000"/>
                    <a:lumOff val="40000"/>
                  </a:schemeClr>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lgn="l">
              <a:lnSpc>
                <a:spcPct val="100000"/>
              </a:lnSpc>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Bulleted items here. A bold lead-in helps.</a:t>
            </a:r>
          </a:p>
          <a:p>
            <a:pPr marL="342900" indent="-342900" algn="l">
              <a:lnSpc>
                <a:spcPct val="100000"/>
              </a:lnSpc>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Color of the bulleted items can change (and the bullet color).</a:t>
            </a:r>
          </a:p>
          <a:p>
            <a:pPr marL="342900" indent="-342900" algn="l">
              <a:lnSpc>
                <a:spcPct val="100000"/>
              </a:lnSpc>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Be judicious about the number of bullets used.</a:t>
            </a:r>
          </a:p>
          <a:p>
            <a:pPr marL="342900" indent="-342900" algn="l">
              <a:lnSpc>
                <a:spcPct val="100000"/>
              </a:lnSpc>
              <a:spcAft>
                <a:spcPts val="1200"/>
              </a:spcAft>
              <a:buClr>
                <a:srgbClr val="CF7600"/>
              </a:buClr>
              <a:buFont typeface="Wingdings" panose="05000000000000000000" pitchFamily="2" charset="2"/>
              <a:buChar char="§"/>
            </a:pPr>
            <a:endParaRPr lang="en-US" sz="2200" dirty="0">
              <a:solidFill>
                <a:srgbClr val="569099"/>
              </a:solidFill>
              <a:latin typeface="Arial" pitchFamily="34" charset="0"/>
            </a:endParaRPr>
          </a:p>
        </p:txBody>
      </p:sp>
      <p:sp>
        <p:nvSpPr>
          <p:cNvPr id="5" name="Text Placeholder 4"/>
          <p:cNvSpPr>
            <a:spLocks noGrp="1"/>
          </p:cNvSpPr>
          <p:nvPr>
            <p:ph type="body" sz="quarter" idx="3" hasCustomPrompt="1"/>
          </p:nvPr>
        </p:nvSpPr>
        <p:spPr>
          <a:xfrm>
            <a:off x="4645033" y="1700212"/>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Two</a:t>
            </a:r>
          </a:p>
        </p:txBody>
      </p:sp>
      <p:sp>
        <p:nvSpPr>
          <p:cNvPr id="6" name="Content Placeholder 5"/>
          <p:cNvSpPr>
            <a:spLocks noGrp="1"/>
          </p:cNvSpPr>
          <p:nvPr>
            <p:ph sz="quarter" idx="4" hasCustomPrompt="1"/>
          </p:nvPr>
        </p:nvSpPr>
        <p:spPr>
          <a:xfrm>
            <a:off x="4645033" y="2180034"/>
            <a:ext cx="4041775" cy="2134430"/>
          </a:xfrm>
          <a:prstGeom prst="rect">
            <a:avLst/>
          </a:prstGeom>
        </p:spPr>
        <p:txBody>
          <a:bodyPr/>
          <a:lstStyle>
            <a:lvl1pPr marL="342900" marR="0" indent="-342900" algn="l" defTabSz="914400" rtl="0" eaLnBrk="0" fontAlgn="base" latinLnBrk="0" hangingPunct="0">
              <a:lnSpc>
                <a:spcPct val="100000"/>
              </a:lnSpc>
              <a:spcBef>
                <a:spcPct val="0"/>
              </a:spcBef>
              <a:spcAft>
                <a:spcPts val="1200"/>
              </a:spcAft>
              <a:buClr>
                <a:srgbClr val="CF7600"/>
              </a:buClr>
              <a:buSzTx/>
              <a:buFont typeface="Wingdings" panose="05000000000000000000" pitchFamily="2" charset="2"/>
              <a:buChar char="§"/>
              <a:tabLst/>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lgn="l">
              <a:lnSpc>
                <a:spcPct val="100000"/>
              </a:lnSpc>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Bulleted items here. </a:t>
            </a:r>
            <a:r>
              <a:rPr lang="en-US" sz="2200"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A bold lead-in helps.</a:t>
            </a:r>
          </a:p>
          <a:p>
            <a:pPr marL="342900" indent="-342900" algn="l">
              <a:lnSpc>
                <a:spcPct val="100000"/>
              </a:lnSpc>
              <a:spcAft>
                <a:spcPts val="1200"/>
              </a:spcAft>
              <a:buClr>
                <a:srgbClr val="CF7600"/>
              </a:buClr>
              <a:buFont typeface="Wingdings" panose="05000000000000000000" pitchFamily="2" charset="2"/>
              <a:buChar char="§"/>
            </a:pPr>
            <a:r>
              <a:rPr lang="en-US" sz="2200" b="1" dirty="0">
                <a:solidFill>
                  <a:srgbClr val="569099"/>
                </a:solidFill>
                <a:latin typeface="Arial" pitchFamily="34" charset="0"/>
              </a:rPr>
              <a:t>Color</a:t>
            </a:r>
            <a:r>
              <a:rPr lang="en-US" sz="2200" dirty="0">
                <a:solidFill>
                  <a:srgbClr val="569099"/>
                </a:solidFill>
                <a:latin typeface="Arial" pitchFamily="34" charset="0"/>
              </a:rPr>
              <a:t> of the bulleted</a:t>
            </a:r>
            <a:r>
              <a:rPr lang="en-US" sz="2200" baseline="0" dirty="0">
                <a:solidFill>
                  <a:srgbClr val="569099"/>
                </a:solidFill>
                <a:latin typeface="Arial" pitchFamily="34" charset="0"/>
              </a:rPr>
              <a:t> items can change (or bullets).</a:t>
            </a:r>
            <a:endParaRPr lang="en-US" sz="2200" dirty="0">
              <a:solidFill>
                <a:srgbClr val="569099"/>
              </a:solidFill>
              <a:latin typeface="Arial" pitchFamily="34" charset="0"/>
            </a:endParaRPr>
          </a:p>
          <a:p>
            <a:pPr marL="342900" indent="-342900" algn="l">
              <a:lnSpc>
                <a:spcPct val="100000"/>
              </a:lnSpc>
              <a:spcAft>
                <a:spcPts val="1200"/>
              </a:spcAft>
              <a:buClr>
                <a:srgbClr val="CF7600"/>
              </a:buClr>
              <a:buFont typeface="Wingdings" panose="05000000000000000000" pitchFamily="2" charset="2"/>
              <a:buChar char="§"/>
            </a:pPr>
            <a:r>
              <a:rPr lang="en-US" sz="2200" b="1" dirty="0">
                <a:solidFill>
                  <a:srgbClr val="569099"/>
                </a:solidFill>
                <a:latin typeface="Arial" pitchFamily="34" charset="0"/>
              </a:rPr>
              <a:t>Be judicious </a:t>
            </a:r>
            <a:r>
              <a:rPr lang="en-US" sz="2200" baseline="0" dirty="0">
                <a:solidFill>
                  <a:srgbClr val="569099"/>
                </a:solidFill>
                <a:latin typeface="Arial" pitchFamily="34" charset="0"/>
              </a:rPr>
              <a:t>about the number of bullets used.</a:t>
            </a:r>
            <a:endParaRPr lang="en-US" sz="2200" dirty="0">
              <a:solidFill>
                <a:srgbClr val="569099"/>
              </a:solidFill>
              <a:latin typeface="Arial" pitchFamily="34" charset="0"/>
            </a:endParaRPr>
          </a:p>
          <a:p>
            <a:pPr marL="342900" indent="-342900" algn="l">
              <a:lnSpc>
                <a:spcPct val="100000"/>
              </a:lnSpc>
              <a:spcAft>
                <a:spcPts val="1200"/>
              </a:spcAft>
              <a:buClr>
                <a:srgbClr val="CF7600"/>
              </a:buClr>
              <a:buFont typeface="Wingdings" panose="05000000000000000000" pitchFamily="2" charset="2"/>
              <a:buChar char="§"/>
            </a:pPr>
            <a:endParaRPr lang="en-US" sz="2200" dirty="0">
              <a:solidFill>
                <a:srgbClr val="569099"/>
              </a:solidFill>
              <a:latin typeface="Arial" pitchFamily="34" charset="0"/>
            </a:endParaRPr>
          </a:p>
        </p:txBody>
      </p:sp>
      <p:sp>
        <p:nvSpPr>
          <p:cNvPr id="7"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902311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464" y="-34849"/>
            <a:ext cx="9262100" cy="1144549"/>
          </a:xfrm>
          <a:prstGeom prst="rect">
            <a:avLst/>
          </a:prstGeom>
          <a:solidFill>
            <a:srgbClr val="003580"/>
          </a:solidFill>
        </p:spPr>
        <p:txBody>
          <a:bodyPr vert="horz" anchor="ctr" anchorCtr="0"/>
          <a:lstStyle>
            <a:lvl1pPr>
              <a:defRPr sz="4000" kern="1200" cap="all" baseline="0">
                <a:solidFill>
                  <a:schemeClr val="bg1"/>
                </a:solidFill>
              </a:defRPr>
            </a:lvl1pPr>
          </a:lstStyle>
          <a:p>
            <a:r>
              <a:rPr lang="en-US" dirty="0"/>
              <a:t>Click to edit Master title style</a:t>
            </a:r>
          </a:p>
        </p:txBody>
      </p:sp>
      <p:sp>
        <p:nvSpPr>
          <p:cNvPr id="3" name="Rectangle 2"/>
          <p:cNvSpPr/>
          <p:nvPr userDrawn="1"/>
        </p:nvSpPr>
        <p:spPr bwMode="auto">
          <a:xfrm>
            <a:off x="-42531" y="4709069"/>
            <a:ext cx="9222693" cy="471240"/>
          </a:xfrm>
          <a:prstGeom prst="rect">
            <a:avLst/>
          </a:prstGeom>
          <a:solidFill>
            <a:srgbClr val="0035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Times" pitchFamily="1" charset="0"/>
              <a:ea typeface="MS PGothic" pitchFamily="34" charset="-128"/>
            </a:endParaRPr>
          </a:p>
        </p:txBody>
      </p:sp>
      <p:sp>
        <p:nvSpPr>
          <p:cNvPr id="6" name="Footer Placeholder 4"/>
          <p:cNvSpPr>
            <a:spLocks noGrp="1"/>
          </p:cNvSpPr>
          <p:nvPr>
            <p:ph type="ftr" sz="quarter" idx="3"/>
          </p:nvPr>
        </p:nvSpPr>
        <p:spPr>
          <a:xfrm>
            <a:off x="752354" y="4776294"/>
            <a:ext cx="7096246" cy="273844"/>
          </a:xfrm>
          <a:prstGeom prst="rect">
            <a:avLst/>
          </a:prstGeom>
        </p:spPr>
        <p:txBody>
          <a:bodyPr vert="horz" lIns="91440" tIns="45720" rIns="91440" bIns="45720" rtlCol="0" anchor="ctr"/>
          <a:lstStyle>
            <a:lvl1pPr algn="ctr">
              <a:defRPr sz="1400" baseline="0">
                <a:solidFill>
                  <a:schemeClr val="tx1">
                    <a:tint val="75000"/>
                  </a:schemeClr>
                </a:solidFill>
              </a:defRPr>
            </a:lvl1pPr>
          </a:lstStyle>
          <a:p>
            <a:pPr algn="r" defTabSz="914400" fontAlgn="base">
              <a:spcBef>
                <a:spcPct val="0"/>
              </a:spcBef>
              <a:spcAft>
                <a:spcPct val="0"/>
              </a:spcAft>
            </a:pPr>
            <a:r>
              <a:rPr lang="en-US" spc="100" dirty="0">
                <a:ln w="0" cmpd="sng">
                  <a:noFill/>
                </a:ln>
                <a:solidFill>
                  <a:srgbClr val="1F497D">
                    <a:lumMod val="20000"/>
                    <a:lumOff val="80000"/>
                  </a:srgbClr>
                </a:solidFill>
                <a:effectLst>
                  <a:outerShdw blurRad="50800" dist="50800" dir="5400000" sx="1000" sy="1000" algn="ctr" rotWithShape="0">
                    <a:srgbClr val="000000">
                      <a:alpha val="43137"/>
                    </a:srgbClr>
                  </a:outerShdw>
                </a:effectLst>
                <a:ea typeface="MS PGothic" pitchFamily="34" charset="-128"/>
                <a:cs typeface="Calibri" panose="020F0502020204030204" pitchFamily="34" charset="0"/>
              </a:rPr>
              <a:t>PRESENTATION OR PRESENTER NAME APPEARS AS A FOOTER ON EACH SLIDE</a:t>
            </a:r>
            <a:endParaRPr lang="en-US" spc="100" dirty="0">
              <a:solidFill>
                <a:srgbClr val="1F497D">
                  <a:lumMod val="20000"/>
                  <a:lumOff val="80000"/>
                </a:srgbClr>
              </a:solidFill>
              <a:ea typeface="MS PGothic" pitchFamily="34" charset="-128"/>
              <a:cs typeface="Calibri" panose="020F0502020204030204" pitchFamily="34" charset="0"/>
            </a:endParaRPr>
          </a:p>
        </p:txBody>
      </p:sp>
    </p:spTree>
    <p:extLst>
      <p:ext uri="{BB962C8B-B14F-4D97-AF65-F5344CB8AC3E}">
        <p14:creationId xmlns:p14="http://schemas.microsoft.com/office/powerpoint/2010/main" val="419858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041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47" y="358442"/>
            <a:ext cx="991912" cy="57421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23349" y="454320"/>
            <a:ext cx="785952" cy="357413"/>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17880" y="349577"/>
            <a:ext cx="705828" cy="483051"/>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78706" y="3077294"/>
            <a:ext cx="631221" cy="595049"/>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85361" y="2272543"/>
            <a:ext cx="661945" cy="459560"/>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58139" y="513646"/>
            <a:ext cx="968034" cy="325152"/>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3023" y="1297130"/>
            <a:ext cx="597004" cy="447753"/>
          </a:xfrm>
          <a:prstGeom prst="rect">
            <a:avLst/>
          </a:prstGeom>
        </p:spPr>
      </p:pic>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023357" y="1288450"/>
            <a:ext cx="608579" cy="456434"/>
          </a:xfrm>
          <a:prstGeom prst="rect">
            <a:avLst/>
          </a:prstGeom>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13599" y="1297132"/>
            <a:ext cx="608579" cy="456434"/>
          </a:xfrm>
          <a:prstGeom prst="rect">
            <a:avLst/>
          </a:prstGeom>
        </p:spPr>
      </p:pic>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11978" y="1297134"/>
            <a:ext cx="466495" cy="475055"/>
          </a:xfrm>
          <a:prstGeom prst="rect">
            <a:avLst/>
          </a:prstGeom>
        </p:spPr>
      </p:pic>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104466" y="1280608"/>
            <a:ext cx="690956" cy="464276"/>
          </a:xfrm>
          <a:prstGeom prst="rect">
            <a:avLst/>
          </a:prstGeom>
        </p:spPr>
      </p:pic>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60024" y="1327688"/>
            <a:ext cx="567836" cy="425877"/>
          </a:xfrm>
          <a:prstGeom prst="rect">
            <a:avLst/>
          </a:prstGeom>
        </p:spPr>
      </p:pic>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24197" y="1359093"/>
            <a:ext cx="334353" cy="363070"/>
          </a:xfrm>
          <a:prstGeom prst="rect">
            <a:avLst/>
          </a:prstGeom>
        </p:spPr>
      </p:pic>
      <p:pic>
        <p:nvPicPr>
          <p:cNvPr id="16" name="Picture 1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18049" y="2319641"/>
            <a:ext cx="406952" cy="309595"/>
          </a:xfrm>
          <a:prstGeom prst="rect">
            <a:avLst/>
          </a:prstGeom>
        </p:spPr>
      </p:pic>
      <p:pic>
        <p:nvPicPr>
          <p:cNvPr id="17" name="Picture 1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282" y="2264099"/>
            <a:ext cx="639309" cy="398339"/>
          </a:xfrm>
          <a:prstGeom prst="rect">
            <a:avLst/>
          </a:prstGeom>
        </p:spPr>
      </p:pic>
      <p:pic>
        <p:nvPicPr>
          <p:cNvPr id="18" name="Picture 1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540016" y="2268854"/>
            <a:ext cx="584180" cy="393579"/>
          </a:xfrm>
          <a:prstGeom prst="rect">
            <a:avLst/>
          </a:prstGeom>
        </p:spPr>
      </p:pic>
      <p:pic>
        <p:nvPicPr>
          <p:cNvPr id="19" name="Picture 1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613045" y="2228812"/>
            <a:ext cx="452768" cy="473666"/>
          </a:xfrm>
          <a:prstGeom prst="rect">
            <a:avLst/>
          </a:prstGeom>
        </p:spPr>
      </p:pic>
      <p:pic>
        <p:nvPicPr>
          <p:cNvPr id="20" name="Picture 19"/>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444040" y="2210566"/>
            <a:ext cx="481537" cy="491915"/>
          </a:xfrm>
          <a:prstGeom prst="rect">
            <a:avLst/>
          </a:prstGeom>
        </p:spPr>
      </p:pic>
      <p:pic>
        <p:nvPicPr>
          <p:cNvPr id="21" name="Picture 2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417880" y="2253701"/>
            <a:ext cx="395008" cy="419135"/>
          </a:xfrm>
          <a:prstGeom prst="rect">
            <a:avLst/>
          </a:prstGeom>
        </p:spPr>
      </p:pic>
      <p:pic>
        <p:nvPicPr>
          <p:cNvPr id="22" name="Picture 21"/>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259081" y="454316"/>
            <a:ext cx="690345" cy="433623"/>
          </a:xfrm>
          <a:prstGeom prst="rect">
            <a:avLst/>
          </a:prstGeom>
        </p:spPr>
      </p:pic>
      <p:pic>
        <p:nvPicPr>
          <p:cNvPr id="23" name="Picture 22"/>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81662" y="3202993"/>
            <a:ext cx="672085" cy="489205"/>
          </a:xfrm>
          <a:prstGeom prst="rect">
            <a:avLst/>
          </a:prstGeom>
        </p:spPr>
      </p:pic>
      <p:pic>
        <p:nvPicPr>
          <p:cNvPr id="24" name="Picture 23"/>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2173" y="4059437"/>
            <a:ext cx="611640" cy="458730"/>
          </a:xfrm>
          <a:prstGeom prst="rect">
            <a:avLst/>
          </a:prstGeom>
        </p:spPr>
      </p:pic>
      <p:pic>
        <p:nvPicPr>
          <p:cNvPr id="25" name="Picture 24"/>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3281484" y="4059437"/>
            <a:ext cx="611640" cy="458730"/>
          </a:xfrm>
          <a:prstGeom prst="rect">
            <a:avLst/>
          </a:prstGeom>
        </p:spPr>
      </p:pic>
      <p:pic>
        <p:nvPicPr>
          <p:cNvPr id="26" name="Picture 25"/>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458549" y="367897"/>
            <a:ext cx="786386" cy="616650"/>
          </a:xfrm>
          <a:prstGeom prst="rect">
            <a:avLst/>
          </a:prstGeom>
        </p:spPr>
      </p:pic>
      <p:pic>
        <p:nvPicPr>
          <p:cNvPr id="27" name="Picture 26"/>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435060" y="4059437"/>
            <a:ext cx="611640" cy="458730"/>
          </a:xfrm>
          <a:prstGeom prst="rect">
            <a:avLst/>
          </a:prstGeom>
        </p:spPr>
      </p:pic>
      <p:pic>
        <p:nvPicPr>
          <p:cNvPr id="28" name="Picture 27"/>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593070" y="4059437"/>
            <a:ext cx="611640" cy="458730"/>
          </a:xfrm>
          <a:prstGeom prst="rect">
            <a:avLst/>
          </a:prstGeom>
        </p:spPr>
      </p:pic>
      <p:pic>
        <p:nvPicPr>
          <p:cNvPr id="29" name="Picture 28"/>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023349" y="4049507"/>
            <a:ext cx="624886" cy="468665"/>
          </a:xfrm>
          <a:prstGeom prst="rect">
            <a:avLst/>
          </a:prstGeom>
        </p:spPr>
      </p:pic>
      <p:pic>
        <p:nvPicPr>
          <p:cNvPr id="30" name="Picture 29"/>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6604249" y="4059437"/>
            <a:ext cx="611640" cy="458730"/>
          </a:xfrm>
          <a:prstGeom prst="rect">
            <a:avLst/>
          </a:prstGeom>
        </p:spPr>
      </p:pic>
      <p:pic>
        <p:nvPicPr>
          <p:cNvPr id="31" name="Picture 30"/>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7577950" y="3263412"/>
            <a:ext cx="695632" cy="356734"/>
          </a:xfrm>
          <a:prstGeom prst="rect">
            <a:avLst/>
          </a:prstGeom>
        </p:spPr>
      </p:pic>
      <p:pic>
        <p:nvPicPr>
          <p:cNvPr id="32" name="Picture 31"/>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7714340" y="4059437"/>
            <a:ext cx="611640" cy="458730"/>
          </a:xfrm>
          <a:prstGeom prst="rect">
            <a:avLst/>
          </a:prstGeom>
        </p:spPr>
      </p:pic>
      <p:pic>
        <p:nvPicPr>
          <p:cNvPr id="36" name="Picture 35"/>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6727869" y="2988368"/>
            <a:ext cx="302185" cy="704513"/>
          </a:xfrm>
          <a:prstGeom prst="rect">
            <a:avLst/>
          </a:prstGeom>
        </p:spPr>
      </p:pic>
      <p:pic>
        <p:nvPicPr>
          <p:cNvPr id="37" name="Picture 36"/>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3281484" y="3210416"/>
            <a:ext cx="765272" cy="462723"/>
          </a:xfrm>
          <a:prstGeom prst="rect">
            <a:avLst/>
          </a:prstGeom>
        </p:spPr>
      </p:pic>
      <p:pic>
        <p:nvPicPr>
          <p:cNvPr id="38" name="Picture 37"/>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5613053" y="3232307"/>
            <a:ext cx="734539" cy="387837"/>
          </a:xfrm>
          <a:prstGeom prst="rect">
            <a:avLst/>
          </a:prstGeom>
        </p:spPr>
      </p:pic>
      <p:pic>
        <p:nvPicPr>
          <p:cNvPr id="39" name="Picture 38"/>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4484510" y="3191731"/>
            <a:ext cx="592066" cy="428414"/>
          </a:xfrm>
          <a:prstGeom prst="rect">
            <a:avLst/>
          </a:prstGeom>
        </p:spPr>
      </p:pic>
      <p:pic>
        <p:nvPicPr>
          <p:cNvPr id="41" name="Picture 40"/>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7573374" y="1280612"/>
            <a:ext cx="704784" cy="641239"/>
          </a:xfrm>
          <a:prstGeom prst="rect">
            <a:avLst/>
          </a:prstGeom>
        </p:spPr>
      </p:pic>
    </p:spTree>
    <p:extLst>
      <p:ext uri="{BB962C8B-B14F-4D97-AF65-F5344CB8AC3E}">
        <p14:creationId xmlns:p14="http://schemas.microsoft.com/office/powerpoint/2010/main" val="3594289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3882327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1116420" y="1870472"/>
            <a:ext cx="712381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marL="342900" indent="-342900" defTabSz="914400" fontAlgn="base">
              <a:spcBef>
                <a:spcPct val="0"/>
              </a:spcBef>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ea typeface="MS PGothic" pitchFamily="34" charset="-128"/>
              </a:rPr>
              <a:t>Bulleted items here. </a:t>
            </a:r>
            <a:r>
              <a:rPr lang="en-US" sz="2200" dirty="0">
                <a:ln w="0" cmpd="sng">
                  <a:noFill/>
                </a:ln>
                <a:solidFill>
                  <a:srgbClr val="569099"/>
                </a:solidFill>
                <a:effectLst>
                  <a:outerShdw blurRad="50800" dist="50800" dir="5400000" sx="1000" sy="1000" algn="ctr" rotWithShape="0">
                    <a:srgbClr val="000000">
                      <a:alpha val="43137"/>
                    </a:srgbClr>
                  </a:outerShdw>
                </a:effectLst>
                <a:latin typeface="Arial" pitchFamily="34" charset="0"/>
                <a:ea typeface="MS PGothic" pitchFamily="34" charset="-128"/>
              </a:rPr>
              <a:t>A bold lead-in sometimes helps if content can’t be edited.</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dirty="0">
                <a:solidFill>
                  <a:srgbClr val="569099"/>
                </a:solidFill>
                <a:latin typeface="Arial" pitchFamily="34" charset="0"/>
                <a:ea typeface="MS PGothic" pitchFamily="34" charset="-128"/>
              </a:rPr>
              <a:t>Color</a:t>
            </a:r>
            <a:r>
              <a:rPr lang="en-US" sz="2200" dirty="0">
                <a:solidFill>
                  <a:srgbClr val="569099"/>
                </a:solidFill>
                <a:latin typeface="Arial" pitchFamily="34" charset="0"/>
                <a:ea typeface="MS PGothic" pitchFamily="34" charset="-128"/>
              </a:rPr>
              <a:t> of the bulleted items can change (or bullets).</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dirty="0">
                <a:solidFill>
                  <a:srgbClr val="569099"/>
                </a:solidFill>
                <a:latin typeface="Arial" pitchFamily="34" charset="0"/>
                <a:ea typeface="MS PGothic" pitchFamily="34" charset="-128"/>
              </a:rPr>
              <a:t>If a bullet point needs more than one line</a:t>
            </a:r>
            <a:r>
              <a:rPr lang="en-US" sz="2200" dirty="0">
                <a:solidFill>
                  <a:srgbClr val="569099"/>
                </a:solidFill>
                <a:latin typeface="Arial" pitchFamily="34" charset="0"/>
                <a:ea typeface="MS PGothic" pitchFamily="34" charset="-128"/>
              </a:rPr>
              <a:t>, no special formatting is required. Simply enter the text.</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dirty="0">
                <a:solidFill>
                  <a:srgbClr val="569099"/>
                </a:solidFill>
                <a:latin typeface="Arial" pitchFamily="34" charset="0"/>
                <a:ea typeface="MS PGothic" pitchFamily="34" charset="-128"/>
              </a:rPr>
              <a:t>Additional bullets </a:t>
            </a:r>
            <a:r>
              <a:rPr lang="en-US" sz="2200" dirty="0">
                <a:solidFill>
                  <a:srgbClr val="569099"/>
                </a:solidFill>
                <a:latin typeface="Arial" pitchFamily="34" charset="0"/>
                <a:ea typeface="MS PGothic" pitchFamily="34" charset="-128"/>
              </a:rPr>
              <a:t>can be squeezed in, however your audience will appreciate editing content. Be judicious.</a:t>
            </a:r>
          </a:p>
          <a:p>
            <a:pPr marL="342900" indent="-342900" defTabSz="914400" fontAlgn="base">
              <a:spcBef>
                <a:spcPct val="0"/>
              </a:spcBef>
              <a:spcAft>
                <a:spcPct val="0"/>
              </a:spcAft>
              <a:buClr>
                <a:srgbClr val="CF7600"/>
              </a:buClr>
              <a:buFont typeface="Wingdings" panose="05000000000000000000" pitchFamily="2" charset="2"/>
              <a:buChar char="§"/>
            </a:pPr>
            <a:endParaRPr lang="en-US" sz="2200" dirty="0">
              <a:solidFill>
                <a:srgbClr val="569099"/>
              </a:solidFill>
              <a:latin typeface="Arial" pitchFamily="34" charset="0"/>
              <a:ea typeface="MS PGothic" pitchFamily="34" charset="-128"/>
            </a:endParaRPr>
          </a:p>
          <a:p>
            <a:pPr marL="342900" indent="-342900" defTabSz="914400" fontAlgn="base">
              <a:spcBef>
                <a:spcPct val="0"/>
              </a:spcBef>
              <a:spcAft>
                <a:spcPct val="0"/>
              </a:spcAft>
              <a:buClr>
                <a:srgbClr val="CF7600"/>
              </a:buClr>
              <a:buFont typeface="Wingdings" panose="05000000000000000000" pitchFamily="2" charset="2"/>
              <a:buChar char="§"/>
            </a:pPr>
            <a:endParaRPr lang="en-US" sz="2200" dirty="0">
              <a:solidFill>
                <a:srgbClr val="569099"/>
              </a:solidFill>
              <a:latin typeface="Arial" pitchFamily="34" charset="0"/>
              <a:ea typeface="MS PGothic" pitchFamily="34" charset="-128"/>
            </a:endParaRPr>
          </a:p>
        </p:txBody>
      </p:sp>
      <p:sp>
        <p:nvSpPr>
          <p:cNvPr id="12"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1834354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700212"/>
            <a:ext cx="4040188" cy="47982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One</a:t>
            </a:r>
          </a:p>
        </p:txBody>
      </p:sp>
      <p:sp>
        <p:nvSpPr>
          <p:cNvPr id="4" name="Content Placeholder 3"/>
          <p:cNvSpPr>
            <a:spLocks noGrp="1"/>
          </p:cNvSpPr>
          <p:nvPr>
            <p:ph sz="half" idx="2" hasCustomPrompt="1"/>
          </p:nvPr>
        </p:nvSpPr>
        <p:spPr>
          <a:xfrm>
            <a:off x="457200" y="2180034"/>
            <a:ext cx="4040188" cy="2134430"/>
          </a:xfrm>
          <a:prstGeom prst="rect">
            <a:avLst/>
          </a:prstGeom>
        </p:spPr>
        <p:txBody>
          <a:bodyPr/>
          <a:lstStyle>
            <a:lvl1pPr marL="342900" marR="0" indent="-342900" algn="l" defTabSz="914400" rtl="0" eaLnBrk="0" fontAlgn="base" latinLnBrk="0" hangingPunct="0">
              <a:lnSpc>
                <a:spcPct val="100000"/>
              </a:lnSpc>
              <a:spcBef>
                <a:spcPct val="0"/>
              </a:spcBef>
              <a:spcAft>
                <a:spcPts val="1200"/>
              </a:spcAft>
              <a:buClr>
                <a:srgbClr val="CF7600"/>
              </a:buClr>
              <a:buSzTx/>
              <a:buFont typeface="Wingdings" panose="05000000000000000000" pitchFamily="2" charset="2"/>
              <a:buChar char="§"/>
              <a:tabLst/>
              <a:defRPr sz="2400" baseline="0">
                <a:solidFill>
                  <a:schemeClr val="tx1">
                    <a:lumMod val="60000"/>
                    <a:lumOff val="40000"/>
                  </a:schemeClr>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lgn="l">
              <a:lnSpc>
                <a:spcPct val="100000"/>
              </a:lnSpc>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Bulleted items here. A bold lead-in helps.</a:t>
            </a:r>
          </a:p>
          <a:p>
            <a:pPr marL="342900" indent="-342900" algn="l">
              <a:lnSpc>
                <a:spcPct val="100000"/>
              </a:lnSpc>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Color of the bulleted items can change (and the bullet color).</a:t>
            </a:r>
          </a:p>
          <a:p>
            <a:pPr marL="342900" indent="-342900" algn="l">
              <a:lnSpc>
                <a:spcPct val="100000"/>
              </a:lnSpc>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Be judicious about the number of bullets used.</a:t>
            </a:r>
          </a:p>
          <a:p>
            <a:pPr marL="342900" indent="-342900" algn="l">
              <a:lnSpc>
                <a:spcPct val="100000"/>
              </a:lnSpc>
              <a:spcAft>
                <a:spcPts val="1200"/>
              </a:spcAft>
              <a:buClr>
                <a:srgbClr val="CF7600"/>
              </a:buClr>
              <a:buFont typeface="Wingdings" panose="05000000000000000000" pitchFamily="2" charset="2"/>
              <a:buChar char="§"/>
            </a:pPr>
            <a:endParaRPr lang="en-US" sz="2200" dirty="0">
              <a:solidFill>
                <a:srgbClr val="569099"/>
              </a:solidFill>
              <a:latin typeface="Arial" pitchFamily="34" charset="0"/>
            </a:endParaRPr>
          </a:p>
        </p:txBody>
      </p:sp>
      <p:sp>
        <p:nvSpPr>
          <p:cNvPr id="5" name="Text Placeholder 4"/>
          <p:cNvSpPr>
            <a:spLocks noGrp="1"/>
          </p:cNvSpPr>
          <p:nvPr>
            <p:ph type="body" sz="quarter" idx="3" hasCustomPrompt="1"/>
          </p:nvPr>
        </p:nvSpPr>
        <p:spPr>
          <a:xfrm>
            <a:off x="4645033" y="1700212"/>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Two</a:t>
            </a:r>
          </a:p>
        </p:txBody>
      </p:sp>
      <p:sp>
        <p:nvSpPr>
          <p:cNvPr id="6" name="Content Placeholder 5"/>
          <p:cNvSpPr>
            <a:spLocks noGrp="1"/>
          </p:cNvSpPr>
          <p:nvPr>
            <p:ph sz="quarter" idx="4" hasCustomPrompt="1"/>
          </p:nvPr>
        </p:nvSpPr>
        <p:spPr>
          <a:xfrm>
            <a:off x="4645033" y="2180034"/>
            <a:ext cx="4041775" cy="2134430"/>
          </a:xfrm>
          <a:prstGeom prst="rect">
            <a:avLst/>
          </a:prstGeom>
        </p:spPr>
        <p:txBody>
          <a:bodyPr/>
          <a:lstStyle>
            <a:lvl1pPr marL="342900" marR="0" indent="-342900" algn="l" defTabSz="914400" rtl="0" eaLnBrk="0" fontAlgn="base" latinLnBrk="0" hangingPunct="0">
              <a:lnSpc>
                <a:spcPct val="100000"/>
              </a:lnSpc>
              <a:spcBef>
                <a:spcPct val="0"/>
              </a:spcBef>
              <a:spcAft>
                <a:spcPts val="1200"/>
              </a:spcAft>
              <a:buClr>
                <a:srgbClr val="CF7600"/>
              </a:buClr>
              <a:buSzTx/>
              <a:buFont typeface="Wingdings" panose="05000000000000000000" pitchFamily="2" charset="2"/>
              <a:buChar char="§"/>
              <a:tabLst/>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lgn="l">
              <a:lnSpc>
                <a:spcPct val="100000"/>
              </a:lnSpc>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Bulleted items here. </a:t>
            </a:r>
            <a:r>
              <a:rPr lang="en-US" sz="2200"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A bold lead-in helps.</a:t>
            </a:r>
          </a:p>
          <a:p>
            <a:pPr marL="342900" indent="-342900" algn="l">
              <a:lnSpc>
                <a:spcPct val="100000"/>
              </a:lnSpc>
              <a:spcAft>
                <a:spcPts val="1200"/>
              </a:spcAft>
              <a:buClr>
                <a:srgbClr val="CF7600"/>
              </a:buClr>
              <a:buFont typeface="Wingdings" panose="05000000000000000000" pitchFamily="2" charset="2"/>
              <a:buChar char="§"/>
            </a:pPr>
            <a:r>
              <a:rPr lang="en-US" sz="2200" b="1" dirty="0">
                <a:solidFill>
                  <a:srgbClr val="569099"/>
                </a:solidFill>
                <a:latin typeface="Arial" pitchFamily="34" charset="0"/>
              </a:rPr>
              <a:t>Color</a:t>
            </a:r>
            <a:r>
              <a:rPr lang="en-US" sz="2200" dirty="0">
                <a:solidFill>
                  <a:srgbClr val="569099"/>
                </a:solidFill>
                <a:latin typeface="Arial" pitchFamily="34" charset="0"/>
              </a:rPr>
              <a:t> of the bulleted</a:t>
            </a:r>
            <a:r>
              <a:rPr lang="en-US" sz="2200" baseline="0" dirty="0">
                <a:solidFill>
                  <a:srgbClr val="569099"/>
                </a:solidFill>
                <a:latin typeface="Arial" pitchFamily="34" charset="0"/>
              </a:rPr>
              <a:t> items can change (or bullets).</a:t>
            </a:r>
            <a:endParaRPr lang="en-US" sz="2200" dirty="0">
              <a:solidFill>
                <a:srgbClr val="569099"/>
              </a:solidFill>
              <a:latin typeface="Arial" pitchFamily="34" charset="0"/>
            </a:endParaRPr>
          </a:p>
          <a:p>
            <a:pPr marL="342900" indent="-342900" algn="l">
              <a:lnSpc>
                <a:spcPct val="100000"/>
              </a:lnSpc>
              <a:spcAft>
                <a:spcPts val="1200"/>
              </a:spcAft>
              <a:buClr>
                <a:srgbClr val="CF7600"/>
              </a:buClr>
              <a:buFont typeface="Wingdings" panose="05000000000000000000" pitchFamily="2" charset="2"/>
              <a:buChar char="§"/>
            </a:pPr>
            <a:r>
              <a:rPr lang="en-US" sz="2200" b="1" dirty="0">
                <a:solidFill>
                  <a:srgbClr val="569099"/>
                </a:solidFill>
                <a:latin typeface="Arial" pitchFamily="34" charset="0"/>
              </a:rPr>
              <a:t>Be judicious </a:t>
            </a:r>
            <a:r>
              <a:rPr lang="en-US" sz="2200" baseline="0" dirty="0">
                <a:solidFill>
                  <a:srgbClr val="569099"/>
                </a:solidFill>
                <a:latin typeface="Arial" pitchFamily="34" charset="0"/>
              </a:rPr>
              <a:t>about the number of bullets used.</a:t>
            </a:r>
            <a:endParaRPr lang="en-US" sz="2200" dirty="0">
              <a:solidFill>
                <a:srgbClr val="569099"/>
              </a:solidFill>
              <a:latin typeface="Arial" pitchFamily="34" charset="0"/>
            </a:endParaRPr>
          </a:p>
          <a:p>
            <a:pPr marL="342900" indent="-342900" algn="l">
              <a:lnSpc>
                <a:spcPct val="100000"/>
              </a:lnSpc>
              <a:spcAft>
                <a:spcPts val="1200"/>
              </a:spcAft>
              <a:buClr>
                <a:srgbClr val="CF7600"/>
              </a:buClr>
              <a:buFont typeface="Wingdings" panose="05000000000000000000" pitchFamily="2" charset="2"/>
              <a:buChar char="§"/>
            </a:pPr>
            <a:endParaRPr lang="en-US" sz="2200" dirty="0">
              <a:solidFill>
                <a:srgbClr val="569099"/>
              </a:solidFill>
              <a:latin typeface="Arial" pitchFamily="34" charset="0"/>
            </a:endParaRPr>
          </a:p>
        </p:txBody>
      </p:sp>
      <p:sp>
        <p:nvSpPr>
          <p:cNvPr id="7"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2036866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464" y="-34850"/>
            <a:ext cx="9262100" cy="1144549"/>
          </a:xfrm>
          <a:prstGeom prst="rect">
            <a:avLst/>
          </a:prstGeom>
          <a:solidFill>
            <a:srgbClr val="003580"/>
          </a:solidFill>
        </p:spPr>
        <p:txBody>
          <a:bodyPr vert="horz" anchor="ctr" anchorCtr="0"/>
          <a:lstStyle>
            <a:lvl1pPr>
              <a:defRPr sz="4000" kern="1200" cap="all" baseline="0">
                <a:solidFill>
                  <a:schemeClr val="bg1"/>
                </a:solidFill>
              </a:defRPr>
            </a:lvl1pPr>
          </a:lstStyle>
          <a:p>
            <a:r>
              <a:rPr lang="en-US" dirty="0"/>
              <a:t>Click to edit Master title style</a:t>
            </a:r>
          </a:p>
        </p:txBody>
      </p:sp>
      <p:sp>
        <p:nvSpPr>
          <p:cNvPr id="3" name="Rectangle 2"/>
          <p:cNvSpPr/>
          <p:nvPr userDrawn="1"/>
        </p:nvSpPr>
        <p:spPr bwMode="auto">
          <a:xfrm>
            <a:off x="-42531" y="4709069"/>
            <a:ext cx="9222693" cy="471240"/>
          </a:xfrm>
          <a:prstGeom prst="rect">
            <a:avLst/>
          </a:prstGeom>
          <a:solidFill>
            <a:srgbClr val="0035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Times" pitchFamily="1" charset="0"/>
              <a:ea typeface="MS PGothic" pitchFamily="34" charset="-128"/>
            </a:endParaRPr>
          </a:p>
        </p:txBody>
      </p:sp>
      <p:sp>
        <p:nvSpPr>
          <p:cNvPr id="6" name="Footer Placeholder 4"/>
          <p:cNvSpPr>
            <a:spLocks noGrp="1"/>
          </p:cNvSpPr>
          <p:nvPr>
            <p:ph type="ftr" sz="quarter" idx="3"/>
          </p:nvPr>
        </p:nvSpPr>
        <p:spPr>
          <a:xfrm>
            <a:off x="752354" y="4776294"/>
            <a:ext cx="7096246" cy="273844"/>
          </a:xfrm>
          <a:prstGeom prst="rect">
            <a:avLst/>
          </a:prstGeom>
        </p:spPr>
        <p:txBody>
          <a:bodyPr vert="horz" lIns="91440" tIns="45720" rIns="91440" bIns="45720" rtlCol="0" anchor="ctr"/>
          <a:lstStyle>
            <a:lvl1pPr algn="ctr">
              <a:defRPr sz="1400" baseline="0">
                <a:solidFill>
                  <a:schemeClr val="tx1">
                    <a:tint val="75000"/>
                  </a:schemeClr>
                </a:solidFill>
              </a:defRPr>
            </a:lvl1pPr>
          </a:lstStyle>
          <a:p>
            <a:pPr algn="r" defTabSz="914400" fontAlgn="base">
              <a:spcBef>
                <a:spcPct val="0"/>
              </a:spcBef>
              <a:spcAft>
                <a:spcPct val="0"/>
              </a:spcAft>
            </a:pPr>
            <a:r>
              <a:rPr lang="en-US" spc="100" dirty="0">
                <a:ln w="0" cmpd="sng">
                  <a:noFill/>
                </a:ln>
                <a:solidFill>
                  <a:srgbClr val="1F497D">
                    <a:lumMod val="20000"/>
                    <a:lumOff val="80000"/>
                  </a:srgbClr>
                </a:solidFill>
                <a:effectLst>
                  <a:outerShdw blurRad="50800" dist="50800" dir="5400000" sx="1000" sy="1000" algn="ctr" rotWithShape="0">
                    <a:srgbClr val="000000">
                      <a:alpha val="43137"/>
                    </a:srgbClr>
                  </a:outerShdw>
                </a:effectLst>
                <a:ea typeface="MS PGothic" pitchFamily="34" charset="-128"/>
                <a:cs typeface="Calibri" panose="020F0502020204030204" pitchFamily="34" charset="0"/>
              </a:rPr>
              <a:t>PRESENTATION OR PRESENTER NAME APPEARS AS A FOOTER ON EACH SLIDE</a:t>
            </a:r>
            <a:endParaRPr lang="en-US" spc="100" dirty="0">
              <a:solidFill>
                <a:srgbClr val="1F497D">
                  <a:lumMod val="20000"/>
                  <a:lumOff val="80000"/>
                </a:srgbClr>
              </a:solidFill>
              <a:ea typeface="MS PGothic" pitchFamily="34" charset="-128"/>
              <a:cs typeface="Calibri" panose="020F0502020204030204" pitchFamily="34" charset="0"/>
            </a:endParaRPr>
          </a:p>
        </p:txBody>
      </p:sp>
    </p:spTree>
    <p:extLst>
      <p:ext uri="{BB962C8B-B14F-4D97-AF65-F5344CB8AC3E}">
        <p14:creationId xmlns:p14="http://schemas.microsoft.com/office/powerpoint/2010/main" val="68404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346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891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47" y="358442"/>
            <a:ext cx="991912" cy="57421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23349" y="454316"/>
            <a:ext cx="785952" cy="357413"/>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17880" y="349577"/>
            <a:ext cx="705828" cy="483051"/>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78700" y="3077290"/>
            <a:ext cx="631221" cy="595049"/>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85353" y="2272542"/>
            <a:ext cx="661945" cy="459560"/>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58139" y="513646"/>
            <a:ext cx="968034" cy="325152"/>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3023" y="1297130"/>
            <a:ext cx="597004" cy="447753"/>
          </a:xfrm>
          <a:prstGeom prst="rect">
            <a:avLst/>
          </a:prstGeom>
        </p:spPr>
      </p:pic>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023349" y="1288450"/>
            <a:ext cx="608579" cy="456434"/>
          </a:xfrm>
          <a:prstGeom prst="rect">
            <a:avLst/>
          </a:prstGeom>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13591" y="1297131"/>
            <a:ext cx="608579" cy="456434"/>
          </a:xfrm>
          <a:prstGeom prst="rect">
            <a:avLst/>
          </a:prstGeom>
        </p:spPr>
      </p:pic>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11970" y="1297130"/>
            <a:ext cx="466495" cy="475055"/>
          </a:xfrm>
          <a:prstGeom prst="rect">
            <a:avLst/>
          </a:prstGeom>
        </p:spPr>
      </p:pic>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104466" y="1280608"/>
            <a:ext cx="690956" cy="464276"/>
          </a:xfrm>
          <a:prstGeom prst="rect">
            <a:avLst/>
          </a:prstGeom>
        </p:spPr>
      </p:pic>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60024" y="1327688"/>
            <a:ext cx="567836" cy="425877"/>
          </a:xfrm>
          <a:prstGeom prst="rect">
            <a:avLst/>
          </a:prstGeom>
        </p:spPr>
      </p:pic>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24197" y="1359091"/>
            <a:ext cx="334353" cy="363070"/>
          </a:xfrm>
          <a:prstGeom prst="rect">
            <a:avLst/>
          </a:prstGeom>
        </p:spPr>
      </p:pic>
      <p:pic>
        <p:nvPicPr>
          <p:cNvPr id="16" name="Picture 1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18049" y="2319637"/>
            <a:ext cx="406952" cy="309595"/>
          </a:xfrm>
          <a:prstGeom prst="rect">
            <a:avLst/>
          </a:prstGeom>
        </p:spPr>
      </p:pic>
      <p:pic>
        <p:nvPicPr>
          <p:cNvPr id="17" name="Picture 1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274" y="2264095"/>
            <a:ext cx="639309" cy="398339"/>
          </a:xfrm>
          <a:prstGeom prst="rect">
            <a:avLst/>
          </a:prstGeom>
        </p:spPr>
      </p:pic>
      <p:pic>
        <p:nvPicPr>
          <p:cNvPr id="18" name="Picture 1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540016" y="2268854"/>
            <a:ext cx="584180" cy="393579"/>
          </a:xfrm>
          <a:prstGeom prst="rect">
            <a:avLst/>
          </a:prstGeom>
        </p:spPr>
      </p:pic>
      <p:pic>
        <p:nvPicPr>
          <p:cNvPr id="19" name="Picture 1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613045" y="2228811"/>
            <a:ext cx="452768" cy="473666"/>
          </a:xfrm>
          <a:prstGeom prst="rect">
            <a:avLst/>
          </a:prstGeom>
        </p:spPr>
      </p:pic>
      <p:pic>
        <p:nvPicPr>
          <p:cNvPr id="20" name="Picture 19"/>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444032" y="2210562"/>
            <a:ext cx="481537" cy="491915"/>
          </a:xfrm>
          <a:prstGeom prst="rect">
            <a:avLst/>
          </a:prstGeom>
        </p:spPr>
      </p:pic>
      <p:pic>
        <p:nvPicPr>
          <p:cNvPr id="21" name="Picture 2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417880" y="2253697"/>
            <a:ext cx="395008" cy="419135"/>
          </a:xfrm>
          <a:prstGeom prst="rect">
            <a:avLst/>
          </a:prstGeom>
        </p:spPr>
      </p:pic>
      <p:pic>
        <p:nvPicPr>
          <p:cNvPr id="22" name="Picture 21"/>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259077" y="454316"/>
            <a:ext cx="690345" cy="433623"/>
          </a:xfrm>
          <a:prstGeom prst="rect">
            <a:avLst/>
          </a:prstGeom>
        </p:spPr>
      </p:pic>
      <p:pic>
        <p:nvPicPr>
          <p:cNvPr id="23" name="Picture 22"/>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81654" y="3202989"/>
            <a:ext cx="672085" cy="489205"/>
          </a:xfrm>
          <a:prstGeom prst="rect">
            <a:avLst/>
          </a:prstGeom>
        </p:spPr>
      </p:pic>
      <p:pic>
        <p:nvPicPr>
          <p:cNvPr id="24" name="Picture 23"/>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2173" y="4059437"/>
            <a:ext cx="611640" cy="458730"/>
          </a:xfrm>
          <a:prstGeom prst="rect">
            <a:avLst/>
          </a:prstGeom>
        </p:spPr>
      </p:pic>
      <p:pic>
        <p:nvPicPr>
          <p:cNvPr id="25" name="Picture 24"/>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3281484" y="4059437"/>
            <a:ext cx="611640" cy="458730"/>
          </a:xfrm>
          <a:prstGeom prst="rect">
            <a:avLst/>
          </a:prstGeom>
        </p:spPr>
      </p:pic>
      <p:pic>
        <p:nvPicPr>
          <p:cNvPr id="26" name="Picture 25"/>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458549" y="367897"/>
            <a:ext cx="786386" cy="616650"/>
          </a:xfrm>
          <a:prstGeom prst="rect">
            <a:avLst/>
          </a:prstGeom>
        </p:spPr>
      </p:pic>
      <p:pic>
        <p:nvPicPr>
          <p:cNvPr id="27" name="Picture 26"/>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435060" y="4059437"/>
            <a:ext cx="611640" cy="458730"/>
          </a:xfrm>
          <a:prstGeom prst="rect">
            <a:avLst/>
          </a:prstGeom>
        </p:spPr>
      </p:pic>
      <p:pic>
        <p:nvPicPr>
          <p:cNvPr id="28" name="Picture 27"/>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593070" y="4059437"/>
            <a:ext cx="611640" cy="458730"/>
          </a:xfrm>
          <a:prstGeom prst="rect">
            <a:avLst/>
          </a:prstGeom>
        </p:spPr>
      </p:pic>
      <p:pic>
        <p:nvPicPr>
          <p:cNvPr id="29" name="Picture 28"/>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023349" y="4049503"/>
            <a:ext cx="624886" cy="468665"/>
          </a:xfrm>
          <a:prstGeom prst="rect">
            <a:avLst/>
          </a:prstGeom>
        </p:spPr>
      </p:pic>
      <p:pic>
        <p:nvPicPr>
          <p:cNvPr id="30" name="Picture 29"/>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6604249" y="4059437"/>
            <a:ext cx="611640" cy="458730"/>
          </a:xfrm>
          <a:prstGeom prst="rect">
            <a:avLst/>
          </a:prstGeom>
        </p:spPr>
      </p:pic>
      <p:pic>
        <p:nvPicPr>
          <p:cNvPr id="31" name="Picture 30"/>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7577950" y="3263410"/>
            <a:ext cx="695632" cy="356734"/>
          </a:xfrm>
          <a:prstGeom prst="rect">
            <a:avLst/>
          </a:prstGeom>
        </p:spPr>
      </p:pic>
      <p:pic>
        <p:nvPicPr>
          <p:cNvPr id="32" name="Picture 31"/>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7714340" y="4059437"/>
            <a:ext cx="611640" cy="458730"/>
          </a:xfrm>
          <a:prstGeom prst="rect">
            <a:avLst/>
          </a:prstGeom>
        </p:spPr>
      </p:pic>
      <p:pic>
        <p:nvPicPr>
          <p:cNvPr id="36" name="Picture 35"/>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6727861" y="2988364"/>
            <a:ext cx="302185" cy="704513"/>
          </a:xfrm>
          <a:prstGeom prst="rect">
            <a:avLst/>
          </a:prstGeom>
        </p:spPr>
      </p:pic>
      <p:pic>
        <p:nvPicPr>
          <p:cNvPr id="37" name="Picture 36"/>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3281484" y="3210415"/>
            <a:ext cx="765272" cy="462723"/>
          </a:xfrm>
          <a:prstGeom prst="rect">
            <a:avLst/>
          </a:prstGeom>
        </p:spPr>
      </p:pic>
      <p:pic>
        <p:nvPicPr>
          <p:cNvPr id="38" name="Picture 37"/>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5613046" y="3232307"/>
            <a:ext cx="734539" cy="387837"/>
          </a:xfrm>
          <a:prstGeom prst="rect">
            <a:avLst/>
          </a:prstGeom>
        </p:spPr>
      </p:pic>
      <p:pic>
        <p:nvPicPr>
          <p:cNvPr id="39" name="Picture 38"/>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4484510" y="3191730"/>
            <a:ext cx="592066" cy="428414"/>
          </a:xfrm>
          <a:prstGeom prst="rect">
            <a:avLst/>
          </a:prstGeom>
        </p:spPr>
      </p:pic>
      <p:pic>
        <p:nvPicPr>
          <p:cNvPr id="41" name="Picture 40"/>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7573374" y="1280608"/>
            <a:ext cx="704784" cy="641239"/>
          </a:xfrm>
          <a:prstGeom prst="rect">
            <a:avLst/>
          </a:prstGeom>
        </p:spPr>
      </p:pic>
    </p:spTree>
    <p:extLst>
      <p:ext uri="{BB962C8B-B14F-4D97-AF65-F5344CB8AC3E}">
        <p14:creationId xmlns:p14="http://schemas.microsoft.com/office/powerpoint/2010/main" val="888609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569440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1116420" y="1870472"/>
            <a:ext cx="712381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marL="342900" indent="-342900" defTabSz="914400" fontAlgn="base">
              <a:spcBef>
                <a:spcPct val="0"/>
              </a:spcBef>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ea typeface="MS PGothic" pitchFamily="34" charset="-128"/>
              </a:rPr>
              <a:t>Bulleted items here. </a:t>
            </a:r>
            <a:r>
              <a:rPr lang="en-US" sz="2200" dirty="0">
                <a:ln w="0" cmpd="sng">
                  <a:noFill/>
                </a:ln>
                <a:solidFill>
                  <a:srgbClr val="569099"/>
                </a:solidFill>
                <a:effectLst>
                  <a:outerShdw blurRad="50800" dist="50800" dir="5400000" sx="1000" sy="1000" algn="ctr" rotWithShape="0">
                    <a:srgbClr val="000000">
                      <a:alpha val="43137"/>
                    </a:srgbClr>
                  </a:outerShdw>
                </a:effectLst>
                <a:latin typeface="Arial" pitchFamily="34" charset="0"/>
                <a:ea typeface="MS PGothic" pitchFamily="34" charset="-128"/>
              </a:rPr>
              <a:t>A bold lead-in sometimes helps if content can’t be edited.</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dirty="0">
                <a:solidFill>
                  <a:srgbClr val="569099"/>
                </a:solidFill>
                <a:latin typeface="Arial" pitchFamily="34" charset="0"/>
                <a:ea typeface="MS PGothic" pitchFamily="34" charset="-128"/>
              </a:rPr>
              <a:t>Color</a:t>
            </a:r>
            <a:r>
              <a:rPr lang="en-US" sz="2200" dirty="0">
                <a:solidFill>
                  <a:srgbClr val="569099"/>
                </a:solidFill>
                <a:latin typeface="Arial" pitchFamily="34" charset="0"/>
                <a:ea typeface="MS PGothic" pitchFamily="34" charset="-128"/>
              </a:rPr>
              <a:t> of the bulleted items can change (or bullets).</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dirty="0">
                <a:solidFill>
                  <a:srgbClr val="569099"/>
                </a:solidFill>
                <a:latin typeface="Arial" pitchFamily="34" charset="0"/>
                <a:ea typeface="MS PGothic" pitchFamily="34" charset="-128"/>
              </a:rPr>
              <a:t>If a bullet point needs more than one line</a:t>
            </a:r>
            <a:r>
              <a:rPr lang="en-US" sz="2200" dirty="0">
                <a:solidFill>
                  <a:srgbClr val="569099"/>
                </a:solidFill>
                <a:latin typeface="Arial" pitchFamily="34" charset="0"/>
                <a:ea typeface="MS PGothic" pitchFamily="34" charset="-128"/>
              </a:rPr>
              <a:t>, no special formatting is required. Simply enter the text.</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dirty="0">
                <a:solidFill>
                  <a:srgbClr val="569099"/>
                </a:solidFill>
                <a:latin typeface="Arial" pitchFamily="34" charset="0"/>
                <a:ea typeface="MS PGothic" pitchFamily="34" charset="-128"/>
              </a:rPr>
              <a:t>Additional bullets </a:t>
            </a:r>
            <a:r>
              <a:rPr lang="en-US" sz="2200" dirty="0">
                <a:solidFill>
                  <a:srgbClr val="569099"/>
                </a:solidFill>
                <a:latin typeface="Arial" pitchFamily="34" charset="0"/>
                <a:ea typeface="MS PGothic" pitchFamily="34" charset="-128"/>
              </a:rPr>
              <a:t>can be squeezed in, however your audience will appreciate editing content. Be judicious.</a:t>
            </a:r>
          </a:p>
          <a:p>
            <a:pPr marL="342900" indent="-342900" defTabSz="914400" fontAlgn="base">
              <a:spcBef>
                <a:spcPct val="0"/>
              </a:spcBef>
              <a:spcAft>
                <a:spcPct val="0"/>
              </a:spcAft>
              <a:buClr>
                <a:srgbClr val="CF7600"/>
              </a:buClr>
              <a:buFont typeface="Wingdings" panose="05000000000000000000" pitchFamily="2" charset="2"/>
              <a:buChar char="§"/>
            </a:pPr>
            <a:endParaRPr lang="en-US" sz="2200" dirty="0">
              <a:solidFill>
                <a:srgbClr val="569099"/>
              </a:solidFill>
              <a:latin typeface="Arial" pitchFamily="34" charset="0"/>
              <a:ea typeface="MS PGothic" pitchFamily="34" charset="-128"/>
            </a:endParaRPr>
          </a:p>
          <a:p>
            <a:pPr marL="342900" indent="-342900" defTabSz="914400" fontAlgn="base">
              <a:spcBef>
                <a:spcPct val="0"/>
              </a:spcBef>
              <a:spcAft>
                <a:spcPct val="0"/>
              </a:spcAft>
              <a:buClr>
                <a:srgbClr val="CF7600"/>
              </a:buClr>
              <a:buFont typeface="Wingdings" panose="05000000000000000000" pitchFamily="2" charset="2"/>
              <a:buChar char="§"/>
            </a:pPr>
            <a:endParaRPr lang="en-US" sz="2200" dirty="0">
              <a:solidFill>
                <a:srgbClr val="569099"/>
              </a:solidFill>
              <a:latin typeface="Arial" pitchFamily="34" charset="0"/>
              <a:ea typeface="MS PGothic" pitchFamily="34" charset="-128"/>
            </a:endParaRPr>
          </a:p>
        </p:txBody>
      </p:sp>
      <p:sp>
        <p:nvSpPr>
          <p:cNvPr id="12"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508041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700212"/>
            <a:ext cx="4040188" cy="47982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One</a:t>
            </a:r>
          </a:p>
        </p:txBody>
      </p:sp>
      <p:sp>
        <p:nvSpPr>
          <p:cNvPr id="4" name="Content Placeholder 3"/>
          <p:cNvSpPr>
            <a:spLocks noGrp="1"/>
          </p:cNvSpPr>
          <p:nvPr>
            <p:ph sz="half" idx="2" hasCustomPrompt="1"/>
          </p:nvPr>
        </p:nvSpPr>
        <p:spPr>
          <a:xfrm>
            <a:off x="457200" y="2180034"/>
            <a:ext cx="4040188" cy="2134430"/>
          </a:xfrm>
          <a:prstGeom prst="rect">
            <a:avLst/>
          </a:prstGeom>
        </p:spPr>
        <p:txBody>
          <a:bodyPr/>
          <a:lstStyle>
            <a:lvl1pPr marL="342900" marR="0" indent="-342900" algn="l" defTabSz="914400" rtl="0" eaLnBrk="0" fontAlgn="base" latinLnBrk="0" hangingPunct="0">
              <a:lnSpc>
                <a:spcPct val="100000"/>
              </a:lnSpc>
              <a:spcBef>
                <a:spcPct val="0"/>
              </a:spcBef>
              <a:spcAft>
                <a:spcPts val="1200"/>
              </a:spcAft>
              <a:buClr>
                <a:srgbClr val="CF7600"/>
              </a:buClr>
              <a:buSzTx/>
              <a:buFont typeface="Wingdings" panose="05000000000000000000" pitchFamily="2" charset="2"/>
              <a:buChar char="§"/>
              <a:tabLst/>
              <a:defRPr sz="2400" baseline="0">
                <a:solidFill>
                  <a:schemeClr val="tx1">
                    <a:lumMod val="60000"/>
                    <a:lumOff val="40000"/>
                  </a:schemeClr>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lgn="l">
              <a:lnSpc>
                <a:spcPct val="100000"/>
              </a:lnSpc>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Bulleted items here. A bold lead-in helps.</a:t>
            </a:r>
          </a:p>
          <a:p>
            <a:pPr marL="342900" indent="-342900" algn="l">
              <a:lnSpc>
                <a:spcPct val="100000"/>
              </a:lnSpc>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Color of the bulleted items can change (and the bullet color).</a:t>
            </a:r>
          </a:p>
          <a:p>
            <a:pPr marL="342900" indent="-342900" algn="l">
              <a:lnSpc>
                <a:spcPct val="100000"/>
              </a:lnSpc>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Be judicious about the number of bullets used.</a:t>
            </a:r>
          </a:p>
          <a:p>
            <a:pPr marL="342900" indent="-342900" algn="l">
              <a:lnSpc>
                <a:spcPct val="100000"/>
              </a:lnSpc>
              <a:spcAft>
                <a:spcPts val="1200"/>
              </a:spcAft>
              <a:buClr>
                <a:srgbClr val="CF7600"/>
              </a:buClr>
              <a:buFont typeface="Wingdings" panose="05000000000000000000" pitchFamily="2" charset="2"/>
              <a:buChar char="§"/>
            </a:pPr>
            <a:endParaRPr lang="en-US" sz="2200" dirty="0">
              <a:solidFill>
                <a:srgbClr val="569099"/>
              </a:solidFill>
              <a:latin typeface="Arial" pitchFamily="34" charset="0"/>
            </a:endParaRPr>
          </a:p>
        </p:txBody>
      </p:sp>
      <p:sp>
        <p:nvSpPr>
          <p:cNvPr id="5" name="Text Placeholder 4"/>
          <p:cNvSpPr>
            <a:spLocks noGrp="1"/>
          </p:cNvSpPr>
          <p:nvPr>
            <p:ph type="body" sz="quarter" idx="3" hasCustomPrompt="1"/>
          </p:nvPr>
        </p:nvSpPr>
        <p:spPr>
          <a:xfrm>
            <a:off x="4645026" y="1700212"/>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Two</a:t>
            </a:r>
          </a:p>
        </p:txBody>
      </p:sp>
      <p:sp>
        <p:nvSpPr>
          <p:cNvPr id="6" name="Content Placeholder 5"/>
          <p:cNvSpPr>
            <a:spLocks noGrp="1"/>
          </p:cNvSpPr>
          <p:nvPr>
            <p:ph sz="quarter" idx="4" hasCustomPrompt="1"/>
          </p:nvPr>
        </p:nvSpPr>
        <p:spPr>
          <a:xfrm>
            <a:off x="4645026" y="2180034"/>
            <a:ext cx="4041775" cy="2134430"/>
          </a:xfrm>
          <a:prstGeom prst="rect">
            <a:avLst/>
          </a:prstGeom>
        </p:spPr>
        <p:txBody>
          <a:bodyPr/>
          <a:lstStyle>
            <a:lvl1pPr marL="342900" marR="0" indent="-342900" algn="l" defTabSz="914400" rtl="0" eaLnBrk="0" fontAlgn="base" latinLnBrk="0" hangingPunct="0">
              <a:lnSpc>
                <a:spcPct val="100000"/>
              </a:lnSpc>
              <a:spcBef>
                <a:spcPct val="0"/>
              </a:spcBef>
              <a:spcAft>
                <a:spcPts val="1200"/>
              </a:spcAft>
              <a:buClr>
                <a:srgbClr val="CF7600"/>
              </a:buClr>
              <a:buSzTx/>
              <a:buFont typeface="Wingdings" panose="05000000000000000000" pitchFamily="2" charset="2"/>
              <a:buChar char="§"/>
              <a:tabLst/>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lgn="l">
              <a:lnSpc>
                <a:spcPct val="100000"/>
              </a:lnSpc>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Bulleted items here. </a:t>
            </a:r>
            <a:r>
              <a:rPr lang="en-US" sz="2200"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A bold lead-in helps.</a:t>
            </a:r>
          </a:p>
          <a:p>
            <a:pPr marL="342900" indent="-342900" algn="l">
              <a:lnSpc>
                <a:spcPct val="100000"/>
              </a:lnSpc>
              <a:spcAft>
                <a:spcPts val="1200"/>
              </a:spcAft>
              <a:buClr>
                <a:srgbClr val="CF7600"/>
              </a:buClr>
              <a:buFont typeface="Wingdings" panose="05000000000000000000" pitchFamily="2" charset="2"/>
              <a:buChar char="§"/>
            </a:pPr>
            <a:r>
              <a:rPr lang="en-US" sz="2200" b="1" dirty="0">
                <a:solidFill>
                  <a:srgbClr val="569099"/>
                </a:solidFill>
                <a:latin typeface="Arial" pitchFamily="34" charset="0"/>
              </a:rPr>
              <a:t>Color</a:t>
            </a:r>
            <a:r>
              <a:rPr lang="en-US" sz="2200" dirty="0">
                <a:solidFill>
                  <a:srgbClr val="569099"/>
                </a:solidFill>
                <a:latin typeface="Arial" pitchFamily="34" charset="0"/>
              </a:rPr>
              <a:t> of the bulleted</a:t>
            </a:r>
            <a:r>
              <a:rPr lang="en-US" sz="2200" baseline="0" dirty="0">
                <a:solidFill>
                  <a:srgbClr val="569099"/>
                </a:solidFill>
                <a:latin typeface="Arial" pitchFamily="34" charset="0"/>
              </a:rPr>
              <a:t> items can change (or bullets).</a:t>
            </a:r>
            <a:endParaRPr lang="en-US" sz="2200" dirty="0">
              <a:solidFill>
                <a:srgbClr val="569099"/>
              </a:solidFill>
              <a:latin typeface="Arial" pitchFamily="34" charset="0"/>
            </a:endParaRPr>
          </a:p>
          <a:p>
            <a:pPr marL="342900" indent="-342900" algn="l">
              <a:lnSpc>
                <a:spcPct val="100000"/>
              </a:lnSpc>
              <a:spcAft>
                <a:spcPts val="1200"/>
              </a:spcAft>
              <a:buClr>
                <a:srgbClr val="CF7600"/>
              </a:buClr>
              <a:buFont typeface="Wingdings" panose="05000000000000000000" pitchFamily="2" charset="2"/>
              <a:buChar char="§"/>
            </a:pPr>
            <a:r>
              <a:rPr lang="en-US" sz="2200" b="1" dirty="0">
                <a:solidFill>
                  <a:srgbClr val="569099"/>
                </a:solidFill>
                <a:latin typeface="Arial" pitchFamily="34" charset="0"/>
              </a:rPr>
              <a:t>Be judicious </a:t>
            </a:r>
            <a:r>
              <a:rPr lang="en-US" sz="2200" baseline="0" dirty="0">
                <a:solidFill>
                  <a:srgbClr val="569099"/>
                </a:solidFill>
                <a:latin typeface="Arial" pitchFamily="34" charset="0"/>
              </a:rPr>
              <a:t>about the number of bullets used.</a:t>
            </a:r>
            <a:endParaRPr lang="en-US" sz="2200" dirty="0">
              <a:solidFill>
                <a:srgbClr val="569099"/>
              </a:solidFill>
              <a:latin typeface="Arial" pitchFamily="34" charset="0"/>
            </a:endParaRPr>
          </a:p>
          <a:p>
            <a:pPr marL="342900" indent="-342900" algn="l">
              <a:lnSpc>
                <a:spcPct val="100000"/>
              </a:lnSpc>
              <a:spcAft>
                <a:spcPts val="1200"/>
              </a:spcAft>
              <a:buClr>
                <a:srgbClr val="CF7600"/>
              </a:buClr>
              <a:buFont typeface="Wingdings" panose="05000000000000000000" pitchFamily="2" charset="2"/>
              <a:buChar char="§"/>
            </a:pPr>
            <a:endParaRPr lang="en-US" sz="2200" dirty="0">
              <a:solidFill>
                <a:srgbClr val="569099"/>
              </a:solidFill>
              <a:latin typeface="Arial" pitchFamily="34" charset="0"/>
            </a:endParaRPr>
          </a:p>
        </p:txBody>
      </p:sp>
      <p:sp>
        <p:nvSpPr>
          <p:cNvPr id="7"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121799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9144000" cy="51435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0714" y="374414"/>
            <a:ext cx="1200150" cy="344724"/>
          </a:xfrm>
          <a:prstGeom prst="rect">
            <a:avLst/>
          </a:prstGeom>
        </p:spPr>
      </p:pic>
    </p:spTree>
    <p:extLst>
      <p:ext uri="{BB962C8B-B14F-4D97-AF65-F5344CB8AC3E}">
        <p14:creationId xmlns:p14="http://schemas.microsoft.com/office/powerpoint/2010/main" val="946981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04/27/2023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6399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47" y="358442"/>
            <a:ext cx="991912" cy="57421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23349" y="454324"/>
            <a:ext cx="785952" cy="357413"/>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17880" y="349577"/>
            <a:ext cx="705828" cy="483051"/>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78706" y="3077298"/>
            <a:ext cx="631221" cy="595049"/>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85369" y="2272543"/>
            <a:ext cx="661945" cy="459560"/>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58139" y="513646"/>
            <a:ext cx="968034" cy="325152"/>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3023" y="1297130"/>
            <a:ext cx="597004" cy="447753"/>
          </a:xfrm>
          <a:prstGeom prst="rect">
            <a:avLst/>
          </a:prstGeom>
        </p:spPr>
      </p:pic>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023365" y="1288450"/>
            <a:ext cx="608579" cy="456434"/>
          </a:xfrm>
          <a:prstGeom prst="rect">
            <a:avLst/>
          </a:prstGeom>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13607" y="1297132"/>
            <a:ext cx="608579" cy="456434"/>
          </a:xfrm>
          <a:prstGeom prst="rect">
            <a:avLst/>
          </a:prstGeom>
        </p:spPr>
      </p:pic>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11986" y="1297138"/>
            <a:ext cx="466495" cy="475055"/>
          </a:xfrm>
          <a:prstGeom prst="rect">
            <a:avLst/>
          </a:prstGeom>
        </p:spPr>
      </p:pic>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104466" y="1280608"/>
            <a:ext cx="690956" cy="464276"/>
          </a:xfrm>
          <a:prstGeom prst="rect">
            <a:avLst/>
          </a:prstGeom>
        </p:spPr>
      </p:pic>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60024" y="1327688"/>
            <a:ext cx="567836" cy="425877"/>
          </a:xfrm>
          <a:prstGeom prst="rect">
            <a:avLst/>
          </a:prstGeom>
        </p:spPr>
      </p:pic>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24197" y="1359093"/>
            <a:ext cx="334353" cy="363070"/>
          </a:xfrm>
          <a:prstGeom prst="rect">
            <a:avLst/>
          </a:prstGeom>
        </p:spPr>
      </p:pic>
      <p:pic>
        <p:nvPicPr>
          <p:cNvPr id="16" name="Picture 1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18049" y="2319645"/>
            <a:ext cx="406952" cy="309595"/>
          </a:xfrm>
          <a:prstGeom prst="rect">
            <a:avLst/>
          </a:prstGeom>
        </p:spPr>
      </p:pic>
      <p:pic>
        <p:nvPicPr>
          <p:cNvPr id="17" name="Picture 1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286" y="2264103"/>
            <a:ext cx="639309" cy="398339"/>
          </a:xfrm>
          <a:prstGeom prst="rect">
            <a:avLst/>
          </a:prstGeom>
        </p:spPr>
      </p:pic>
      <p:pic>
        <p:nvPicPr>
          <p:cNvPr id="18" name="Picture 1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540016" y="2268854"/>
            <a:ext cx="584180" cy="393579"/>
          </a:xfrm>
          <a:prstGeom prst="rect">
            <a:avLst/>
          </a:prstGeom>
        </p:spPr>
      </p:pic>
      <p:pic>
        <p:nvPicPr>
          <p:cNvPr id="19" name="Picture 1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613045" y="2228812"/>
            <a:ext cx="452768" cy="473666"/>
          </a:xfrm>
          <a:prstGeom prst="rect">
            <a:avLst/>
          </a:prstGeom>
        </p:spPr>
      </p:pic>
      <p:pic>
        <p:nvPicPr>
          <p:cNvPr id="20" name="Picture 19"/>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444048" y="2210570"/>
            <a:ext cx="481537" cy="491915"/>
          </a:xfrm>
          <a:prstGeom prst="rect">
            <a:avLst/>
          </a:prstGeom>
        </p:spPr>
      </p:pic>
      <p:pic>
        <p:nvPicPr>
          <p:cNvPr id="21" name="Picture 2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417880" y="2253705"/>
            <a:ext cx="395008" cy="419135"/>
          </a:xfrm>
          <a:prstGeom prst="rect">
            <a:avLst/>
          </a:prstGeom>
        </p:spPr>
      </p:pic>
      <p:pic>
        <p:nvPicPr>
          <p:cNvPr id="22" name="Picture 21"/>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259081" y="454316"/>
            <a:ext cx="690345" cy="433623"/>
          </a:xfrm>
          <a:prstGeom prst="rect">
            <a:avLst/>
          </a:prstGeom>
        </p:spPr>
      </p:pic>
      <p:pic>
        <p:nvPicPr>
          <p:cNvPr id="23" name="Picture 22"/>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81670" y="3202997"/>
            <a:ext cx="672085" cy="489205"/>
          </a:xfrm>
          <a:prstGeom prst="rect">
            <a:avLst/>
          </a:prstGeom>
        </p:spPr>
      </p:pic>
      <p:pic>
        <p:nvPicPr>
          <p:cNvPr id="24" name="Picture 23"/>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2173" y="4059437"/>
            <a:ext cx="611640" cy="458730"/>
          </a:xfrm>
          <a:prstGeom prst="rect">
            <a:avLst/>
          </a:prstGeom>
        </p:spPr>
      </p:pic>
      <p:pic>
        <p:nvPicPr>
          <p:cNvPr id="25" name="Picture 24"/>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3281484" y="4059437"/>
            <a:ext cx="611640" cy="458730"/>
          </a:xfrm>
          <a:prstGeom prst="rect">
            <a:avLst/>
          </a:prstGeom>
        </p:spPr>
      </p:pic>
      <p:pic>
        <p:nvPicPr>
          <p:cNvPr id="26" name="Picture 25"/>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458549" y="367897"/>
            <a:ext cx="786386" cy="616650"/>
          </a:xfrm>
          <a:prstGeom prst="rect">
            <a:avLst/>
          </a:prstGeom>
        </p:spPr>
      </p:pic>
      <p:pic>
        <p:nvPicPr>
          <p:cNvPr id="27" name="Picture 26"/>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435060" y="4059437"/>
            <a:ext cx="611640" cy="458730"/>
          </a:xfrm>
          <a:prstGeom prst="rect">
            <a:avLst/>
          </a:prstGeom>
        </p:spPr>
      </p:pic>
      <p:pic>
        <p:nvPicPr>
          <p:cNvPr id="28" name="Picture 27"/>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593070" y="4059437"/>
            <a:ext cx="611640" cy="458730"/>
          </a:xfrm>
          <a:prstGeom prst="rect">
            <a:avLst/>
          </a:prstGeom>
        </p:spPr>
      </p:pic>
      <p:pic>
        <p:nvPicPr>
          <p:cNvPr id="29" name="Picture 28"/>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023349" y="4049511"/>
            <a:ext cx="624886" cy="468665"/>
          </a:xfrm>
          <a:prstGeom prst="rect">
            <a:avLst/>
          </a:prstGeom>
        </p:spPr>
      </p:pic>
      <p:pic>
        <p:nvPicPr>
          <p:cNvPr id="30" name="Picture 29"/>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6604249" y="4059437"/>
            <a:ext cx="611640" cy="458730"/>
          </a:xfrm>
          <a:prstGeom prst="rect">
            <a:avLst/>
          </a:prstGeom>
        </p:spPr>
      </p:pic>
      <p:pic>
        <p:nvPicPr>
          <p:cNvPr id="31" name="Picture 30"/>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7577950" y="3263412"/>
            <a:ext cx="695632" cy="356734"/>
          </a:xfrm>
          <a:prstGeom prst="rect">
            <a:avLst/>
          </a:prstGeom>
        </p:spPr>
      </p:pic>
      <p:pic>
        <p:nvPicPr>
          <p:cNvPr id="32" name="Picture 31"/>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7714340" y="4059437"/>
            <a:ext cx="611640" cy="458730"/>
          </a:xfrm>
          <a:prstGeom prst="rect">
            <a:avLst/>
          </a:prstGeom>
        </p:spPr>
      </p:pic>
      <p:pic>
        <p:nvPicPr>
          <p:cNvPr id="36" name="Picture 35"/>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6727877" y="2988372"/>
            <a:ext cx="302185" cy="704513"/>
          </a:xfrm>
          <a:prstGeom prst="rect">
            <a:avLst/>
          </a:prstGeom>
        </p:spPr>
      </p:pic>
      <p:pic>
        <p:nvPicPr>
          <p:cNvPr id="37" name="Picture 36"/>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3281484" y="3210416"/>
            <a:ext cx="765272" cy="462723"/>
          </a:xfrm>
          <a:prstGeom prst="rect">
            <a:avLst/>
          </a:prstGeom>
        </p:spPr>
      </p:pic>
      <p:pic>
        <p:nvPicPr>
          <p:cNvPr id="38" name="Picture 37"/>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5613053" y="3232307"/>
            <a:ext cx="734539" cy="387837"/>
          </a:xfrm>
          <a:prstGeom prst="rect">
            <a:avLst/>
          </a:prstGeom>
        </p:spPr>
      </p:pic>
      <p:pic>
        <p:nvPicPr>
          <p:cNvPr id="39" name="Picture 38"/>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4484510" y="3191731"/>
            <a:ext cx="592066" cy="428414"/>
          </a:xfrm>
          <a:prstGeom prst="rect">
            <a:avLst/>
          </a:prstGeom>
        </p:spPr>
      </p:pic>
      <p:pic>
        <p:nvPicPr>
          <p:cNvPr id="41" name="Picture 40"/>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7573374" y="1280616"/>
            <a:ext cx="704784" cy="641239"/>
          </a:xfrm>
          <a:prstGeom prst="rect">
            <a:avLst/>
          </a:prstGeom>
        </p:spPr>
      </p:pic>
    </p:spTree>
    <p:extLst>
      <p:ext uri="{BB962C8B-B14F-4D97-AF65-F5344CB8AC3E}">
        <p14:creationId xmlns:p14="http://schemas.microsoft.com/office/powerpoint/2010/main" val="89890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190489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1116420" y="1870472"/>
            <a:ext cx="712381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marL="342900" indent="-342900" defTabSz="914400" fontAlgn="base">
              <a:spcBef>
                <a:spcPct val="0"/>
              </a:spcBef>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ea typeface="MS PGothic" pitchFamily="34" charset="-128"/>
              </a:rPr>
              <a:t>Bulleted items here. </a:t>
            </a:r>
            <a:r>
              <a:rPr lang="en-US" sz="2200" dirty="0">
                <a:ln w="0" cmpd="sng">
                  <a:noFill/>
                </a:ln>
                <a:solidFill>
                  <a:srgbClr val="569099"/>
                </a:solidFill>
                <a:effectLst>
                  <a:outerShdw blurRad="50800" dist="50800" dir="5400000" sx="1000" sy="1000" algn="ctr" rotWithShape="0">
                    <a:srgbClr val="000000">
                      <a:alpha val="43137"/>
                    </a:srgbClr>
                  </a:outerShdw>
                </a:effectLst>
                <a:latin typeface="Arial" pitchFamily="34" charset="0"/>
                <a:ea typeface="MS PGothic" pitchFamily="34" charset="-128"/>
              </a:rPr>
              <a:t>A bold lead-in sometimes helps if content can’t be edited.</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dirty="0">
                <a:solidFill>
                  <a:srgbClr val="569099"/>
                </a:solidFill>
                <a:latin typeface="Arial" pitchFamily="34" charset="0"/>
                <a:ea typeface="MS PGothic" pitchFamily="34" charset="-128"/>
              </a:rPr>
              <a:t>Color</a:t>
            </a:r>
            <a:r>
              <a:rPr lang="en-US" sz="2200" dirty="0">
                <a:solidFill>
                  <a:srgbClr val="569099"/>
                </a:solidFill>
                <a:latin typeface="Arial" pitchFamily="34" charset="0"/>
                <a:ea typeface="MS PGothic" pitchFamily="34" charset="-128"/>
              </a:rPr>
              <a:t> of the bulleted items can change (or bullets).</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dirty="0">
                <a:solidFill>
                  <a:srgbClr val="569099"/>
                </a:solidFill>
                <a:latin typeface="Arial" pitchFamily="34" charset="0"/>
                <a:ea typeface="MS PGothic" pitchFamily="34" charset="-128"/>
              </a:rPr>
              <a:t>If a bullet point needs more than one line</a:t>
            </a:r>
            <a:r>
              <a:rPr lang="en-US" sz="2200" dirty="0">
                <a:solidFill>
                  <a:srgbClr val="569099"/>
                </a:solidFill>
                <a:latin typeface="Arial" pitchFamily="34" charset="0"/>
                <a:ea typeface="MS PGothic" pitchFamily="34" charset="-128"/>
              </a:rPr>
              <a:t>, no special formatting is required. Simply enter the text.</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dirty="0">
                <a:solidFill>
                  <a:srgbClr val="569099"/>
                </a:solidFill>
                <a:latin typeface="Arial" pitchFamily="34" charset="0"/>
                <a:ea typeface="MS PGothic" pitchFamily="34" charset="-128"/>
              </a:rPr>
              <a:t>Additional bullets </a:t>
            </a:r>
            <a:r>
              <a:rPr lang="en-US" sz="2200" dirty="0">
                <a:solidFill>
                  <a:srgbClr val="569099"/>
                </a:solidFill>
                <a:latin typeface="Arial" pitchFamily="34" charset="0"/>
                <a:ea typeface="MS PGothic" pitchFamily="34" charset="-128"/>
              </a:rPr>
              <a:t>can be squeezed in, however your audience will appreciate editing content. Be judicious.</a:t>
            </a:r>
          </a:p>
          <a:p>
            <a:pPr marL="342900" indent="-342900" defTabSz="914400" fontAlgn="base">
              <a:spcBef>
                <a:spcPct val="0"/>
              </a:spcBef>
              <a:spcAft>
                <a:spcPct val="0"/>
              </a:spcAft>
              <a:buClr>
                <a:srgbClr val="CF7600"/>
              </a:buClr>
              <a:buFont typeface="Wingdings" panose="05000000000000000000" pitchFamily="2" charset="2"/>
              <a:buChar char="§"/>
            </a:pPr>
            <a:endParaRPr lang="en-US" sz="2200" dirty="0">
              <a:solidFill>
                <a:srgbClr val="569099"/>
              </a:solidFill>
              <a:latin typeface="Arial" pitchFamily="34" charset="0"/>
              <a:ea typeface="MS PGothic" pitchFamily="34" charset="-128"/>
            </a:endParaRPr>
          </a:p>
          <a:p>
            <a:pPr marL="342900" indent="-342900" defTabSz="914400" fontAlgn="base">
              <a:spcBef>
                <a:spcPct val="0"/>
              </a:spcBef>
              <a:spcAft>
                <a:spcPct val="0"/>
              </a:spcAft>
              <a:buClr>
                <a:srgbClr val="CF7600"/>
              </a:buClr>
              <a:buFont typeface="Wingdings" panose="05000000000000000000" pitchFamily="2" charset="2"/>
              <a:buChar char="§"/>
            </a:pPr>
            <a:endParaRPr lang="en-US" sz="2200" dirty="0">
              <a:solidFill>
                <a:srgbClr val="569099"/>
              </a:solidFill>
              <a:latin typeface="Arial" pitchFamily="34" charset="0"/>
              <a:ea typeface="MS PGothic" pitchFamily="34" charset="-128"/>
            </a:endParaRPr>
          </a:p>
        </p:txBody>
      </p:sp>
      <p:sp>
        <p:nvSpPr>
          <p:cNvPr id="12"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8369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700212"/>
            <a:ext cx="4040188" cy="47982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One</a:t>
            </a:r>
          </a:p>
        </p:txBody>
      </p:sp>
      <p:sp>
        <p:nvSpPr>
          <p:cNvPr id="4" name="Content Placeholder 3"/>
          <p:cNvSpPr>
            <a:spLocks noGrp="1"/>
          </p:cNvSpPr>
          <p:nvPr>
            <p:ph sz="half" idx="2" hasCustomPrompt="1"/>
          </p:nvPr>
        </p:nvSpPr>
        <p:spPr>
          <a:xfrm>
            <a:off x="457200" y="2180034"/>
            <a:ext cx="4040188" cy="2134430"/>
          </a:xfrm>
          <a:prstGeom prst="rect">
            <a:avLst/>
          </a:prstGeom>
        </p:spPr>
        <p:txBody>
          <a:bodyPr/>
          <a:lstStyle>
            <a:lvl1pPr marL="342900" marR="0" indent="-342900" algn="l" defTabSz="914400" rtl="0" eaLnBrk="0" fontAlgn="base" latinLnBrk="0" hangingPunct="0">
              <a:lnSpc>
                <a:spcPct val="100000"/>
              </a:lnSpc>
              <a:spcBef>
                <a:spcPct val="0"/>
              </a:spcBef>
              <a:spcAft>
                <a:spcPts val="1200"/>
              </a:spcAft>
              <a:buClr>
                <a:srgbClr val="CF7600"/>
              </a:buClr>
              <a:buSzTx/>
              <a:buFont typeface="Wingdings" panose="05000000000000000000" pitchFamily="2" charset="2"/>
              <a:buChar char="§"/>
              <a:tabLst/>
              <a:defRPr sz="2400" baseline="0">
                <a:solidFill>
                  <a:schemeClr val="tx1">
                    <a:lumMod val="60000"/>
                    <a:lumOff val="40000"/>
                  </a:schemeClr>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lgn="l">
              <a:lnSpc>
                <a:spcPct val="100000"/>
              </a:lnSpc>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Bulleted items here. A bold lead-in helps.</a:t>
            </a:r>
          </a:p>
          <a:p>
            <a:pPr marL="342900" indent="-342900" algn="l">
              <a:lnSpc>
                <a:spcPct val="100000"/>
              </a:lnSpc>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Color of the bulleted items can change (and the bullet color).</a:t>
            </a:r>
          </a:p>
          <a:p>
            <a:pPr marL="342900" indent="-342900" algn="l">
              <a:lnSpc>
                <a:spcPct val="100000"/>
              </a:lnSpc>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Be judicious about the number of bullets used.</a:t>
            </a:r>
          </a:p>
          <a:p>
            <a:pPr marL="342900" indent="-342900" algn="l">
              <a:lnSpc>
                <a:spcPct val="100000"/>
              </a:lnSpc>
              <a:spcAft>
                <a:spcPts val="1200"/>
              </a:spcAft>
              <a:buClr>
                <a:srgbClr val="CF7600"/>
              </a:buClr>
              <a:buFont typeface="Wingdings" panose="05000000000000000000" pitchFamily="2" charset="2"/>
              <a:buChar char="§"/>
            </a:pPr>
            <a:endParaRPr lang="en-US" sz="2200" dirty="0">
              <a:solidFill>
                <a:srgbClr val="569099"/>
              </a:solidFill>
              <a:latin typeface="Arial" pitchFamily="34" charset="0"/>
            </a:endParaRPr>
          </a:p>
        </p:txBody>
      </p:sp>
      <p:sp>
        <p:nvSpPr>
          <p:cNvPr id="5" name="Text Placeholder 4"/>
          <p:cNvSpPr>
            <a:spLocks noGrp="1"/>
          </p:cNvSpPr>
          <p:nvPr>
            <p:ph type="body" sz="quarter" idx="3" hasCustomPrompt="1"/>
          </p:nvPr>
        </p:nvSpPr>
        <p:spPr>
          <a:xfrm>
            <a:off x="4645033" y="1700212"/>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Two</a:t>
            </a:r>
          </a:p>
        </p:txBody>
      </p:sp>
      <p:sp>
        <p:nvSpPr>
          <p:cNvPr id="6" name="Content Placeholder 5"/>
          <p:cNvSpPr>
            <a:spLocks noGrp="1"/>
          </p:cNvSpPr>
          <p:nvPr>
            <p:ph sz="quarter" idx="4" hasCustomPrompt="1"/>
          </p:nvPr>
        </p:nvSpPr>
        <p:spPr>
          <a:xfrm>
            <a:off x="4645033" y="2180034"/>
            <a:ext cx="4041775" cy="2134430"/>
          </a:xfrm>
          <a:prstGeom prst="rect">
            <a:avLst/>
          </a:prstGeom>
        </p:spPr>
        <p:txBody>
          <a:bodyPr/>
          <a:lstStyle>
            <a:lvl1pPr marL="342900" marR="0" indent="-342900" algn="l" defTabSz="914400" rtl="0" eaLnBrk="0" fontAlgn="base" latinLnBrk="0" hangingPunct="0">
              <a:lnSpc>
                <a:spcPct val="100000"/>
              </a:lnSpc>
              <a:spcBef>
                <a:spcPct val="0"/>
              </a:spcBef>
              <a:spcAft>
                <a:spcPts val="1200"/>
              </a:spcAft>
              <a:buClr>
                <a:srgbClr val="CF7600"/>
              </a:buClr>
              <a:buSzTx/>
              <a:buFont typeface="Wingdings" panose="05000000000000000000" pitchFamily="2" charset="2"/>
              <a:buChar char="§"/>
              <a:tabLst/>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lgn="l">
              <a:lnSpc>
                <a:spcPct val="100000"/>
              </a:lnSpc>
              <a:spcAft>
                <a:spcPts val="1200"/>
              </a:spcAft>
              <a:buClr>
                <a:srgbClr val="CF7600"/>
              </a:buClr>
              <a:buFont typeface="Wingdings" panose="05000000000000000000" pitchFamily="2" charset="2"/>
              <a:buChar char="§"/>
            </a:pPr>
            <a:r>
              <a:rPr lang="en-US" sz="2200" b="1"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Bulleted items here. </a:t>
            </a:r>
            <a:r>
              <a:rPr lang="en-US" sz="2200" dirty="0">
                <a:ln w="0" cmpd="sng">
                  <a:noFill/>
                </a:ln>
                <a:solidFill>
                  <a:srgbClr val="569099"/>
                </a:solidFill>
                <a:effectLst>
                  <a:outerShdw blurRad="50800" dist="50800" dir="5400000" sx="1000" sy="1000" algn="ctr" rotWithShape="0">
                    <a:srgbClr val="000000">
                      <a:alpha val="43137"/>
                    </a:srgbClr>
                  </a:outerShdw>
                </a:effectLst>
                <a:latin typeface="Arial" pitchFamily="34" charset="0"/>
              </a:rPr>
              <a:t>A bold lead-in helps.</a:t>
            </a:r>
          </a:p>
          <a:p>
            <a:pPr marL="342900" indent="-342900" algn="l">
              <a:lnSpc>
                <a:spcPct val="100000"/>
              </a:lnSpc>
              <a:spcAft>
                <a:spcPts val="1200"/>
              </a:spcAft>
              <a:buClr>
                <a:srgbClr val="CF7600"/>
              </a:buClr>
              <a:buFont typeface="Wingdings" panose="05000000000000000000" pitchFamily="2" charset="2"/>
              <a:buChar char="§"/>
            </a:pPr>
            <a:r>
              <a:rPr lang="en-US" sz="2200" b="1" dirty="0">
                <a:solidFill>
                  <a:srgbClr val="569099"/>
                </a:solidFill>
                <a:latin typeface="Arial" pitchFamily="34" charset="0"/>
              </a:rPr>
              <a:t>Color</a:t>
            </a:r>
            <a:r>
              <a:rPr lang="en-US" sz="2200" dirty="0">
                <a:solidFill>
                  <a:srgbClr val="569099"/>
                </a:solidFill>
                <a:latin typeface="Arial" pitchFamily="34" charset="0"/>
              </a:rPr>
              <a:t> of the bulleted</a:t>
            </a:r>
            <a:r>
              <a:rPr lang="en-US" sz="2200" baseline="0" dirty="0">
                <a:solidFill>
                  <a:srgbClr val="569099"/>
                </a:solidFill>
                <a:latin typeface="Arial" pitchFamily="34" charset="0"/>
              </a:rPr>
              <a:t> items can change (or bullets).</a:t>
            </a:r>
            <a:endParaRPr lang="en-US" sz="2200" dirty="0">
              <a:solidFill>
                <a:srgbClr val="569099"/>
              </a:solidFill>
              <a:latin typeface="Arial" pitchFamily="34" charset="0"/>
            </a:endParaRPr>
          </a:p>
          <a:p>
            <a:pPr marL="342900" indent="-342900" algn="l">
              <a:lnSpc>
                <a:spcPct val="100000"/>
              </a:lnSpc>
              <a:spcAft>
                <a:spcPts val="1200"/>
              </a:spcAft>
              <a:buClr>
                <a:srgbClr val="CF7600"/>
              </a:buClr>
              <a:buFont typeface="Wingdings" panose="05000000000000000000" pitchFamily="2" charset="2"/>
              <a:buChar char="§"/>
            </a:pPr>
            <a:r>
              <a:rPr lang="en-US" sz="2200" b="1" dirty="0">
                <a:solidFill>
                  <a:srgbClr val="569099"/>
                </a:solidFill>
                <a:latin typeface="Arial" pitchFamily="34" charset="0"/>
              </a:rPr>
              <a:t>Be judicious </a:t>
            </a:r>
            <a:r>
              <a:rPr lang="en-US" sz="2200" baseline="0" dirty="0">
                <a:solidFill>
                  <a:srgbClr val="569099"/>
                </a:solidFill>
                <a:latin typeface="Arial" pitchFamily="34" charset="0"/>
              </a:rPr>
              <a:t>about the number of bullets used.</a:t>
            </a:r>
            <a:endParaRPr lang="en-US" sz="2200" dirty="0">
              <a:solidFill>
                <a:srgbClr val="569099"/>
              </a:solidFill>
              <a:latin typeface="Arial" pitchFamily="34" charset="0"/>
            </a:endParaRPr>
          </a:p>
          <a:p>
            <a:pPr marL="342900" indent="-342900" algn="l">
              <a:lnSpc>
                <a:spcPct val="100000"/>
              </a:lnSpc>
              <a:spcAft>
                <a:spcPts val="1200"/>
              </a:spcAft>
              <a:buClr>
                <a:srgbClr val="CF7600"/>
              </a:buClr>
              <a:buFont typeface="Wingdings" panose="05000000000000000000" pitchFamily="2" charset="2"/>
              <a:buChar char="§"/>
            </a:pPr>
            <a:endParaRPr lang="en-US" sz="2200" dirty="0">
              <a:solidFill>
                <a:srgbClr val="569099"/>
              </a:solidFill>
              <a:latin typeface="Arial" pitchFamily="34" charset="0"/>
            </a:endParaRPr>
          </a:p>
        </p:txBody>
      </p:sp>
      <p:sp>
        <p:nvSpPr>
          <p:cNvPr id="7"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dirty="0">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126631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464" y="-34849"/>
            <a:ext cx="9262100" cy="1144549"/>
          </a:xfrm>
          <a:prstGeom prst="rect">
            <a:avLst/>
          </a:prstGeom>
          <a:solidFill>
            <a:srgbClr val="003580"/>
          </a:solidFill>
        </p:spPr>
        <p:txBody>
          <a:bodyPr vert="horz" anchor="ctr" anchorCtr="0"/>
          <a:lstStyle>
            <a:lvl1pPr>
              <a:defRPr sz="4000" kern="1200" cap="all" baseline="0">
                <a:solidFill>
                  <a:schemeClr val="bg1"/>
                </a:solidFill>
              </a:defRPr>
            </a:lvl1pPr>
          </a:lstStyle>
          <a:p>
            <a:r>
              <a:rPr lang="en-US" dirty="0"/>
              <a:t>Click to edit Master title style</a:t>
            </a:r>
          </a:p>
        </p:txBody>
      </p:sp>
      <p:sp>
        <p:nvSpPr>
          <p:cNvPr id="3" name="Rectangle 2"/>
          <p:cNvSpPr/>
          <p:nvPr userDrawn="1"/>
        </p:nvSpPr>
        <p:spPr bwMode="auto">
          <a:xfrm>
            <a:off x="-42531" y="4709069"/>
            <a:ext cx="9222693" cy="471240"/>
          </a:xfrm>
          <a:prstGeom prst="rect">
            <a:avLst/>
          </a:prstGeom>
          <a:solidFill>
            <a:srgbClr val="0035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Times" pitchFamily="1" charset="0"/>
              <a:ea typeface="MS PGothic" pitchFamily="34" charset="-128"/>
            </a:endParaRPr>
          </a:p>
        </p:txBody>
      </p:sp>
      <p:sp>
        <p:nvSpPr>
          <p:cNvPr id="6" name="Footer Placeholder 4"/>
          <p:cNvSpPr>
            <a:spLocks noGrp="1"/>
          </p:cNvSpPr>
          <p:nvPr>
            <p:ph type="ftr" sz="quarter" idx="3"/>
          </p:nvPr>
        </p:nvSpPr>
        <p:spPr>
          <a:xfrm>
            <a:off x="752354" y="4776294"/>
            <a:ext cx="7096246" cy="273844"/>
          </a:xfrm>
          <a:prstGeom prst="rect">
            <a:avLst/>
          </a:prstGeom>
        </p:spPr>
        <p:txBody>
          <a:bodyPr vert="horz" lIns="91440" tIns="45720" rIns="91440" bIns="45720" rtlCol="0" anchor="ctr"/>
          <a:lstStyle>
            <a:lvl1pPr algn="ctr">
              <a:defRPr sz="1400" baseline="0">
                <a:solidFill>
                  <a:schemeClr val="tx1">
                    <a:tint val="75000"/>
                  </a:schemeClr>
                </a:solidFill>
              </a:defRPr>
            </a:lvl1pPr>
          </a:lstStyle>
          <a:p>
            <a:pPr algn="r" defTabSz="914400" fontAlgn="base">
              <a:spcBef>
                <a:spcPct val="0"/>
              </a:spcBef>
              <a:spcAft>
                <a:spcPct val="0"/>
              </a:spcAft>
            </a:pPr>
            <a:r>
              <a:rPr lang="en-US" spc="100" dirty="0">
                <a:ln w="0" cmpd="sng">
                  <a:noFill/>
                </a:ln>
                <a:solidFill>
                  <a:srgbClr val="1F497D">
                    <a:lumMod val="20000"/>
                    <a:lumOff val="80000"/>
                  </a:srgbClr>
                </a:solidFill>
                <a:effectLst>
                  <a:outerShdw blurRad="50800" dist="50800" dir="5400000" sx="1000" sy="1000" algn="ctr" rotWithShape="0">
                    <a:srgbClr val="000000">
                      <a:alpha val="43137"/>
                    </a:srgbClr>
                  </a:outerShdw>
                </a:effectLst>
                <a:ea typeface="MS PGothic" pitchFamily="34" charset="-128"/>
                <a:cs typeface="Calibri" panose="020F0502020204030204" pitchFamily="34" charset="0"/>
              </a:rPr>
              <a:t>PRESENTATION OR PRESENTER NAME APPEARS AS A FOOTER ON EACH SLIDE</a:t>
            </a:r>
            <a:endParaRPr lang="en-US" spc="100" dirty="0">
              <a:solidFill>
                <a:srgbClr val="1F497D">
                  <a:lumMod val="20000"/>
                  <a:lumOff val="80000"/>
                </a:srgbClr>
              </a:solidFill>
              <a:ea typeface="MS PGothic" pitchFamily="34" charset="-128"/>
              <a:cs typeface="Calibri" panose="020F0502020204030204" pitchFamily="34" charset="0"/>
            </a:endParaRPr>
          </a:p>
        </p:txBody>
      </p:sp>
    </p:spTree>
    <p:extLst>
      <p:ext uri="{BB962C8B-B14F-4D97-AF65-F5344CB8AC3E}">
        <p14:creationId xmlns:p14="http://schemas.microsoft.com/office/powerpoint/2010/main" val="267098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69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47" y="358442"/>
            <a:ext cx="991912" cy="57421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23349" y="454322"/>
            <a:ext cx="785952" cy="357413"/>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17880" y="349577"/>
            <a:ext cx="705828" cy="483051"/>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78706" y="3077296"/>
            <a:ext cx="631221" cy="595049"/>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85365" y="2272543"/>
            <a:ext cx="661945" cy="459560"/>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58139" y="513646"/>
            <a:ext cx="968034" cy="325152"/>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3023" y="1297130"/>
            <a:ext cx="597004" cy="447753"/>
          </a:xfrm>
          <a:prstGeom prst="rect">
            <a:avLst/>
          </a:prstGeom>
        </p:spPr>
      </p:pic>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023361" y="1288450"/>
            <a:ext cx="608579" cy="456434"/>
          </a:xfrm>
          <a:prstGeom prst="rect">
            <a:avLst/>
          </a:prstGeom>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13603" y="1297132"/>
            <a:ext cx="608579" cy="456434"/>
          </a:xfrm>
          <a:prstGeom prst="rect">
            <a:avLst/>
          </a:prstGeom>
        </p:spPr>
      </p:pic>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11982" y="1297136"/>
            <a:ext cx="466495" cy="475055"/>
          </a:xfrm>
          <a:prstGeom prst="rect">
            <a:avLst/>
          </a:prstGeom>
        </p:spPr>
      </p:pic>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104466" y="1280608"/>
            <a:ext cx="690956" cy="464276"/>
          </a:xfrm>
          <a:prstGeom prst="rect">
            <a:avLst/>
          </a:prstGeom>
        </p:spPr>
      </p:pic>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60024" y="1327688"/>
            <a:ext cx="567836" cy="425877"/>
          </a:xfrm>
          <a:prstGeom prst="rect">
            <a:avLst/>
          </a:prstGeom>
        </p:spPr>
      </p:pic>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24197" y="1359093"/>
            <a:ext cx="334353" cy="363070"/>
          </a:xfrm>
          <a:prstGeom prst="rect">
            <a:avLst/>
          </a:prstGeom>
        </p:spPr>
      </p:pic>
      <p:pic>
        <p:nvPicPr>
          <p:cNvPr id="16" name="Picture 1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18049" y="2319643"/>
            <a:ext cx="406952" cy="309595"/>
          </a:xfrm>
          <a:prstGeom prst="rect">
            <a:avLst/>
          </a:prstGeom>
        </p:spPr>
      </p:pic>
      <p:pic>
        <p:nvPicPr>
          <p:cNvPr id="17" name="Picture 1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286" y="2264101"/>
            <a:ext cx="639309" cy="398339"/>
          </a:xfrm>
          <a:prstGeom prst="rect">
            <a:avLst/>
          </a:prstGeom>
        </p:spPr>
      </p:pic>
      <p:pic>
        <p:nvPicPr>
          <p:cNvPr id="18" name="Picture 1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540016" y="2268854"/>
            <a:ext cx="584180" cy="393579"/>
          </a:xfrm>
          <a:prstGeom prst="rect">
            <a:avLst/>
          </a:prstGeom>
        </p:spPr>
      </p:pic>
      <p:pic>
        <p:nvPicPr>
          <p:cNvPr id="19" name="Picture 1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613045" y="2228812"/>
            <a:ext cx="452768" cy="473666"/>
          </a:xfrm>
          <a:prstGeom prst="rect">
            <a:avLst/>
          </a:prstGeom>
        </p:spPr>
      </p:pic>
      <p:pic>
        <p:nvPicPr>
          <p:cNvPr id="20" name="Picture 19"/>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444044" y="2210568"/>
            <a:ext cx="481537" cy="491915"/>
          </a:xfrm>
          <a:prstGeom prst="rect">
            <a:avLst/>
          </a:prstGeom>
        </p:spPr>
      </p:pic>
      <p:pic>
        <p:nvPicPr>
          <p:cNvPr id="21" name="Picture 2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417880" y="2253703"/>
            <a:ext cx="395008" cy="419135"/>
          </a:xfrm>
          <a:prstGeom prst="rect">
            <a:avLst/>
          </a:prstGeom>
        </p:spPr>
      </p:pic>
      <p:pic>
        <p:nvPicPr>
          <p:cNvPr id="22" name="Picture 21"/>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259081" y="454316"/>
            <a:ext cx="690345" cy="433623"/>
          </a:xfrm>
          <a:prstGeom prst="rect">
            <a:avLst/>
          </a:prstGeom>
        </p:spPr>
      </p:pic>
      <p:pic>
        <p:nvPicPr>
          <p:cNvPr id="23" name="Picture 22"/>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81666" y="3202995"/>
            <a:ext cx="672085" cy="489205"/>
          </a:xfrm>
          <a:prstGeom prst="rect">
            <a:avLst/>
          </a:prstGeom>
        </p:spPr>
      </p:pic>
      <p:pic>
        <p:nvPicPr>
          <p:cNvPr id="24" name="Picture 23"/>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2173" y="4059437"/>
            <a:ext cx="611640" cy="458730"/>
          </a:xfrm>
          <a:prstGeom prst="rect">
            <a:avLst/>
          </a:prstGeom>
        </p:spPr>
      </p:pic>
      <p:pic>
        <p:nvPicPr>
          <p:cNvPr id="25" name="Picture 24"/>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3281484" y="4059437"/>
            <a:ext cx="611640" cy="458730"/>
          </a:xfrm>
          <a:prstGeom prst="rect">
            <a:avLst/>
          </a:prstGeom>
        </p:spPr>
      </p:pic>
      <p:pic>
        <p:nvPicPr>
          <p:cNvPr id="26" name="Picture 25"/>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458549" y="367897"/>
            <a:ext cx="786386" cy="616650"/>
          </a:xfrm>
          <a:prstGeom prst="rect">
            <a:avLst/>
          </a:prstGeom>
        </p:spPr>
      </p:pic>
      <p:pic>
        <p:nvPicPr>
          <p:cNvPr id="27" name="Picture 26"/>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435060" y="4059437"/>
            <a:ext cx="611640" cy="458730"/>
          </a:xfrm>
          <a:prstGeom prst="rect">
            <a:avLst/>
          </a:prstGeom>
        </p:spPr>
      </p:pic>
      <p:pic>
        <p:nvPicPr>
          <p:cNvPr id="28" name="Picture 27"/>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593070" y="4059437"/>
            <a:ext cx="611640" cy="458730"/>
          </a:xfrm>
          <a:prstGeom prst="rect">
            <a:avLst/>
          </a:prstGeom>
        </p:spPr>
      </p:pic>
      <p:pic>
        <p:nvPicPr>
          <p:cNvPr id="29" name="Picture 28"/>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023349" y="4049509"/>
            <a:ext cx="624886" cy="468665"/>
          </a:xfrm>
          <a:prstGeom prst="rect">
            <a:avLst/>
          </a:prstGeom>
        </p:spPr>
      </p:pic>
      <p:pic>
        <p:nvPicPr>
          <p:cNvPr id="30" name="Picture 29"/>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6604249" y="4059437"/>
            <a:ext cx="611640" cy="458730"/>
          </a:xfrm>
          <a:prstGeom prst="rect">
            <a:avLst/>
          </a:prstGeom>
        </p:spPr>
      </p:pic>
      <p:pic>
        <p:nvPicPr>
          <p:cNvPr id="31" name="Picture 30"/>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7577950" y="3263412"/>
            <a:ext cx="695632" cy="356734"/>
          </a:xfrm>
          <a:prstGeom prst="rect">
            <a:avLst/>
          </a:prstGeom>
        </p:spPr>
      </p:pic>
      <p:pic>
        <p:nvPicPr>
          <p:cNvPr id="32" name="Picture 31"/>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7714340" y="4059437"/>
            <a:ext cx="611640" cy="458730"/>
          </a:xfrm>
          <a:prstGeom prst="rect">
            <a:avLst/>
          </a:prstGeom>
        </p:spPr>
      </p:pic>
      <p:pic>
        <p:nvPicPr>
          <p:cNvPr id="36" name="Picture 35"/>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6727873" y="2988370"/>
            <a:ext cx="302185" cy="704513"/>
          </a:xfrm>
          <a:prstGeom prst="rect">
            <a:avLst/>
          </a:prstGeom>
        </p:spPr>
      </p:pic>
      <p:pic>
        <p:nvPicPr>
          <p:cNvPr id="37" name="Picture 36"/>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3281484" y="3210416"/>
            <a:ext cx="765272" cy="462723"/>
          </a:xfrm>
          <a:prstGeom prst="rect">
            <a:avLst/>
          </a:prstGeom>
        </p:spPr>
      </p:pic>
      <p:pic>
        <p:nvPicPr>
          <p:cNvPr id="38" name="Picture 37"/>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5613053" y="3232307"/>
            <a:ext cx="734539" cy="387837"/>
          </a:xfrm>
          <a:prstGeom prst="rect">
            <a:avLst/>
          </a:prstGeom>
        </p:spPr>
      </p:pic>
      <p:pic>
        <p:nvPicPr>
          <p:cNvPr id="39" name="Picture 38"/>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4484510" y="3191731"/>
            <a:ext cx="592066" cy="428414"/>
          </a:xfrm>
          <a:prstGeom prst="rect">
            <a:avLst/>
          </a:prstGeom>
        </p:spPr>
      </p:pic>
      <p:pic>
        <p:nvPicPr>
          <p:cNvPr id="41" name="Picture 40"/>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7573374" y="1280614"/>
            <a:ext cx="704784" cy="641239"/>
          </a:xfrm>
          <a:prstGeom prst="rect">
            <a:avLst/>
          </a:prstGeom>
        </p:spPr>
      </p:pic>
    </p:spTree>
    <p:extLst>
      <p:ext uri="{BB962C8B-B14F-4D97-AF65-F5344CB8AC3E}">
        <p14:creationId xmlns:p14="http://schemas.microsoft.com/office/powerpoint/2010/main" val="1074751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4000">
              <a:srgbClr val="B7D7D2">
                <a:lumMod val="10000"/>
                <a:lumOff val="90000"/>
              </a:srgbClr>
            </a:gs>
            <a:gs pos="100000">
              <a:srgbClr val="41747E">
                <a:lumMod val="84000"/>
                <a:lumOff val="16000"/>
                <a:alpha val="41000"/>
              </a:srgb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25963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4000">
              <a:srgbClr val="B7D7D2">
                <a:lumMod val="10000"/>
                <a:lumOff val="90000"/>
              </a:srgbClr>
            </a:gs>
            <a:gs pos="100000">
              <a:srgbClr val="41747E">
                <a:lumMod val="84000"/>
                <a:lumOff val="16000"/>
                <a:alpha val="41000"/>
              </a:srgb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20451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4000">
              <a:srgbClr val="B7D7D2">
                <a:lumMod val="10000"/>
                <a:lumOff val="90000"/>
              </a:srgbClr>
            </a:gs>
            <a:gs pos="100000">
              <a:srgbClr val="41747E">
                <a:lumMod val="84000"/>
                <a:lumOff val="16000"/>
                <a:alpha val="41000"/>
              </a:srgb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92018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4000">
              <a:srgbClr val="B7D7D2">
                <a:lumMod val="10000"/>
                <a:lumOff val="90000"/>
              </a:srgbClr>
            </a:gs>
            <a:gs pos="100000">
              <a:srgbClr val="41747E">
                <a:lumMod val="84000"/>
                <a:lumOff val="16000"/>
                <a:alpha val="41000"/>
              </a:srgb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49256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3276" y="465175"/>
            <a:ext cx="8229600" cy="342900"/>
          </a:xfrm>
          <a:prstGeom prst="rect">
            <a:avLst/>
          </a:prstGeom>
        </p:spPr>
        <p:txBody>
          <a:bodyPr vert="horz" lIns="0" tIns="0" rIns="0" bIns="0" rtlCol="0" anchor="ctr">
            <a:noAutofit/>
          </a:bodyPr>
          <a:lstStyle/>
          <a:p>
            <a:r>
              <a:rPr lang="en-US" dirty="0"/>
              <a:t>Click to edit header</a:t>
            </a:r>
          </a:p>
        </p:txBody>
      </p:sp>
      <p:sp>
        <p:nvSpPr>
          <p:cNvPr id="3" name="Text Placeholder 2"/>
          <p:cNvSpPr>
            <a:spLocks noGrp="1"/>
          </p:cNvSpPr>
          <p:nvPr>
            <p:ph type="body" idx="1"/>
          </p:nvPr>
        </p:nvSpPr>
        <p:spPr>
          <a:xfrm>
            <a:off x="433276" y="965068"/>
            <a:ext cx="8229600" cy="3660035"/>
          </a:xfrm>
          <a:prstGeom prst="rect">
            <a:avLst/>
          </a:prstGeom>
        </p:spPr>
        <p:txBody>
          <a:bodyPr vert="horz" lIns="0" tIns="0" rIns="0" bIns="0" rtlCol="0">
            <a:noAutofit/>
          </a:bodyPr>
          <a:lstStyle/>
          <a:p>
            <a:pPr lvl="0"/>
            <a:r>
              <a:rPr lang="en-US" dirty="0"/>
              <a:t>Click to edit bullet</a:t>
            </a:r>
          </a:p>
          <a:p>
            <a:pPr marL="480060" lvl="1" indent="-137160" algn="l" defTabSz="685800" rtl="0" eaLnBrk="1" latinLnBrk="0" hangingPunct="1">
              <a:lnSpc>
                <a:spcPct val="100000"/>
              </a:lnSpc>
              <a:spcBef>
                <a:spcPts val="0"/>
              </a:spcBef>
              <a:spcAft>
                <a:spcPts val="450"/>
              </a:spcAft>
              <a:buFont typeface="STIXGeneral-Regular" pitchFamily="2" charset="2"/>
              <a:buChar char="⎯"/>
            </a:pPr>
            <a:r>
              <a:rPr lang="en-US" dirty="0"/>
              <a:t>Second level</a:t>
            </a:r>
          </a:p>
          <a:p>
            <a:pPr lvl="2"/>
            <a:r>
              <a:rPr lang="en-US" dirty="0"/>
              <a:t>Third level</a:t>
            </a:r>
          </a:p>
        </p:txBody>
      </p:sp>
      <p:sp>
        <p:nvSpPr>
          <p:cNvPr id="5" name="Footer Placeholder 4"/>
          <p:cNvSpPr>
            <a:spLocks noGrp="1"/>
          </p:cNvSpPr>
          <p:nvPr>
            <p:ph type="ftr" sz="quarter" idx="3"/>
          </p:nvPr>
        </p:nvSpPr>
        <p:spPr>
          <a:xfrm>
            <a:off x="437672" y="4685748"/>
            <a:ext cx="7650438" cy="273844"/>
          </a:xfrm>
          <a:prstGeom prst="rect">
            <a:avLst/>
          </a:prstGeom>
        </p:spPr>
        <p:txBody>
          <a:bodyPr vert="horz" lIns="0" tIns="0" rIns="0" bIns="0" rtlCol="0" anchor="b"/>
          <a:lstStyle>
            <a:lvl1pPr algn="l">
              <a:lnSpc>
                <a:spcPct val="90000"/>
              </a:lnSpc>
              <a:spcAft>
                <a:spcPts val="150"/>
              </a:spcAft>
              <a:defRPr sz="600">
                <a:solidFill>
                  <a:srgbClr val="333333"/>
                </a:solidFill>
                <a:latin typeface="FS Elliot Pro" panose="02000503040000020004" pitchFamily="2" charset="0"/>
              </a:defRPr>
            </a:lvl1pPr>
          </a:lstStyle>
          <a:p>
            <a:endParaRPr lang="en-US" dirty="0"/>
          </a:p>
        </p:txBody>
      </p:sp>
      <p:sp>
        <p:nvSpPr>
          <p:cNvPr id="6" name="Slide Number Placeholder 5"/>
          <p:cNvSpPr>
            <a:spLocks noGrp="1"/>
          </p:cNvSpPr>
          <p:nvPr>
            <p:ph type="sldNum" sz="quarter" idx="4"/>
          </p:nvPr>
        </p:nvSpPr>
        <p:spPr>
          <a:xfrm>
            <a:off x="119992" y="4685748"/>
            <a:ext cx="313283" cy="283369"/>
          </a:xfrm>
          <a:prstGeom prst="rect">
            <a:avLst/>
          </a:prstGeom>
        </p:spPr>
        <p:txBody>
          <a:bodyPr vert="horz" lIns="0" tIns="0" rIns="0" bIns="0" rtlCol="0" anchor="b"/>
          <a:lstStyle>
            <a:lvl1pPr algn="l">
              <a:defRPr sz="675">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spTree>
    <p:extLst>
      <p:ext uri="{BB962C8B-B14F-4D97-AF65-F5344CB8AC3E}">
        <p14:creationId xmlns:p14="http://schemas.microsoft.com/office/powerpoint/2010/main" val="2959612762"/>
      </p:ext>
    </p:extLst>
  </p:cSld>
  <p:clrMap bg1="lt1" tx1="dk1" bg2="lt2" tx2="dk2" accent1="accent1" accent2="accent2" accent3="accent3" accent4="accent4" accent5="accent5" accent6="accent6" hlink="hlink" folHlink="folHlink"/>
  <p:sldLayoutIdLst>
    <p:sldLayoutId id="2147483731" r:id="rId1"/>
  </p:sldLayoutIdLst>
  <p:hf hdr="0" dt="0"/>
  <p:txStyles>
    <p:titleStyle>
      <a:lvl1pPr algn="l" defTabSz="914400"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0" userDrawn="1">
          <p15:clr>
            <a:srgbClr val="F26B43"/>
          </p15:clr>
        </p15:guide>
        <p15:guide id="2" pos="5666" userDrawn="1">
          <p15:clr>
            <a:srgbClr val="F26B43"/>
          </p15:clr>
        </p15:guide>
        <p15:guide id="3" pos="72" userDrawn="1">
          <p15:clr>
            <a:srgbClr val="F26B43"/>
          </p15:clr>
        </p15:guide>
        <p15:guide id="4" orient="horz" pos="3114" userDrawn="1">
          <p15:clr>
            <a:srgbClr val="F26B43"/>
          </p15:clr>
        </p15:guide>
        <p15:guide id="5" orient="horz" pos="1620" userDrawn="1">
          <p15:clr>
            <a:srgbClr val="F26B43"/>
          </p15:clr>
        </p15:guide>
        <p15:guide id="6" pos="5472" userDrawn="1">
          <p15:clr>
            <a:srgbClr val="F26B43"/>
          </p15:clr>
        </p15:guide>
        <p15:guide id="7" orient="horz" pos="288" userDrawn="1">
          <p15:clr>
            <a:srgbClr val="F26B43"/>
          </p15:clr>
        </p15:guide>
        <p15:guide id="8" pos="288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3311" y="426211"/>
            <a:ext cx="8257379" cy="939800"/>
          </a:xfrm>
          <a:prstGeom prst="rect">
            <a:avLst/>
          </a:prstGeom>
        </p:spPr>
        <p:txBody>
          <a:bodyPr wrap="square" lIns="0" tIns="0" rIns="0" bIns="0">
            <a:spAutoFit/>
          </a:bodyPr>
          <a:lstStyle>
            <a:lvl1pPr>
              <a:defRPr sz="3000" b="0" i="0">
                <a:solidFill>
                  <a:schemeClr val="bg1"/>
                </a:solidFill>
                <a:latin typeface="FS Elliot Pro"/>
                <a:cs typeface="FS Elliot Pro"/>
              </a:defRPr>
            </a:lvl1pPr>
          </a:lstStyle>
          <a:p>
            <a:endParaRPr/>
          </a:p>
        </p:txBody>
      </p:sp>
      <p:sp>
        <p:nvSpPr>
          <p:cNvPr id="3" name="Holder 3"/>
          <p:cNvSpPr>
            <a:spLocks noGrp="1"/>
          </p:cNvSpPr>
          <p:nvPr>
            <p:ph type="body" idx="1"/>
          </p:nvPr>
        </p:nvSpPr>
        <p:spPr>
          <a:xfrm>
            <a:off x="465442" y="1484465"/>
            <a:ext cx="8229600" cy="19589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6"/>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6"/>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04/27/2023</a:t>
            </a:fld>
            <a:endParaRPr lang="en-US"/>
          </a:p>
        </p:txBody>
      </p:sp>
      <p:sp>
        <p:nvSpPr>
          <p:cNvPr id="6" name="Holder 6"/>
          <p:cNvSpPr>
            <a:spLocks noGrp="1"/>
          </p:cNvSpPr>
          <p:nvPr>
            <p:ph type="sldNum" sz="quarter" idx="7"/>
          </p:nvPr>
        </p:nvSpPr>
        <p:spPr>
          <a:xfrm>
            <a:off x="152401" y="4776317"/>
            <a:ext cx="206375" cy="138500"/>
          </a:xfrm>
          <a:prstGeom prst="rect">
            <a:avLst/>
          </a:prstGeom>
        </p:spPr>
        <p:txBody>
          <a:bodyPr wrap="square" lIns="0" tIns="0" rIns="0" bIns="0">
            <a:spAutoFit/>
          </a:bodyPr>
          <a:lstStyle>
            <a:lvl1pPr>
              <a:defRPr sz="900" b="0" i="0">
                <a:solidFill>
                  <a:srgbClr val="23273F"/>
                </a:solidFill>
                <a:latin typeface="FS Elliot Pro"/>
                <a:cs typeface="FS Elliot Pro"/>
              </a:defRPr>
            </a:lvl1pPr>
          </a:lstStyle>
          <a:p>
            <a:pPr marL="38099">
              <a:lnSpc>
                <a:spcPct val="100000"/>
              </a:lnSpc>
              <a:spcBef>
                <a:spcPts val="105"/>
              </a:spcBef>
            </a:pPr>
            <a:fld id="{81D60167-4931-47E6-BA6A-407CBD079E47}" type="slidenum">
              <a:rPr dirty="0">
                <a:solidFill>
                  <a:srgbClr val="FFFFFF"/>
                </a:solidFill>
              </a:rPr>
              <a:pPr marL="38099">
                <a:lnSpc>
                  <a:spcPct val="100000"/>
                </a:lnSpc>
                <a:spcBef>
                  <a:spcPts val="105"/>
                </a:spcBef>
              </a:pPr>
              <a:t>‹#›</a:t>
            </a:fld>
            <a:endParaRPr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40.png"/><Relationship Id="rId4" Type="http://schemas.openxmlformats.org/officeDocument/2006/relationships/image" Target="../media/image39.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42.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6.xml"/><Relationship Id="rId5" Type="http://schemas.openxmlformats.org/officeDocument/2006/relationships/image" Target="../media/image42.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6.xml"/><Relationship Id="rId5" Type="http://schemas.openxmlformats.org/officeDocument/2006/relationships/image" Target="../media/image48.jp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6.xml"/><Relationship Id="rId5" Type="http://schemas.openxmlformats.org/officeDocument/2006/relationships/image" Target="../media/image42.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6.xml"/><Relationship Id="rId5" Type="http://schemas.openxmlformats.org/officeDocument/2006/relationships/image" Target="../media/image42.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42.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46.jp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42.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47.jp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0"/>
            <a:ext cx="9143999" cy="5143497"/>
            <a:chOff x="0" y="0"/>
            <a:chExt cx="12191999" cy="6857996"/>
          </a:xfrm>
        </p:grpSpPr>
        <p:pic>
          <p:nvPicPr>
            <p:cNvPr id="3" name="object 3"/>
            <p:cNvPicPr/>
            <p:nvPr/>
          </p:nvPicPr>
          <p:blipFill>
            <a:blip r:embed="rId3" cstate="print"/>
            <a:stretch>
              <a:fillRect/>
            </a:stretch>
          </p:blipFill>
          <p:spPr>
            <a:xfrm>
              <a:off x="265480" y="6661098"/>
              <a:ext cx="1180985" cy="138684"/>
            </a:xfrm>
            <a:prstGeom prst="rect">
              <a:avLst/>
            </a:prstGeom>
          </p:spPr>
        </p:pic>
        <p:pic>
          <p:nvPicPr>
            <p:cNvPr id="4" name="object 4"/>
            <p:cNvPicPr/>
            <p:nvPr/>
          </p:nvPicPr>
          <p:blipFill>
            <a:blip r:embed="rId4" cstate="print"/>
            <a:stretch>
              <a:fillRect/>
            </a:stretch>
          </p:blipFill>
          <p:spPr>
            <a:xfrm>
              <a:off x="0" y="0"/>
              <a:ext cx="12191999" cy="6857996"/>
            </a:xfrm>
            <a:prstGeom prst="rect">
              <a:avLst/>
            </a:prstGeom>
          </p:spPr>
        </p:pic>
        <p:pic>
          <p:nvPicPr>
            <p:cNvPr id="5" name="object 5"/>
            <p:cNvPicPr/>
            <p:nvPr/>
          </p:nvPicPr>
          <p:blipFill>
            <a:blip r:embed="rId5" cstate="print"/>
            <a:stretch>
              <a:fillRect/>
            </a:stretch>
          </p:blipFill>
          <p:spPr>
            <a:xfrm>
              <a:off x="633984" y="594359"/>
              <a:ext cx="2002536" cy="597408"/>
            </a:xfrm>
            <a:prstGeom prst="rect">
              <a:avLst/>
            </a:prstGeom>
          </p:spPr>
        </p:pic>
        <p:sp>
          <p:nvSpPr>
            <p:cNvPr id="6" name="object 6"/>
            <p:cNvSpPr/>
            <p:nvPr/>
          </p:nvSpPr>
          <p:spPr>
            <a:xfrm>
              <a:off x="1012471" y="3857831"/>
              <a:ext cx="10403840" cy="0"/>
            </a:xfrm>
            <a:custGeom>
              <a:avLst/>
              <a:gdLst/>
              <a:ahLst/>
              <a:cxnLst/>
              <a:rect l="l" t="t" r="r" b="b"/>
              <a:pathLst>
                <a:path w="10403840">
                  <a:moveTo>
                    <a:pt x="0" y="0"/>
                  </a:moveTo>
                  <a:lnTo>
                    <a:pt x="10403840" y="0"/>
                  </a:lnTo>
                </a:path>
              </a:pathLst>
            </a:custGeom>
            <a:ln w="12700">
              <a:solidFill>
                <a:srgbClr val="0091DA"/>
              </a:solidFill>
            </a:ln>
          </p:spPr>
          <p:txBody>
            <a:bodyPr wrap="square" lIns="0" tIns="0" rIns="0" bIns="0" rtlCol="0"/>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sz="1013"/>
            </a:p>
          </p:txBody>
        </p:sp>
      </p:grpSp>
      <p:sp>
        <p:nvSpPr>
          <p:cNvPr id="10" name="TextBox 9">
            <a:extLst>
              <a:ext uri="{FF2B5EF4-FFF2-40B4-BE49-F238E27FC236}">
                <a16:creationId xmlns:a16="http://schemas.microsoft.com/office/drawing/2014/main" id="{8E112483-8742-4DAE-BDF4-0908DF6353F2}"/>
              </a:ext>
            </a:extLst>
          </p:cNvPr>
          <p:cNvSpPr txBox="1"/>
          <p:nvPr/>
        </p:nvSpPr>
        <p:spPr>
          <a:xfrm>
            <a:off x="693572" y="1748790"/>
            <a:ext cx="5777565" cy="1031051"/>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4000" dirty="0">
                <a:solidFill>
                  <a:schemeClr val="bg1"/>
                </a:solidFill>
                <a:latin typeface="FS Elliot Pro" panose="02000503040000020004" pitchFamily="50" charset="0"/>
              </a:rPr>
              <a:t>Special needs planning</a:t>
            </a:r>
          </a:p>
          <a:p>
            <a:r>
              <a:rPr lang="en-US" sz="2100" dirty="0">
                <a:solidFill>
                  <a:schemeClr val="bg1"/>
                </a:solidFill>
                <a:latin typeface="FS Elliot Pro" panose="02000503040000020004" pitchFamily="50" charset="0"/>
              </a:rPr>
              <a:t>Help secure your loved one’s future.</a:t>
            </a:r>
          </a:p>
        </p:txBody>
      </p:sp>
      <p:sp>
        <p:nvSpPr>
          <p:cNvPr id="7" name="Subtitle 4">
            <a:extLst>
              <a:ext uri="{FF2B5EF4-FFF2-40B4-BE49-F238E27FC236}">
                <a16:creationId xmlns:a16="http://schemas.microsoft.com/office/drawing/2014/main" id="{3DCB0C80-608C-FB5E-C683-97AAE097539C}"/>
              </a:ext>
            </a:extLst>
          </p:cNvPr>
          <p:cNvSpPr txBox="1">
            <a:spLocks/>
          </p:cNvSpPr>
          <p:nvPr/>
        </p:nvSpPr>
        <p:spPr>
          <a:xfrm>
            <a:off x="641980" y="3168332"/>
            <a:ext cx="2747317" cy="394643"/>
          </a:xfrm>
          <a:prstGeom prst="rect">
            <a:avLst/>
          </a:prstGeom>
        </p:spPr>
        <p:txBody>
          <a:bodyPr vert="horz" lIns="91440" tIns="45720" rIns="91440" bIns="45720" rtlCol="0">
            <a:normAutofit/>
          </a:bodyPr>
          <a:lstStyle>
            <a:lvl1pPr marL="0" indent="0" algn="l" defTabSz="457200" rtl="0" eaLnBrk="1" latinLnBrk="0" hangingPunct="1">
              <a:lnSpc>
                <a:spcPct val="80000"/>
              </a:lnSpc>
              <a:spcBef>
                <a:spcPct val="20000"/>
              </a:spcBef>
              <a:buFont typeface="Arial"/>
              <a:buNone/>
              <a:defRPr sz="2000" b="0" i="0" kern="1200">
                <a:solidFill>
                  <a:srgbClr val="FFFFFF"/>
                </a:solidFill>
                <a:latin typeface="FS Elliot Pro"/>
                <a:ea typeface="+mn-ea"/>
                <a:cs typeface="FS Elliot Pro"/>
              </a:defRPr>
            </a:lvl1pPr>
            <a:lvl2pPr marL="457200" indent="0" algn="ctr" defTabSz="457200" rtl="0" eaLnBrk="1" latinLnBrk="0" hangingPunct="1">
              <a:spcBef>
                <a:spcPct val="20000"/>
              </a:spcBef>
              <a:buFont typeface="Arial"/>
              <a:buNone/>
              <a:defRPr sz="1800" kern="1200">
                <a:solidFill>
                  <a:schemeClr val="tx1">
                    <a:tint val="75000"/>
                  </a:schemeClr>
                </a:solidFill>
                <a:latin typeface="FS Elliot Pro"/>
                <a:ea typeface="+mn-ea"/>
                <a:cs typeface="FS Elliot Pro"/>
              </a:defRPr>
            </a:lvl2pPr>
            <a:lvl3pPr marL="914400" indent="0" algn="ctr" defTabSz="457200" rtl="0" eaLnBrk="1" latinLnBrk="0" hangingPunct="1">
              <a:spcBef>
                <a:spcPct val="20000"/>
              </a:spcBef>
              <a:buFont typeface="Arial"/>
              <a:buNone/>
              <a:defRPr sz="2400" kern="1200">
                <a:solidFill>
                  <a:schemeClr val="tx1">
                    <a:tint val="75000"/>
                  </a:schemeClr>
                </a:solidFill>
                <a:latin typeface="FS Elliot Pro"/>
                <a:ea typeface="+mn-ea"/>
                <a:cs typeface="FS Elliot Pro"/>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dirty="0">
                <a:latin typeface="FS Elliot Pro" panose="02000503040000020004" pitchFamily="50" charset="0"/>
                <a:cs typeface="Arial" panose="020B0604020202020204" pitchFamily="34" charset="0"/>
              </a:rPr>
              <a:t>Month Day, Year</a:t>
            </a:r>
          </a:p>
        </p:txBody>
      </p:sp>
      <p:sp>
        <p:nvSpPr>
          <p:cNvPr id="8" name="Subtitle 4">
            <a:extLst>
              <a:ext uri="{FF2B5EF4-FFF2-40B4-BE49-F238E27FC236}">
                <a16:creationId xmlns:a16="http://schemas.microsoft.com/office/drawing/2014/main" id="{826FEA22-28BF-A46E-7FBA-2A54247AE439}"/>
              </a:ext>
            </a:extLst>
          </p:cNvPr>
          <p:cNvSpPr txBox="1">
            <a:spLocks/>
          </p:cNvSpPr>
          <p:nvPr/>
        </p:nvSpPr>
        <p:spPr>
          <a:xfrm>
            <a:off x="641980" y="3737450"/>
            <a:ext cx="4158766" cy="339725"/>
          </a:xfrm>
          <a:prstGeom prst="rect">
            <a:avLst/>
          </a:prstGeom>
        </p:spPr>
        <p:txBody>
          <a:bodyPr>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latin typeface="FS Elliot Pro" panose="02000503040000020004" pitchFamily="50" charset="0"/>
                <a:cs typeface="Arial" panose="020B0604020202020204" pitchFamily="34" charset="0"/>
              </a:rPr>
              <a:t>Presenter 1 name</a:t>
            </a:r>
          </a:p>
        </p:txBody>
      </p:sp>
      <p:sp>
        <p:nvSpPr>
          <p:cNvPr id="9" name="Text Placeholder 5">
            <a:extLst>
              <a:ext uri="{FF2B5EF4-FFF2-40B4-BE49-F238E27FC236}">
                <a16:creationId xmlns:a16="http://schemas.microsoft.com/office/drawing/2014/main" id="{8F7DC3CA-EE9A-2D9F-C2C2-7703BA34C7A7}"/>
              </a:ext>
            </a:extLst>
          </p:cNvPr>
          <p:cNvSpPr txBox="1">
            <a:spLocks/>
          </p:cNvSpPr>
          <p:nvPr/>
        </p:nvSpPr>
        <p:spPr>
          <a:xfrm>
            <a:off x="641980" y="4161827"/>
            <a:ext cx="4159250" cy="224124"/>
          </a:xfrm>
          <a:prstGeom prst="rect">
            <a:avLst/>
          </a:prstGeom>
        </p:spPr>
        <p:txBody>
          <a:bodyPr>
            <a:no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latin typeface="FS Elliot Pro" panose="02000503040000020004" pitchFamily="50" charset="0"/>
                <a:cs typeface="Arial" panose="020B0604020202020204" pitchFamily="34" charset="0"/>
              </a:rPr>
              <a:t>Title(s), designations</a:t>
            </a:r>
          </a:p>
        </p:txBody>
      </p:sp>
      <p:sp>
        <p:nvSpPr>
          <p:cNvPr id="13" name="Subtitle 4">
            <a:extLst>
              <a:ext uri="{FF2B5EF4-FFF2-40B4-BE49-F238E27FC236}">
                <a16:creationId xmlns:a16="http://schemas.microsoft.com/office/drawing/2014/main" id="{AB57F437-7656-B7F1-0A4B-83CDEA4966B0}"/>
              </a:ext>
            </a:extLst>
          </p:cNvPr>
          <p:cNvSpPr txBox="1">
            <a:spLocks/>
          </p:cNvSpPr>
          <p:nvPr/>
        </p:nvSpPr>
        <p:spPr>
          <a:xfrm>
            <a:off x="4391512" y="3785184"/>
            <a:ext cx="4158766" cy="339725"/>
          </a:xfrm>
          <a:prstGeom prst="rect">
            <a:avLst/>
          </a:prstGeom>
        </p:spPr>
        <p:txBody>
          <a:bodyPr vert="horz" lIns="91440" tIns="45720" rIns="91440" bIns="45720" rtlCol="0">
            <a:normAutofit/>
          </a:bodyPr>
          <a:lstStyle>
            <a:lvl1pPr marL="0" indent="0" algn="l" defTabSz="457200" rtl="0" eaLnBrk="1" latinLnBrk="0" hangingPunct="1">
              <a:lnSpc>
                <a:spcPct val="80000"/>
              </a:lnSpc>
              <a:spcBef>
                <a:spcPct val="20000"/>
              </a:spcBef>
              <a:buFont typeface="Arial"/>
              <a:buNone/>
              <a:defRPr sz="2000" b="0" i="0" kern="1200">
                <a:solidFill>
                  <a:srgbClr val="FFFFFF"/>
                </a:solidFill>
                <a:latin typeface="FS Elliot Pro"/>
                <a:ea typeface="+mn-ea"/>
                <a:cs typeface="FS Elliot Pro"/>
              </a:defRPr>
            </a:lvl1pPr>
            <a:lvl2pPr marL="457200" indent="0" algn="ctr" defTabSz="457200" rtl="0" eaLnBrk="1" latinLnBrk="0" hangingPunct="1">
              <a:spcBef>
                <a:spcPct val="20000"/>
              </a:spcBef>
              <a:buFont typeface="Arial"/>
              <a:buNone/>
              <a:defRPr sz="1800" kern="1200">
                <a:solidFill>
                  <a:schemeClr val="tx1">
                    <a:tint val="75000"/>
                  </a:schemeClr>
                </a:solidFill>
                <a:latin typeface="FS Elliot Pro"/>
                <a:ea typeface="+mn-ea"/>
                <a:cs typeface="FS Elliot Pro"/>
              </a:defRPr>
            </a:lvl2pPr>
            <a:lvl3pPr marL="914400" indent="0" algn="ctr" defTabSz="457200" rtl="0" eaLnBrk="1" latinLnBrk="0" hangingPunct="1">
              <a:spcBef>
                <a:spcPct val="20000"/>
              </a:spcBef>
              <a:buFont typeface="Arial"/>
              <a:buNone/>
              <a:defRPr sz="2400" kern="1200">
                <a:solidFill>
                  <a:schemeClr val="tx1">
                    <a:tint val="75000"/>
                  </a:schemeClr>
                </a:solidFill>
                <a:latin typeface="FS Elliot Pro"/>
                <a:ea typeface="+mn-ea"/>
                <a:cs typeface="FS Elliot Pro"/>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dirty="0">
                <a:solidFill>
                  <a:schemeClr val="bg1"/>
                </a:solidFill>
                <a:latin typeface="FS Elliot Pro" panose="02000503040000020004" pitchFamily="50" charset="0"/>
                <a:cs typeface="Arial" panose="020B0604020202020204" pitchFamily="34" charset="0"/>
              </a:rPr>
              <a:t>Presenter 2 name (or delete)</a:t>
            </a:r>
          </a:p>
        </p:txBody>
      </p:sp>
      <p:sp>
        <p:nvSpPr>
          <p:cNvPr id="14" name="Text Placeholder 5">
            <a:extLst>
              <a:ext uri="{FF2B5EF4-FFF2-40B4-BE49-F238E27FC236}">
                <a16:creationId xmlns:a16="http://schemas.microsoft.com/office/drawing/2014/main" id="{1607CB45-ACF6-2EAD-FC76-9C1C470C2EA2}"/>
              </a:ext>
            </a:extLst>
          </p:cNvPr>
          <p:cNvSpPr txBox="1">
            <a:spLocks/>
          </p:cNvSpPr>
          <p:nvPr/>
        </p:nvSpPr>
        <p:spPr>
          <a:xfrm>
            <a:off x="4391512" y="4251650"/>
            <a:ext cx="4159250" cy="224124"/>
          </a:xfrm>
          <a:prstGeom prst="rect">
            <a:avLst/>
          </a:prstGeom>
        </p:spPr>
        <p:txBody>
          <a:bodyPr vert="horz" lIns="91440" tIns="45720" rIns="91440" bIns="45720" rtlCol="0">
            <a:normAutofit/>
          </a:bodyPr>
          <a:lstStyle>
            <a:lvl1pPr marL="0" indent="0" algn="l" defTabSz="457200" rtl="0" eaLnBrk="1" latinLnBrk="0" hangingPunct="1">
              <a:lnSpc>
                <a:spcPct val="50000"/>
              </a:lnSpc>
              <a:spcBef>
                <a:spcPct val="20000"/>
              </a:spcBef>
              <a:buFont typeface="Arial"/>
              <a:buNone/>
              <a:defRPr sz="1400" kern="1200" baseline="0">
                <a:solidFill>
                  <a:srgbClr val="FFFFFF"/>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latin typeface="FS Elliot Pro" panose="02000503040000020004" pitchFamily="50" charset="0"/>
                <a:cs typeface="Arial" panose="020B0604020202020204" pitchFamily="34" charset="0"/>
              </a:rPr>
              <a:t>Title(s), designations</a:t>
            </a:r>
          </a:p>
        </p:txBody>
      </p:sp>
    </p:spTree>
    <p:extLst>
      <p:ext uri="{BB962C8B-B14F-4D97-AF65-F5344CB8AC3E}">
        <p14:creationId xmlns:p14="http://schemas.microsoft.com/office/powerpoint/2010/main" val="334322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203368" y="4809779"/>
            <a:ext cx="795427" cy="225136"/>
          </a:xfrm>
          <a:prstGeom prst="rect">
            <a:avLst/>
          </a:prstGeom>
        </p:spPr>
      </p:pic>
      <p:pic>
        <p:nvPicPr>
          <p:cNvPr id="4" name="object 4"/>
          <p:cNvPicPr/>
          <p:nvPr/>
        </p:nvPicPr>
        <p:blipFill>
          <a:blip r:embed="rId4" cstate="print"/>
          <a:stretch>
            <a:fillRect/>
          </a:stretch>
        </p:blipFill>
        <p:spPr>
          <a:xfrm>
            <a:off x="0" y="0"/>
            <a:ext cx="9144000" cy="1072134"/>
          </a:xfrm>
          <a:prstGeom prst="rect">
            <a:avLst/>
          </a:prstGeom>
        </p:spPr>
      </p:pic>
      <p:sp>
        <p:nvSpPr>
          <p:cNvPr id="33" name="TextBox 32">
            <a:extLst>
              <a:ext uri="{FF2B5EF4-FFF2-40B4-BE49-F238E27FC236}">
                <a16:creationId xmlns:a16="http://schemas.microsoft.com/office/drawing/2014/main" id="{AA3FD97C-5E2E-413F-9C14-BCE1A6AD1249}"/>
              </a:ext>
            </a:extLst>
          </p:cNvPr>
          <p:cNvSpPr txBox="1"/>
          <p:nvPr/>
        </p:nvSpPr>
        <p:spPr>
          <a:xfrm>
            <a:off x="478781" y="143490"/>
            <a:ext cx="8186437" cy="55399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chemeClr val="bg1"/>
                </a:solidFill>
                <a:latin typeface="FS Elliot Pro" panose="02000503040000020004" pitchFamily="50" charset="0"/>
              </a:rPr>
              <a:t>Will vs. trust: the legal distinctions</a:t>
            </a:r>
          </a:p>
        </p:txBody>
      </p:sp>
      <p:sp>
        <p:nvSpPr>
          <p:cNvPr id="3" name="Rectangle 2">
            <a:extLst>
              <a:ext uri="{FF2B5EF4-FFF2-40B4-BE49-F238E27FC236}">
                <a16:creationId xmlns:a16="http://schemas.microsoft.com/office/drawing/2014/main" id="{21E6DC29-92FE-3E10-812C-F933397276D5}"/>
              </a:ext>
            </a:extLst>
          </p:cNvPr>
          <p:cNvSpPr/>
          <p:nvPr/>
        </p:nvSpPr>
        <p:spPr>
          <a:xfrm>
            <a:off x="696469" y="1764208"/>
            <a:ext cx="3228976" cy="371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Will</a:t>
            </a:r>
          </a:p>
        </p:txBody>
      </p:sp>
      <p:sp>
        <p:nvSpPr>
          <p:cNvPr id="6" name="Rectangle 5">
            <a:extLst>
              <a:ext uri="{FF2B5EF4-FFF2-40B4-BE49-F238E27FC236}">
                <a16:creationId xmlns:a16="http://schemas.microsoft.com/office/drawing/2014/main" id="{3A690525-3B8D-967C-29ED-A23310BF44CA}"/>
              </a:ext>
            </a:extLst>
          </p:cNvPr>
          <p:cNvSpPr/>
          <p:nvPr/>
        </p:nvSpPr>
        <p:spPr>
          <a:xfrm>
            <a:off x="5047105" y="1778748"/>
            <a:ext cx="3400426" cy="371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Trust</a:t>
            </a:r>
          </a:p>
        </p:txBody>
      </p:sp>
      <p:cxnSp>
        <p:nvCxnSpPr>
          <p:cNvPr id="7" name="Straight Connector 6">
            <a:extLst>
              <a:ext uri="{FF2B5EF4-FFF2-40B4-BE49-F238E27FC236}">
                <a16:creationId xmlns:a16="http://schemas.microsoft.com/office/drawing/2014/main" id="{4CBEC0B4-FE3F-5C9F-7660-BD636C443038}"/>
              </a:ext>
            </a:extLst>
          </p:cNvPr>
          <p:cNvCxnSpPr>
            <a:cxnSpLocks/>
          </p:cNvCxnSpPr>
          <p:nvPr/>
        </p:nvCxnSpPr>
        <p:spPr>
          <a:xfrm>
            <a:off x="4471526" y="1764208"/>
            <a:ext cx="29498" cy="2128377"/>
          </a:xfrm>
          <a:prstGeom prst="line">
            <a:avLst/>
          </a:prstGeom>
          <a:ln w="34925">
            <a:solidFill>
              <a:schemeClr val="bg1">
                <a:lumMod val="85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EA1F44DF-EAC9-EAEE-1D6A-DF1DD2B2B7F0}"/>
              </a:ext>
            </a:extLst>
          </p:cNvPr>
          <p:cNvSpPr txBox="1">
            <a:spLocks/>
          </p:cNvSpPr>
          <p:nvPr/>
        </p:nvSpPr>
        <p:spPr>
          <a:xfrm>
            <a:off x="652054" y="2352145"/>
            <a:ext cx="3474339" cy="2075968"/>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defTabSz="914400">
              <a:buClr>
                <a:srgbClr val="162B48"/>
              </a:buClr>
              <a:buFont typeface="Arial" panose="020B0604020202020204" pitchFamily="34" charset="0"/>
              <a:buChar char="•"/>
            </a:pPr>
            <a:r>
              <a:rPr lang="en-US" kern="0" dirty="0">
                <a:solidFill>
                  <a:srgbClr val="162B48"/>
                </a:solidFill>
                <a:latin typeface="FS Elliot Pro Light" panose="02000503040000020004" pitchFamily="50" charset="0"/>
              </a:rPr>
              <a:t>Your statement to the court of what you want to happen with your estate when you pass away</a:t>
            </a:r>
          </a:p>
          <a:p>
            <a:pPr marL="285750" indent="-285750" defTabSz="914400">
              <a:buClr>
                <a:srgbClr val="162B48"/>
              </a:buClr>
              <a:buFont typeface="Arial" panose="020B0604020202020204" pitchFamily="34" charset="0"/>
              <a:buChar char="•"/>
            </a:pPr>
            <a:r>
              <a:rPr lang="en-US" kern="0" dirty="0">
                <a:solidFill>
                  <a:srgbClr val="162B48"/>
                </a:solidFill>
                <a:latin typeface="FS Elliot Pro Light" panose="02000503040000020004" pitchFamily="50" charset="0"/>
              </a:rPr>
              <a:t>Executor enforces intentions of your will</a:t>
            </a:r>
          </a:p>
        </p:txBody>
      </p:sp>
      <p:sp>
        <p:nvSpPr>
          <p:cNvPr id="9" name="Content Placeholder 2">
            <a:extLst>
              <a:ext uri="{FF2B5EF4-FFF2-40B4-BE49-F238E27FC236}">
                <a16:creationId xmlns:a16="http://schemas.microsoft.com/office/drawing/2014/main" id="{C02DF0F7-8E16-D325-BE5D-FC83066C801F}"/>
              </a:ext>
            </a:extLst>
          </p:cNvPr>
          <p:cNvSpPr txBox="1">
            <a:spLocks/>
          </p:cNvSpPr>
          <p:nvPr/>
        </p:nvSpPr>
        <p:spPr>
          <a:xfrm>
            <a:off x="5010148" y="2349837"/>
            <a:ext cx="3474339" cy="2075968"/>
          </a:xfrm>
          <a:prstGeom prst="rect">
            <a:avLst/>
          </a:prstGeom>
        </p:spPr>
        <p:txBody>
          <a:bodyPr vert="horz" lIns="91440" tIns="45720" rIns="91440" bIns="45720" rtlCol="0">
            <a:normAutofit/>
          </a:bodyPr>
          <a:lstStyle>
            <a:lvl1pPr marL="192024" indent="-192024" algn="l" defTabSz="457200" rtl="0" eaLnBrk="1" latinLnBrk="0" hangingPunct="1">
              <a:spcBef>
                <a:spcPct val="20000"/>
              </a:spcBef>
              <a:buClr>
                <a:srgbClr val="787878"/>
              </a:buClr>
              <a:buFont typeface="Arial"/>
              <a:buChar char="•"/>
              <a:defRPr sz="1600" kern="1200" baseline="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162B48"/>
              </a:buClr>
            </a:pPr>
            <a:r>
              <a:rPr lang="en-US" sz="1800" dirty="0">
                <a:solidFill>
                  <a:srgbClr val="162B48"/>
                </a:solidFill>
                <a:latin typeface="FS Elliot Pro Light" panose="02000503040000020004" pitchFamily="50" charset="0"/>
              </a:rPr>
              <a:t>Its own legal operating entity</a:t>
            </a:r>
          </a:p>
          <a:p>
            <a:pPr>
              <a:buClr>
                <a:srgbClr val="162B48"/>
              </a:buClr>
            </a:pPr>
            <a:r>
              <a:rPr lang="en-US" sz="1800" dirty="0">
                <a:solidFill>
                  <a:srgbClr val="162B48"/>
                </a:solidFill>
                <a:latin typeface="FS Elliot Pro Light" panose="02000503040000020004" pitchFamily="50" charset="0"/>
              </a:rPr>
              <a:t>Trustee enforces intentions of your trust</a:t>
            </a:r>
          </a:p>
          <a:p>
            <a:pPr>
              <a:buClr>
                <a:srgbClr val="162B48"/>
              </a:buClr>
            </a:pPr>
            <a:r>
              <a:rPr lang="en-US" sz="1800" dirty="0">
                <a:solidFill>
                  <a:srgbClr val="162B48"/>
                </a:solidFill>
                <a:latin typeface="FS Elliot Pro Light" panose="02000503040000020004" pitchFamily="50" charset="0"/>
              </a:rPr>
              <a:t>Two types: revocable and irrevocable</a:t>
            </a:r>
          </a:p>
        </p:txBody>
      </p:sp>
    </p:spTree>
    <p:extLst>
      <p:ext uri="{BB962C8B-B14F-4D97-AF65-F5344CB8AC3E}">
        <p14:creationId xmlns:p14="http://schemas.microsoft.com/office/powerpoint/2010/main" val="1146664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203368" y="4809779"/>
            <a:ext cx="795427" cy="225136"/>
          </a:xfrm>
          <a:prstGeom prst="rect">
            <a:avLst/>
          </a:prstGeom>
        </p:spPr>
      </p:pic>
      <p:pic>
        <p:nvPicPr>
          <p:cNvPr id="4" name="object 4"/>
          <p:cNvPicPr/>
          <p:nvPr/>
        </p:nvPicPr>
        <p:blipFill>
          <a:blip r:embed="rId4" cstate="print"/>
          <a:stretch>
            <a:fillRect/>
          </a:stretch>
        </p:blipFill>
        <p:spPr>
          <a:xfrm>
            <a:off x="0" y="0"/>
            <a:ext cx="9144000" cy="1072134"/>
          </a:xfrm>
          <a:prstGeom prst="rect">
            <a:avLst/>
          </a:prstGeom>
        </p:spPr>
      </p:pic>
      <p:sp>
        <p:nvSpPr>
          <p:cNvPr id="33" name="TextBox 32">
            <a:extLst>
              <a:ext uri="{FF2B5EF4-FFF2-40B4-BE49-F238E27FC236}">
                <a16:creationId xmlns:a16="http://schemas.microsoft.com/office/drawing/2014/main" id="{AA3FD97C-5E2E-413F-9C14-BCE1A6AD1249}"/>
              </a:ext>
            </a:extLst>
          </p:cNvPr>
          <p:cNvSpPr txBox="1"/>
          <p:nvPr/>
        </p:nvSpPr>
        <p:spPr>
          <a:xfrm>
            <a:off x="478781" y="231247"/>
            <a:ext cx="8186437" cy="55399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chemeClr val="bg1"/>
                </a:solidFill>
                <a:latin typeface="FS Elliot Pro" panose="02000503040000020004" pitchFamily="50" charset="0"/>
              </a:rPr>
              <a:t>What you need to know</a:t>
            </a:r>
          </a:p>
        </p:txBody>
      </p:sp>
      <p:sp>
        <p:nvSpPr>
          <p:cNvPr id="34" name="TextBox 33">
            <a:extLst>
              <a:ext uri="{FF2B5EF4-FFF2-40B4-BE49-F238E27FC236}">
                <a16:creationId xmlns:a16="http://schemas.microsoft.com/office/drawing/2014/main" id="{9D729A86-C7FC-4F51-AE91-1F3B74033EEE}"/>
              </a:ext>
            </a:extLst>
          </p:cNvPr>
          <p:cNvSpPr txBox="1"/>
          <p:nvPr/>
        </p:nvSpPr>
        <p:spPr>
          <a:xfrm>
            <a:off x="512983" y="1173182"/>
            <a:ext cx="8088098" cy="4385816"/>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285750" lvl="0" indent="-285750">
              <a:lnSpc>
                <a:spcPct val="150000"/>
              </a:lnSpc>
              <a:buClr>
                <a:srgbClr val="162B48"/>
              </a:buClr>
              <a:buFont typeface="Arial" panose="020B0604020202020204" pitchFamily="34" charset="0"/>
              <a:buChar char="•"/>
            </a:pPr>
            <a:r>
              <a:rPr lang="en-US" sz="1800" b="1" dirty="0">
                <a:solidFill>
                  <a:srgbClr val="162B48"/>
                </a:solidFill>
                <a:latin typeface="FS Elliot Pro Light" panose="02000503040000020004" pitchFamily="50" charset="0"/>
              </a:rPr>
              <a:t>Irrevocable. </a:t>
            </a:r>
            <a:r>
              <a:rPr lang="en-US" sz="1800" dirty="0">
                <a:solidFill>
                  <a:srgbClr val="162B48"/>
                </a:solidFill>
                <a:latin typeface="FS Elliot Pro Light" panose="02000503040000020004" pitchFamily="50" charset="0"/>
              </a:rPr>
              <a:t>Assets can be used only as outlined in trust documents.</a:t>
            </a:r>
          </a:p>
          <a:p>
            <a:pPr marL="285750" lvl="0" indent="-285750">
              <a:lnSpc>
                <a:spcPct val="150000"/>
              </a:lnSpc>
              <a:buClr>
                <a:srgbClr val="162B48"/>
              </a:buClr>
              <a:buFont typeface="Arial" panose="020B0604020202020204" pitchFamily="34" charset="0"/>
              <a:buChar char="•"/>
            </a:pPr>
            <a:r>
              <a:rPr lang="en-US" sz="1800" b="1" dirty="0">
                <a:solidFill>
                  <a:srgbClr val="162B48"/>
                </a:solidFill>
                <a:latin typeface="FS Elliot Pro Light" panose="02000503040000020004" pitchFamily="50" charset="0"/>
              </a:rPr>
              <a:t>Supplementary. </a:t>
            </a:r>
            <a:r>
              <a:rPr lang="en-US" sz="1800" dirty="0">
                <a:solidFill>
                  <a:srgbClr val="162B48"/>
                </a:solidFill>
                <a:latin typeface="FS Elliot Pro Light" panose="02000503040000020004" pitchFamily="50" charset="0"/>
              </a:rPr>
              <a:t>Assets not meant to replace government benefits.</a:t>
            </a:r>
          </a:p>
          <a:p>
            <a:pPr marL="285750" lvl="0" indent="-285750">
              <a:lnSpc>
                <a:spcPct val="150000"/>
              </a:lnSpc>
              <a:buClr>
                <a:srgbClr val="162B48"/>
              </a:buClr>
              <a:buFont typeface="Arial" panose="020B0604020202020204" pitchFamily="34" charset="0"/>
              <a:buChar char="•"/>
            </a:pPr>
            <a:r>
              <a:rPr lang="en-US" sz="1800" b="1" dirty="0">
                <a:solidFill>
                  <a:srgbClr val="162B48"/>
                </a:solidFill>
                <a:latin typeface="FS Elliot Pro Light" panose="02000503040000020004" pitchFamily="50" charset="0"/>
              </a:rPr>
              <a:t>Child is beneficiary, not owner.</a:t>
            </a:r>
            <a:r>
              <a:rPr lang="en-US" sz="1800" dirty="0">
                <a:solidFill>
                  <a:srgbClr val="162B48"/>
                </a:solidFill>
                <a:latin typeface="FS Elliot Pro Light" panose="02000503040000020004" pitchFamily="50" charset="0"/>
              </a:rPr>
              <a:t> Properly designed trust can exceed Medicaid maximum limit without jeopardizing government benefits eligibility.</a:t>
            </a:r>
          </a:p>
          <a:p>
            <a:pPr marL="285750" lvl="0" indent="-285750">
              <a:lnSpc>
                <a:spcPct val="150000"/>
              </a:lnSpc>
              <a:buClr>
                <a:srgbClr val="162B48"/>
              </a:buClr>
              <a:buFont typeface="Arial" panose="020B0604020202020204" pitchFamily="34" charset="0"/>
              <a:buChar char="•"/>
            </a:pPr>
            <a:r>
              <a:rPr lang="en-US" sz="1800" b="1" dirty="0">
                <a:solidFill>
                  <a:srgbClr val="162B48"/>
                </a:solidFill>
                <a:latin typeface="FS Elliot Pro Light" panose="02000503040000020004" pitchFamily="50" charset="0"/>
              </a:rPr>
              <a:t>Specific without being restrictive.</a:t>
            </a:r>
            <a:r>
              <a:rPr lang="en-US" sz="1800" dirty="0">
                <a:solidFill>
                  <a:srgbClr val="162B48"/>
                </a:solidFill>
                <a:latin typeface="FS Elliot Pro Light" panose="02000503040000020004" pitchFamily="50" charset="0"/>
              </a:rPr>
              <a:t> Designed to enhance quality of life and provide lifetime of care.</a:t>
            </a:r>
          </a:p>
          <a:p>
            <a:pPr marL="285750" lvl="0" indent="-285750">
              <a:lnSpc>
                <a:spcPct val="150000"/>
              </a:lnSpc>
              <a:buClr>
                <a:srgbClr val="162B48"/>
              </a:buClr>
              <a:buFont typeface="Arial" panose="020B0604020202020204" pitchFamily="34" charset="0"/>
              <a:buChar char="•"/>
            </a:pPr>
            <a:r>
              <a:rPr lang="en-US" sz="1800" b="1" dirty="0">
                <a:solidFill>
                  <a:srgbClr val="162B48"/>
                </a:solidFill>
                <a:latin typeface="FS Elliot Pro Light" panose="02000503040000020004" pitchFamily="50" charset="0"/>
              </a:rPr>
              <a:t>Helps prepare for events you can’t control. </a:t>
            </a:r>
            <a:r>
              <a:rPr lang="en-US" sz="1800" dirty="0">
                <a:solidFill>
                  <a:srgbClr val="162B48"/>
                </a:solidFill>
                <a:latin typeface="FS Elliot Pro Light" panose="02000503040000020004" pitchFamily="50" charset="0"/>
              </a:rPr>
              <a:t>These include divorce, asset levels, fiduciary name and characteristics, and death of beneficiary.</a:t>
            </a:r>
            <a:endParaRPr lang="en-US" sz="1800" b="1" dirty="0">
              <a:solidFill>
                <a:srgbClr val="162B48"/>
              </a:solidFill>
              <a:latin typeface="FS Elliot Pro Light" panose="02000503040000020004" pitchFamily="50" charset="0"/>
            </a:endParaRPr>
          </a:p>
          <a:p>
            <a:pPr marL="257175" indent="-257175">
              <a:buFont typeface="Arial" panose="020B0604020202020204" pitchFamily="34" charset="0"/>
              <a:buChar char="•"/>
            </a:pPr>
            <a:endParaRPr lang="en-US" sz="1800" dirty="0">
              <a:solidFill>
                <a:srgbClr val="162B48"/>
              </a:solidFill>
              <a:latin typeface="FS Elliot Pro Light" panose="02000503040000020004" pitchFamily="50" charset="0"/>
            </a:endParaRPr>
          </a:p>
          <a:p>
            <a:pPr marL="257175" indent="-257175">
              <a:buFont typeface="Arial" panose="020B0604020202020204" pitchFamily="34" charset="0"/>
              <a:buChar char="•"/>
            </a:pPr>
            <a:endParaRPr lang="en-US" sz="1800" dirty="0">
              <a:latin typeface="FS Elliot Pro Light" panose="02000503040000020004" pitchFamily="50" charset="0"/>
            </a:endParaRPr>
          </a:p>
        </p:txBody>
      </p:sp>
    </p:spTree>
    <p:extLst>
      <p:ext uri="{BB962C8B-B14F-4D97-AF65-F5344CB8AC3E}">
        <p14:creationId xmlns:p14="http://schemas.microsoft.com/office/powerpoint/2010/main" val="343414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203368" y="4809779"/>
            <a:ext cx="795427" cy="225136"/>
          </a:xfrm>
          <a:prstGeom prst="rect">
            <a:avLst/>
          </a:prstGeom>
        </p:spPr>
      </p:pic>
      <p:pic>
        <p:nvPicPr>
          <p:cNvPr id="4" name="object 4"/>
          <p:cNvPicPr/>
          <p:nvPr/>
        </p:nvPicPr>
        <p:blipFill>
          <a:blip r:embed="rId4" cstate="print"/>
          <a:stretch>
            <a:fillRect/>
          </a:stretch>
        </p:blipFill>
        <p:spPr>
          <a:xfrm>
            <a:off x="0" y="0"/>
            <a:ext cx="9144000" cy="1072134"/>
          </a:xfrm>
          <a:prstGeom prst="rect">
            <a:avLst/>
          </a:prstGeom>
        </p:spPr>
      </p:pic>
      <p:sp>
        <p:nvSpPr>
          <p:cNvPr id="33" name="TextBox 32">
            <a:extLst>
              <a:ext uri="{FF2B5EF4-FFF2-40B4-BE49-F238E27FC236}">
                <a16:creationId xmlns:a16="http://schemas.microsoft.com/office/drawing/2014/main" id="{AA3FD97C-5E2E-413F-9C14-BCE1A6AD1249}"/>
              </a:ext>
            </a:extLst>
          </p:cNvPr>
          <p:cNvSpPr txBox="1"/>
          <p:nvPr/>
        </p:nvSpPr>
        <p:spPr>
          <a:xfrm>
            <a:off x="478781" y="231247"/>
            <a:ext cx="8186437" cy="55399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chemeClr val="bg1"/>
                </a:solidFill>
                <a:latin typeface="FS Elliot Pro" panose="02000503040000020004" pitchFamily="50" charset="0"/>
              </a:rPr>
              <a:t>Communicate your wishes: Trust document</a:t>
            </a:r>
          </a:p>
        </p:txBody>
      </p:sp>
      <p:sp>
        <p:nvSpPr>
          <p:cNvPr id="34" name="TextBox 33">
            <a:extLst>
              <a:ext uri="{FF2B5EF4-FFF2-40B4-BE49-F238E27FC236}">
                <a16:creationId xmlns:a16="http://schemas.microsoft.com/office/drawing/2014/main" id="{9D729A86-C7FC-4F51-AE91-1F3B74033EEE}"/>
              </a:ext>
            </a:extLst>
          </p:cNvPr>
          <p:cNvSpPr txBox="1"/>
          <p:nvPr/>
        </p:nvSpPr>
        <p:spPr>
          <a:xfrm>
            <a:off x="512983" y="1173182"/>
            <a:ext cx="8088098" cy="383181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Legally binding</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Helps ensure family members don’t accidentally jeopardize governmental benefit eligibility</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Name trust, not child, as beneficiary</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Can name non-disabled children as contingent beneficiaries in the event the special needs child dies prematurely</a:t>
            </a:r>
          </a:p>
          <a:p>
            <a:pPr marL="285750" lvl="0" indent="-285750">
              <a:lnSpc>
                <a:spcPct val="150000"/>
              </a:lnSpc>
              <a:buClr>
                <a:srgbClr val="0A0A0A"/>
              </a:buClr>
              <a:buFont typeface="Arial" panose="020B0604020202020204" pitchFamily="34" charset="0"/>
              <a:buChar char="•"/>
            </a:pPr>
            <a:endParaRPr lang="en-US" sz="1800" dirty="0">
              <a:solidFill>
                <a:srgbClr val="162B48"/>
              </a:solidFill>
              <a:latin typeface="FS Elliot Pro Light" panose="02000503040000020004" pitchFamily="50" charset="0"/>
            </a:endParaRPr>
          </a:p>
          <a:p>
            <a:endParaRPr lang="en-US" sz="1800" dirty="0">
              <a:solidFill>
                <a:srgbClr val="162B48"/>
              </a:solidFill>
              <a:latin typeface="FS Elliot Pro Light" panose="02000503040000020004" pitchFamily="50" charset="0"/>
            </a:endParaRPr>
          </a:p>
          <a:p>
            <a:pPr marL="257175" indent="-257175">
              <a:buFont typeface="Arial" panose="020B0604020202020204" pitchFamily="34" charset="0"/>
              <a:buChar char="•"/>
            </a:pPr>
            <a:endParaRPr lang="en-US" sz="1800" dirty="0">
              <a:latin typeface="FS Elliot Pro Light" panose="02000503040000020004" pitchFamily="50" charset="0"/>
            </a:endParaRPr>
          </a:p>
        </p:txBody>
      </p:sp>
    </p:spTree>
    <p:extLst>
      <p:ext uri="{BB962C8B-B14F-4D97-AF65-F5344CB8AC3E}">
        <p14:creationId xmlns:p14="http://schemas.microsoft.com/office/powerpoint/2010/main" val="929738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203368" y="4809779"/>
            <a:ext cx="795427" cy="225136"/>
          </a:xfrm>
          <a:prstGeom prst="rect">
            <a:avLst/>
          </a:prstGeom>
        </p:spPr>
      </p:pic>
      <p:pic>
        <p:nvPicPr>
          <p:cNvPr id="4" name="object 4"/>
          <p:cNvPicPr/>
          <p:nvPr/>
        </p:nvPicPr>
        <p:blipFill>
          <a:blip r:embed="rId4" cstate="print"/>
          <a:stretch>
            <a:fillRect/>
          </a:stretch>
        </p:blipFill>
        <p:spPr>
          <a:xfrm>
            <a:off x="0" y="0"/>
            <a:ext cx="9144000" cy="1072134"/>
          </a:xfrm>
          <a:prstGeom prst="rect">
            <a:avLst/>
          </a:prstGeom>
        </p:spPr>
      </p:pic>
      <p:sp>
        <p:nvSpPr>
          <p:cNvPr id="33" name="TextBox 32">
            <a:extLst>
              <a:ext uri="{FF2B5EF4-FFF2-40B4-BE49-F238E27FC236}">
                <a16:creationId xmlns:a16="http://schemas.microsoft.com/office/drawing/2014/main" id="{AA3FD97C-5E2E-413F-9C14-BCE1A6AD1249}"/>
              </a:ext>
            </a:extLst>
          </p:cNvPr>
          <p:cNvSpPr txBox="1"/>
          <p:nvPr/>
        </p:nvSpPr>
        <p:spPr>
          <a:xfrm>
            <a:off x="478781" y="231247"/>
            <a:ext cx="8186437" cy="55399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chemeClr val="bg1"/>
                </a:solidFill>
                <a:latin typeface="FS Elliot Pro" panose="02000503040000020004" pitchFamily="50" charset="0"/>
              </a:rPr>
              <a:t>Communicate your wishes: Letter of intent</a:t>
            </a:r>
          </a:p>
        </p:txBody>
      </p:sp>
      <p:sp>
        <p:nvSpPr>
          <p:cNvPr id="34" name="TextBox 33">
            <a:extLst>
              <a:ext uri="{FF2B5EF4-FFF2-40B4-BE49-F238E27FC236}">
                <a16:creationId xmlns:a16="http://schemas.microsoft.com/office/drawing/2014/main" id="{9D729A86-C7FC-4F51-AE91-1F3B74033EEE}"/>
              </a:ext>
            </a:extLst>
          </p:cNvPr>
          <p:cNvSpPr txBox="1"/>
          <p:nvPr/>
        </p:nvSpPr>
        <p:spPr>
          <a:xfrm>
            <a:off x="539359" y="1173182"/>
            <a:ext cx="8125859" cy="3791744"/>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285750" lvl="0" indent="-285750">
              <a:lnSpc>
                <a:spcPct val="150000"/>
              </a:lnSpc>
              <a:buClr>
                <a:srgbClr val="0A0A0A"/>
              </a:buClr>
              <a:buFont typeface="Arial" panose="020B0604020202020204" pitchFamily="34" charset="0"/>
              <a:buChar char="•"/>
            </a:pPr>
            <a:r>
              <a:rPr lang="en-US" sz="1800" dirty="0">
                <a:solidFill>
                  <a:srgbClr val="162B48"/>
                </a:solidFill>
                <a:latin typeface="FS Elliot Pro Light" panose="02000503040000020004" pitchFamily="50" charset="0"/>
              </a:rPr>
              <a:t>Not legally binding</a:t>
            </a:r>
          </a:p>
          <a:p>
            <a:pPr marL="285750" lvl="0" indent="-285750">
              <a:lnSpc>
                <a:spcPct val="150000"/>
              </a:lnSpc>
              <a:buClr>
                <a:srgbClr val="0A0A0A"/>
              </a:buClr>
              <a:buFont typeface="Arial" panose="020B0604020202020204" pitchFamily="34" charset="0"/>
              <a:buChar char="•"/>
            </a:pPr>
            <a:r>
              <a:rPr lang="en-US" sz="1800" dirty="0">
                <a:solidFill>
                  <a:srgbClr val="162B48"/>
                </a:solidFill>
                <a:latin typeface="FS Elliot Pro Light" panose="02000503040000020004" pitchFamily="50" charset="0"/>
              </a:rPr>
              <a:t>Serves as “owner’s manual” for the beneficiary</a:t>
            </a:r>
          </a:p>
          <a:p>
            <a:pPr marL="285750" lvl="0" indent="-285750">
              <a:lnSpc>
                <a:spcPct val="150000"/>
              </a:lnSpc>
              <a:buClr>
                <a:srgbClr val="0A0A0A"/>
              </a:buClr>
              <a:buFont typeface="Arial" panose="020B0604020202020204" pitchFamily="34" charset="0"/>
              <a:buChar char="•"/>
            </a:pPr>
            <a:r>
              <a:rPr lang="en-US" sz="1800" dirty="0">
                <a:solidFill>
                  <a:srgbClr val="162B48"/>
                </a:solidFill>
                <a:latin typeface="FS Elliot Pro Light" panose="02000503040000020004" pitchFamily="50" charset="0"/>
              </a:rPr>
              <a:t>How to communicate your goals:</a:t>
            </a:r>
          </a:p>
          <a:p>
            <a:pPr marL="628650" lvl="1" indent="-285750">
              <a:lnSpc>
                <a:spcPct val="150000"/>
              </a:lnSpc>
              <a:buClr>
                <a:srgbClr val="0A0A0A"/>
              </a:buClr>
              <a:buFont typeface="Arial" panose="020B0604020202020204" pitchFamily="34" charset="0"/>
              <a:buChar char="•"/>
            </a:pPr>
            <a:r>
              <a:rPr lang="en-US" sz="1800" dirty="0">
                <a:solidFill>
                  <a:srgbClr val="162B48"/>
                </a:solidFill>
                <a:latin typeface="FS Elliot Pro Light" panose="02000503040000020004" pitchFamily="50" charset="0"/>
              </a:rPr>
              <a:t>Diagnosis</a:t>
            </a:r>
          </a:p>
          <a:p>
            <a:pPr marL="628650" lvl="1" indent="-285750">
              <a:lnSpc>
                <a:spcPct val="150000"/>
              </a:lnSpc>
              <a:buClr>
                <a:srgbClr val="0A0A0A"/>
              </a:buClr>
              <a:buFont typeface="Arial" panose="020B0604020202020204" pitchFamily="34" charset="0"/>
              <a:buChar char="•"/>
            </a:pPr>
            <a:r>
              <a:rPr lang="en-US" sz="1800" dirty="0">
                <a:solidFill>
                  <a:srgbClr val="162B48"/>
                </a:solidFill>
                <a:latin typeface="FS Elliot Pro Light" panose="02000503040000020004" pitchFamily="50" charset="0"/>
              </a:rPr>
              <a:t>Medical and nutritional needs</a:t>
            </a:r>
          </a:p>
          <a:p>
            <a:pPr marL="628650" lvl="1" indent="-285750">
              <a:lnSpc>
                <a:spcPct val="150000"/>
              </a:lnSpc>
              <a:buClr>
                <a:srgbClr val="0A0A0A"/>
              </a:buClr>
              <a:buFont typeface="Arial" panose="020B0604020202020204" pitchFamily="34" charset="0"/>
              <a:buChar char="•"/>
            </a:pPr>
            <a:r>
              <a:rPr lang="en-US" sz="1800" dirty="0">
                <a:solidFill>
                  <a:srgbClr val="162B48"/>
                </a:solidFill>
                <a:latin typeface="FS Elliot Pro Light" panose="02000503040000020004" pitchFamily="50" charset="0"/>
              </a:rPr>
              <a:t>Marriage </a:t>
            </a:r>
          </a:p>
          <a:p>
            <a:pPr marL="628650" lvl="1" indent="-285750">
              <a:lnSpc>
                <a:spcPct val="150000"/>
              </a:lnSpc>
              <a:buClr>
                <a:srgbClr val="0A0A0A"/>
              </a:buClr>
              <a:buFont typeface="Arial" panose="020B0604020202020204" pitchFamily="34" charset="0"/>
              <a:buChar char="•"/>
            </a:pPr>
            <a:r>
              <a:rPr lang="en-US" sz="1800" dirty="0">
                <a:solidFill>
                  <a:srgbClr val="162B48"/>
                </a:solidFill>
                <a:latin typeface="FS Elliot Pro Light" panose="02000503040000020004" pitchFamily="50" charset="0"/>
              </a:rPr>
              <a:t>Religion</a:t>
            </a:r>
          </a:p>
          <a:p>
            <a:pPr marL="628650" lvl="1" indent="-285750">
              <a:lnSpc>
                <a:spcPct val="150000"/>
              </a:lnSpc>
              <a:buClr>
                <a:srgbClr val="0A0A0A"/>
              </a:buClr>
              <a:buFont typeface="Arial" panose="020B0604020202020204" pitchFamily="34" charset="0"/>
              <a:buChar char="•"/>
            </a:pPr>
            <a:r>
              <a:rPr lang="en-US" sz="1800" dirty="0">
                <a:solidFill>
                  <a:srgbClr val="162B48"/>
                </a:solidFill>
                <a:latin typeface="FS Elliot Pro Light" panose="02000503040000020004" pitchFamily="50" charset="0"/>
              </a:rPr>
              <a:t>Housing</a:t>
            </a:r>
          </a:p>
          <a:p>
            <a:pPr marL="628650" lvl="1" indent="-285750">
              <a:lnSpc>
                <a:spcPct val="150000"/>
              </a:lnSpc>
              <a:buClr>
                <a:srgbClr val="0A0A0A"/>
              </a:buClr>
              <a:buFont typeface="Arial" panose="020B0604020202020204" pitchFamily="34" charset="0"/>
              <a:buChar char="•"/>
            </a:pPr>
            <a:r>
              <a:rPr lang="en-US" sz="1800" dirty="0">
                <a:solidFill>
                  <a:srgbClr val="162B48"/>
                </a:solidFill>
                <a:latin typeface="FS Elliot Pro Light" panose="02000503040000020004" pitchFamily="50" charset="0"/>
              </a:rPr>
              <a:t>Important names and addresses</a:t>
            </a:r>
            <a:endParaRPr lang="en-US" sz="1800" dirty="0">
              <a:latin typeface="FS Elliot Pro Light" panose="02000503040000020004" pitchFamily="50" charset="0"/>
            </a:endParaRPr>
          </a:p>
        </p:txBody>
      </p:sp>
    </p:spTree>
    <p:extLst>
      <p:ext uri="{BB962C8B-B14F-4D97-AF65-F5344CB8AC3E}">
        <p14:creationId xmlns:p14="http://schemas.microsoft.com/office/powerpoint/2010/main" val="327838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203368" y="4809779"/>
            <a:ext cx="795427" cy="225136"/>
          </a:xfrm>
          <a:prstGeom prst="rect">
            <a:avLst/>
          </a:prstGeom>
        </p:spPr>
      </p:pic>
      <p:pic>
        <p:nvPicPr>
          <p:cNvPr id="4" name="object 4"/>
          <p:cNvPicPr/>
          <p:nvPr/>
        </p:nvPicPr>
        <p:blipFill>
          <a:blip r:embed="rId4" cstate="print"/>
          <a:stretch>
            <a:fillRect/>
          </a:stretch>
        </p:blipFill>
        <p:spPr>
          <a:xfrm>
            <a:off x="0" y="0"/>
            <a:ext cx="9144000" cy="1072134"/>
          </a:xfrm>
          <a:prstGeom prst="rect">
            <a:avLst/>
          </a:prstGeom>
        </p:spPr>
      </p:pic>
      <p:sp>
        <p:nvSpPr>
          <p:cNvPr id="33" name="TextBox 32">
            <a:extLst>
              <a:ext uri="{FF2B5EF4-FFF2-40B4-BE49-F238E27FC236}">
                <a16:creationId xmlns:a16="http://schemas.microsoft.com/office/drawing/2014/main" id="{AA3FD97C-5E2E-413F-9C14-BCE1A6AD1249}"/>
              </a:ext>
            </a:extLst>
          </p:cNvPr>
          <p:cNvSpPr txBox="1"/>
          <p:nvPr/>
        </p:nvSpPr>
        <p:spPr>
          <a:xfrm>
            <a:off x="414644" y="17556"/>
            <a:ext cx="8186437" cy="1015663"/>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chemeClr val="bg1"/>
                </a:solidFill>
                <a:latin typeface="FS Elliot Pro" panose="02000503040000020004" pitchFamily="50" charset="0"/>
              </a:rPr>
              <a:t>Achieving a Better Life Experience (ABLE) accounts: Another savings option</a:t>
            </a:r>
          </a:p>
        </p:txBody>
      </p:sp>
      <p:sp>
        <p:nvSpPr>
          <p:cNvPr id="34" name="TextBox 33">
            <a:extLst>
              <a:ext uri="{FF2B5EF4-FFF2-40B4-BE49-F238E27FC236}">
                <a16:creationId xmlns:a16="http://schemas.microsoft.com/office/drawing/2014/main" id="{9D729A86-C7FC-4F51-AE91-1F3B74033EEE}"/>
              </a:ext>
            </a:extLst>
          </p:cNvPr>
          <p:cNvSpPr txBox="1"/>
          <p:nvPr/>
        </p:nvSpPr>
        <p:spPr>
          <a:xfrm>
            <a:off x="512983" y="1173182"/>
            <a:ext cx="8088098" cy="646331"/>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257175" indent="-257175">
              <a:buFont typeface="Arial" panose="020B0604020202020204" pitchFamily="34" charset="0"/>
              <a:buChar char="•"/>
            </a:pPr>
            <a:endParaRPr lang="en-US" sz="1800" dirty="0">
              <a:solidFill>
                <a:srgbClr val="162B48"/>
              </a:solidFill>
              <a:latin typeface="FS Elliot Pro Light" panose="02000503040000020004" pitchFamily="50" charset="0"/>
            </a:endParaRPr>
          </a:p>
          <a:p>
            <a:pPr marL="257175" indent="-257175">
              <a:buFont typeface="Arial" panose="020B0604020202020204" pitchFamily="34" charset="0"/>
              <a:buChar char="•"/>
            </a:pPr>
            <a:endParaRPr lang="en-US" sz="1800" dirty="0">
              <a:latin typeface="FS Elliot Pro Light" panose="02000503040000020004" pitchFamily="50" charset="0"/>
            </a:endParaRPr>
          </a:p>
        </p:txBody>
      </p:sp>
      <p:sp>
        <p:nvSpPr>
          <p:cNvPr id="5" name="TextBox 4">
            <a:extLst>
              <a:ext uri="{FF2B5EF4-FFF2-40B4-BE49-F238E27FC236}">
                <a16:creationId xmlns:a16="http://schemas.microsoft.com/office/drawing/2014/main" id="{D9A09B8B-F3FC-39EC-70B3-6E3CA614A8CC}"/>
              </a:ext>
            </a:extLst>
          </p:cNvPr>
          <p:cNvSpPr txBox="1"/>
          <p:nvPr/>
        </p:nvSpPr>
        <p:spPr>
          <a:xfrm>
            <a:off x="423435" y="1305260"/>
            <a:ext cx="7718241" cy="3067506"/>
          </a:xfrm>
          <a:prstGeom prst="rect">
            <a:avLst/>
          </a:prstGeom>
          <a:noFill/>
        </p:spPr>
        <p:txBody>
          <a:bodyPr wrap="square">
            <a:spAutoFit/>
          </a:bodyPr>
          <a:lstStyle/>
          <a:p>
            <a:pPr marL="285750" indent="-285750">
              <a:spcAft>
                <a:spcPts val="400"/>
              </a:spcAft>
              <a:buFont typeface="Arial" panose="020B0604020202020204" pitchFamily="34" charset="0"/>
              <a:buChar char="•"/>
            </a:pPr>
            <a:r>
              <a:rPr lang="en-US" sz="2000" dirty="0">
                <a:solidFill>
                  <a:srgbClr val="162B48"/>
                </a:solidFill>
                <a:latin typeface="FS Elliot Pro Light" panose="02000503040000020004" pitchFamily="50" charset="0"/>
              </a:rPr>
              <a:t>Tax-advantaged savings account for individuals with a disability</a:t>
            </a:r>
          </a:p>
          <a:p>
            <a:pPr marL="285750" indent="-285750">
              <a:spcAft>
                <a:spcPts val="400"/>
              </a:spcAft>
              <a:buFont typeface="Arial" panose="020B0604020202020204" pitchFamily="34" charset="0"/>
              <a:buChar char="•"/>
            </a:pPr>
            <a:r>
              <a:rPr lang="en-US" sz="2000" dirty="0">
                <a:solidFill>
                  <a:srgbClr val="162B48"/>
                </a:solidFill>
                <a:latin typeface="FS Elliot Pro Light" panose="02000503040000020004" pitchFamily="50" charset="0"/>
              </a:rPr>
              <a:t>For certain expenses related to beneficiary living life with disabilities</a:t>
            </a:r>
          </a:p>
          <a:p>
            <a:pPr marL="342900" indent="-342900">
              <a:spcAft>
                <a:spcPts val="400"/>
              </a:spcAft>
              <a:buFont typeface="Arial" panose="020B0604020202020204" pitchFamily="34" charset="0"/>
              <a:buChar char="•"/>
            </a:pPr>
            <a:r>
              <a:rPr lang="en-US" sz="2000" dirty="0">
                <a:solidFill>
                  <a:srgbClr val="162B48"/>
                </a:solidFill>
                <a:latin typeface="FS Elliot Pro Light" panose="02000503040000020004" pitchFamily="50" charset="0"/>
              </a:rPr>
              <a:t>$17,000 maximum annual contribution (as of 2023); anyone can contribute, but there’s no tax deduction</a:t>
            </a:r>
          </a:p>
          <a:p>
            <a:pPr marL="285750" indent="-285750">
              <a:spcAft>
                <a:spcPts val="400"/>
              </a:spcAft>
              <a:buFont typeface="Arial" panose="020B0604020202020204" pitchFamily="34" charset="0"/>
              <a:buChar char="•"/>
            </a:pPr>
            <a:r>
              <a:rPr lang="en-US" sz="2000" dirty="0">
                <a:solidFill>
                  <a:srgbClr val="162B48"/>
                </a:solidFill>
                <a:latin typeface="FS Elliot Pro Light" panose="02000503040000020004" pitchFamily="50" charset="0"/>
              </a:rPr>
              <a:t>If account &gt;$100,000, monthly SSI benefit is suspended but other Medicaid benefits continue</a:t>
            </a:r>
          </a:p>
          <a:p>
            <a:pPr marL="285750" indent="-285750">
              <a:spcAft>
                <a:spcPts val="400"/>
              </a:spcAft>
              <a:buFont typeface="Arial" panose="020B0604020202020204" pitchFamily="34" charset="0"/>
              <a:buChar char="•"/>
            </a:pPr>
            <a:r>
              <a:rPr lang="en-US" sz="2000" dirty="0">
                <a:solidFill>
                  <a:srgbClr val="162B48"/>
                </a:solidFill>
                <a:latin typeface="FS Elliot Pro Light" panose="02000503040000020004" pitchFamily="50" charset="0"/>
              </a:rPr>
              <a:t>Multiple state and national options with varied investment strategies</a:t>
            </a:r>
          </a:p>
        </p:txBody>
      </p:sp>
    </p:spTree>
    <p:extLst>
      <p:ext uri="{BB962C8B-B14F-4D97-AF65-F5344CB8AC3E}">
        <p14:creationId xmlns:p14="http://schemas.microsoft.com/office/powerpoint/2010/main" val="199642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0"/>
            <a:ext cx="9143999" cy="5143497"/>
            <a:chOff x="0" y="0"/>
            <a:chExt cx="12191999" cy="6857996"/>
          </a:xfrm>
        </p:grpSpPr>
        <p:pic>
          <p:nvPicPr>
            <p:cNvPr id="3" name="object 3"/>
            <p:cNvPicPr/>
            <p:nvPr/>
          </p:nvPicPr>
          <p:blipFill>
            <a:blip r:embed="rId3" cstate="print"/>
            <a:stretch>
              <a:fillRect/>
            </a:stretch>
          </p:blipFill>
          <p:spPr>
            <a:xfrm>
              <a:off x="267309" y="6661098"/>
              <a:ext cx="1177823" cy="138684"/>
            </a:xfrm>
            <a:prstGeom prst="rect">
              <a:avLst/>
            </a:prstGeom>
          </p:spPr>
        </p:pic>
        <p:pic>
          <p:nvPicPr>
            <p:cNvPr id="4" name="object 4"/>
            <p:cNvPicPr/>
            <p:nvPr/>
          </p:nvPicPr>
          <p:blipFill>
            <a:blip r:embed="rId4" cstate="print"/>
            <a:stretch>
              <a:fillRect/>
            </a:stretch>
          </p:blipFill>
          <p:spPr>
            <a:xfrm>
              <a:off x="0" y="0"/>
              <a:ext cx="12191999" cy="6857996"/>
            </a:xfrm>
            <a:prstGeom prst="rect">
              <a:avLst/>
            </a:prstGeom>
          </p:spPr>
        </p:pic>
      </p:grpSp>
      <p:sp>
        <p:nvSpPr>
          <p:cNvPr id="7" name="TextBox 6">
            <a:extLst>
              <a:ext uri="{FF2B5EF4-FFF2-40B4-BE49-F238E27FC236}">
                <a16:creationId xmlns:a16="http://schemas.microsoft.com/office/drawing/2014/main" id="{72CA0B0A-EC81-4FA2-82EA-7B894FCFB201}"/>
              </a:ext>
            </a:extLst>
          </p:cNvPr>
          <p:cNvSpPr txBox="1"/>
          <p:nvPr/>
        </p:nvSpPr>
        <p:spPr>
          <a:xfrm>
            <a:off x="1234440" y="1937385"/>
            <a:ext cx="6249353" cy="1323439"/>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4000" dirty="0">
                <a:solidFill>
                  <a:schemeClr val="bg1"/>
                </a:solidFill>
                <a:latin typeface="FS Elliot Pro" panose="02000503040000020004" pitchFamily="50" charset="0"/>
              </a:rPr>
              <a:t>Funding a special needs trust</a:t>
            </a:r>
          </a:p>
        </p:txBody>
      </p:sp>
      <p:pic>
        <p:nvPicPr>
          <p:cNvPr id="5" name="object 4">
            <a:extLst>
              <a:ext uri="{FF2B5EF4-FFF2-40B4-BE49-F238E27FC236}">
                <a16:creationId xmlns:a16="http://schemas.microsoft.com/office/drawing/2014/main" id="{EDE8808E-1539-0158-C785-5C070D8D5F7C}"/>
              </a:ext>
            </a:extLst>
          </p:cNvPr>
          <p:cNvPicPr/>
          <p:nvPr/>
        </p:nvPicPr>
        <p:blipFill>
          <a:blip r:embed="rId5" cstate="print"/>
          <a:stretch>
            <a:fillRect/>
          </a:stretch>
        </p:blipFill>
        <p:spPr>
          <a:xfrm>
            <a:off x="8217026" y="4807458"/>
            <a:ext cx="774954" cy="226314"/>
          </a:xfrm>
          <a:prstGeom prst="rect">
            <a:avLst/>
          </a:prstGeom>
        </p:spPr>
      </p:pic>
    </p:spTree>
    <p:extLst>
      <p:ext uri="{BB962C8B-B14F-4D97-AF65-F5344CB8AC3E}">
        <p14:creationId xmlns:p14="http://schemas.microsoft.com/office/powerpoint/2010/main" val="3430433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203368" y="4809779"/>
            <a:ext cx="795427" cy="225136"/>
          </a:xfrm>
          <a:prstGeom prst="rect">
            <a:avLst/>
          </a:prstGeom>
        </p:spPr>
      </p:pic>
      <p:pic>
        <p:nvPicPr>
          <p:cNvPr id="4" name="object 4"/>
          <p:cNvPicPr/>
          <p:nvPr/>
        </p:nvPicPr>
        <p:blipFill>
          <a:blip r:embed="rId4" cstate="print"/>
          <a:stretch>
            <a:fillRect/>
          </a:stretch>
        </p:blipFill>
        <p:spPr>
          <a:xfrm>
            <a:off x="0" y="0"/>
            <a:ext cx="9144000" cy="1072134"/>
          </a:xfrm>
          <a:prstGeom prst="rect">
            <a:avLst/>
          </a:prstGeom>
        </p:spPr>
      </p:pic>
      <p:sp>
        <p:nvSpPr>
          <p:cNvPr id="33" name="TextBox 32">
            <a:extLst>
              <a:ext uri="{FF2B5EF4-FFF2-40B4-BE49-F238E27FC236}">
                <a16:creationId xmlns:a16="http://schemas.microsoft.com/office/drawing/2014/main" id="{AA3FD97C-5E2E-413F-9C14-BCE1A6AD1249}"/>
              </a:ext>
            </a:extLst>
          </p:cNvPr>
          <p:cNvSpPr txBox="1"/>
          <p:nvPr/>
        </p:nvSpPr>
        <p:spPr>
          <a:xfrm>
            <a:off x="478781" y="231247"/>
            <a:ext cx="8186437" cy="55399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chemeClr val="bg1"/>
                </a:solidFill>
                <a:latin typeface="FS Elliot Pro" panose="02000503040000020004" pitchFamily="50" charset="0"/>
              </a:rPr>
              <a:t>What are your funding options?</a:t>
            </a:r>
          </a:p>
        </p:txBody>
      </p:sp>
      <p:sp>
        <p:nvSpPr>
          <p:cNvPr id="34" name="TextBox 33">
            <a:extLst>
              <a:ext uri="{FF2B5EF4-FFF2-40B4-BE49-F238E27FC236}">
                <a16:creationId xmlns:a16="http://schemas.microsoft.com/office/drawing/2014/main" id="{9D729A86-C7FC-4F51-AE91-1F3B74033EEE}"/>
              </a:ext>
            </a:extLst>
          </p:cNvPr>
          <p:cNvSpPr txBox="1"/>
          <p:nvPr/>
        </p:nvSpPr>
        <p:spPr>
          <a:xfrm>
            <a:off x="539359" y="1173182"/>
            <a:ext cx="8209786" cy="3279424"/>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lvl="0">
              <a:lnSpc>
                <a:spcPct val="150000"/>
              </a:lnSpc>
              <a:buClr>
                <a:srgbClr val="0A0A0A"/>
              </a:buClr>
            </a:pPr>
            <a:r>
              <a:rPr lang="en-US" sz="2000" dirty="0">
                <a:solidFill>
                  <a:srgbClr val="162B48"/>
                </a:solidFill>
                <a:latin typeface="FS Elliot Pro Light" panose="02000503040000020004" pitchFamily="50" charset="0"/>
              </a:rPr>
              <a:t>Some common ones include:</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Real estate</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Investments</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Retirement funds</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Life insurance</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Inheritance/trust from a grandparent</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Proceeds from a lawsuit resulting from a disability-causing accident</a:t>
            </a:r>
            <a:endParaRPr lang="en-US" sz="1800" dirty="0">
              <a:latin typeface="FS Elliot Pro Light" panose="02000503040000020004" pitchFamily="50" charset="0"/>
            </a:endParaRPr>
          </a:p>
        </p:txBody>
      </p:sp>
    </p:spTree>
    <p:extLst>
      <p:ext uri="{BB962C8B-B14F-4D97-AF65-F5344CB8AC3E}">
        <p14:creationId xmlns:p14="http://schemas.microsoft.com/office/powerpoint/2010/main" val="844734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203368" y="4809779"/>
            <a:ext cx="795427" cy="225136"/>
          </a:xfrm>
          <a:prstGeom prst="rect">
            <a:avLst/>
          </a:prstGeom>
        </p:spPr>
      </p:pic>
      <p:pic>
        <p:nvPicPr>
          <p:cNvPr id="4" name="object 4"/>
          <p:cNvPicPr/>
          <p:nvPr/>
        </p:nvPicPr>
        <p:blipFill>
          <a:blip r:embed="rId4" cstate="print"/>
          <a:stretch>
            <a:fillRect/>
          </a:stretch>
        </p:blipFill>
        <p:spPr>
          <a:xfrm>
            <a:off x="0" y="0"/>
            <a:ext cx="9144000" cy="1072134"/>
          </a:xfrm>
          <a:prstGeom prst="rect">
            <a:avLst/>
          </a:prstGeom>
        </p:spPr>
      </p:pic>
      <p:sp>
        <p:nvSpPr>
          <p:cNvPr id="33" name="TextBox 32">
            <a:extLst>
              <a:ext uri="{FF2B5EF4-FFF2-40B4-BE49-F238E27FC236}">
                <a16:creationId xmlns:a16="http://schemas.microsoft.com/office/drawing/2014/main" id="{AA3FD97C-5E2E-413F-9C14-BCE1A6AD1249}"/>
              </a:ext>
            </a:extLst>
          </p:cNvPr>
          <p:cNvSpPr txBox="1"/>
          <p:nvPr/>
        </p:nvSpPr>
        <p:spPr>
          <a:xfrm>
            <a:off x="414645" y="25798"/>
            <a:ext cx="7137948" cy="1015663"/>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chemeClr val="bg1"/>
                </a:solidFill>
                <a:latin typeface="FS Elliot Pro" panose="02000503040000020004" pitchFamily="50" charset="0"/>
              </a:rPr>
              <a:t>Why funding with life insurance might be appropriate</a:t>
            </a:r>
          </a:p>
        </p:txBody>
      </p:sp>
      <p:sp>
        <p:nvSpPr>
          <p:cNvPr id="34" name="TextBox 33">
            <a:extLst>
              <a:ext uri="{FF2B5EF4-FFF2-40B4-BE49-F238E27FC236}">
                <a16:creationId xmlns:a16="http://schemas.microsoft.com/office/drawing/2014/main" id="{9D729A86-C7FC-4F51-AE91-1F3B74033EEE}"/>
              </a:ext>
            </a:extLst>
          </p:cNvPr>
          <p:cNvSpPr txBox="1"/>
          <p:nvPr/>
        </p:nvSpPr>
        <p:spPr>
          <a:xfrm>
            <a:off x="512983" y="1173182"/>
            <a:ext cx="8088098" cy="383181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Allows for wealth transfer</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Helps maintain net worth</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Can be affordable</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Provides income replacement</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Helps meet financial needs</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Some types of policies may offer chronic illness benefits</a:t>
            </a:r>
          </a:p>
          <a:p>
            <a:pPr marL="285750" lvl="0" indent="-285750">
              <a:lnSpc>
                <a:spcPct val="150000"/>
              </a:lnSpc>
              <a:buClr>
                <a:srgbClr val="0A0A0A"/>
              </a:buClr>
              <a:buFont typeface="Arial" panose="020B0604020202020204" pitchFamily="34" charset="0"/>
              <a:buChar char="•"/>
            </a:pPr>
            <a:endParaRPr lang="en-US" sz="1800" dirty="0">
              <a:solidFill>
                <a:srgbClr val="162B48"/>
              </a:solidFill>
              <a:latin typeface="FS Elliot Pro Light" panose="02000503040000020004" pitchFamily="50" charset="0"/>
            </a:endParaRPr>
          </a:p>
          <a:p>
            <a:endParaRPr lang="en-US" sz="1800" dirty="0">
              <a:solidFill>
                <a:srgbClr val="162B48"/>
              </a:solidFill>
              <a:latin typeface="FS Elliot Pro Light" panose="02000503040000020004" pitchFamily="50" charset="0"/>
            </a:endParaRPr>
          </a:p>
          <a:p>
            <a:pPr marL="257175" indent="-257175">
              <a:buFont typeface="Arial" panose="020B0604020202020204" pitchFamily="34" charset="0"/>
              <a:buChar char="•"/>
            </a:pPr>
            <a:endParaRPr lang="en-US" sz="1800" dirty="0">
              <a:latin typeface="FS Elliot Pro Light" panose="02000503040000020004" pitchFamily="50" charset="0"/>
            </a:endParaRPr>
          </a:p>
        </p:txBody>
      </p:sp>
    </p:spTree>
    <p:extLst>
      <p:ext uri="{BB962C8B-B14F-4D97-AF65-F5344CB8AC3E}">
        <p14:creationId xmlns:p14="http://schemas.microsoft.com/office/powerpoint/2010/main" val="3351765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203368" y="4809779"/>
            <a:ext cx="795427" cy="225136"/>
          </a:xfrm>
          <a:prstGeom prst="rect">
            <a:avLst/>
          </a:prstGeom>
        </p:spPr>
      </p:pic>
      <p:pic>
        <p:nvPicPr>
          <p:cNvPr id="4" name="object 4"/>
          <p:cNvPicPr/>
          <p:nvPr/>
        </p:nvPicPr>
        <p:blipFill>
          <a:blip r:embed="rId4" cstate="print"/>
          <a:stretch>
            <a:fillRect/>
          </a:stretch>
        </p:blipFill>
        <p:spPr>
          <a:xfrm>
            <a:off x="0" y="0"/>
            <a:ext cx="9144000" cy="1072134"/>
          </a:xfrm>
          <a:prstGeom prst="rect">
            <a:avLst/>
          </a:prstGeom>
        </p:spPr>
      </p:pic>
      <p:sp>
        <p:nvSpPr>
          <p:cNvPr id="33" name="TextBox 32">
            <a:extLst>
              <a:ext uri="{FF2B5EF4-FFF2-40B4-BE49-F238E27FC236}">
                <a16:creationId xmlns:a16="http://schemas.microsoft.com/office/drawing/2014/main" id="{AA3FD97C-5E2E-413F-9C14-BCE1A6AD1249}"/>
              </a:ext>
            </a:extLst>
          </p:cNvPr>
          <p:cNvSpPr txBox="1"/>
          <p:nvPr/>
        </p:nvSpPr>
        <p:spPr>
          <a:xfrm>
            <a:off x="414645" y="263299"/>
            <a:ext cx="7137948" cy="55399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chemeClr val="bg1"/>
                </a:solidFill>
                <a:latin typeface="FS Elliot Pro" panose="02000503040000020004" pitchFamily="50" charset="0"/>
              </a:rPr>
              <a:t>What type of life insurance?</a:t>
            </a:r>
          </a:p>
        </p:txBody>
      </p:sp>
      <p:sp>
        <p:nvSpPr>
          <p:cNvPr id="34" name="TextBox 33">
            <a:extLst>
              <a:ext uri="{FF2B5EF4-FFF2-40B4-BE49-F238E27FC236}">
                <a16:creationId xmlns:a16="http://schemas.microsoft.com/office/drawing/2014/main" id="{9D729A86-C7FC-4F51-AE91-1F3B74033EEE}"/>
              </a:ext>
            </a:extLst>
          </p:cNvPr>
          <p:cNvSpPr txBox="1"/>
          <p:nvPr/>
        </p:nvSpPr>
        <p:spPr>
          <a:xfrm>
            <a:off x="512983" y="1173182"/>
            <a:ext cx="8088098" cy="2817759"/>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lvl="0">
              <a:lnSpc>
                <a:spcPct val="150000"/>
              </a:lnSpc>
              <a:buClr>
                <a:srgbClr val="0A0A0A"/>
              </a:buClr>
            </a:pPr>
            <a:r>
              <a:rPr lang="en-US" sz="2000" dirty="0">
                <a:solidFill>
                  <a:srgbClr val="162B48"/>
                </a:solidFill>
                <a:latin typeface="FS Elliot Pro Light" panose="02000503040000020004" pitchFamily="50" charset="0"/>
              </a:rPr>
              <a:t>A </a:t>
            </a:r>
            <a:r>
              <a:rPr lang="en-US" sz="2000" b="1" dirty="0">
                <a:solidFill>
                  <a:srgbClr val="162B48"/>
                </a:solidFill>
                <a:latin typeface="FS Elliot Pro Light" panose="02000503040000020004" pitchFamily="50" charset="0"/>
              </a:rPr>
              <a:t>survivorship life insurance </a:t>
            </a:r>
            <a:r>
              <a:rPr lang="en-US" sz="2000" dirty="0">
                <a:solidFill>
                  <a:srgbClr val="162B48"/>
                </a:solidFill>
                <a:latin typeface="FS Elliot Pro Light" panose="02000503040000020004" pitchFamily="50" charset="0"/>
              </a:rPr>
              <a:t>policy is one option. It can be used for a variety of purposes, including:</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Inheritance equalization</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Wealth transfer solution for retirement accounts</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Estate tax relief</a:t>
            </a:r>
          </a:p>
          <a:p>
            <a:pPr marL="285750" lvl="0" indent="-28575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Charitable giving</a:t>
            </a:r>
            <a:endParaRPr lang="en-US" sz="1800" dirty="0">
              <a:latin typeface="FS Elliot Pro Light" panose="02000503040000020004" pitchFamily="50" charset="0"/>
            </a:endParaRPr>
          </a:p>
        </p:txBody>
      </p:sp>
    </p:spTree>
    <p:extLst>
      <p:ext uri="{BB962C8B-B14F-4D97-AF65-F5344CB8AC3E}">
        <p14:creationId xmlns:p14="http://schemas.microsoft.com/office/powerpoint/2010/main" val="592468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203368" y="4809779"/>
            <a:ext cx="795427" cy="225136"/>
          </a:xfrm>
          <a:prstGeom prst="rect">
            <a:avLst/>
          </a:prstGeom>
        </p:spPr>
      </p:pic>
      <p:pic>
        <p:nvPicPr>
          <p:cNvPr id="4" name="object 4"/>
          <p:cNvPicPr/>
          <p:nvPr/>
        </p:nvPicPr>
        <p:blipFill>
          <a:blip r:embed="rId4" cstate="print"/>
          <a:stretch>
            <a:fillRect/>
          </a:stretch>
        </p:blipFill>
        <p:spPr>
          <a:xfrm>
            <a:off x="0" y="0"/>
            <a:ext cx="9144000" cy="1072134"/>
          </a:xfrm>
          <a:prstGeom prst="rect">
            <a:avLst/>
          </a:prstGeom>
        </p:spPr>
      </p:pic>
      <p:sp>
        <p:nvSpPr>
          <p:cNvPr id="33" name="TextBox 32">
            <a:extLst>
              <a:ext uri="{FF2B5EF4-FFF2-40B4-BE49-F238E27FC236}">
                <a16:creationId xmlns:a16="http://schemas.microsoft.com/office/drawing/2014/main" id="{AA3FD97C-5E2E-413F-9C14-BCE1A6AD1249}"/>
              </a:ext>
            </a:extLst>
          </p:cNvPr>
          <p:cNvSpPr txBox="1"/>
          <p:nvPr/>
        </p:nvSpPr>
        <p:spPr>
          <a:xfrm>
            <a:off x="414645" y="263299"/>
            <a:ext cx="7137948" cy="55399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chemeClr val="bg1"/>
                </a:solidFill>
                <a:latin typeface="FS Elliot Pro" panose="02000503040000020004" pitchFamily="50" charset="0"/>
              </a:rPr>
              <a:t>How much life insurance do you need?</a:t>
            </a:r>
          </a:p>
        </p:txBody>
      </p:sp>
      <p:sp>
        <p:nvSpPr>
          <p:cNvPr id="3" name="Content Placeholder 2">
            <a:extLst>
              <a:ext uri="{FF2B5EF4-FFF2-40B4-BE49-F238E27FC236}">
                <a16:creationId xmlns:a16="http://schemas.microsoft.com/office/drawing/2014/main" id="{F2B586FD-F186-4DC9-506F-A7B91CA2D15C}"/>
              </a:ext>
            </a:extLst>
          </p:cNvPr>
          <p:cNvSpPr txBox="1">
            <a:spLocks/>
          </p:cNvSpPr>
          <p:nvPr/>
        </p:nvSpPr>
        <p:spPr>
          <a:xfrm>
            <a:off x="494947" y="1502584"/>
            <a:ext cx="4077053" cy="3254582"/>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914400">
              <a:spcAft>
                <a:spcPts val="400"/>
              </a:spcAft>
            </a:pPr>
            <a:r>
              <a:rPr lang="en-US" sz="2000" kern="0" dirty="0">
                <a:solidFill>
                  <a:srgbClr val="162B48"/>
                </a:solidFill>
                <a:latin typeface="FS Elliot Pro Light" panose="02000503040000020004" pitchFamily="50" charset="0"/>
              </a:rPr>
              <a:t>It depends on factors such as:</a:t>
            </a:r>
          </a:p>
          <a:p>
            <a:pPr marL="285750" indent="-285750" defTabSz="914400">
              <a:spcAft>
                <a:spcPts val="400"/>
              </a:spcAft>
              <a:buFont typeface="Arial" panose="020B0604020202020204" pitchFamily="34" charset="0"/>
              <a:buChar char="•"/>
            </a:pPr>
            <a:r>
              <a:rPr lang="en-US" sz="2000" kern="0" dirty="0">
                <a:solidFill>
                  <a:srgbClr val="162B48"/>
                </a:solidFill>
                <a:latin typeface="FS Elliot Pro Light" panose="02000503040000020004" pitchFamily="50" charset="0"/>
              </a:rPr>
              <a:t>Final expense expectations</a:t>
            </a:r>
          </a:p>
          <a:p>
            <a:pPr marL="285750" indent="-285750" defTabSz="914400">
              <a:spcAft>
                <a:spcPts val="400"/>
              </a:spcAft>
              <a:buFont typeface="Arial" panose="020B0604020202020204" pitchFamily="34" charset="0"/>
              <a:buChar char="•"/>
            </a:pPr>
            <a:r>
              <a:rPr lang="en-US" sz="2000" kern="0" dirty="0">
                <a:solidFill>
                  <a:srgbClr val="162B48"/>
                </a:solidFill>
                <a:latin typeface="FS Elliot Pro Light" panose="02000503040000020004" pitchFamily="50" charset="0"/>
              </a:rPr>
              <a:t>Long-term financial obligations</a:t>
            </a:r>
          </a:p>
          <a:p>
            <a:pPr marL="285750" indent="-285750" defTabSz="914400">
              <a:spcAft>
                <a:spcPts val="400"/>
              </a:spcAft>
              <a:buFont typeface="Arial" panose="020B0604020202020204" pitchFamily="34" charset="0"/>
              <a:buChar char="•"/>
            </a:pPr>
            <a:r>
              <a:rPr lang="en-US" sz="2000" kern="0" dirty="0">
                <a:solidFill>
                  <a:srgbClr val="162B48"/>
                </a:solidFill>
                <a:latin typeface="FS Elliot Pro Light" panose="02000503040000020004" pitchFamily="50" charset="0"/>
              </a:rPr>
              <a:t>Living expenses</a:t>
            </a:r>
          </a:p>
          <a:p>
            <a:pPr marL="285750" indent="-285750" defTabSz="914400">
              <a:spcAft>
                <a:spcPts val="400"/>
              </a:spcAft>
              <a:buFont typeface="Arial" panose="020B0604020202020204" pitchFamily="34" charset="0"/>
              <a:buChar char="•"/>
            </a:pPr>
            <a:r>
              <a:rPr lang="en-US" sz="2000" kern="0" dirty="0">
                <a:solidFill>
                  <a:srgbClr val="162B48"/>
                </a:solidFill>
                <a:latin typeface="FS Elliot Pro Light" panose="02000503040000020004" pitchFamily="50" charset="0"/>
              </a:rPr>
              <a:t>Current financial resources</a:t>
            </a:r>
          </a:p>
          <a:p>
            <a:pPr defTabSz="914400"/>
            <a:endParaRPr lang="en-US" kern="0" dirty="0">
              <a:solidFill>
                <a:schemeClr val="accent5"/>
              </a:solidFill>
            </a:endParaRPr>
          </a:p>
          <a:p>
            <a:pPr defTabSz="914400"/>
            <a:endParaRPr lang="en-US" kern="0" dirty="0">
              <a:solidFill>
                <a:schemeClr val="accent5"/>
              </a:solidFill>
            </a:endParaRPr>
          </a:p>
        </p:txBody>
      </p:sp>
      <p:sp>
        <p:nvSpPr>
          <p:cNvPr id="5" name="Content Placeholder 2">
            <a:extLst>
              <a:ext uri="{FF2B5EF4-FFF2-40B4-BE49-F238E27FC236}">
                <a16:creationId xmlns:a16="http://schemas.microsoft.com/office/drawing/2014/main" id="{374291E2-487E-57C8-F057-DC56257F3ECB}"/>
              </a:ext>
            </a:extLst>
          </p:cNvPr>
          <p:cNvSpPr txBox="1">
            <a:spLocks/>
          </p:cNvSpPr>
          <p:nvPr/>
        </p:nvSpPr>
        <p:spPr>
          <a:xfrm>
            <a:off x="5231424" y="1466066"/>
            <a:ext cx="3255256" cy="2007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a:solidFill>
                  <a:srgbClr val="162B48"/>
                </a:solidFill>
                <a:latin typeface="FS Elliot Pro Light" panose="02000503040000020004" pitchFamily="50" charset="0"/>
              </a:rPr>
              <a:t>Common rule of thumb: </a:t>
            </a:r>
          </a:p>
          <a:p>
            <a:pPr marL="0" indent="0">
              <a:buFont typeface="Arial"/>
              <a:buNone/>
            </a:pPr>
            <a:r>
              <a:rPr lang="en-US" sz="2000" dirty="0">
                <a:solidFill>
                  <a:srgbClr val="162B48"/>
                </a:solidFill>
                <a:latin typeface="FS Elliot Pro Light" panose="02000503040000020004" pitchFamily="50" charset="0"/>
              </a:rPr>
              <a:t>Death benefit (payout amount) should equal 10 times your annual income.*</a:t>
            </a:r>
          </a:p>
        </p:txBody>
      </p:sp>
      <p:cxnSp>
        <p:nvCxnSpPr>
          <p:cNvPr id="6" name="Straight Connector 5">
            <a:extLst>
              <a:ext uri="{FF2B5EF4-FFF2-40B4-BE49-F238E27FC236}">
                <a16:creationId xmlns:a16="http://schemas.microsoft.com/office/drawing/2014/main" id="{1F793BDD-E87C-9EB3-E1B3-547D1D9D52CA}"/>
              </a:ext>
            </a:extLst>
          </p:cNvPr>
          <p:cNvCxnSpPr>
            <a:cxnSpLocks/>
          </p:cNvCxnSpPr>
          <p:nvPr/>
        </p:nvCxnSpPr>
        <p:spPr>
          <a:xfrm>
            <a:off x="4773987" y="1525095"/>
            <a:ext cx="0" cy="1647088"/>
          </a:xfrm>
          <a:prstGeom prst="line">
            <a:avLst/>
          </a:prstGeom>
          <a:ln w="34925">
            <a:solidFill>
              <a:schemeClr val="bg1">
                <a:lumMod val="85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Footer Placeholder 5">
            <a:extLst>
              <a:ext uri="{FF2B5EF4-FFF2-40B4-BE49-F238E27FC236}">
                <a16:creationId xmlns:a16="http://schemas.microsoft.com/office/drawing/2014/main" id="{568A79FA-C20F-554D-25B3-F8FEEF53E974}"/>
              </a:ext>
            </a:extLst>
          </p:cNvPr>
          <p:cNvSpPr txBox="1">
            <a:spLocks/>
          </p:cNvSpPr>
          <p:nvPr/>
        </p:nvSpPr>
        <p:spPr>
          <a:xfrm>
            <a:off x="562287" y="4681490"/>
            <a:ext cx="6990306" cy="52863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FS Elliot Pro" panose="02000503040000020004" pitchFamily="50" charset="0"/>
                <a:cs typeface="Arial" panose="020B0604020202020204" pitchFamily="34" charset="0"/>
              </a:rPr>
              <a:t>* money.com/how-much-life-insurance-do-you-need, Jan. 2023</a:t>
            </a:r>
            <a:endParaRPr lang="en-US" sz="1200" i="1" dirty="0">
              <a:solidFill>
                <a:schemeClr val="accent5"/>
              </a:solidFill>
              <a:latin typeface="FS Elliot Pro" panose="02000503040000020004" pitchFamily="50" charset="0"/>
            </a:endParaRPr>
          </a:p>
        </p:txBody>
      </p:sp>
    </p:spTree>
    <p:extLst>
      <p:ext uri="{BB962C8B-B14F-4D97-AF65-F5344CB8AC3E}">
        <p14:creationId xmlns:p14="http://schemas.microsoft.com/office/powerpoint/2010/main" val="248111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77FFA392-6C53-C8CA-C161-ECD718C59D68}"/>
              </a:ext>
            </a:extLst>
          </p:cNvPr>
          <p:cNvSpPr txBox="1">
            <a:spLocks noChangeArrowheads="1"/>
          </p:cNvSpPr>
          <p:nvPr/>
        </p:nvSpPr>
        <p:spPr bwMode="auto">
          <a:xfrm>
            <a:off x="1009223" y="898822"/>
            <a:ext cx="7123306"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l"/>
            <a:r>
              <a:rPr lang="en-US" sz="1000" dirty="0">
                <a:solidFill>
                  <a:schemeClr val="bg1"/>
                </a:solidFill>
                <a:latin typeface="FS Elliot Pro" panose="02000503040000020004" pitchFamily="50" charset="0"/>
                <a:cs typeface="Arial" panose="020B0604020202020204" pitchFamily="34" charset="0"/>
              </a:rPr>
              <a:t>The subject matter in this communication is educational only and provided with the understanding that Principal</a:t>
            </a:r>
            <a:r>
              <a:rPr lang="en-US" sz="1000" baseline="30000" dirty="0">
                <a:solidFill>
                  <a:schemeClr val="bg1"/>
                </a:solidFill>
                <a:latin typeface="FS Elliot Pro" panose="02000503040000020004" pitchFamily="50" charset="0"/>
                <a:cs typeface="Arial" panose="020B0604020202020204" pitchFamily="34" charset="0"/>
              </a:rPr>
              <a:t>®</a:t>
            </a:r>
            <a:r>
              <a:rPr lang="en-US" sz="1000" dirty="0">
                <a:solidFill>
                  <a:schemeClr val="bg1"/>
                </a:solidFill>
                <a:latin typeface="FS Elliot Pro" panose="02000503040000020004" pitchFamily="50" charset="0"/>
                <a:cs typeface="Arial" panose="020B0604020202020204" pitchFamily="34" charset="0"/>
              </a:rPr>
              <a:t> is not rendering legal, accounting, investment, or tax advice. You should consult with appropriate counsel, financial professionals, and other advisors on all matters pertaining to legal, tax, investment, or accounting obligations and requirements.</a:t>
            </a:r>
          </a:p>
          <a:p>
            <a:pPr algn="l"/>
            <a:r>
              <a:rPr lang="en-US" sz="1000" dirty="0">
                <a:solidFill>
                  <a:schemeClr val="bg1"/>
                </a:solidFill>
                <a:latin typeface="FS Elliot Pro" panose="02000503040000020004" pitchFamily="50" charset="0"/>
                <a:cs typeface="Arial" panose="020B0604020202020204" pitchFamily="34" charset="0"/>
              </a:rPr>
              <a:t> </a:t>
            </a:r>
          </a:p>
          <a:p>
            <a:pPr algn="l"/>
            <a:r>
              <a:rPr lang="en-US" sz="1000" dirty="0">
                <a:solidFill>
                  <a:schemeClr val="bg1"/>
                </a:solidFill>
                <a:latin typeface="FS Elliot Pro" panose="02000503040000020004" pitchFamily="50" charset="0"/>
                <a:cs typeface="Arial" panose="020B0604020202020204" pitchFamily="34" charset="0"/>
              </a:rPr>
              <a:t>Insurance products issued by Principal National Life Insurance Company (except in NY) and Principal Life Insurance Company</a:t>
            </a:r>
            <a:r>
              <a:rPr lang="en-US" sz="1000" baseline="30000" dirty="0">
                <a:solidFill>
                  <a:schemeClr val="bg1"/>
                </a:solidFill>
                <a:latin typeface="FS Elliot Pro" panose="02000503040000020004" pitchFamily="50" charset="0"/>
                <a:cs typeface="Arial" panose="020B0604020202020204" pitchFamily="34" charset="0"/>
              </a:rPr>
              <a:t>®</a:t>
            </a:r>
            <a:r>
              <a:rPr lang="en-US" sz="1000" dirty="0">
                <a:solidFill>
                  <a:schemeClr val="bg1"/>
                </a:solidFill>
                <a:latin typeface="FS Elliot Pro" panose="02000503040000020004" pitchFamily="50" charset="0"/>
                <a:cs typeface="Arial" panose="020B0604020202020204" pitchFamily="34" charset="0"/>
              </a:rPr>
              <a:t>. Plan administrative services offered by Principal Life. Principal Funds, Inc. is distributed by Principal Funds Distributor, Inc. Securities offered through Principal Securities, Inc., member SIPC, and/or independent broker/dealers. Referenced companies are members of the Principal Financial Group</a:t>
            </a:r>
            <a:r>
              <a:rPr lang="en-US" sz="1000" baseline="30000" dirty="0">
                <a:solidFill>
                  <a:schemeClr val="bg1"/>
                </a:solidFill>
                <a:latin typeface="FS Elliot Pro" panose="02000503040000020004" pitchFamily="50" charset="0"/>
                <a:cs typeface="Arial" panose="020B0604020202020204" pitchFamily="34" charset="0"/>
              </a:rPr>
              <a:t>®</a:t>
            </a:r>
            <a:r>
              <a:rPr lang="en-US" sz="1000" dirty="0">
                <a:solidFill>
                  <a:schemeClr val="bg1"/>
                </a:solidFill>
                <a:latin typeface="FS Elliot Pro" panose="02000503040000020004" pitchFamily="50" charset="0"/>
                <a:cs typeface="Arial" panose="020B0604020202020204" pitchFamily="34" charset="0"/>
              </a:rPr>
              <a:t>, Des Moines, IA 50392.</a:t>
            </a:r>
            <a:br>
              <a:rPr lang="en-US" sz="1000" dirty="0">
                <a:solidFill>
                  <a:schemeClr val="bg1"/>
                </a:solidFill>
                <a:latin typeface="FS Elliot Pro" panose="02000503040000020004" pitchFamily="50" charset="0"/>
                <a:cs typeface="Arial" panose="020B0604020202020204" pitchFamily="34" charset="0"/>
              </a:rPr>
            </a:br>
            <a:r>
              <a:rPr lang="en-US" sz="1000" dirty="0">
                <a:solidFill>
                  <a:schemeClr val="bg1"/>
                </a:solidFill>
                <a:latin typeface="FS Elliot Pro" panose="02000503040000020004" pitchFamily="50" charset="0"/>
                <a:cs typeface="Arial" panose="020B0604020202020204" pitchFamily="34" charset="0"/>
              </a:rPr>
              <a:t> </a:t>
            </a:r>
          </a:p>
          <a:p>
            <a:pPr algn="l"/>
            <a:r>
              <a:rPr lang="en-US" sz="1000" dirty="0">
                <a:solidFill>
                  <a:schemeClr val="bg1"/>
                </a:solidFill>
                <a:latin typeface="FS Elliot Pro" panose="02000503040000020004" pitchFamily="50" charset="0"/>
                <a:cs typeface="Arial" panose="020B0604020202020204" pitchFamily="34" charset="0"/>
              </a:rPr>
              <a:t>No part of this presentation may be reproduced or used in any form or by any means, electronic or mechanical, including photocopying or recording, or by any information storage and retrieval system, without prior written permission from the Principal Financial Group.</a:t>
            </a:r>
          </a:p>
          <a:p>
            <a:pPr algn="l"/>
            <a:r>
              <a:rPr lang="en-US" sz="1000" dirty="0">
                <a:solidFill>
                  <a:schemeClr val="bg1"/>
                </a:solidFill>
                <a:latin typeface="FS Elliot Pro" panose="02000503040000020004" pitchFamily="50" charset="0"/>
                <a:cs typeface="Arial" panose="020B0604020202020204" pitchFamily="34" charset="0"/>
              </a:rPr>
              <a:t>  </a:t>
            </a:r>
          </a:p>
          <a:p>
            <a:r>
              <a:rPr lang="en-US" sz="1000" dirty="0">
                <a:solidFill>
                  <a:schemeClr val="bg1"/>
                </a:solidFill>
                <a:latin typeface="FS Elliot Pro" panose="02000503040000020004" pitchFamily="50" charset="0"/>
                <a:cs typeface="Arial" panose="020B0604020202020204" pitchFamily="34" charset="0"/>
              </a:rPr>
              <a:t>Principal</a:t>
            </a:r>
            <a:r>
              <a:rPr lang="en-US" sz="1000" baseline="30000" dirty="0">
                <a:solidFill>
                  <a:schemeClr val="bg1"/>
                </a:solidFill>
                <a:latin typeface="FS Elliot Pro" panose="02000503040000020004" pitchFamily="50" charset="0"/>
                <a:cs typeface="Arial" panose="020B0604020202020204" pitchFamily="34" charset="0"/>
              </a:rPr>
              <a:t>®</a:t>
            </a:r>
            <a:r>
              <a:rPr lang="en-US" sz="1000" dirty="0">
                <a:solidFill>
                  <a:schemeClr val="bg1"/>
                </a:solidFill>
                <a:latin typeface="FS Elliot Pro" panose="02000503040000020004" pitchFamily="50" charset="0"/>
                <a:cs typeface="Arial" panose="020B0604020202020204" pitchFamily="34" charset="0"/>
              </a:rPr>
              <a:t>, Principal Financial Group</a:t>
            </a:r>
            <a:r>
              <a:rPr lang="en-US" sz="1000" baseline="30000" dirty="0">
                <a:solidFill>
                  <a:schemeClr val="bg1"/>
                </a:solidFill>
                <a:latin typeface="FS Elliot Pro" panose="02000503040000020004" pitchFamily="50" charset="0"/>
                <a:cs typeface="Arial" panose="020B0604020202020204" pitchFamily="34" charset="0"/>
              </a:rPr>
              <a:t>®</a:t>
            </a:r>
            <a:r>
              <a:rPr lang="en-US" sz="1000" dirty="0">
                <a:solidFill>
                  <a:schemeClr val="bg1"/>
                </a:solidFill>
                <a:latin typeface="FS Elliot Pro" panose="02000503040000020004" pitchFamily="50" charset="0"/>
                <a:cs typeface="Arial" panose="020B0604020202020204" pitchFamily="34" charset="0"/>
              </a:rPr>
              <a:t>, and Principal and the logomark design are registered trademarks of Principal Financial Services, Inc., a Principal Financial Group company, in the United States and are trademarks and service marks of Principal Financial Services, Inc., in various countries around the world.</a:t>
            </a:r>
            <a:endParaRPr lang="en-US" sz="10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endParaRPr>
          </a:p>
        </p:txBody>
      </p:sp>
      <p:graphicFrame>
        <p:nvGraphicFramePr>
          <p:cNvPr id="4" name="Table 3">
            <a:extLst>
              <a:ext uri="{FF2B5EF4-FFF2-40B4-BE49-F238E27FC236}">
                <a16:creationId xmlns:a16="http://schemas.microsoft.com/office/drawing/2014/main" id="{C3871C6D-7EC2-2EF9-A438-12E5BA9639DE}"/>
              </a:ext>
            </a:extLst>
          </p:cNvPr>
          <p:cNvGraphicFramePr>
            <a:graphicFrameLocks noGrp="1"/>
          </p:cNvGraphicFramePr>
          <p:nvPr>
            <p:extLst>
              <p:ext uri="{D42A27DB-BD31-4B8C-83A1-F6EECF244321}">
                <p14:modId xmlns:p14="http://schemas.microsoft.com/office/powerpoint/2010/main" val="1505113"/>
              </p:ext>
            </p:extLst>
          </p:nvPr>
        </p:nvGraphicFramePr>
        <p:xfrm>
          <a:off x="1074355" y="3604532"/>
          <a:ext cx="5260368" cy="767080"/>
        </p:xfrm>
        <a:graphic>
          <a:graphicData uri="http://schemas.openxmlformats.org/drawingml/2006/table">
            <a:tbl>
              <a:tblPr firstRow="1" bandRow="1">
                <a:tableStyleId>{5C22544A-7EE6-4342-B048-85BDC9FD1C3A}</a:tableStyleId>
              </a:tblPr>
              <a:tblGrid>
                <a:gridCol w="5260368">
                  <a:extLst>
                    <a:ext uri="{9D8B030D-6E8A-4147-A177-3AD203B41FA5}">
                      <a16:colId xmlns:a16="http://schemas.microsoft.com/office/drawing/2014/main" val="1577423033"/>
                    </a:ext>
                  </a:extLst>
                </a:gridCol>
              </a:tblGrid>
              <a:tr h="370840">
                <a:tc>
                  <a:txBody>
                    <a:bodyPr/>
                    <a:lstStyle/>
                    <a:p>
                      <a:pPr algn="ctr"/>
                      <a:r>
                        <a:rPr lang="en-US" sz="1200" b="1" i="0" u="none" strike="noStrike" kern="1200" baseline="0" dirty="0">
                          <a:solidFill>
                            <a:schemeClr val="lt1"/>
                          </a:solidFill>
                          <a:latin typeface="Arial" panose="020B0604020202020204" pitchFamily="34" charset="0"/>
                          <a:ea typeface="+mn-ea"/>
                          <a:cs typeface="Arial" panose="020B0604020202020204" pitchFamily="34" charset="0"/>
                        </a:rPr>
                        <a:t>Not FDIC or NCUA insured</a:t>
                      </a:r>
                      <a:endParaRPr lang="en-US" sz="1200" dirty="0">
                        <a:latin typeface="Arial" panose="020B0604020202020204" pitchFamily="34" charset="0"/>
                        <a:cs typeface="Arial" panose="020B0604020202020204" pitchFamily="34" charset="0"/>
                      </a:endParaRPr>
                    </a:p>
                  </a:txBody>
                  <a:tcPr>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698362889"/>
                  </a:ext>
                </a:extLst>
              </a:tr>
              <a:tr h="370840">
                <a:tc>
                  <a:txBody>
                    <a:bodyPr/>
                    <a:lstStyle/>
                    <a:p>
                      <a:pPr algn="ctr"/>
                      <a:r>
                        <a:rPr lang="en-US" sz="1000" b="1" i="0" u="none" strike="noStrike" kern="1200" baseline="0" dirty="0">
                          <a:solidFill>
                            <a:schemeClr val="bg1"/>
                          </a:solidFill>
                          <a:latin typeface="Arial" panose="020B0604020202020204" pitchFamily="34" charset="0"/>
                          <a:ea typeface="+mn-ea"/>
                          <a:cs typeface="Arial" panose="020B0604020202020204" pitchFamily="34" charset="0"/>
                        </a:rPr>
                        <a:t>May lose value • Not a deposit • No bank or credit union guarantee</a:t>
                      </a:r>
                    </a:p>
                    <a:p>
                      <a:pPr algn="ctr"/>
                      <a:r>
                        <a:rPr lang="en-US" sz="1000" b="1" i="0" u="none" strike="noStrike" kern="1200" baseline="0" dirty="0">
                          <a:solidFill>
                            <a:schemeClr val="bg1"/>
                          </a:solidFill>
                          <a:latin typeface="Arial" panose="020B0604020202020204" pitchFamily="34" charset="0"/>
                          <a:ea typeface="+mn-ea"/>
                          <a:cs typeface="Arial" panose="020B0604020202020204" pitchFamily="34" charset="0"/>
                        </a:rPr>
                        <a:t>Not insured by any Federal government agency</a:t>
                      </a:r>
                      <a:endParaRPr lang="en-US" sz="1000" dirty="0">
                        <a:solidFill>
                          <a:schemeClr val="bg1"/>
                        </a:solidFill>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solidFill>
                      <a:schemeClr val="tx2"/>
                    </a:solidFill>
                  </a:tcPr>
                </a:tc>
                <a:extLst>
                  <a:ext uri="{0D108BD9-81ED-4DB2-BD59-A6C34878D82A}">
                    <a16:rowId xmlns:a16="http://schemas.microsoft.com/office/drawing/2014/main" val="3313231415"/>
                  </a:ext>
                </a:extLst>
              </a:tr>
            </a:tbl>
          </a:graphicData>
        </a:graphic>
      </p:graphicFrame>
      <p:sp>
        <p:nvSpPr>
          <p:cNvPr id="6" name="Footer Placeholder 4">
            <a:extLst>
              <a:ext uri="{FF2B5EF4-FFF2-40B4-BE49-F238E27FC236}">
                <a16:creationId xmlns:a16="http://schemas.microsoft.com/office/drawing/2014/main" id="{6BEB69B9-CC69-115F-401D-AE6A96722550}"/>
              </a:ext>
            </a:extLst>
          </p:cNvPr>
          <p:cNvSpPr txBox="1">
            <a:spLocks/>
          </p:cNvSpPr>
          <p:nvPr/>
        </p:nvSpPr>
        <p:spPr>
          <a:xfrm>
            <a:off x="1009223" y="4573293"/>
            <a:ext cx="7096246"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spc="1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BB10673-05 | 04/2023 | 2850628-042023| </a:t>
            </a:r>
            <a:r>
              <a:rPr lang="en-US" sz="10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rPr>
              <a:t>© 2023 Principal Financial Services, Inc</a:t>
            </a:r>
            <a:r>
              <a:rPr lang="en-US" sz="1200" dirty="0">
                <a:ln w="0" cmpd="sng">
                  <a:noFill/>
                </a:ln>
                <a:solidFill>
                  <a:schemeClr val="bg1"/>
                </a:solidFill>
                <a:effectLst>
                  <a:outerShdw blurRad="50800" dist="50800" dir="5400000" sx="1000" sy="1000" algn="ctr" rotWithShape="0">
                    <a:srgbClr val="000000">
                      <a:alpha val="43137"/>
                    </a:srgbClr>
                  </a:outerShdw>
                </a:effectLst>
                <a:latin typeface="Arial" pitchFamily="34" charset="0"/>
              </a:rPr>
              <a:t>.</a:t>
            </a:r>
          </a:p>
          <a:p>
            <a:endParaRPr lang="en-US" sz="1200" spc="100" dirty="0">
              <a:ln w="0" cmpd="sng">
                <a:noFill/>
              </a:ln>
              <a:solidFill>
                <a:schemeClr val="bg1"/>
              </a:solidFill>
              <a:effectLst>
                <a:outerShdw blurRad="50800" dist="50800" dir="5400000" sx="1000" sy="1000" algn="ctr" rotWithShape="0">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07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203368" y="4809779"/>
            <a:ext cx="795427" cy="225136"/>
          </a:xfrm>
          <a:prstGeom prst="rect">
            <a:avLst/>
          </a:prstGeom>
        </p:spPr>
      </p:pic>
      <p:pic>
        <p:nvPicPr>
          <p:cNvPr id="4" name="object 4"/>
          <p:cNvPicPr/>
          <p:nvPr/>
        </p:nvPicPr>
        <p:blipFill>
          <a:blip r:embed="rId4" cstate="print"/>
          <a:stretch>
            <a:fillRect/>
          </a:stretch>
        </p:blipFill>
        <p:spPr>
          <a:xfrm>
            <a:off x="0" y="0"/>
            <a:ext cx="9144000" cy="1072134"/>
          </a:xfrm>
          <a:prstGeom prst="rect">
            <a:avLst/>
          </a:prstGeom>
        </p:spPr>
      </p:pic>
      <p:sp>
        <p:nvSpPr>
          <p:cNvPr id="33" name="TextBox 32">
            <a:extLst>
              <a:ext uri="{FF2B5EF4-FFF2-40B4-BE49-F238E27FC236}">
                <a16:creationId xmlns:a16="http://schemas.microsoft.com/office/drawing/2014/main" id="{AA3FD97C-5E2E-413F-9C14-BCE1A6AD1249}"/>
              </a:ext>
            </a:extLst>
          </p:cNvPr>
          <p:cNvSpPr txBox="1"/>
          <p:nvPr/>
        </p:nvSpPr>
        <p:spPr>
          <a:xfrm>
            <a:off x="478781" y="231247"/>
            <a:ext cx="8186437" cy="55399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chemeClr val="bg1"/>
                </a:solidFill>
                <a:latin typeface="FS Elliot Pro" panose="02000503040000020004" pitchFamily="50" charset="0"/>
              </a:rPr>
              <a:t>Why long-term care insurance is important</a:t>
            </a:r>
          </a:p>
        </p:txBody>
      </p:sp>
      <p:sp>
        <p:nvSpPr>
          <p:cNvPr id="34" name="TextBox 33">
            <a:extLst>
              <a:ext uri="{FF2B5EF4-FFF2-40B4-BE49-F238E27FC236}">
                <a16:creationId xmlns:a16="http://schemas.microsoft.com/office/drawing/2014/main" id="{9D729A86-C7FC-4F51-AE91-1F3B74033EEE}"/>
              </a:ext>
            </a:extLst>
          </p:cNvPr>
          <p:cNvSpPr txBox="1"/>
          <p:nvPr/>
        </p:nvSpPr>
        <p:spPr>
          <a:xfrm>
            <a:off x="539359" y="1360220"/>
            <a:ext cx="7814931" cy="1894429"/>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lvl="0">
              <a:lnSpc>
                <a:spcPct val="150000"/>
              </a:lnSpc>
              <a:buClr>
                <a:srgbClr val="0A0A0A"/>
              </a:buClr>
            </a:pPr>
            <a:r>
              <a:rPr lang="en-US" sz="2000" dirty="0">
                <a:solidFill>
                  <a:srgbClr val="162B48"/>
                </a:solidFill>
                <a:latin typeface="FS Elliot Pro Light" panose="02000503040000020004" pitchFamily="50" charset="0"/>
              </a:rPr>
              <a:t>It can help:</a:t>
            </a:r>
          </a:p>
          <a:p>
            <a:pPr marL="342900" lvl="0" indent="-34290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Protect your assets.</a:t>
            </a:r>
          </a:p>
          <a:p>
            <a:pPr marL="342900" lvl="0" indent="-34290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Cover the cost of assistance due to injury or aging.</a:t>
            </a:r>
          </a:p>
          <a:p>
            <a:pPr marL="342900" lvl="0" indent="-34290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Provide peace of mind beneficiaries will be provided for.</a:t>
            </a:r>
          </a:p>
        </p:txBody>
      </p:sp>
    </p:spTree>
    <p:extLst>
      <p:ext uri="{BB962C8B-B14F-4D97-AF65-F5344CB8AC3E}">
        <p14:creationId xmlns:p14="http://schemas.microsoft.com/office/powerpoint/2010/main" val="4762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0"/>
            <a:ext cx="9143999" cy="5143497"/>
            <a:chOff x="0" y="0"/>
            <a:chExt cx="12191999" cy="6857996"/>
          </a:xfrm>
        </p:grpSpPr>
        <p:pic>
          <p:nvPicPr>
            <p:cNvPr id="3" name="object 3"/>
            <p:cNvPicPr/>
            <p:nvPr/>
          </p:nvPicPr>
          <p:blipFill>
            <a:blip r:embed="rId3" cstate="print"/>
            <a:stretch>
              <a:fillRect/>
            </a:stretch>
          </p:blipFill>
          <p:spPr>
            <a:xfrm>
              <a:off x="267309" y="6661098"/>
              <a:ext cx="1177823" cy="138684"/>
            </a:xfrm>
            <a:prstGeom prst="rect">
              <a:avLst/>
            </a:prstGeom>
          </p:spPr>
        </p:pic>
        <p:pic>
          <p:nvPicPr>
            <p:cNvPr id="4" name="object 4"/>
            <p:cNvPicPr/>
            <p:nvPr/>
          </p:nvPicPr>
          <p:blipFill>
            <a:blip r:embed="rId4" cstate="print"/>
            <a:stretch>
              <a:fillRect/>
            </a:stretch>
          </p:blipFill>
          <p:spPr>
            <a:xfrm>
              <a:off x="0" y="0"/>
              <a:ext cx="12191999" cy="6857996"/>
            </a:xfrm>
            <a:prstGeom prst="rect">
              <a:avLst/>
            </a:prstGeom>
          </p:spPr>
        </p:pic>
      </p:grpSp>
      <p:sp>
        <p:nvSpPr>
          <p:cNvPr id="7" name="TextBox 6">
            <a:extLst>
              <a:ext uri="{FF2B5EF4-FFF2-40B4-BE49-F238E27FC236}">
                <a16:creationId xmlns:a16="http://schemas.microsoft.com/office/drawing/2014/main" id="{72CA0B0A-EC81-4FA2-82EA-7B894FCFB201}"/>
              </a:ext>
            </a:extLst>
          </p:cNvPr>
          <p:cNvSpPr txBox="1"/>
          <p:nvPr/>
        </p:nvSpPr>
        <p:spPr>
          <a:xfrm>
            <a:off x="1234440" y="1937385"/>
            <a:ext cx="6249353" cy="707886"/>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4000" dirty="0">
                <a:solidFill>
                  <a:schemeClr val="bg1"/>
                </a:solidFill>
                <a:latin typeface="FS Elliot Pro" panose="02000503040000020004" pitchFamily="50" charset="0"/>
              </a:rPr>
              <a:t>Getting started</a:t>
            </a:r>
          </a:p>
        </p:txBody>
      </p:sp>
      <p:pic>
        <p:nvPicPr>
          <p:cNvPr id="5" name="object 4">
            <a:extLst>
              <a:ext uri="{FF2B5EF4-FFF2-40B4-BE49-F238E27FC236}">
                <a16:creationId xmlns:a16="http://schemas.microsoft.com/office/drawing/2014/main" id="{EDE8808E-1539-0158-C785-5C070D8D5F7C}"/>
              </a:ext>
            </a:extLst>
          </p:cNvPr>
          <p:cNvPicPr/>
          <p:nvPr/>
        </p:nvPicPr>
        <p:blipFill>
          <a:blip r:embed="rId5" cstate="print"/>
          <a:stretch>
            <a:fillRect/>
          </a:stretch>
        </p:blipFill>
        <p:spPr>
          <a:xfrm>
            <a:off x="8217026" y="4807458"/>
            <a:ext cx="774954" cy="226314"/>
          </a:xfrm>
          <a:prstGeom prst="rect">
            <a:avLst/>
          </a:prstGeom>
        </p:spPr>
      </p:pic>
    </p:spTree>
    <p:extLst>
      <p:ext uri="{BB962C8B-B14F-4D97-AF65-F5344CB8AC3E}">
        <p14:creationId xmlns:p14="http://schemas.microsoft.com/office/powerpoint/2010/main" val="55434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203368" y="4809779"/>
            <a:ext cx="795427" cy="225136"/>
          </a:xfrm>
          <a:prstGeom prst="rect">
            <a:avLst/>
          </a:prstGeom>
        </p:spPr>
      </p:pic>
      <p:pic>
        <p:nvPicPr>
          <p:cNvPr id="4" name="object 4"/>
          <p:cNvPicPr/>
          <p:nvPr/>
        </p:nvPicPr>
        <p:blipFill>
          <a:blip r:embed="rId4" cstate="print"/>
          <a:stretch>
            <a:fillRect/>
          </a:stretch>
        </p:blipFill>
        <p:spPr>
          <a:xfrm>
            <a:off x="0" y="0"/>
            <a:ext cx="9144000" cy="1072134"/>
          </a:xfrm>
          <a:prstGeom prst="rect">
            <a:avLst/>
          </a:prstGeom>
        </p:spPr>
      </p:pic>
      <p:sp>
        <p:nvSpPr>
          <p:cNvPr id="33" name="TextBox 32">
            <a:extLst>
              <a:ext uri="{FF2B5EF4-FFF2-40B4-BE49-F238E27FC236}">
                <a16:creationId xmlns:a16="http://schemas.microsoft.com/office/drawing/2014/main" id="{AA3FD97C-5E2E-413F-9C14-BCE1A6AD1249}"/>
              </a:ext>
            </a:extLst>
          </p:cNvPr>
          <p:cNvSpPr txBox="1"/>
          <p:nvPr/>
        </p:nvSpPr>
        <p:spPr>
          <a:xfrm>
            <a:off x="478781" y="231247"/>
            <a:ext cx="8186437" cy="55399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chemeClr val="bg1"/>
                </a:solidFill>
                <a:latin typeface="FS Elliot Pro" panose="02000503040000020004" pitchFamily="50" charset="0"/>
              </a:rPr>
              <a:t>Talk to qualified professionals </a:t>
            </a:r>
          </a:p>
        </p:txBody>
      </p:sp>
      <p:sp>
        <p:nvSpPr>
          <p:cNvPr id="34" name="TextBox 33">
            <a:extLst>
              <a:ext uri="{FF2B5EF4-FFF2-40B4-BE49-F238E27FC236}">
                <a16:creationId xmlns:a16="http://schemas.microsoft.com/office/drawing/2014/main" id="{9D729A86-C7FC-4F51-AE91-1F3B74033EEE}"/>
              </a:ext>
            </a:extLst>
          </p:cNvPr>
          <p:cNvSpPr txBox="1"/>
          <p:nvPr/>
        </p:nvSpPr>
        <p:spPr>
          <a:xfrm>
            <a:off x="539360" y="1655082"/>
            <a:ext cx="3883172" cy="199028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342900" lvl="0" indent="-342900">
              <a:spcAft>
                <a:spcPts val="400"/>
              </a:spcAft>
              <a:buClr>
                <a:srgbClr val="0A0A0A"/>
              </a:buClr>
              <a:buFont typeface="Arial" panose="020B0604020202020204" pitchFamily="34" charset="0"/>
              <a:buChar char="•"/>
            </a:pPr>
            <a:r>
              <a:rPr lang="en-US" sz="2000" b="1" dirty="0">
                <a:solidFill>
                  <a:srgbClr val="162B48"/>
                </a:solidFill>
                <a:latin typeface="FS Elliot Pro Light" panose="02000503040000020004" pitchFamily="50" charset="0"/>
              </a:rPr>
              <a:t>Financial professionals</a:t>
            </a:r>
            <a:r>
              <a:rPr lang="en-US" sz="2000" dirty="0">
                <a:solidFill>
                  <a:srgbClr val="162B48"/>
                </a:solidFill>
                <a:latin typeface="FS Elliot Pro Light" panose="02000503040000020004" pitchFamily="50" charset="0"/>
              </a:rPr>
              <a:t> who specialize in special needs planning</a:t>
            </a:r>
          </a:p>
          <a:p>
            <a:pPr marL="342900" lvl="0" indent="-342900">
              <a:spcAft>
                <a:spcPts val="400"/>
              </a:spcAft>
              <a:buClr>
                <a:srgbClr val="0A0A0A"/>
              </a:buClr>
              <a:buFont typeface="Arial" panose="020B0604020202020204" pitchFamily="34" charset="0"/>
              <a:buChar char="•"/>
            </a:pPr>
            <a:r>
              <a:rPr lang="en-US" sz="2000" b="1" dirty="0">
                <a:solidFill>
                  <a:srgbClr val="162B48"/>
                </a:solidFill>
                <a:latin typeface="FS Elliot Pro Light" panose="02000503040000020004" pitchFamily="50" charset="0"/>
              </a:rPr>
              <a:t>Local estate planning attorney</a:t>
            </a:r>
            <a:r>
              <a:rPr lang="en-US" sz="2000" dirty="0">
                <a:solidFill>
                  <a:srgbClr val="162B48"/>
                </a:solidFill>
                <a:latin typeface="FS Elliot Pro Light" panose="02000503040000020004" pitchFamily="50" charset="0"/>
              </a:rPr>
              <a:t> with special needs planning expertise</a:t>
            </a:r>
          </a:p>
        </p:txBody>
      </p:sp>
      <p:pic>
        <p:nvPicPr>
          <p:cNvPr id="6" name="Picture 5" descr="Two people sitting at a table looking at a paper&#10;&#10;Description automatically generated with medium confidence">
            <a:extLst>
              <a:ext uri="{FF2B5EF4-FFF2-40B4-BE49-F238E27FC236}">
                <a16:creationId xmlns:a16="http://schemas.microsoft.com/office/drawing/2014/main" id="{F9AA6214-EDEC-9872-2BA9-6EC65A124845}"/>
              </a:ext>
            </a:extLst>
          </p:cNvPr>
          <p:cNvPicPr>
            <a:picLocks noChangeAspect="1"/>
          </p:cNvPicPr>
          <p:nvPr/>
        </p:nvPicPr>
        <p:blipFill>
          <a:blip r:embed="rId5"/>
          <a:stretch>
            <a:fillRect/>
          </a:stretch>
        </p:blipFill>
        <p:spPr>
          <a:xfrm>
            <a:off x="4807594" y="1655082"/>
            <a:ext cx="3857624" cy="2571749"/>
          </a:xfrm>
          <a:prstGeom prst="rect">
            <a:avLst/>
          </a:prstGeom>
        </p:spPr>
      </p:pic>
    </p:spTree>
    <p:extLst>
      <p:ext uri="{BB962C8B-B14F-4D97-AF65-F5344CB8AC3E}">
        <p14:creationId xmlns:p14="http://schemas.microsoft.com/office/powerpoint/2010/main" val="994583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203368" y="4809779"/>
            <a:ext cx="795427" cy="225136"/>
          </a:xfrm>
          <a:prstGeom prst="rect">
            <a:avLst/>
          </a:prstGeom>
        </p:spPr>
      </p:pic>
      <p:pic>
        <p:nvPicPr>
          <p:cNvPr id="4" name="object 4"/>
          <p:cNvPicPr/>
          <p:nvPr/>
        </p:nvPicPr>
        <p:blipFill>
          <a:blip r:embed="rId4" cstate="print"/>
          <a:stretch>
            <a:fillRect/>
          </a:stretch>
        </p:blipFill>
        <p:spPr>
          <a:xfrm>
            <a:off x="0" y="0"/>
            <a:ext cx="9144000" cy="1072134"/>
          </a:xfrm>
          <a:prstGeom prst="rect">
            <a:avLst/>
          </a:prstGeom>
        </p:spPr>
      </p:pic>
      <p:sp>
        <p:nvSpPr>
          <p:cNvPr id="33" name="TextBox 32">
            <a:extLst>
              <a:ext uri="{FF2B5EF4-FFF2-40B4-BE49-F238E27FC236}">
                <a16:creationId xmlns:a16="http://schemas.microsoft.com/office/drawing/2014/main" id="{AA3FD97C-5E2E-413F-9C14-BCE1A6AD1249}"/>
              </a:ext>
            </a:extLst>
          </p:cNvPr>
          <p:cNvSpPr txBox="1"/>
          <p:nvPr/>
        </p:nvSpPr>
        <p:spPr>
          <a:xfrm>
            <a:off x="478781" y="231247"/>
            <a:ext cx="8186437" cy="55399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chemeClr val="bg1"/>
                </a:solidFill>
                <a:latin typeface="FS Elliot Pro" panose="02000503040000020004" pitchFamily="50" charset="0"/>
              </a:rPr>
              <a:t>How can I help you? </a:t>
            </a:r>
          </a:p>
        </p:txBody>
      </p:sp>
      <p:sp>
        <p:nvSpPr>
          <p:cNvPr id="34" name="TextBox 33">
            <a:extLst>
              <a:ext uri="{FF2B5EF4-FFF2-40B4-BE49-F238E27FC236}">
                <a16:creationId xmlns:a16="http://schemas.microsoft.com/office/drawing/2014/main" id="{9D729A86-C7FC-4F51-AE91-1F3B74033EEE}"/>
              </a:ext>
            </a:extLst>
          </p:cNvPr>
          <p:cNvSpPr txBox="1"/>
          <p:nvPr/>
        </p:nvSpPr>
        <p:spPr>
          <a:xfrm>
            <a:off x="539360" y="1484506"/>
            <a:ext cx="7857294" cy="1432765"/>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342900" lvl="0" indent="-34290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Financial guidance</a:t>
            </a:r>
          </a:p>
          <a:p>
            <a:pPr marL="342900" lvl="0" indent="-34290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Introduction to special needs organizations and resources</a:t>
            </a:r>
          </a:p>
          <a:p>
            <a:pPr marL="342900" lvl="0" indent="-342900">
              <a:lnSpc>
                <a:spcPct val="150000"/>
              </a:lnSpc>
              <a:buClr>
                <a:srgbClr val="0A0A0A"/>
              </a:buClr>
              <a:buFont typeface="Arial" panose="020B0604020202020204" pitchFamily="34" charset="0"/>
              <a:buChar char="•"/>
            </a:pPr>
            <a:r>
              <a:rPr lang="en-US" sz="2000" dirty="0">
                <a:solidFill>
                  <a:srgbClr val="162B48"/>
                </a:solidFill>
                <a:latin typeface="FS Elliot Pro Light" panose="02000503040000020004" pitchFamily="50" charset="0"/>
              </a:rPr>
              <a:t>Referral to special needs planning attorney</a:t>
            </a:r>
          </a:p>
        </p:txBody>
      </p:sp>
    </p:spTree>
    <p:extLst>
      <p:ext uri="{BB962C8B-B14F-4D97-AF65-F5344CB8AC3E}">
        <p14:creationId xmlns:p14="http://schemas.microsoft.com/office/powerpoint/2010/main" val="809961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0"/>
            <a:ext cx="9143999" cy="5143497"/>
            <a:chOff x="0" y="0"/>
            <a:chExt cx="12191999" cy="6857996"/>
          </a:xfrm>
        </p:grpSpPr>
        <p:pic>
          <p:nvPicPr>
            <p:cNvPr id="3" name="object 3"/>
            <p:cNvPicPr/>
            <p:nvPr/>
          </p:nvPicPr>
          <p:blipFill>
            <a:blip r:embed="rId3" cstate="print"/>
            <a:stretch>
              <a:fillRect/>
            </a:stretch>
          </p:blipFill>
          <p:spPr>
            <a:xfrm>
              <a:off x="267309" y="6661098"/>
              <a:ext cx="1177823" cy="138684"/>
            </a:xfrm>
            <a:prstGeom prst="rect">
              <a:avLst/>
            </a:prstGeom>
          </p:spPr>
        </p:pic>
        <p:pic>
          <p:nvPicPr>
            <p:cNvPr id="4" name="object 4"/>
            <p:cNvPicPr/>
            <p:nvPr/>
          </p:nvPicPr>
          <p:blipFill>
            <a:blip r:embed="rId4" cstate="print"/>
            <a:stretch>
              <a:fillRect/>
            </a:stretch>
          </p:blipFill>
          <p:spPr>
            <a:xfrm>
              <a:off x="0" y="0"/>
              <a:ext cx="12191999" cy="6857996"/>
            </a:xfrm>
            <a:prstGeom prst="rect">
              <a:avLst/>
            </a:prstGeom>
          </p:spPr>
        </p:pic>
      </p:grpSp>
      <p:sp>
        <p:nvSpPr>
          <p:cNvPr id="7" name="TextBox 6">
            <a:extLst>
              <a:ext uri="{FF2B5EF4-FFF2-40B4-BE49-F238E27FC236}">
                <a16:creationId xmlns:a16="http://schemas.microsoft.com/office/drawing/2014/main" id="{72CA0B0A-EC81-4FA2-82EA-7B894FCFB201}"/>
              </a:ext>
            </a:extLst>
          </p:cNvPr>
          <p:cNvSpPr txBox="1"/>
          <p:nvPr/>
        </p:nvSpPr>
        <p:spPr>
          <a:xfrm>
            <a:off x="1234440" y="1937385"/>
            <a:ext cx="6249353" cy="769441"/>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4400" dirty="0">
                <a:solidFill>
                  <a:schemeClr val="bg1"/>
                </a:solidFill>
                <a:latin typeface="FS Elliot Pro" panose="02000503040000020004" pitchFamily="50" charset="0"/>
              </a:rPr>
              <a:t>Questions?</a:t>
            </a:r>
          </a:p>
        </p:txBody>
      </p:sp>
      <p:pic>
        <p:nvPicPr>
          <p:cNvPr id="5" name="object 4">
            <a:extLst>
              <a:ext uri="{FF2B5EF4-FFF2-40B4-BE49-F238E27FC236}">
                <a16:creationId xmlns:a16="http://schemas.microsoft.com/office/drawing/2014/main" id="{EDE8808E-1539-0158-C785-5C070D8D5F7C}"/>
              </a:ext>
            </a:extLst>
          </p:cNvPr>
          <p:cNvPicPr/>
          <p:nvPr/>
        </p:nvPicPr>
        <p:blipFill>
          <a:blip r:embed="rId5" cstate="print"/>
          <a:stretch>
            <a:fillRect/>
          </a:stretch>
        </p:blipFill>
        <p:spPr>
          <a:xfrm>
            <a:off x="8217026" y="4807458"/>
            <a:ext cx="774954" cy="226314"/>
          </a:xfrm>
          <a:prstGeom prst="rect">
            <a:avLst/>
          </a:prstGeom>
        </p:spPr>
      </p:pic>
    </p:spTree>
    <p:extLst>
      <p:ext uri="{BB962C8B-B14F-4D97-AF65-F5344CB8AC3E}">
        <p14:creationId xmlns:p14="http://schemas.microsoft.com/office/powerpoint/2010/main" val="635506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467"/>
            <a:ext cx="9143999" cy="5143497"/>
            <a:chOff x="-61563" y="0"/>
            <a:chExt cx="12191999" cy="6857996"/>
          </a:xfrm>
        </p:grpSpPr>
        <p:pic>
          <p:nvPicPr>
            <p:cNvPr id="3" name="object 3"/>
            <p:cNvPicPr/>
            <p:nvPr/>
          </p:nvPicPr>
          <p:blipFill>
            <a:blip r:embed="rId3" cstate="print"/>
            <a:stretch>
              <a:fillRect/>
            </a:stretch>
          </p:blipFill>
          <p:spPr>
            <a:xfrm>
              <a:off x="267309" y="6661098"/>
              <a:ext cx="1177823" cy="138684"/>
            </a:xfrm>
            <a:prstGeom prst="rect">
              <a:avLst/>
            </a:prstGeom>
          </p:spPr>
        </p:pic>
        <p:pic>
          <p:nvPicPr>
            <p:cNvPr id="4" name="object 4"/>
            <p:cNvPicPr/>
            <p:nvPr/>
          </p:nvPicPr>
          <p:blipFill>
            <a:blip r:embed="rId4" cstate="print"/>
            <a:stretch>
              <a:fillRect/>
            </a:stretch>
          </p:blipFill>
          <p:spPr>
            <a:xfrm>
              <a:off x="-61563" y="0"/>
              <a:ext cx="12191999" cy="6857996"/>
            </a:xfrm>
            <a:prstGeom prst="rect">
              <a:avLst/>
            </a:prstGeom>
          </p:spPr>
        </p:pic>
      </p:grpSp>
      <p:sp>
        <p:nvSpPr>
          <p:cNvPr id="7" name="TextBox 6">
            <a:extLst>
              <a:ext uri="{FF2B5EF4-FFF2-40B4-BE49-F238E27FC236}">
                <a16:creationId xmlns:a16="http://schemas.microsoft.com/office/drawing/2014/main" id="{72CA0B0A-EC81-4FA2-82EA-7B894FCFB201}"/>
              </a:ext>
            </a:extLst>
          </p:cNvPr>
          <p:cNvSpPr txBox="1"/>
          <p:nvPr/>
        </p:nvSpPr>
        <p:spPr>
          <a:xfrm>
            <a:off x="829994" y="864723"/>
            <a:ext cx="6249353" cy="1815882"/>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4400" dirty="0">
                <a:solidFill>
                  <a:schemeClr val="bg1"/>
                </a:solidFill>
                <a:latin typeface="FS Elliot Pro" panose="02000503040000020004" pitchFamily="50" charset="0"/>
              </a:rPr>
              <a:t>Thank you.</a:t>
            </a:r>
          </a:p>
          <a:p>
            <a:r>
              <a:rPr lang="en-US" sz="2400" dirty="0">
                <a:solidFill>
                  <a:schemeClr val="bg1"/>
                </a:solidFill>
                <a:latin typeface="FS Elliot Pro" panose="02000503040000020004" pitchFamily="50" charset="0"/>
              </a:rPr>
              <a:t>Get in touch with any questions.</a:t>
            </a:r>
          </a:p>
          <a:p>
            <a:endParaRPr lang="en-US" sz="4400" dirty="0">
              <a:solidFill>
                <a:schemeClr val="bg1"/>
              </a:solidFill>
              <a:latin typeface="FS Elliot Pro" panose="02000503040000020004" pitchFamily="50" charset="0"/>
            </a:endParaRPr>
          </a:p>
        </p:txBody>
      </p:sp>
      <p:pic>
        <p:nvPicPr>
          <p:cNvPr id="5" name="object 4">
            <a:extLst>
              <a:ext uri="{FF2B5EF4-FFF2-40B4-BE49-F238E27FC236}">
                <a16:creationId xmlns:a16="http://schemas.microsoft.com/office/drawing/2014/main" id="{EDE8808E-1539-0158-C785-5C070D8D5F7C}"/>
              </a:ext>
            </a:extLst>
          </p:cNvPr>
          <p:cNvPicPr/>
          <p:nvPr/>
        </p:nvPicPr>
        <p:blipFill>
          <a:blip r:embed="rId5" cstate="print"/>
          <a:stretch>
            <a:fillRect/>
          </a:stretch>
        </p:blipFill>
        <p:spPr>
          <a:xfrm>
            <a:off x="8217026" y="4807458"/>
            <a:ext cx="774954" cy="226314"/>
          </a:xfrm>
          <a:prstGeom prst="rect">
            <a:avLst/>
          </a:prstGeom>
        </p:spPr>
      </p:pic>
      <p:sp>
        <p:nvSpPr>
          <p:cNvPr id="6" name="Subtitle 4">
            <a:extLst>
              <a:ext uri="{FF2B5EF4-FFF2-40B4-BE49-F238E27FC236}">
                <a16:creationId xmlns:a16="http://schemas.microsoft.com/office/drawing/2014/main" id="{3E6074C2-B14F-03BB-308C-5326F434C7A1}"/>
              </a:ext>
            </a:extLst>
          </p:cNvPr>
          <p:cNvSpPr txBox="1">
            <a:spLocks/>
          </p:cNvSpPr>
          <p:nvPr/>
        </p:nvSpPr>
        <p:spPr>
          <a:xfrm>
            <a:off x="804903" y="2506978"/>
            <a:ext cx="4158766" cy="339725"/>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914400"/>
            <a:r>
              <a:rPr lang="en-US" kern="0" dirty="0">
                <a:solidFill>
                  <a:schemeClr val="bg1"/>
                </a:solidFill>
                <a:latin typeface="FS Elliot Pro Light" panose="02000503040000020004" pitchFamily="50" charset="0"/>
                <a:cs typeface="Arial" panose="020B0604020202020204" pitchFamily="34" charset="0"/>
              </a:rPr>
              <a:t>Presenter 1 name</a:t>
            </a:r>
          </a:p>
        </p:txBody>
      </p:sp>
      <p:sp>
        <p:nvSpPr>
          <p:cNvPr id="9" name="Subtitle 4">
            <a:extLst>
              <a:ext uri="{FF2B5EF4-FFF2-40B4-BE49-F238E27FC236}">
                <a16:creationId xmlns:a16="http://schemas.microsoft.com/office/drawing/2014/main" id="{DD2BFB28-119A-2969-3FE1-8DDFDB32428A}"/>
              </a:ext>
            </a:extLst>
          </p:cNvPr>
          <p:cNvSpPr txBox="1">
            <a:spLocks/>
          </p:cNvSpPr>
          <p:nvPr/>
        </p:nvSpPr>
        <p:spPr>
          <a:xfrm>
            <a:off x="4933274" y="2559282"/>
            <a:ext cx="4158766" cy="339725"/>
          </a:xfrm>
          <a:prstGeom prst="rect">
            <a:avLst/>
          </a:prstGeom>
        </p:spPr>
        <p:txBody>
          <a:bodyPr vert="horz" lIns="91440" tIns="45720" rIns="91440" bIns="45720" rtlCol="0">
            <a:normAutofit/>
          </a:bodyPr>
          <a:lstStyle>
            <a:lvl1pPr marL="0" indent="0" algn="l" defTabSz="457200" rtl="0" eaLnBrk="1" latinLnBrk="0" hangingPunct="1">
              <a:lnSpc>
                <a:spcPct val="80000"/>
              </a:lnSpc>
              <a:spcBef>
                <a:spcPct val="20000"/>
              </a:spcBef>
              <a:buFont typeface="Arial"/>
              <a:buNone/>
              <a:defRPr sz="2000" b="0" i="0" kern="1200">
                <a:solidFill>
                  <a:srgbClr val="FFFFFF"/>
                </a:solidFill>
                <a:latin typeface="FS Elliot Pro"/>
                <a:ea typeface="+mn-ea"/>
                <a:cs typeface="FS Elliot Pro"/>
              </a:defRPr>
            </a:lvl1pPr>
            <a:lvl2pPr marL="457200" indent="0" algn="ctr" defTabSz="457200" rtl="0" eaLnBrk="1" latinLnBrk="0" hangingPunct="1">
              <a:spcBef>
                <a:spcPct val="20000"/>
              </a:spcBef>
              <a:buFont typeface="Arial"/>
              <a:buNone/>
              <a:defRPr sz="1800" kern="1200">
                <a:solidFill>
                  <a:schemeClr val="tx1">
                    <a:tint val="75000"/>
                  </a:schemeClr>
                </a:solidFill>
                <a:latin typeface="FS Elliot Pro"/>
                <a:ea typeface="+mn-ea"/>
                <a:cs typeface="FS Elliot Pro"/>
              </a:defRPr>
            </a:lvl2pPr>
            <a:lvl3pPr marL="914400" indent="0" algn="ctr" defTabSz="457200" rtl="0" eaLnBrk="1" latinLnBrk="0" hangingPunct="1">
              <a:spcBef>
                <a:spcPct val="20000"/>
              </a:spcBef>
              <a:buFont typeface="Arial"/>
              <a:buNone/>
              <a:defRPr sz="2400" kern="1200">
                <a:solidFill>
                  <a:schemeClr val="tx1">
                    <a:tint val="75000"/>
                  </a:schemeClr>
                </a:solidFill>
                <a:latin typeface="FS Elliot Pro"/>
                <a:ea typeface="+mn-ea"/>
                <a:cs typeface="FS Elliot Pro"/>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dirty="0">
                <a:latin typeface="FS Elliot Pro Light" panose="02000503040000020004" pitchFamily="50" charset="0"/>
                <a:cs typeface="Arial" panose="020B0604020202020204" pitchFamily="34" charset="0"/>
              </a:rPr>
              <a:t>Presenter 2 name (or delete)</a:t>
            </a:r>
          </a:p>
        </p:txBody>
      </p:sp>
      <p:sp>
        <p:nvSpPr>
          <p:cNvPr id="10" name="Text Placeholder 5">
            <a:extLst>
              <a:ext uri="{FF2B5EF4-FFF2-40B4-BE49-F238E27FC236}">
                <a16:creationId xmlns:a16="http://schemas.microsoft.com/office/drawing/2014/main" id="{0DAAD765-5FEF-166F-312E-D64D28F6ED6D}"/>
              </a:ext>
            </a:extLst>
          </p:cNvPr>
          <p:cNvSpPr txBox="1">
            <a:spLocks/>
          </p:cNvSpPr>
          <p:nvPr/>
        </p:nvSpPr>
        <p:spPr>
          <a:xfrm>
            <a:off x="4933274" y="3016667"/>
            <a:ext cx="4159250" cy="1224586"/>
          </a:xfrm>
          <a:prstGeom prst="rect">
            <a:avLst/>
          </a:prstGeom>
        </p:spPr>
        <p:txBody>
          <a:bodyPr vert="horz" lIns="91440" tIns="45720" rIns="91440" bIns="45720" rtlCol="0">
            <a:normAutofit/>
          </a:bodyPr>
          <a:lstStyle>
            <a:lvl1pPr marL="0" indent="0" algn="l" defTabSz="457200" rtl="0" eaLnBrk="1" latinLnBrk="0" hangingPunct="1">
              <a:lnSpc>
                <a:spcPct val="50000"/>
              </a:lnSpc>
              <a:spcBef>
                <a:spcPct val="20000"/>
              </a:spcBef>
              <a:buFont typeface="Arial"/>
              <a:buNone/>
              <a:defRPr sz="1400" kern="1200" baseline="0">
                <a:solidFill>
                  <a:srgbClr val="FFFFFF"/>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latin typeface="FS Elliot Pro Light" panose="02000503040000020004" pitchFamily="50" charset="0"/>
                <a:cs typeface="Arial" panose="020B0604020202020204" pitchFamily="34" charset="0"/>
              </a:rPr>
              <a:t>Phone</a:t>
            </a:r>
            <a:br>
              <a:rPr lang="en-US" sz="1600" dirty="0">
                <a:latin typeface="FS Elliot Pro Light" panose="02000503040000020004" pitchFamily="50" charset="0"/>
                <a:cs typeface="Arial" panose="020B0604020202020204" pitchFamily="34" charset="0"/>
              </a:rPr>
            </a:br>
            <a:br>
              <a:rPr lang="en-US" sz="1600" dirty="0">
                <a:latin typeface="FS Elliot Pro Light" panose="02000503040000020004" pitchFamily="50" charset="0"/>
                <a:cs typeface="Arial" panose="020B0604020202020204" pitchFamily="34" charset="0"/>
              </a:rPr>
            </a:br>
            <a:r>
              <a:rPr lang="en-US" sz="1600" dirty="0">
                <a:latin typeface="FS Elliot Pro Light" panose="02000503040000020004" pitchFamily="50" charset="0"/>
                <a:cs typeface="Arial" panose="020B0604020202020204" pitchFamily="34" charset="0"/>
              </a:rPr>
              <a:t>Email</a:t>
            </a:r>
            <a:br>
              <a:rPr lang="en-US" sz="1600" dirty="0">
                <a:latin typeface="FS Elliot Pro Light" panose="02000503040000020004" pitchFamily="50" charset="0"/>
                <a:cs typeface="Arial" panose="020B0604020202020204" pitchFamily="34" charset="0"/>
              </a:rPr>
            </a:br>
            <a:br>
              <a:rPr lang="en-US" sz="1600" dirty="0">
                <a:latin typeface="FS Elliot Pro Light" panose="02000503040000020004" pitchFamily="50" charset="0"/>
                <a:cs typeface="Arial" panose="020B0604020202020204" pitchFamily="34" charset="0"/>
              </a:rPr>
            </a:br>
            <a:r>
              <a:rPr lang="en-US" sz="1600" dirty="0">
                <a:latin typeface="FS Elliot Pro Light" panose="02000503040000020004" pitchFamily="50" charset="0"/>
                <a:cs typeface="Arial" panose="020B0604020202020204" pitchFamily="34" charset="0"/>
              </a:rPr>
              <a:t>Website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8" name="Text Placeholder 5">
            <a:extLst>
              <a:ext uri="{FF2B5EF4-FFF2-40B4-BE49-F238E27FC236}">
                <a16:creationId xmlns:a16="http://schemas.microsoft.com/office/drawing/2014/main" id="{3BBE3C60-79D5-2F2F-1954-F6A0488466E4}"/>
              </a:ext>
            </a:extLst>
          </p:cNvPr>
          <p:cNvSpPr txBox="1">
            <a:spLocks/>
          </p:cNvSpPr>
          <p:nvPr/>
        </p:nvSpPr>
        <p:spPr>
          <a:xfrm>
            <a:off x="804903" y="3042898"/>
            <a:ext cx="4159250" cy="1224586"/>
          </a:xfrm>
          <a:prstGeom prst="rect">
            <a:avLst/>
          </a:prstGeom>
        </p:spPr>
        <p:txBody>
          <a:bodyPr vert="horz" lIns="91440" tIns="45720" rIns="91440" bIns="45720" rtlCol="0">
            <a:normAutofit/>
          </a:bodyPr>
          <a:lstStyle>
            <a:lvl1pPr marL="0" indent="0" algn="l" defTabSz="457200" rtl="0" eaLnBrk="1" latinLnBrk="0" hangingPunct="1">
              <a:lnSpc>
                <a:spcPct val="50000"/>
              </a:lnSpc>
              <a:spcBef>
                <a:spcPct val="20000"/>
              </a:spcBef>
              <a:buFont typeface="Arial"/>
              <a:buNone/>
              <a:defRPr sz="1400" kern="1200" baseline="0">
                <a:solidFill>
                  <a:srgbClr val="FFFFFF"/>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latin typeface="FS Elliot Pro Light" panose="02000503040000020004" pitchFamily="50" charset="0"/>
                <a:cs typeface="Arial" panose="020B0604020202020204" pitchFamily="34" charset="0"/>
              </a:rPr>
              <a:t>Phone</a:t>
            </a:r>
            <a:br>
              <a:rPr lang="en-US" sz="1600" dirty="0">
                <a:latin typeface="FS Elliot Pro Light" panose="02000503040000020004" pitchFamily="50" charset="0"/>
                <a:cs typeface="Arial" panose="020B0604020202020204" pitchFamily="34" charset="0"/>
              </a:rPr>
            </a:br>
            <a:br>
              <a:rPr lang="en-US" sz="1600" dirty="0">
                <a:latin typeface="FS Elliot Pro Light" panose="02000503040000020004" pitchFamily="50" charset="0"/>
                <a:cs typeface="Arial" panose="020B0604020202020204" pitchFamily="34" charset="0"/>
              </a:rPr>
            </a:br>
            <a:r>
              <a:rPr lang="en-US" sz="1600" dirty="0">
                <a:latin typeface="FS Elliot Pro Light" panose="02000503040000020004" pitchFamily="50" charset="0"/>
                <a:cs typeface="Arial" panose="020B0604020202020204" pitchFamily="34" charset="0"/>
              </a:rPr>
              <a:t>Email</a:t>
            </a:r>
            <a:br>
              <a:rPr lang="en-US" sz="1600" dirty="0">
                <a:latin typeface="FS Elliot Pro Light" panose="02000503040000020004" pitchFamily="50" charset="0"/>
                <a:cs typeface="Arial" panose="020B0604020202020204" pitchFamily="34" charset="0"/>
              </a:rPr>
            </a:br>
            <a:br>
              <a:rPr lang="en-US" sz="1600" dirty="0">
                <a:latin typeface="FS Elliot Pro Light" panose="02000503040000020004" pitchFamily="50" charset="0"/>
                <a:cs typeface="Arial" panose="020B0604020202020204" pitchFamily="34" charset="0"/>
              </a:rPr>
            </a:br>
            <a:r>
              <a:rPr lang="en-US" sz="1600" dirty="0">
                <a:latin typeface="FS Elliot Pro Light" panose="02000503040000020004" pitchFamily="50" charset="0"/>
                <a:cs typeface="Arial" panose="020B0604020202020204" pitchFamily="34" charset="0"/>
              </a:rPr>
              <a:t>Website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975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77FFA392-6C53-C8CA-C161-ECD718C59D68}"/>
              </a:ext>
            </a:extLst>
          </p:cNvPr>
          <p:cNvSpPr txBox="1">
            <a:spLocks noChangeArrowheads="1"/>
          </p:cNvSpPr>
          <p:nvPr/>
        </p:nvSpPr>
        <p:spPr bwMode="auto">
          <a:xfrm>
            <a:off x="1009223" y="755820"/>
            <a:ext cx="712330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l"/>
            <a:r>
              <a:rPr lang="en-US" sz="1000" dirty="0">
                <a:solidFill>
                  <a:schemeClr val="bg1"/>
                </a:solidFill>
                <a:latin typeface="FS Elliot Pro" panose="02000503040000020004" pitchFamily="50" charset="0"/>
                <a:cs typeface="Arial" panose="020B0604020202020204" pitchFamily="34" charset="0"/>
              </a:rPr>
              <a:t>The subject matter in this communication is educational only and provided with the understanding that Principal</a:t>
            </a:r>
            <a:r>
              <a:rPr lang="en-US" sz="1000" baseline="30000" dirty="0">
                <a:solidFill>
                  <a:schemeClr val="bg1"/>
                </a:solidFill>
                <a:latin typeface="FS Elliot Pro" panose="02000503040000020004" pitchFamily="50" charset="0"/>
                <a:cs typeface="Arial" panose="020B0604020202020204" pitchFamily="34" charset="0"/>
              </a:rPr>
              <a:t>®</a:t>
            </a:r>
            <a:r>
              <a:rPr lang="en-US" sz="1000" dirty="0">
                <a:solidFill>
                  <a:schemeClr val="bg1"/>
                </a:solidFill>
                <a:latin typeface="FS Elliot Pro" panose="02000503040000020004" pitchFamily="50" charset="0"/>
                <a:cs typeface="Arial" panose="020B0604020202020204" pitchFamily="34" charset="0"/>
              </a:rPr>
              <a:t> is not rendering legal, accounting, investment, or tax advice. You should consult with appropriate counsel, financial professionals, and other advisors on all matters pertaining to legal, tax, investment, or accounting obligations and requirements.</a:t>
            </a:r>
          </a:p>
          <a:p>
            <a:pPr algn="l"/>
            <a:r>
              <a:rPr lang="en-US" sz="1000" dirty="0">
                <a:solidFill>
                  <a:schemeClr val="bg1"/>
                </a:solidFill>
                <a:latin typeface="FS Elliot Pro" panose="02000503040000020004" pitchFamily="50" charset="0"/>
                <a:cs typeface="Arial" panose="020B0604020202020204" pitchFamily="34" charset="0"/>
              </a:rPr>
              <a:t> </a:t>
            </a:r>
          </a:p>
          <a:p>
            <a:r>
              <a:rPr lang="en-US" sz="1000" dirty="0">
                <a:solidFill>
                  <a:schemeClr val="bg1"/>
                </a:solidFill>
                <a:latin typeface="FS Elliot Pro" panose="02000503040000020004" pitchFamily="50" charset="0"/>
                <a:cs typeface="Arial" panose="020B0604020202020204" pitchFamily="34" charset="0"/>
              </a:rPr>
              <a:t>Insurance products issued by Principal National Life Insurance Company (except in NY) and Principal Life Insurance Company</a:t>
            </a:r>
            <a:r>
              <a:rPr lang="en-US" sz="1000" baseline="30000" dirty="0">
                <a:solidFill>
                  <a:schemeClr val="bg1"/>
                </a:solidFill>
                <a:latin typeface="FS Elliot Pro" panose="02000503040000020004" pitchFamily="50" charset="0"/>
                <a:cs typeface="Arial" panose="020B0604020202020204" pitchFamily="34" charset="0"/>
              </a:rPr>
              <a:t>®</a:t>
            </a:r>
            <a:r>
              <a:rPr lang="en-US" sz="1000" dirty="0">
                <a:solidFill>
                  <a:schemeClr val="bg1"/>
                </a:solidFill>
                <a:latin typeface="FS Elliot Pro" panose="02000503040000020004" pitchFamily="50" charset="0"/>
                <a:cs typeface="Arial" panose="020B0604020202020204" pitchFamily="34" charset="0"/>
              </a:rPr>
              <a:t>. Plan administrative services offered by Principal Life. Principal Funds, Inc. is distributed by Principal Funds Distributor, Inc. Securities offered through Principal Securities, Inc., member SIPC, and/or independent broker/dealers. Referenced companies are members of the Principal Financial Group</a:t>
            </a:r>
            <a:r>
              <a:rPr lang="en-US" sz="1000" baseline="30000" dirty="0">
                <a:solidFill>
                  <a:schemeClr val="bg1"/>
                </a:solidFill>
                <a:latin typeface="FS Elliot Pro" panose="02000503040000020004" pitchFamily="50" charset="0"/>
                <a:cs typeface="Arial" panose="020B0604020202020204" pitchFamily="34" charset="0"/>
              </a:rPr>
              <a:t>®</a:t>
            </a:r>
            <a:r>
              <a:rPr lang="en-US" sz="1000" dirty="0">
                <a:solidFill>
                  <a:schemeClr val="bg1"/>
                </a:solidFill>
                <a:latin typeface="FS Elliot Pro" panose="02000503040000020004" pitchFamily="50" charset="0"/>
                <a:cs typeface="Arial" panose="020B0604020202020204" pitchFamily="34" charset="0"/>
              </a:rPr>
              <a:t>, Des Moines, IA 50392. </a:t>
            </a:r>
            <a:r>
              <a:rPr lang="en-US" sz="1000" dirty="0">
                <a:solidFill>
                  <a:srgbClr val="FF0000"/>
                </a:solidFill>
                <a:latin typeface="FS Elliot Pro" panose="02000503040000020004" pitchFamily="50" charset="0"/>
                <a:cs typeface="Arial" panose="020B0604020202020204" pitchFamily="34" charset="0"/>
              </a:rPr>
              <a:t>&lt;BGA or Bank name&gt; </a:t>
            </a:r>
            <a:r>
              <a:rPr lang="en-US" sz="1000" dirty="0">
                <a:solidFill>
                  <a:schemeClr val="bg1"/>
                </a:solidFill>
                <a:latin typeface="FS Elliot Pro" panose="02000503040000020004" pitchFamily="50" charset="0"/>
                <a:cs typeface="Arial" panose="020B0604020202020204" pitchFamily="34" charset="0"/>
              </a:rPr>
              <a:t>is not an affiliate of any member company of the Principal Financial Group.</a:t>
            </a:r>
          </a:p>
          <a:p>
            <a:pPr algn="l"/>
            <a:endParaRPr lang="en-US" sz="1000" dirty="0">
              <a:solidFill>
                <a:schemeClr val="bg1"/>
              </a:solidFill>
              <a:latin typeface="FS Elliot Pro" panose="02000503040000020004" pitchFamily="50" charset="0"/>
              <a:cs typeface="Arial" panose="020B0604020202020204" pitchFamily="34" charset="0"/>
            </a:endParaRPr>
          </a:p>
          <a:p>
            <a:pPr algn="l"/>
            <a:r>
              <a:rPr lang="en-US" sz="1000" dirty="0">
                <a:solidFill>
                  <a:schemeClr val="bg1"/>
                </a:solidFill>
                <a:latin typeface="FS Elliot Pro" panose="02000503040000020004" pitchFamily="50" charset="0"/>
                <a:cs typeface="Arial" panose="020B0604020202020204" pitchFamily="34" charset="0"/>
              </a:rPr>
              <a:t>No part of this presentation may be reproduced or used in any form or by any means, electronic or mechanical, including photocopying or recording, or by any information storage and retrieval system, without prior written permission from the Principal Financial Group.</a:t>
            </a:r>
          </a:p>
          <a:p>
            <a:pPr algn="l"/>
            <a:r>
              <a:rPr lang="en-US" sz="1000" dirty="0">
                <a:solidFill>
                  <a:schemeClr val="bg1"/>
                </a:solidFill>
                <a:latin typeface="FS Elliot Pro" panose="02000503040000020004" pitchFamily="50" charset="0"/>
                <a:cs typeface="Arial" panose="020B0604020202020204" pitchFamily="34" charset="0"/>
              </a:rPr>
              <a:t>  </a:t>
            </a:r>
          </a:p>
          <a:p>
            <a:r>
              <a:rPr lang="en-US" sz="1000" dirty="0">
                <a:solidFill>
                  <a:schemeClr val="bg1"/>
                </a:solidFill>
                <a:latin typeface="FS Elliot Pro" panose="02000503040000020004" pitchFamily="50" charset="0"/>
                <a:cs typeface="Arial" panose="020B0604020202020204" pitchFamily="34" charset="0"/>
              </a:rPr>
              <a:t>Principal</a:t>
            </a:r>
            <a:r>
              <a:rPr lang="en-US" sz="1000" baseline="30000" dirty="0">
                <a:solidFill>
                  <a:schemeClr val="bg1"/>
                </a:solidFill>
                <a:latin typeface="FS Elliot Pro" panose="02000503040000020004" pitchFamily="50" charset="0"/>
                <a:cs typeface="Arial" panose="020B0604020202020204" pitchFamily="34" charset="0"/>
              </a:rPr>
              <a:t>®</a:t>
            </a:r>
            <a:r>
              <a:rPr lang="en-US" sz="1000" dirty="0">
                <a:solidFill>
                  <a:schemeClr val="bg1"/>
                </a:solidFill>
                <a:latin typeface="FS Elliot Pro" panose="02000503040000020004" pitchFamily="50" charset="0"/>
                <a:cs typeface="Arial" panose="020B0604020202020204" pitchFamily="34" charset="0"/>
              </a:rPr>
              <a:t>, Principal Financial Group</a:t>
            </a:r>
            <a:r>
              <a:rPr lang="en-US" sz="1000" baseline="30000" dirty="0">
                <a:solidFill>
                  <a:schemeClr val="bg1"/>
                </a:solidFill>
                <a:latin typeface="FS Elliot Pro" panose="02000503040000020004" pitchFamily="50" charset="0"/>
                <a:cs typeface="Arial" panose="020B0604020202020204" pitchFamily="34" charset="0"/>
              </a:rPr>
              <a:t>®</a:t>
            </a:r>
            <a:r>
              <a:rPr lang="en-US" sz="1000" dirty="0">
                <a:solidFill>
                  <a:schemeClr val="bg1"/>
                </a:solidFill>
                <a:latin typeface="FS Elliot Pro" panose="02000503040000020004" pitchFamily="50" charset="0"/>
                <a:cs typeface="Arial" panose="020B0604020202020204" pitchFamily="34" charset="0"/>
              </a:rPr>
              <a:t>, and Principal and the logomark design are registered trademarks of Principal Financial Services, Inc., a Principal Financial Group company, in the United States and are trademarks and service marks of Principal Financial Services, Inc., in various countries around the world.</a:t>
            </a:r>
            <a:endParaRPr lang="en-US" sz="10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endParaRPr>
          </a:p>
        </p:txBody>
      </p:sp>
      <p:graphicFrame>
        <p:nvGraphicFramePr>
          <p:cNvPr id="4" name="Table 3">
            <a:extLst>
              <a:ext uri="{FF2B5EF4-FFF2-40B4-BE49-F238E27FC236}">
                <a16:creationId xmlns:a16="http://schemas.microsoft.com/office/drawing/2014/main" id="{C3871C6D-7EC2-2EF9-A438-12E5BA9639DE}"/>
              </a:ext>
            </a:extLst>
          </p:cNvPr>
          <p:cNvGraphicFramePr>
            <a:graphicFrameLocks noGrp="1"/>
          </p:cNvGraphicFramePr>
          <p:nvPr>
            <p:extLst>
              <p:ext uri="{D42A27DB-BD31-4B8C-83A1-F6EECF244321}">
                <p14:modId xmlns:p14="http://schemas.microsoft.com/office/powerpoint/2010/main" val="968971403"/>
              </p:ext>
            </p:extLst>
          </p:nvPr>
        </p:nvGraphicFramePr>
        <p:xfrm>
          <a:off x="1074355" y="3650712"/>
          <a:ext cx="5260368" cy="767080"/>
        </p:xfrm>
        <a:graphic>
          <a:graphicData uri="http://schemas.openxmlformats.org/drawingml/2006/table">
            <a:tbl>
              <a:tblPr firstRow="1" bandRow="1">
                <a:tableStyleId>{5C22544A-7EE6-4342-B048-85BDC9FD1C3A}</a:tableStyleId>
              </a:tblPr>
              <a:tblGrid>
                <a:gridCol w="5260368">
                  <a:extLst>
                    <a:ext uri="{9D8B030D-6E8A-4147-A177-3AD203B41FA5}">
                      <a16:colId xmlns:a16="http://schemas.microsoft.com/office/drawing/2014/main" val="1577423033"/>
                    </a:ext>
                  </a:extLst>
                </a:gridCol>
              </a:tblGrid>
              <a:tr h="370840">
                <a:tc>
                  <a:txBody>
                    <a:bodyPr/>
                    <a:lstStyle/>
                    <a:p>
                      <a:pPr algn="ctr"/>
                      <a:r>
                        <a:rPr lang="en-US" sz="1200" b="1" i="0" u="none" strike="noStrike" kern="1200" baseline="0" dirty="0">
                          <a:solidFill>
                            <a:schemeClr val="lt1"/>
                          </a:solidFill>
                          <a:latin typeface="Arial" panose="020B0604020202020204" pitchFamily="34" charset="0"/>
                          <a:ea typeface="+mn-ea"/>
                          <a:cs typeface="Arial" panose="020B0604020202020204" pitchFamily="34" charset="0"/>
                        </a:rPr>
                        <a:t>Not FDIC or NCUA insured</a:t>
                      </a:r>
                      <a:endParaRPr lang="en-US" sz="1200" dirty="0">
                        <a:latin typeface="Arial" panose="020B0604020202020204" pitchFamily="34" charset="0"/>
                        <a:cs typeface="Arial" panose="020B0604020202020204" pitchFamily="34" charset="0"/>
                      </a:endParaRPr>
                    </a:p>
                  </a:txBody>
                  <a:tcPr>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698362889"/>
                  </a:ext>
                </a:extLst>
              </a:tr>
              <a:tr h="370840">
                <a:tc>
                  <a:txBody>
                    <a:bodyPr/>
                    <a:lstStyle/>
                    <a:p>
                      <a:pPr algn="ctr"/>
                      <a:r>
                        <a:rPr lang="en-US" sz="1000" b="1" i="0" u="none" strike="noStrike" kern="1200" baseline="0" dirty="0">
                          <a:solidFill>
                            <a:schemeClr val="bg1"/>
                          </a:solidFill>
                          <a:latin typeface="Arial" panose="020B0604020202020204" pitchFamily="34" charset="0"/>
                          <a:ea typeface="+mn-ea"/>
                          <a:cs typeface="Arial" panose="020B0604020202020204" pitchFamily="34" charset="0"/>
                        </a:rPr>
                        <a:t>May lose value • Not a deposit • No bank or credit union guarantee</a:t>
                      </a:r>
                    </a:p>
                    <a:p>
                      <a:pPr algn="ctr"/>
                      <a:r>
                        <a:rPr lang="en-US" sz="1000" b="1" i="0" u="none" strike="noStrike" kern="1200" baseline="0" dirty="0">
                          <a:solidFill>
                            <a:schemeClr val="bg1"/>
                          </a:solidFill>
                          <a:latin typeface="Arial" panose="020B0604020202020204" pitchFamily="34" charset="0"/>
                          <a:ea typeface="+mn-ea"/>
                          <a:cs typeface="Arial" panose="020B0604020202020204" pitchFamily="34" charset="0"/>
                        </a:rPr>
                        <a:t>Not insured by any Federal government agency</a:t>
                      </a:r>
                      <a:endParaRPr lang="en-US" sz="1000" dirty="0">
                        <a:solidFill>
                          <a:schemeClr val="bg1"/>
                        </a:solidFill>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solidFill>
                      <a:schemeClr val="tx2"/>
                    </a:solidFill>
                  </a:tcPr>
                </a:tc>
                <a:extLst>
                  <a:ext uri="{0D108BD9-81ED-4DB2-BD59-A6C34878D82A}">
                    <a16:rowId xmlns:a16="http://schemas.microsoft.com/office/drawing/2014/main" val="3313231415"/>
                  </a:ext>
                </a:extLst>
              </a:tr>
            </a:tbl>
          </a:graphicData>
        </a:graphic>
      </p:graphicFrame>
      <p:sp>
        <p:nvSpPr>
          <p:cNvPr id="6" name="Footer Placeholder 4">
            <a:extLst>
              <a:ext uri="{FF2B5EF4-FFF2-40B4-BE49-F238E27FC236}">
                <a16:creationId xmlns:a16="http://schemas.microsoft.com/office/drawing/2014/main" id="{6BEB69B9-CC69-115F-401D-AE6A96722550}"/>
              </a:ext>
            </a:extLst>
          </p:cNvPr>
          <p:cNvSpPr txBox="1">
            <a:spLocks/>
          </p:cNvSpPr>
          <p:nvPr/>
        </p:nvSpPr>
        <p:spPr>
          <a:xfrm>
            <a:off x="1009223" y="4595368"/>
            <a:ext cx="7096246"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spc="1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BB10673-05 | 04/2023 | 2850628-042023 | </a:t>
            </a:r>
            <a:r>
              <a:rPr lang="en-US" sz="10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rPr>
              <a:t>© 2023 Principal Financial Services, Inc</a:t>
            </a:r>
            <a:r>
              <a:rPr lang="en-US" sz="1200" dirty="0">
                <a:ln w="0" cmpd="sng">
                  <a:noFill/>
                </a:ln>
                <a:solidFill>
                  <a:schemeClr val="bg1"/>
                </a:solidFill>
                <a:effectLst>
                  <a:outerShdw blurRad="50800" dist="50800" dir="5400000" sx="1000" sy="1000" algn="ctr" rotWithShape="0">
                    <a:srgbClr val="000000">
                      <a:alpha val="43137"/>
                    </a:srgbClr>
                  </a:outerShdw>
                </a:effectLst>
                <a:latin typeface="Arial" pitchFamily="34" charset="0"/>
              </a:rPr>
              <a:t>.</a:t>
            </a:r>
          </a:p>
          <a:p>
            <a:endParaRPr lang="en-US" sz="1200" spc="100" dirty="0">
              <a:ln w="0" cmpd="sng">
                <a:noFill/>
              </a:ln>
              <a:solidFill>
                <a:schemeClr val="bg1"/>
              </a:solidFill>
              <a:effectLst>
                <a:outerShdw blurRad="50800" dist="50800" dir="5400000" sx="1000" sy="1000" algn="ctr" rotWithShape="0">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512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72000" y="0"/>
            <a:ext cx="4572000" cy="5143500"/>
            <a:chOff x="6096000" y="0"/>
            <a:chExt cx="6096000" cy="6858000"/>
          </a:xfrm>
        </p:grpSpPr>
        <p:pic>
          <p:nvPicPr>
            <p:cNvPr id="3" name="object 3"/>
            <p:cNvPicPr/>
            <p:nvPr/>
          </p:nvPicPr>
          <p:blipFill>
            <a:blip r:embed="rId3" cstate="print"/>
            <a:stretch>
              <a:fillRect/>
            </a:stretch>
          </p:blipFill>
          <p:spPr>
            <a:xfrm>
              <a:off x="6096000" y="0"/>
              <a:ext cx="6096000" cy="6858000"/>
            </a:xfrm>
            <a:prstGeom prst="rect">
              <a:avLst/>
            </a:prstGeom>
          </p:spPr>
        </p:pic>
        <p:pic>
          <p:nvPicPr>
            <p:cNvPr id="4" name="object 4"/>
            <p:cNvPicPr/>
            <p:nvPr/>
          </p:nvPicPr>
          <p:blipFill>
            <a:blip r:embed="rId4" cstate="print"/>
            <a:stretch>
              <a:fillRect/>
            </a:stretch>
          </p:blipFill>
          <p:spPr>
            <a:xfrm>
              <a:off x="10956035" y="6409944"/>
              <a:ext cx="1033272" cy="301752"/>
            </a:xfrm>
            <a:prstGeom prst="rect">
              <a:avLst/>
            </a:prstGeom>
          </p:spPr>
        </p:pic>
      </p:grpSp>
      <p:sp>
        <p:nvSpPr>
          <p:cNvPr id="15" name="object 15"/>
          <p:cNvSpPr/>
          <p:nvPr/>
        </p:nvSpPr>
        <p:spPr>
          <a:xfrm>
            <a:off x="5233796" y="1499616"/>
            <a:ext cx="3393758" cy="0"/>
          </a:xfrm>
          <a:custGeom>
            <a:avLst/>
            <a:gdLst/>
            <a:ahLst/>
            <a:cxnLst/>
            <a:rect l="l" t="t" r="r" b="b"/>
            <a:pathLst>
              <a:path w="4525009">
                <a:moveTo>
                  <a:pt x="0" y="0"/>
                </a:moveTo>
                <a:lnTo>
                  <a:pt x="4524883" y="0"/>
                </a:lnTo>
              </a:path>
            </a:pathLst>
          </a:custGeom>
          <a:ln w="9525">
            <a:solidFill>
              <a:srgbClr val="00C4D9"/>
            </a:solidFill>
          </a:ln>
        </p:spPr>
        <p:txBody>
          <a:bodyPr wrap="square" lIns="0" tIns="0" rIns="0" bIns="0" rtlCol="0"/>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sz="1013"/>
          </a:p>
        </p:txBody>
      </p:sp>
      <p:sp>
        <p:nvSpPr>
          <p:cNvPr id="17" name="object 17"/>
          <p:cNvSpPr/>
          <p:nvPr/>
        </p:nvSpPr>
        <p:spPr>
          <a:xfrm>
            <a:off x="5233796" y="2185416"/>
            <a:ext cx="3393758" cy="0"/>
          </a:xfrm>
          <a:custGeom>
            <a:avLst/>
            <a:gdLst/>
            <a:ahLst/>
            <a:cxnLst/>
            <a:rect l="l" t="t" r="r" b="b"/>
            <a:pathLst>
              <a:path w="4525009">
                <a:moveTo>
                  <a:pt x="0" y="0"/>
                </a:moveTo>
                <a:lnTo>
                  <a:pt x="4524883" y="0"/>
                </a:lnTo>
              </a:path>
            </a:pathLst>
          </a:custGeom>
          <a:ln w="9525">
            <a:solidFill>
              <a:srgbClr val="00C4D9"/>
            </a:solidFill>
          </a:ln>
        </p:spPr>
        <p:txBody>
          <a:bodyPr wrap="square" lIns="0" tIns="0" rIns="0" bIns="0" rtlCol="0"/>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sz="1013"/>
          </a:p>
        </p:txBody>
      </p:sp>
      <p:sp>
        <p:nvSpPr>
          <p:cNvPr id="20" name="object 20"/>
          <p:cNvSpPr/>
          <p:nvPr/>
        </p:nvSpPr>
        <p:spPr>
          <a:xfrm>
            <a:off x="5268466" y="2926794"/>
            <a:ext cx="3393758" cy="0"/>
          </a:xfrm>
          <a:custGeom>
            <a:avLst/>
            <a:gdLst/>
            <a:ahLst/>
            <a:cxnLst/>
            <a:rect l="l" t="t" r="r" b="b"/>
            <a:pathLst>
              <a:path w="4525009">
                <a:moveTo>
                  <a:pt x="0" y="0"/>
                </a:moveTo>
                <a:lnTo>
                  <a:pt x="4524883" y="0"/>
                </a:lnTo>
              </a:path>
            </a:pathLst>
          </a:custGeom>
          <a:ln w="9525">
            <a:solidFill>
              <a:srgbClr val="00C4D9"/>
            </a:solidFill>
          </a:ln>
        </p:spPr>
        <p:txBody>
          <a:bodyPr wrap="square" lIns="0" tIns="0" rIns="0" bIns="0" rtlCol="0"/>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sz="1013"/>
          </a:p>
        </p:txBody>
      </p:sp>
      <p:sp>
        <p:nvSpPr>
          <p:cNvPr id="22" name="TextBox 21">
            <a:extLst>
              <a:ext uri="{FF2B5EF4-FFF2-40B4-BE49-F238E27FC236}">
                <a16:creationId xmlns:a16="http://schemas.microsoft.com/office/drawing/2014/main" id="{EA77D01F-E971-4720-A491-29B77214AE7E}"/>
              </a:ext>
            </a:extLst>
          </p:cNvPr>
          <p:cNvSpPr txBox="1"/>
          <p:nvPr/>
        </p:nvSpPr>
        <p:spPr>
          <a:xfrm>
            <a:off x="394336" y="1499617"/>
            <a:ext cx="3507389" cy="1569660"/>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600" dirty="0">
                <a:solidFill>
                  <a:srgbClr val="0076CF"/>
                </a:solidFill>
                <a:latin typeface="FS Elliot Pro" panose="02000503040000020004" pitchFamily="50" charset="0"/>
              </a:rPr>
              <a:t>Today’s agenda: </a:t>
            </a:r>
            <a:r>
              <a:rPr lang="en-US" sz="3000" dirty="0">
                <a:solidFill>
                  <a:srgbClr val="0076CF"/>
                </a:solidFill>
                <a:latin typeface="FS Elliot Pro" panose="02000503040000020004" pitchFamily="50" charset="0"/>
              </a:rPr>
              <a:t>The keys to special needs planning</a:t>
            </a:r>
          </a:p>
        </p:txBody>
      </p:sp>
      <p:sp>
        <p:nvSpPr>
          <p:cNvPr id="24" name="TextBox 23">
            <a:extLst>
              <a:ext uri="{FF2B5EF4-FFF2-40B4-BE49-F238E27FC236}">
                <a16:creationId xmlns:a16="http://schemas.microsoft.com/office/drawing/2014/main" id="{4DA80ACF-533A-4FF2-A5C9-C89C539740C8}"/>
              </a:ext>
            </a:extLst>
          </p:cNvPr>
          <p:cNvSpPr txBox="1"/>
          <p:nvPr/>
        </p:nvSpPr>
        <p:spPr>
          <a:xfrm>
            <a:off x="5233796" y="1045845"/>
            <a:ext cx="3393758" cy="323165"/>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500" dirty="0">
                <a:solidFill>
                  <a:schemeClr val="bg1"/>
                </a:solidFill>
                <a:latin typeface="FS Elliot Pro Light" panose="02000503040000020004" pitchFamily="50" charset="0"/>
              </a:rPr>
              <a:t>Understanding government benefits</a:t>
            </a:r>
            <a:endParaRPr lang="en-US" sz="1500" baseline="30000" dirty="0">
              <a:solidFill>
                <a:schemeClr val="bg1"/>
              </a:solidFill>
              <a:latin typeface="FS Elliot Pro Light" panose="02000503040000020004" pitchFamily="50" charset="0"/>
            </a:endParaRPr>
          </a:p>
        </p:txBody>
      </p:sp>
      <p:sp>
        <p:nvSpPr>
          <p:cNvPr id="25" name="TextBox 24">
            <a:extLst>
              <a:ext uri="{FF2B5EF4-FFF2-40B4-BE49-F238E27FC236}">
                <a16:creationId xmlns:a16="http://schemas.microsoft.com/office/drawing/2014/main" id="{958982D4-B5E6-4D7B-B553-8FD0561A186B}"/>
              </a:ext>
            </a:extLst>
          </p:cNvPr>
          <p:cNvSpPr txBox="1"/>
          <p:nvPr/>
        </p:nvSpPr>
        <p:spPr>
          <a:xfrm>
            <a:off x="5234463" y="2353210"/>
            <a:ext cx="3393758" cy="323165"/>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500" dirty="0">
                <a:solidFill>
                  <a:schemeClr val="bg1"/>
                </a:solidFill>
                <a:latin typeface="FS Elliot Pro Light" panose="02000503040000020004" pitchFamily="50" charset="0"/>
              </a:rPr>
              <a:t>Funding a special needs trust</a:t>
            </a:r>
            <a:endParaRPr lang="en-US" sz="1500" baseline="30000" dirty="0">
              <a:solidFill>
                <a:schemeClr val="bg1"/>
              </a:solidFill>
              <a:latin typeface="FS Elliot Pro Light" panose="02000503040000020004" pitchFamily="50" charset="0"/>
            </a:endParaRPr>
          </a:p>
        </p:txBody>
      </p:sp>
      <p:sp>
        <p:nvSpPr>
          <p:cNvPr id="27" name="TextBox 26">
            <a:extLst>
              <a:ext uri="{FF2B5EF4-FFF2-40B4-BE49-F238E27FC236}">
                <a16:creationId xmlns:a16="http://schemas.microsoft.com/office/drawing/2014/main" id="{4B88252E-1FF2-4BFB-B7CE-5B707C627CE0}"/>
              </a:ext>
            </a:extLst>
          </p:cNvPr>
          <p:cNvSpPr txBox="1"/>
          <p:nvPr/>
        </p:nvSpPr>
        <p:spPr>
          <a:xfrm>
            <a:off x="5234463" y="1694458"/>
            <a:ext cx="3393758" cy="323165"/>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500" dirty="0">
                <a:solidFill>
                  <a:schemeClr val="bg1"/>
                </a:solidFill>
                <a:latin typeface="FS Elliot Pro Light" panose="02000503040000020004" pitchFamily="50" charset="0"/>
              </a:rPr>
              <a:t>Creating a special needs trust</a:t>
            </a:r>
          </a:p>
        </p:txBody>
      </p:sp>
      <p:sp>
        <p:nvSpPr>
          <p:cNvPr id="30" name="TextBox 29">
            <a:extLst>
              <a:ext uri="{FF2B5EF4-FFF2-40B4-BE49-F238E27FC236}">
                <a16:creationId xmlns:a16="http://schemas.microsoft.com/office/drawing/2014/main" id="{73CFB016-3874-4D8E-BA74-E6EB740188EF}"/>
              </a:ext>
            </a:extLst>
          </p:cNvPr>
          <p:cNvSpPr txBox="1"/>
          <p:nvPr/>
        </p:nvSpPr>
        <p:spPr>
          <a:xfrm>
            <a:off x="5268466" y="3111707"/>
            <a:ext cx="3393758" cy="323165"/>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500" dirty="0">
                <a:solidFill>
                  <a:schemeClr val="bg1"/>
                </a:solidFill>
                <a:latin typeface="FS Elliot Pro Light" panose="02000503040000020004" pitchFamily="50" charset="0"/>
              </a:rPr>
              <a:t>Getting started</a:t>
            </a:r>
          </a:p>
        </p:txBody>
      </p:sp>
    </p:spTree>
    <p:extLst>
      <p:ext uri="{BB962C8B-B14F-4D97-AF65-F5344CB8AC3E}">
        <p14:creationId xmlns:p14="http://schemas.microsoft.com/office/powerpoint/2010/main" val="207839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0"/>
            <a:ext cx="9143999" cy="5143497"/>
            <a:chOff x="0" y="0"/>
            <a:chExt cx="12191999" cy="6857996"/>
          </a:xfrm>
        </p:grpSpPr>
        <p:pic>
          <p:nvPicPr>
            <p:cNvPr id="3" name="object 3"/>
            <p:cNvPicPr/>
            <p:nvPr/>
          </p:nvPicPr>
          <p:blipFill>
            <a:blip r:embed="rId3" cstate="print"/>
            <a:stretch>
              <a:fillRect/>
            </a:stretch>
          </p:blipFill>
          <p:spPr>
            <a:xfrm>
              <a:off x="267309" y="6661098"/>
              <a:ext cx="1177823" cy="138684"/>
            </a:xfrm>
            <a:prstGeom prst="rect">
              <a:avLst/>
            </a:prstGeom>
          </p:spPr>
        </p:pic>
        <p:pic>
          <p:nvPicPr>
            <p:cNvPr id="4" name="object 4"/>
            <p:cNvPicPr/>
            <p:nvPr/>
          </p:nvPicPr>
          <p:blipFill>
            <a:blip r:embed="rId4" cstate="print"/>
            <a:stretch>
              <a:fillRect/>
            </a:stretch>
          </p:blipFill>
          <p:spPr>
            <a:xfrm>
              <a:off x="0" y="0"/>
              <a:ext cx="12191999" cy="6857996"/>
            </a:xfrm>
            <a:prstGeom prst="rect">
              <a:avLst/>
            </a:prstGeom>
          </p:spPr>
        </p:pic>
      </p:grpSp>
      <p:sp>
        <p:nvSpPr>
          <p:cNvPr id="7" name="TextBox 6">
            <a:extLst>
              <a:ext uri="{FF2B5EF4-FFF2-40B4-BE49-F238E27FC236}">
                <a16:creationId xmlns:a16="http://schemas.microsoft.com/office/drawing/2014/main" id="{72CA0B0A-EC81-4FA2-82EA-7B894FCFB201}"/>
              </a:ext>
            </a:extLst>
          </p:cNvPr>
          <p:cNvSpPr txBox="1"/>
          <p:nvPr/>
        </p:nvSpPr>
        <p:spPr>
          <a:xfrm>
            <a:off x="1234440" y="1937385"/>
            <a:ext cx="6249353" cy="1323439"/>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4000" dirty="0">
                <a:solidFill>
                  <a:schemeClr val="bg1"/>
                </a:solidFill>
                <a:latin typeface="FS Elliot Pro" panose="02000503040000020004" pitchFamily="50" charset="0"/>
              </a:rPr>
              <a:t>Understanding government benefits</a:t>
            </a:r>
          </a:p>
        </p:txBody>
      </p:sp>
      <p:pic>
        <p:nvPicPr>
          <p:cNvPr id="5" name="object 4">
            <a:extLst>
              <a:ext uri="{FF2B5EF4-FFF2-40B4-BE49-F238E27FC236}">
                <a16:creationId xmlns:a16="http://schemas.microsoft.com/office/drawing/2014/main" id="{EDE8808E-1539-0158-C785-5C070D8D5F7C}"/>
              </a:ext>
            </a:extLst>
          </p:cNvPr>
          <p:cNvPicPr/>
          <p:nvPr/>
        </p:nvPicPr>
        <p:blipFill>
          <a:blip r:embed="rId5" cstate="print"/>
          <a:stretch>
            <a:fillRect/>
          </a:stretch>
        </p:blipFill>
        <p:spPr>
          <a:xfrm>
            <a:off x="8217026" y="4807458"/>
            <a:ext cx="774954" cy="226314"/>
          </a:xfrm>
          <a:prstGeom prst="rect">
            <a:avLst/>
          </a:prstGeom>
        </p:spPr>
      </p:pic>
    </p:spTree>
    <p:extLst>
      <p:ext uri="{BB962C8B-B14F-4D97-AF65-F5344CB8AC3E}">
        <p14:creationId xmlns:p14="http://schemas.microsoft.com/office/powerpoint/2010/main" val="194335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203368" y="4809779"/>
            <a:ext cx="795427" cy="225136"/>
          </a:xfrm>
          <a:prstGeom prst="rect">
            <a:avLst/>
          </a:prstGeom>
        </p:spPr>
      </p:pic>
      <p:pic>
        <p:nvPicPr>
          <p:cNvPr id="4" name="object 4"/>
          <p:cNvPicPr/>
          <p:nvPr/>
        </p:nvPicPr>
        <p:blipFill>
          <a:blip r:embed="rId4" cstate="print"/>
          <a:stretch>
            <a:fillRect/>
          </a:stretch>
        </p:blipFill>
        <p:spPr>
          <a:xfrm>
            <a:off x="0" y="0"/>
            <a:ext cx="9144000" cy="1072134"/>
          </a:xfrm>
          <a:prstGeom prst="rect">
            <a:avLst/>
          </a:prstGeom>
        </p:spPr>
      </p:pic>
      <p:sp>
        <p:nvSpPr>
          <p:cNvPr id="33" name="TextBox 32">
            <a:extLst>
              <a:ext uri="{FF2B5EF4-FFF2-40B4-BE49-F238E27FC236}">
                <a16:creationId xmlns:a16="http://schemas.microsoft.com/office/drawing/2014/main" id="{AA3FD97C-5E2E-413F-9C14-BCE1A6AD1249}"/>
              </a:ext>
            </a:extLst>
          </p:cNvPr>
          <p:cNvSpPr txBox="1"/>
          <p:nvPr/>
        </p:nvSpPr>
        <p:spPr>
          <a:xfrm>
            <a:off x="478781" y="43674"/>
            <a:ext cx="7724587" cy="1015663"/>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chemeClr val="bg1"/>
                </a:solidFill>
                <a:latin typeface="FS Elliot Pro" panose="02000503040000020004" pitchFamily="50" charset="0"/>
              </a:rPr>
              <a:t>Government assistance for those with special needs</a:t>
            </a:r>
          </a:p>
        </p:txBody>
      </p:sp>
      <p:sp>
        <p:nvSpPr>
          <p:cNvPr id="34" name="TextBox 33">
            <a:extLst>
              <a:ext uri="{FF2B5EF4-FFF2-40B4-BE49-F238E27FC236}">
                <a16:creationId xmlns:a16="http://schemas.microsoft.com/office/drawing/2014/main" id="{9D729A86-C7FC-4F51-AE91-1F3B74033EEE}"/>
              </a:ext>
            </a:extLst>
          </p:cNvPr>
          <p:cNvSpPr txBox="1"/>
          <p:nvPr/>
        </p:nvSpPr>
        <p:spPr>
          <a:xfrm>
            <a:off x="577120" y="1485584"/>
            <a:ext cx="3686627" cy="3159839"/>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Aft>
                <a:spcPts val="400"/>
              </a:spcAft>
            </a:pPr>
            <a:r>
              <a:rPr lang="en-US" sz="2000" dirty="0">
                <a:latin typeface="FS Elliot Pro Light" panose="02000503040000020004" pitchFamily="50" charset="0"/>
              </a:rPr>
              <a:t>Includes:</a:t>
            </a:r>
          </a:p>
          <a:p>
            <a:pPr marL="257175" indent="-257175">
              <a:spcAft>
                <a:spcPts val="400"/>
              </a:spcAft>
              <a:buFont typeface="Arial" panose="020B0604020202020204" pitchFamily="34" charset="0"/>
              <a:buChar char="•"/>
            </a:pPr>
            <a:r>
              <a:rPr lang="en-US" sz="2000" dirty="0">
                <a:latin typeface="FS Elliot Pro Light" panose="02000503040000020004" pitchFamily="50" charset="0"/>
              </a:rPr>
              <a:t>Medical care</a:t>
            </a:r>
          </a:p>
          <a:p>
            <a:pPr marL="257175" indent="-257175">
              <a:spcAft>
                <a:spcPts val="400"/>
              </a:spcAft>
              <a:buFont typeface="Arial" panose="020B0604020202020204" pitchFamily="34" charset="0"/>
              <a:buChar char="•"/>
            </a:pPr>
            <a:r>
              <a:rPr lang="en-US" sz="2000" dirty="0">
                <a:latin typeface="FS Elliot Pro Light" panose="02000503040000020004" pitchFamily="50" charset="0"/>
              </a:rPr>
              <a:t>Group housing</a:t>
            </a:r>
          </a:p>
          <a:p>
            <a:pPr marL="257175" indent="-257175">
              <a:spcAft>
                <a:spcPts val="400"/>
              </a:spcAft>
              <a:buFont typeface="Arial" panose="020B0604020202020204" pitchFamily="34" charset="0"/>
              <a:buChar char="•"/>
            </a:pPr>
            <a:r>
              <a:rPr lang="en-US" sz="2000" dirty="0">
                <a:latin typeface="FS Elliot Pro Light" panose="02000503040000020004" pitchFamily="50" charset="0"/>
              </a:rPr>
              <a:t>Personal attendant care</a:t>
            </a:r>
          </a:p>
          <a:p>
            <a:pPr marL="257175" indent="-257175">
              <a:spcAft>
                <a:spcPts val="400"/>
              </a:spcAft>
              <a:buFont typeface="Arial" panose="020B0604020202020204" pitchFamily="34" charset="0"/>
              <a:buChar char="•"/>
            </a:pPr>
            <a:r>
              <a:rPr lang="en-US" sz="2000" dirty="0">
                <a:latin typeface="FS Elliot Pro Light" panose="02000503040000020004" pitchFamily="50" charset="0"/>
              </a:rPr>
              <a:t>Vocational rehabilitation</a:t>
            </a:r>
          </a:p>
          <a:p>
            <a:pPr marL="257175" indent="-257175">
              <a:spcAft>
                <a:spcPts val="400"/>
              </a:spcAft>
              <a:buFont typeface="Arial" panose="020B0604020202020204" pitchFamily="34" charset="0"/>
              <a:buChar char="•"/>
            </a:pPr>
            <a:r>
              <a:rPr lang="en-US" sz="2000" dirty="0">
                <a:latin typeface="FS Elliot Pro Light" panose="02000503040000020004" pitchFamily="50" charset="0"/>
              </a:rPr>
              <a:t>Job coaching</a:t>
            </a:r>
          </a:p>
          <a:p>
            <a:pPr marL="257175" indent="-257175">
              <a:spcAft>
                <a:spcPts val="400"/>
              </a:spcAft>
              <a:buFont typeface="Arial" panose="020B0604020202020204" pitchFamily="34" charset="0"/>
              <a:buChar char="•"/>
            </a:pPr>
            <a:r>
              <a:rPr lang="en-US" sz="2000" dirty="0">
                <a:latin typeface="FS Elliot Pro Light" panose="02000503040000020004" pitchFamily="50" charset="0"/>
              </a:rPr>
              <a:t>Transportation assistance</a:t>
            </a:r>
          </a:p>
          <a:p>
            <a:pPr marL="257175" indent="-257175">
              <a:buFont typeface="Arial" panose="020B0604020202020204" pitchFamily="34" charset="0"/>
              <a:buChar char="•"/>
            </a:pPr>
            <a:endParaRPr lang="en-US" sz="1800" dirty="0">
              <a:latin typeface="FS Elliot Pro Light" panose="02000503040000020004" pitchFamily="50" charset="0"/>
            </a:endParaRPr>
          </a:p>
          <a:p>
            <a:pPr marL="257175" indent="-257175">
              <a:buFont typeface="Arial" panose="020B0604020202020204" pitchFamily="34" charset="0"/>
              <a:buChar char="•"/>
            </a:pPr>
            <a:endParaRPr lang="en-US" sz="1800" dirty="0">
              <a:latin typeface="FS Elliot Pro Light" panose="02000503040000020004" pitchFamily="50" charset="0"/>
            </a:endParaRPr>
          </a:p>
        </p:txBody>
      </p:sp>
      <p:pic>
        <p:nvPicPr>
          <p:cNvPr id="6" name="Picture 5" descr="A child on a swing&#10;&#10;Description automatically generated with low confidence">
            <a:extLst>
              <a:ext uri="{FF2B5EF4-FFF2-40B4-BE49-F238E27FC236}">
                <a16:creationId xmlns:a16="http://schemas.microsoft.com/office/drawing/2014/main" id="{F4365AFA-487E-95C7-DCE4-0E3CDE59C144}"/>
              </a:ext>
            </a:extLst>
          </p:cNvPr>
          <p:cNvPicPr>
            <a:picLocks noChangeAspect="1"/>
          </p:cNvPicPr>
          <p:nvPr/>
        </p:nvPicPr>
        <p:blipFill>
          <a:blip r:embed="rId5"/>
          <a:stretch>
            <a:fillRect/>
          </a:stretch>
        </p:blipFill>
        <p:spPr>
          <a:xfrm>
            <a:off x="4572000" y="1610775"/>
            <a:ext cx="4239491" cy="2826327"/>
          </a:xfrm>
          <a:prstGeom prst="rect">
            <a:avLst/>
          </a:prstGeom>
        </p:spPr>
      </p:pic>
    </p:spTree>
    <p:extLst>
      <p:ext uri="{BB962C8B-B14F-4D97-AF65-F5344CB8AC3E}">
        <p14:creationId xmlns:p14="http://schemas.microsoft.com/office/powerpoint/2010/main" val="127462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203368" y="4809779"/>
            <a:ext cx="795427" cy="225136"/>
          </a:xfrm>
          <a:prstGeom prst="rect">
            <a:avLst/>
          </a:prstGeom>
        </p:spPr>
      </p:pic>
      <p:pic>
        <p:nvPicPr>
          <p:cNvPr id="4" name="object 4"/>
          <p:cNvPicPr/>
          <p:nvPr/>
        </p:nvPicPr>
        <p:blipFill>
          <a:blip r:embed="rId4" cstate="print"/>
          <a:stretch>
            <a:fillRect/>
          </a:stretch>
        </p:blipFill>
        <p:spPr>
          <a:xfrm>
            <a:off x="0" y="0"/>
            <a:ext cx="9144000" cy="1072134"/>
          </a:xfrm>
          <a:prstGeom prst="rect">
            <a:avLst/>
          </a:prstGeom>
        </p:spPr>
      </p:pic>
      <p:sp>
        <p:nvSpPr>
          <p:cNvPr id="33" name="TextBox 32">
            <a:extLst>
              <a:ext uri="{FF2B5EF4-FFF2-40B4-BE49-F238E27FC236}">
                <a16:creationId xmlns:a16="http://schemas.microsoft.com/office/drawing/2014/main" id="{AA3FD97C-5E2E-413F-9C14-BCE1A6AD1249}"/>
              </a:ext>
            </a:extLst>
          </p:cNvPr>
          <p:cNvSpPr txBox="1"/>
          <p:nvPr/>
        </p:nvSpPr>
        <p:spPr>
          <a:xfrm>
            <a:off x="478781" y="143490"/>
            <a:ext cx="8186437" cy="55399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chemeClr val="bg1"/>
                </a:solidFill>
                <a:latin typeface="FS Elliot Pro" panose="02000503040000020004" pitchFamily="50" charset="0"/>
              </a:rPr>
              <a:t>Benefits based on financial need</a:t>
            </a:r>
          </a:p>
        </p:txBody>
      </p:sp>
      <p:sp>
        <p:nvSpPr>
          <p:cNvPr id="34" name="TextBox 33">
            <a:extLst>
              <a:ext uri="{FF2B5EF4-FFF2-40B4-BE49-F238E27FC236}">
                <a16:creationId xmlns:a16="http://schemas.microsoft.com/office/drawing/2014/main" id="{9D729A86-C7FC-4F51-AE91-1F3B74033EEE}"/>
              </a:ext>
            </a:extLst>
          </p:cNvPr>
          <p:cNvSpPr txBox="1"/>
          <p:nvPr/>
        </p:nvSpPr>
        <p:spPr>
          <a:xfrm>
            <a:off x="577120" y="1485584"/>
            <a:ext cx="3686627" cy="1518364"/>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Aft>
                <a:spcPts val="400"/>
              </a:spcAft>
            </a:pPr>
            <a:r>
              <a:rPr lang="en-US" sz="2800" dirty="0">
                <a:latin typeface="FS Elliot Pro Light" panose="02000503040000020004" pitchFamily="50" charset="0"/>
              </a:rPr>
              <a:t>Medicaid</a:t>
            </a:r>
          </a:p>
          <a:p>
            <a:pPr>
              <a:spcAft>
                <a:spcPts val="400"/>
              </a:spcAft>
            </a:pPr>
            <a:r>
              <a:rPr lang="en-US" sz="2000" dirty="0">
                <a:latin typeface="FS Elliot Pro Light" panose="02000503040000020004" pitchFamily="50" charset="0"/>
              </a:rPr>
              <a:t>Provides health benefits; maximum varies by state.</a:t>
            </a:r>
            <a:endParaRPr lang="en-US" sz="1800" dirty="0">
              <a:latin typeface="FS Elliot Pro Light" panose="02000503040000020004" pitchFamily="50" charset="0"/>
            </a:endParaRPr>
          </a:p>
          <a:p>
            <a:pPr marL="257175" indent="-257175">
              <a:buFont typeface="Arial" panose="020B0604020202020204" pitchFamily="34" charset="0"/>
              <a:buChar char="•"/>
            </a:pPr>
            <a:endParaRPr lang="en-US" sz="1800" dirty="0">
              <a:latin typeface="FS Elliot Pro Light" panose="02000503040000020004" pitchFamily="50" charset="0"/>
            </a:endParaRPr>
          </a:p>
        </p:txBody>
      </p:sp>
      <p:sp>
        <p:nvSpPr>
          <p:cNvPr id="5" name="TextBox 4">
            <a:extLst>
              <a:ext uri="{FF2B5EF4-FFF2-40B4-BE49-F238E27FC236}">
                <a16:creationId xmlns:a16="http://schemas.microsoft.com/office/drawing/2014/main" id="{0D473A9B-28D5-A098-51A3-F7AD14941D99}"/>
              </a:ext>
            </a:extLst>
          </p:cNvPr>
          <p:cNvSpPr txBox="1"/>
          <p:nvPr/>
        </p:nvSpPr>
        <p:spPr>
          <a:xfrm>
            <a:off x="5108089" y="1525184"/>
            <a:ext cx="3686627" cy="1928733"/>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Aft>
                <a:spcPts val="400"/>
              </a:spcAft>
            </a:pPr>
            <a:r>
              <a:rPr lang="en-US" sz="2800" dirty="0">
                <a:latin typeface="FS Elliot Pro Light" panose="02000503040000020004" pitchFamily="50" charset="0"/>
              </a:rPr>
              <a:t>Supplemental Security Income (SSI)</a:t>
            </a:r>
          </a:p>
          <a:p>
            <a:pPr>
              <a:spcAft>
                <a:spcPts val="400"/>
              </a:spcAft>
            </a:pPr>
            <a:r>
              <a:rPr lang="en-US" sz="2000" dirty="0">
                <a:latin typeface="FS Elliot Pro Light" panose="02000503040000020004" pitchFamily="50" charset="0"/>
              </a:rPr>
              <a:t>Provides small monthly income to help with basic survival needs. </a:t>
            </a:r>
            <a:endParaRPr lang="en-US" sz="1800" dirty="0">
              <a:latin typeface="FS Elliot Pro Light" panose="02000503040000020004" pitchFamily="50" charset="0"/>
            </a:endParaRPr>
          </a:p>
        </p:txBody>
      </p:sp>
    </p:spTree>
    <p:extLst>
      <p:ext uri="{BB962C8B-B14F-4D97-AF65-F5344CB8AC3E}">
        <p14:creationId xmlns:p14="http://schemas.microsoft.com/office/powerpoint/2010/main" val="922778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0"/>
            <a:ext cx="9143999" cy="5143497"/>
            <a:chOff x="0" y="0"/>
            <a:chExt cx="12191999" cy="6857996"/>
          </a:xfrm>
        </p:grpSpPr>
        <p:pic>
          <p:nvPicPr>
            <p:cNvPr id="3" name="object 3"/>
            <p:cNvPicPr/>
            <p:nvPr/>
          </p:nvPicPr>
          <p:blipFill>
            <a:blip r:embed="rId3" cstate="print"/>
            <a:stretch>
              <a:fillRect/>
            </a:stretch>
          </p:blipFill>
          <p:spPr>
            <a:xfrm>
              <a:off x="267309" y="6661098"/>
              <a:ext cx="1177823" cy="138684"/>
            </a:xfrm>
            <a:prstGeom prst="rect">
              <a:avLst/>
            </a:prstGeom>
          </p:spPr>
        </p:pic>
        <p:pic>
          <p:nvPicPr>
            <p:cNvPr id="4" name="object 4"/>
            <p:cNvPicPr/>
            <p:nvPr/>
          </p:nvPicPr>
          <p:blipFill>
            <a:blip r:embed="rId4" cstate="print"/>
            <a:stretch>
              <a:fillRect/>
            </a:stretch>
          </p:blipFill>
          <p:spPr>
            <a:xfrm>
              <a:off x="0" y="0"/>
              <a:ext cx="12191999" cy="6857996"/>
            </a:xfrm>
            <a:prstGeom prst="rect">
              <a:avLst/>
            </a:prstGeom>
          </p:spPr>
        </p:pic>
      </p:grpSp>
      <p:sp>
        <p:nvSpPr>
          <p:cNvPr id="7" name="TextBox 6">
            <a:extLst>
              <a:ext uri="{FF2B5EF4-FFF2-40B4-BE49-F238E27FC236}">
                <a16:creationId xmlns:a16="http://schemas.microsoft.com/office/drawing/2014/main" id="{72CA0B0A-EC81-4FA2-82EA-7B894FCFB201}"/>
              </a:ext>
            </a:extLst>
          </p:cNvPr>
          <p:cNvSpPr txBox="1"/>
          <p:nvPr/>
        </p:nvSpPr>
        <p:spPr>
          <a:xfrm>
            <a:off x="1234440" y="1937385"/>
            <a:ext cx="6249353" cy="1323439"/>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4000" dirty="0">
                <a:solidFill>
                  <a:schemeClr val="bg1"/>
                </a:solidFill>
                <a:latin typeface="FS Elliot Pro" panose="02000503040000020004" pitchFamily="50" charset="0"/>
              </a:rPr>
              <a:t>Creating a special needs trust</a:t>
            </a:r>
          </a:p>
        </p:txBody>
      </p:sp>
      <p:pic>
        <p:nvPicPr>
          <p:cNvPr id="5" name="object 4">
            <a:extLst>
              <a:ext uri="{FF2B5EF4-FFF2-40B4-BE49-F238E27FC236}">
                <a16:creationId xmlns:a16="http://schemas.microsoft.com/office/drawing/2014/main" id="{EDE8808E-1539-0158-C785-5C070D8D5F7C}"/>
              </a:ext>
            </a:extLst>
          </p:cNvPr>
          <p:cNvPicPr/>
          <p:nvPr/>
        </p:nvPicPr>
        <p:blipFill>
          <a:blip r:embed="rId5" cstate="print"/>
          <a:stretch>
            <a:fillRect/>
          </a:stretch>
        </p:blipFill>
        <p:spPr>
          <a:xfrm>
            <a:off x="8217026" y="4807458"/>
            <a:ext cx="774954" cy="226314"/>
          </a:xfrm>
          <a:prstGeom prst="rect">
            <a:avLst/>
          </a:prstGeom>
        </p:spPr>
      </p:pic>
    </p:spTree>
    <p:extLst>
      <p:ext uri="{BB962C8B-B14F-4D97-AF65-F5344CB8AC3E}">
        <p14:creationId xmlns:p14="http://schemas.microsoft.com/office/powerpoint/2010/main" val="355264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203368" y="4809779"/>
            <a:ext cx="795427" cy="225136"/>
          </a:xfrm>
          <a:prstGeom prst="rect">
            <a:avLst/>
          </a:prstGeom>
        </p:spPr>
      </p:pic>
      <p:pic>
        <p:nvPicPr>
          <p:cNvPr id="4" name="object 4"/>
          <p:cNvPicPr/>
          <p:nvPr/>
        </p:nvPicPr>
        <p:blipFill>
          <a:blip r:embed="rId4" cstate="print"/>
          <a:stretch>
            <a:fillRect/>
          </a:stretch>
        </p:blipFill>
        <p:spPr>
          <a:xfrm>
            <a:off x="0" y="0"/>
            <a:ext cx="9144000" cy="1072134"/>
          </a:xfrm>
          <a:prstGeom prst="rect">
            <a:avLst/>
          </a:prstGeom>
        </p:spPr>
      </p:pic>
      <p:sp>
        <p:nvSpPr>
          <p:cNvPr id="33" name="TextBox 32">
            <a:extLst>
              <a:ext uri="{FF2B5EF4-FFF2-40B4-BE49-F238E27FC236}">
                <a16:creationId xmlns:a16="http://schemas.microsoft.com/office/drawing/2014/main" id="{AA3FD97C-5E2E-413F-9C14-BCE1A6AD1249}"/>
              </a:ext>
            </a:extLst>
          </p:cNvPr>
          <p:cNvSpPr txBox="1"/>
          <p:nvPr/>
        </p:nvSpPr>
        <p:spPr>
          <a:xfrm>
            <a:off x="478781" y="139157"/>
            <a:ext cx="8186437" cy="55399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chemeClr val="bg1"/>
                </a:solidFill>
                <a:latin typeface="FS Elliot Pro" panose="02000503040000020004" pitchFamily="50" charset="0"/>
              </a:rPr>
              <a:t>Special needs vs. general estate planning</a:t>
            </a:r>
          </a:p>
        </p:txBody>
      </p:sp>
      <p:sp>
        <p:nvSpPr>
          <p:cNvPr id="34" name="TextBox 33">
            <a:extLst>
              <a:ext uri="{FF2B5EF4-FFF2-40B4-BE49-F238E27FC236}">
                <a16:creationId xmlns:a16="http://schemas.microsoft.com/office/drawing/2014/main" id="{9D729A86-C7FC-4F51-AE91-1F3B74033EEE}"/>
              </a:ext>
            </a:extLst>
          </p:cNvPr>
          <p:cNvSpPr txBox="1"/>
          <p:nvPr/>
        </p:nvSpPr>
        <p:spPr>
          <a:xfrm>
            <a:off x="577120" y="1485584"/>
            <a:ext cx="3686627" cy="212365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2400" dirty="0">
                <a:solidFill>
                  <a:srgbClr val="162B48"/>
                </a:solidFill>
                <a:latin typeface="FS Elliot Pro Light" panose="02000503040000020004" pitchFamily="50" charset="0"/>
              </a:rPr>
              <a:t>Families with special needs require special planning—financially and legally. </a:t>
            </a:r>
          </a:p>
          <a:p>
            <a:pPr marL="257175" indent="-257175">
              <a:buFont typeface="Arial" panose="020B0604020202020204" pitchFamily="34" charset="0"/>
              <a:buChar char="•"/>
            </a:pPr>
            <a:endParaRPr lang="en-US" sz="1800" dirty="0">
              <a:latin typeface="FS Elliot Pro Light" panose="02000503040000020004" pitchFamily="50" charset="0"/>
            </a:endParaRPr>
          </a:p>
          <a:p>
            <a:pPr marL="257175" indent="-257175">
              <a:buFont typeface="Arial" panose="020B0604020202020204" pitchFamily="34" charset="0"/>
              <a:buChar char="•"/>
            </a:pPr>
            <a:endParaRPr lang="en-US" sz="1800" dirty="0">
              <a:latin typeface="FS Elliot Pro Light" panose="02000503040000020004" pitchFamily="50" charset="0"/>
            </a:endParaRPr>
          </a:p>
        </p:txBody>
      </p:sp>
      <p:pic>
        <p:nvPicPr>
          <p:cNvPr id="5" name="Picture 4">
            <a:extLst>
              <a:ext uri="{FF2B5EF4-FFF2-40B4-BE49-F238E27FC236}">
                <a16:creationId xmlns:a16="http://schemas.microsoft.com/office/drawing/2014/main" id="{206BFC21-DA9E-428D-97AF-E584AE8D064A}"/>
              </a:ext>
            </a:extLst>
          </p:cNvPr>
          <p:cNvPicPr>
            <a:picLocks noChangeAspect="1"/>
          </p:cNvPicPr>
          <p:nvPr/>
        </p:nvPicPr>
        <p:blipFill>
          <a:blip r:embed="rId5"/>
          <a:stretch>
            <a:fillRect/>
          </a:stretch>
        </p:blipFill>
        <p:spPr>
          <a:xfrm>
            <a:off x="4699977" y="1485584"/>
            <a:ext cx="3770838" cy="2513892"/>
          </a:xfrm>
          <a:prstGeom prst="rect">
            <a:avLst/>
          </a:prstGeom>
        </p:spPr>
      </p:pic>
    </p:spTree>
    <p:extLst>
      <p:ext uri="{BB962C8B-B14F-4D97-AF65-F5344CB8AC3E}">
        <p14:creationId xmlns:p14="http://schemas.microsoft.com/office/powerpoint/2010/main" val="3190351106"/>
      </p:ext>
    </p:extLst>
  </p:cSld>
  <p:clrMapOvr>
    <a:masterClrMapping/>
  </p:clrMapOvr>
</p:sld>
</file>

<file path=ppt/theme/theme1.xml><?xml version="1.0" encoding="utf-8"?>
<a:theme xmlns:a="http://schemas.openxmlformats.org/drawingml/2006/main" name="PFG Gradient Bknd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FG Gradient Bknd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FG Gradient Bknd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FG Gradient Bknd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PRINCIPAL TEMPLATE">
      <a:dk1>
        <a:srgbClr val="333333"/>
      </a:dk1>
      <a:lt1>
        <a:srgbClr val="FFFFFF"/>
      </a:lt1>
      <a:dk2>
        <a:srgbClr val="004C97"/>
      </a:dk2>
      <a:lt2>
        <a:srgbClr val="55FFF5"/>
      </a:lt2>
      <a:accent1>
        <a:srgbClr val="002855"/>
      </a:accent1>
      <a:accent2>
        <a:srgbClr val="0076CF"/>
      </a:accent2>
      <a:accent3>
        <a:srgbClr val="00C3D9"/>
      </a:accent3>
      <a:accent4>
        <a:srgbClr val="BDE3FC"/>
      </a:accent4>
      <a:accent5>
        <a:srgbClr val="DCF94D"/>
      </a:accent5>
      <a:accent6>
        <a:srgbClr val="FAC800"/>
      </a:accent6>
      <a:hlink>
        <a:srgbClr val="0061A0"/>
      </a:hlink>
      <a:folHlink>
        <a:srgbClr val="0091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1 xmlns="00a0abf1-db4d-40c2-9ab0-8f11fd44dbb4" xsi:nil="true"/>
    <TaxCatchAll xmlns="b321ad9c-65f3-4b5a-ad5c-8eb431ac3fd0" xsi:nil="true"/>
    <lcf76f155ced4ddcb4097134ff3c332f xmlns="5d3dbe52-9a4f-4f08-99d8-aaca30901a44">
      <Terms xmlns="http://schemas.microsoft.com/office/infopath/2007/PartnerControls"/>
    </lcf76f155ced4ddcb4097134ff3c332f>
    <checkmark xmlns="5d3dbe52-9a4f-4f08-99d8-aaca30901a44">true</checkmar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FC1B827F3C1442801D581C73294682" ma:contentTypeVersion="16" ma:contentTypeDescription="Create a new document." ma:contentTypeScope="" ma:versionID="89e33639b7461d7de5cad6238686eb5c">
  <xsd:schema xmlns:xsd="http://www.w3.org/2001/XMLSchema" xmlns:xs="http://www.w3.org/2001/XMLSchema" xmlns:p="http://schemas.microsoft.com/office/2006/metadata/properties" xmlns:ns2="5d3dbe52-9a4f-4f08-99d8-aaca30901a44" xmlns:ns3="00a0abf1-db4d-40c2-9ab0-8f11fd44dbb4" xmlns:ns4="b321ad9c-65f3-4b5a-ad5c-8eb431ac3fd0" targetNamespace="http://schemas.microsoft.com/office/2006/metadata/properties" ma:root="true" ma:fieldsID="588441a3edfae8ce2864928416871d25" ns2:_="" ns3:_="" ns4:_="">
    <xsd:import namespace="5d3dbe52-9a4f-4f08-99d8-aaca30901a44"/>
    <xsd:import namespace="00a0abf1-db4d-40c2-9ab0-8f11fd44dbb4"/>
    <xsd:import namespace="b321ad9c-65f3-4b5a-ad5c-8eb431ac3f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Notes1" minOccurs="0"/>
                <xsd:element ref="ns2:MediaLengthInSeconds" minOccurs="0"/>
                <xsd:element ref="ns2:checkmark"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dbe52-9a4f-4f08-99d8-aaca30901a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checkmark" ma:index="21" nillable="true" ma:displayName="check mark" ma:default="1" ma:format="Dropdown" ma:internalName="checkmark">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3f235f5-6c35-4060-8631-19fa73a84a8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a0abf1-db4d-40c2-9ab0-8f11fd44db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Notes1" ma:index="19" nillable="true" ma:displayName="Notes" ma:internalName="Notes1">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21ad9c-65f3-4b5a-ad5c-8eb431ac3fd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b27a41a-bde0-4c0d-b4b9-3654378b47c2}" ma:internalName="TaxCatchAll" ma:showField="CatchAllData" ma:web="00a0abf1-db4d-40c2-9ab0-8f11fd44d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E71AF9-B162-442F-93FA-5157485AB88E}">
  <ds:schemaRefs>
    <ds:schemaRef ds:uri="http://schemas.microsoft.com/sharepoint/v3/contenttype/forms"/>
  </ds:schemaRefs>
</ds:datastoreItem>
</file>

<file path=customXml/itemProps2.xml><?xml version="1.0" encoding="utf-8"?>
<ds:datastoreItem xmlns:ds="http://schemas.openxmlformats.org/officeDocument/2006/customXml" ds:itemID="{E75899AD-4F9E-4410-842F-44DB7FA28D11}">
  <ds:schemaRefs>
    <ds:schemaRef ds:uri="http://schemas.microsoft.com/office/2006/metadata/properties"/>
    <ds:schemaRef ds:uri="http://schemas.microsoft.com/office/infopath/2007/PartnerControls"/>
    <ds:schemaRef ds:uri="a6c9e0d3-ba52-4cbe-b4df-fef20753321b"/>
    <ds:schemaRef ds:uri="12f2caa3-2f6f-49a0-9f13-5b1309e13de4"/>
    <ds:schemaRef ds:uri="00a0abf1-db4d-40c2-9ab0-8f11fd44dbb4"/>
    <ds:schemaRef ds:uri="b321ad9c-65f3-4b5a-ad5c-8eb431ac3fd0"/>
  </ds:schemaRefs>
</ds:datastoreItem>
</file>

<file path=customXml/itemProps3.xml><?xml version="1.0" encoding="utf-8"?>
<ds:datastoreItem xmlns:ds="http://schemas.openxmlformats.org/officeDocument/2006/customXml" ds:itemID="{511A9FDF-2CAB-4588-B1E6-DA9E55FB47AF}"/>
</file>

<file path=docProps/app.xml><?xml version="1.0" encoding="utf-8"?>
<Properties xmlns="http://schemas.openxmlformats.org/officeDocument/2006/extended-properties" xmlns:vt="http://schemas.openxmlformats.org/officeDocument/2006/docPropsVTypes">
  <TotalTime>24722</TotalTime>
  <Words>3038</Words>
  <Application>Microsoft Office PowerPoint</Application>
  <PresentationFormat>On-screen Show (16:9)</PresentationFormat>
  <Paragraphs>239</Paragraphs>
  <Slides>25</Slides>
  <Notes>25</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25</vt:i4>
      </vt:variant>
    </vt:vector>
  </HeadingPairs>
  <TitlesOfParts>
    <vt:vector size="42" baseType="lpstr">
      <vt:lpstr>.PingFang SC Regular</vt:lpstr>
      <vt:lpstr>Arial</vt:lpstr>
      <vt:lpstr>Calibri</vt:lpstr>
      <vt:lpstr>FS Elliot Pro</vt:lpstr>
      <vt:lpstr>FS Elliot Pro Light</vt:lpstr>
      <vt:lpstr>Monaco</vt:lpstr>
      <vt:lpstr>STIXGeneral-Regular</vt:lpstr>
      <vt:lpstr>StoneSans</vt:lpstr>
      <vt:lpstr>Symbol</vt:lpstr>
      <vt:lpstr>Times</vt:lpstr>
      <vt:lpstr>Wingdings</vt:lpstr>
      <vt:lpstr>PFG Gradient Bknd  1</vt:lpstr>
      <vt:lpstr>1_PFG Gradient Bknd  1</vt:lpstr>
      <vt:lpstr>2_PFG Gradient Bknd  1</vt:lpstr>
      <vt:lpstr>3_PFG Gradient Bknd  1</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- 16x9 format</dc:title>
  <dc:creator>Steve Pattee</dc:creator>
  <cp:lastModifiedBy>Manroe, Drew</cp:lastModifiedBy>
  <cp:revision>675</cp:revision>
  <cp:lastPrinted>2021-02-17T22:10:32Z</cp:lastPrinted>
  <dcterms:created xsi:type="dcterms:W3CDTF">2016-01-11T21:19:21Z</dcterms:created>
  <dcterms:modified xsi:type="dcterms:W3CDTF">2023-04-27T18:39:39Z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0x0101004C7357CAB600E74C82A561655A3F965D</vt:lpwstr>
  </property>
  <property fmtid="{D5CDD505-2E9C-101B-9397-08002B2CF9AE}" pid="3" name="_dlc_policyId">
    <vt:lpwstr/>
  </property>
  <property fmtid="{D5CDD505-2E9C-101B-9397-08002B2CF9AE}" pid="4" name="ItemRetentionFormula">
    <vt:lpwstr/>
  </property>
  <property fmtid="{D5CDD505-2E9C-101B-9397-08002B2CF9AE}" pid="5" name="Order">
    <vt:r8>50200</vt:r8>
  </property>
  <property fmtid="{D5CDD505-2E9C-101B-9397-08002B2CF9AE}" pid="6" name="MSIP_Label_af49516a-7525-4936-8880-b1dc1e580865_Enabled">
    <vt:lpwstr>true</vt:lpwstr>
  </property>
  <property fmtid="{D5CDD505-2E9C-101B-9397-08002B2CF9AE}" pid="7" name="MSIP_Label_af49516a-7525-4936-8880-b1dc1e580865_SiteId">
    <vt:lpwstr>3bea478c-1684-4a8c-8e85-045ec54ba430</vt:lpwstr>
  </property>
  <property fmtid="{D5CDD505-2E9C-101B-9397-08002B2CF9AE}" pid="8" name="MSIP_Label_af49516a-7525-4936-8880-b1dc1e580865_Ref">
    <vt:lpwstr>https://api.informationprotection.azure.com/api/3bea478c-1684-4a8c-8e85-045ec54ba430</vt:lpwstr>
  </property>
  <property fmtid="{D5CDD505-2E9C-101B-9397-08002B2CF9AE}" pid="9" name="MSIP_Label_af49516a-7525-4936-8880-b1dc1e580865_SetBy">
    <vt:lpwstr>Hanus.Brad@principal.com</vt:lpwstr>
  </property>
  <property fmtid="{D5CDD505-2E9C-101B-9397-08002B2CF9AE}" pid="10" name="MSIP_Label_af49516a-7525-4936-8880-b1dc1e580865_SetDate">
    <vt:lpwstr>2023-02-07T14:00:05Z</vt:lpwstr>
  </property>
  <property fmtid="{D5CDD505-2E9C-101B-9397-08002B2CF9AE}" pid="11" name="MSIP_Label_af49516a-7525-4936-8880-b1dc1e580865_Name">
    <vt:lpwstr>Non-visible label</vt:lpwstr>
  </property>
  <property fmtid="{D5CDD505-2E9C-101B-9397-08002B2CF9AE}" pid="12" name="MSIP_Label_af49516a-7525-4936-8880-b1dc1e580865_Application">
    <vt:lpwstr>Microsoft Azure Information Protection</vt:lpwstr>
  </property>
  <property fmtid="{D5CDD505-2E9C-101B-9397-08002B2CF9AE}" pid="13" name="MSIP_Label_af49516a-7525-4936-8880-b1dc1e580865_Extended_MSFT_Method">
    <vt:lpwstr>Manual</vt:lpwstr>
  </property>
  <property fmtid="{D5CDD505-2E9C-101B-9397-08002B2CF9AE}" pid="14" name="MSIP_Label_af49516a-7525-4936-8880-b1dc1e580865_Parent">
    <vt:lpwstr>3b4f6feb-bc60-48e1-9a65-8f26ae8b4956</vt:lpwstr>
  </property>
  <property fmtid="{D5CDD505-2E9C-101B-9397-08002B2CF9AE}" pid="15" name="MSIP_Label_af49516a-7525-4936-8880-b1dc1e580865_Method">
    <vt:lpwstr>Privileged</vt:lpwstr>
  </property>
  <property fmtid="{D5CDD505-2E9C-101B-9397-08002B2CF9AE}" pid="16" name="MSIP_Label_af49516a-7525-4936-8880-b1dc1e580865_ContentBits">
    <vt:lpwstr>0</vt:lpwstr>
  </property>
  <property fmtid="{D5CDD505-2E9C-101B-9397-08002B2CF9AE}" pid="17" name="MediaServiceImageTags">
    <vt:lpwstr/>
  </property>
</Properties>
</file>