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1"/>
  </p:sldMasterIdLst>
  <p:notesMasterIdLst>
    <p:notesMasterId r:id="rId34"/>
  </p:notesMasterIdLst>
  <p:handoutMasterIdLst>
    <p:handoutMasterId r:id="rId35"/>
  </p:handoutMasterIdLst>
  <p:sldIdLst>
    <p:sldId id="380" r:id="rId12"/>
    <p:sldId id="422" r:id="rId13"/>
    <p:sldId id="401" r:id="rId14"/>
    <p:sldId id="423" r:id="rId15"/>
    <p:sldId id="424" r:id="rId16"/>
    <p:sldId id="393" r:id="rId17"/>
    <p:sldId id="426" r:id="rId18"/>
    <p:sldId id="427" r:id="rId19"/>
    <p:sldId id="428" r:id="rId20"/>
    <p:sldId id="429" r:id="rId21"/>
    <p:sldId id="430" r:id="rId22"/>
    <p:sldId id="431" r:id="rId23"/>
    <p:sldId id="437" r:id="rId24"/>
    <p:sldId id="432" r:id="rId25"/>
    <p:sldId id="433" r:id="rId26"/>
    <p:sldId id="434" r:id="rId27"/>
    <p:sldId id="425" r:id="rId28"/>
    <p:sldId id="435" r:id="rId29"/>
    <p:sldId id="438" r:id="rId30"/>
    <p:sldId id="409" r:id="rId31"/>
    <p:sldId id="418" r:id="rId32"/>
    <p:sldId id="436" r:id="rId33"/>
  </p:sldIdLst>
  <p:sldSz cx="12192000" cy="6858000"/>
  <p:notesSz cx="7010400" cy="9296400"/>
  <p:custDataLst>
    <p:custData r:id="rId9"/>
    <p:custData r:id="rId6"/>
    <p:custData r:id="rId7"/>
    <p:custData r:id="rId10"/>
    <p:custData r:id="rId3"/>
    <p:custData r:id="rId2"/>
    <p:custData r:id="rId5"/>
  </p:custDataLst>
  <p:defaultTextStyle>
    <a:defPPr>
      <a:defRPr lang="en-US"/>
    </a:defPPr>
    <a:lvl1pPr marL="0" algn="l" defTabSz="609493" rtl="0" eaLnBrk="1" latinLnBrk="0" hangingPunct="1">
      <a:defRPr sz="2400" kern="1200">
        <a:solidFill>
          <a:schemeClr val="tx1"/>
        </a:solidFill>
        <a:latin typeface="+mn-lt"/>
        <a:ea typeface="+mn-ea"/>
        <a:cs typeface="+mn-cs"/>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3" orient="horz" pos="984" userDrawn="1">
          <p15:clr>
            <a:srgbClr val="A4A3A4"/>
          </p15:clr>
        </p15:guide>
        <p15:guide id="4" orient="horz" pos="4081" userDrawn="1">
          <p15:clr>
            <a:srgbClr val="A4A3A4"/>
          </p15:clr>
        </p15:guide>
        <p15:guide id="7" pos="7104" userDrawn="1">
          <p15:clr>
            <a:srgbClr val="A4A3A4"/>
          </p15:clr>
        </p15:guide>
        <p15:guide id="8" pos="576"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4436872-6029-5313-4E86-CDA32937DF93}" name="Smith, Tayte  - C" initials="STC" userId="S::smith.tayte@principal.com::2f5e8a8c-6792-43f0-be3f-fb98a9866e73" providerId="AD"/>
  <p188:author id="{076039D1-E9B4-1316-2407-6660330BBEB5}" name="Burns, Brian" initials="BB" userId="S::burns.brian@principal.com::a18fe0ae-ac27-450c-9cf5-e70845f4cf44" providerId="AD"/>
  <p188:author id="{9AF212E5-5142-7ABE-D941-178EE555E983}" name="Harper, Susanna" initials="HS" userId="S::Harper.Susanna@principal.com::ca5ecdff-95dd-4c97-9453-e90a17f40d6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Dabney, Melinda" initials="DM" lastIdx="1" clrIdx="0"/>
  <p:cmAuthor id="1" name="l034297" initials="ML"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FFF5"/>
    <a:srgbClr val="0091DA"/>
    <a:srgbClr val="BDE4FC"/>
    <a:srgbClr val="000000"/>
    <a:srgbClr val="333333"/>
    <a:srgbClr val="004C97"/>
    <a:srgbClr val="002855"/>
    <a:srgbClr val="F7FAFA"/>
    <a:srgbClr val="787878"/>
    <a:srgbClr val="2E315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94" autoAdjust="0"/>
    <p:restoredTop sz="58248" autoAdjust="0"/>
  </p:normalViewPr>
  <p:slideViewPr>
    <p:cSldViewPr snapToGrid="0" snapToObjects="1">
      <p:cViewPr varScale="1">
        <p:scale>
          <a:sx n="64" d="100"/>
          <a:sy n="64" d="100"/>
        </p:scale>
        <p:origin x="1812" y="60"/>
      </p:cViewPr>
      <p:guideLst>
        <p:guide orient="horz" pos="2184"/>
        <p:guide orient="horz" pos="984"/>
        <p:guide orient="horz" pos="4081"/>
        <p:guide pos="7104"/>
        <p:guide pos="576"/>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p:scale>
          <a:sx n="100" d="100"/>
          <a:sy n="100" d="100"/>
        </p:scale>
        <p:origin x="-2400" y="1829"/>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0.xml"/><Relationship Id="rId34" Type="http://schemas.openxmlformats.org/officeDocument/2006/relationships/notesMaster" Target="notesMasters/notesMaster1.xml"/><Relationship Id="rId7" Type="http://schemas.openxmlformats.org/officeDocument/2006/relationships/customXml" Target="../customXml/item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Master" Target="slideMasters/slideMaster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commentAuthors" Target="commentAuthors.xml"/><Relationship Id="rId10" Type="http://schemas.openxmlformats.org/officeDocument/2006/relationships/customXml" Target="../customXml/item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62D071C-62DA-1E40-889A-7A352E7EEFE9}" type="datetimeFigureOut">
              <a:rPr lang="en-US" smtClean="0"/>
              <a:t>06/07/2023</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87C57509-B498-694C-BF4C-D9B59421582C}" type="slidenum">
              <a:rPr lang="en-US" smtClean="0"/>
              <a:t>‹#›</a:t>
            </a:fld>
            <a:endParaRPr lang="en-US" dirty="0"/>
          </a:p>
        </p:txBody>
      </p:sp>
    </p:spTree>
    <p:extLst>
      <p:ext uri="{BB962C8B-B14F-4D97-AF65-F5344CB8AC3E}">
        <p14:creationId xmlns:p14="http://schemas.microsoft.com/office/powerpoint/2010/main" val="35005568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E9955B8-8F57-7C4D-8105-90AE58928882}" type="datetimeFigureOut">
              <a:rPr lang="en-US" smtClean="0"/>
              <a:t>06/07/2023</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24C2B2C-38E7-6645-8EC2-7A497A515162}" type="slidenum">
              <a:rPr lang="en-US" smtClean="0"/>
              <a:t>‹#›</a:t>
            </a:fld>
            <a:endParaRPr lang="en-US" dirty="0"/>
          </a:p>
        </p:txBody>
      </p:sp>
    </p:spTree>
    <p:extLst>
      <p:ext uri="{BB962C8B-B14F-4D97-AF65-F5344CB8AC3E}">
        <p14:creationId xmlns:p14="http://schemas.microsoft.com/office/powerpoint/2010/main" val="819357472"/>
      </p:ext>
    </p:extLst>
  </p:cSld>
  <p:clrMap bg1="lt1" tx1="dk1" bg2="lt2" tx2="dk2" accent1="accent1" accent2="accent2" accent3="accent3" accent4="accent4" accent5="accent5" accent6="accent6" hlink="hlink" folHlink="folHlink"/>
  <p:hf hdr="0" ftr="0" dt="0"/>
  <p:notesStyle>
    <a:lvl1pPr marL="0" algn="l" defTabSz="609493" rtl="0" eaLnBrk="1" latinLnBrk="0" hangingPunct="1">
      <a:defRPr sz="1600" kern="1200">
        <a:solidFill>
          <a:schemeClr val="tx1"/>
        </a:solidFill>
        <a:latin typeface="+mn-lt"/>
        <a:ea typeface="+mn-ea"/>
        <a:cs typeface="+mn-cs"/>
      </a:defRPr>
    </a:lvl1pPr>
    <a:lvl2pPr marL="609493" algn="l" defTabSz="609493" rtl="0" eaLnBrk="1" latinLnBrk="0" hangingPunct="1">
      <a:defRPr sz="1600" kern="1200">
        <a:solidFill>
          <a:schemeClr val="tx1"/>
        </a:solidFill>
        <a:latin typeface="+mn-lt"/>
        <a:ea typeface="+mn-ea"/>
        <a:cs typeface="+mn-cs"/>
      </a:defRPr>
    </a:lvl2pPr>
    <a:lvl3pPr marL="1218987" algn="l" defTabSz="609493" rtl="0" eaLnBrk="1" latinLnBrk="0" hangingPunct="1">
      <a:defRPr sz="1600" kern="1200">
        <a:solidFill>
          <a:schemeClr val="tx1"/>
        </a:solidFill>
        <a:latin typeface="+mn-lt"/>
        <a:ea typeface="+mn-ea"/>
        <a:cs typeface="+mn-cs"/>
      </a:defRPr>
    </a:lvl3pPr>
    <a:lvl4pPr marL="1828480" algn="l" defTabSz="609493" rtl="0" eaLnBrk="1" latinLnBrk="0" hangingPunct="1">
      <a:defRPr sz="1600" kern="1200">
        <a:solidFill>
          <a:schemeClr val="tx1"/>
        </a:solidFill>
        <a:latin typeface="+mn-lt"/>
        <a:ea typeface="+mn-ea"/>
        <a:cs typeface="+mn-cs"/>
      </a:defRPr>
    </a:lvl4pPr>
    <a:lvl5pPr marL="2437973" algn="l" defTabSz="609493" rtl="0" eaLnBrk="1" latinLnBrk="0" hangingPunct="1">
      <a:defRPr sz="1600" kern="1200">
        <a:solidFill>
          <a:schemeClr val="tx1"/>
        </a:solidFill>
        <a:latin typeface="+mn-lt"/>
        <a:ea typeface="+mn-ea"/>
        <a:cs typeface="+mn-cs"/>
      </a:defRPr>
    </a:lvl5pPr>
    <a:lvl6pPr marL="3047467" algn="l" defTabSz="609493" rtl="0" eaLnBrk="1" latinLnBrk="0" hangingPunct="1">
      <a:defRPr sz="1600" kern="1200">
        <a:solidFill>
          <a:schemeClr val="tx1"/>
        </a:solidFill>
        <a:latin typeface="+mn-lt"/>
        <a:ea typeface="+mn-ea"/>
        <a:cs typeface="+mn-cs"/>
      </a:defRPr>
    </a:lvl6pPr>
    <a:lvl7pPr marL="3656960" algn="l" defTabSz="609493" rtl="0" eaLnBrk="1" latinLnBrk="0" hangingPunct="1">
      <a:defRPr sz="1600" kern="1200">
        <a:solidFill>
          <a:schemeClr val="tx1"/>
        </a:solidFill>
        <a:latin typeface="+mn-lt"/>
        <a:ea typeface="+mn-ea"/>
        <a:cs typeface="+mn-cs"/>
      </a:defRPr>
    </a:lvl7pPr>
    <a:lvl8pPr marL="4266453" algn="l" defTabSz="609493" rtl="0" eaLnBrk="1" latinLnBrk="0" hangingPunct="1">
      <a:defRPr sz="1600" kern="1200">
        <a:solidFill>
          <a:schemeClr val="tx1"/>
        </a:solidFill>
        <a:latin typeface="+mn-lt"/>
        <a:ea typeface="+mn-ea"/>
        <a:cs typeface="+mn-cs"/>
      </a:defRPr>
    </a:lvl8pPr>
    <a:lvl9pPr marL="4875947" algn="l" defTabSz="609493"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latin typeface="FS Elliot Pro"/>
              <a:cs typeface="FS Elliot Pro"/>
            </a:endParaRPr>
          </a:p>
        </p:txBody>
      </p:sp>
      <p:sp>
        <p:nvSpPr>
          <p:cNvPr id="4" name="Slide Number Placeholder 3"/>
          <p:cNvSpPr>
            <a:spLocks noGrp="1"/>
          </p:cNvSpPr>
          <p:nvPr>
            <p:ph type="sldNum" sz="quarter" idx="10"/>
          </p:nvPr>
        </p:nvSpPr>
        <p:spPr/>
        <p:txBody>
          <a:bodyPr/>
          <a:lstStyle/>
          <a:p>
            <a:fld id="{E24C2B2C-38E7-6645-8EC2-7A497A515162}" type="slidenum">
              <a:rPr lang="en-US" smtClean="0"/>
              <a:t>0</a:t>
            </a:fld>
            <a:endParaRPr lang="en-US" dirty="0"/>
          </a:p>
        </p:txBody>
      </p:sp>
    </p:spTree>
    <p:extLst>
      <p:ext uri="{BB962C8B-B14F-4D97-AF65-F5344CB8AC3E}">
        <p14:creationId xmlns:p14="http://schemas.microsoft.com/office/powerpoint/2010/main" val="3565842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hangingPunct="1"/>
            <a:r>
              <a:rPr lang="en-US" b="0" dirty="0">
                <a:latin typeface="Times New Roman" charset="0"/>
                <a:ea typeface="ヒラギノ角ゴ Pro W3" charset="0"/>
                <a:cs typeface="Times New Roman" charset="0"/>
              </a:rPr>
              <a:t>Another important document is a living will. It’s also known as a health care directive or an advance directive.</a:t>
            </a:r>
          </a:p>
          <a:p>
            <a:pPr eaLnBrk="1" hangingPunct="1"/>
            <a:endParaRPr lang="en-US" b="0" dirty="0">
              <a:latin typeface="Times New Roman" charset="0"/>
              <a:ea typeface="ヒラギノ角ゴ Pro W3" charset="0"/>
              <a:cs typeface="Times New Roman" charset="0"/>
            </a:endParaRPr>
          </a:p>
          <a:p>
            <a:pPr eaLnBrk="1" hangingPunct="1"/>
            <a:r>
              <a:rPr lang="en-US" b="0" dirty="0">
                <a:latin typeface="Times New Roman" charset="0"/>
                <a:ea typeface="ヒラギノ角ゴ Pro W3" charset="0"/>
                <a:cs typeface="Times New Roman" charset="0"/>
              </a:rPr>
              <a:t>It lets you state your end-of-life wishes for medical care, and it takes the decision-making burden off your loved ones.</a:t>
            </a:r>
          </a:p>
          <a:p>
            <a:pPr eaLnBrk="1" hangingPunct="1"/>
            <a:endParaRPr lang="en-US" b="0" dirty="0">
              <a:latin typeface="Times New Roman" charset="0"/>
              <a:ea typeface="ヒラギノ角ゴ Pro W3" charset="0"/>
              <a:cs typeface="Times New Roman" charset="0"/>
            </a:endParaRPr>
          </a:p>
        </p:txBody>
      </p:sp>
      <p:sp>
        <p:nvSpPr>
          <p:cNvPr id="4" name="Slide Number Placeholder 3"/>
          <p:cNvSpPr>
            <a:spLocks noGrp="1"/>
          </p:cNvSpPr>
          <p:nvPr>
            <p:ph type="sldNum" sz="quarter" idx="10"/>
          </p:nvPr>
        </p:nvSpPr>
        <p:spPr/>
        <p:txBody>
          <a:bodyPr/>
          <a:lstStyle/>
          <a:p>
            <a:fld id="{E24C2B2C-38E7-6645-8EC2-7A497A515162}" type="slidenum">
              <a:rPr lang="en-US" smtClean="0"/>
              <a:t>9</a:t>
            </a:fld>
            <a:endParaRPr lang="en-US" dirty="0"/>
          </a:p>
        </p:txBody>
      </p:sp>
    </p:spTree>
    <p:extLst>
      <p:ext uri="{BB962C8B-B14F-4D97-AF65-F5344CB8AC3E}">
        <p14:creationId xmlns:p14="http://schemas.microsoft.com/office/powerpoint/2010/main" val="3457370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hangingPunct="1"/>
            <a:r>
              <a:rPr lang="en-US" b="0" dirty="0">
                <a:latin typeface="Times New Roman" charset="0"/>
                <a:ea typeface="ヒラギノ角ゴ Pro W3" charset="0"/>
                <a:cs typeface="Times New Roman" charset="0"/>
              </a:rPr>
              <a:t>It’s important to review your designated </a:t>
            </a:r>
            <a:r>
              <a:rPr lang="en-US" b="0" baseline="0" dirty="0">
                <a:latin typeface="Times New Roman" charset="0"/>
                <a:ea typeface="ヒラギノ角ゴ Pro W3" charset="0"/>
                <a:cs typeface="Times New Roman" charset="0"/>
              </a:rPr>
              <a:t>b</a:t>
            </a:r>
            <a:r>
              <a:rPr lang="en-US" b="0" dirty="0">
                <a:latin typeface="Times New Roman" charset="0"/>
                <a:ea typeface="ヒラギノ角ゴ Pro W3" charset="0"/>
                <a:cs typeface="Times New Roman" charset="0"/>
              </a:rPr>
              <a:t>eneficiaries to</a:t>
            </a:r>
            <a:r>
              <a:rPr lang="en-US" b="0" baseline="0" dirty="0">
                <a:latin typeface="Times New Roman" charset="0"/>
                <a:ea typeface="ヒラギノ角ゴ Pro W3" charset="0"/>
                <a:cs typeface="Times New Roman" charset="0"/>
              </a:rPr>
              <a:t> </a:t>
            </a:r>
            <a:r>
              <a:rPr lang="en-US" b="0" dirty="0">
                <a:latin typeface="Times New Roman" charset="0"/>
                <a:ea typeface="ヒラギノ角ゴ Pro W3" charset="0"/>
                <a:cs typeface="Times New Roman" charset="0"/>
              </a:rPr>
              <a:t>help keep control over your assets. Review</a:t>
            </a:r>
            <a:r>
              <a:rPr lang="en-US" b="0" baseline="0" dirty="0">
                <a:latin typeface="Times New Roman" charset="0"/>
                <a:ea typeface="ヒラギノ角ゴ Pro W3" charset="0"/>
                <a:cs typeface="Times New Roman" charset="0"/>
              </a:rPr>
              <a:t> your beneficiaries to:</a:t>
            </a:r>
            <a:endParaRPr lang="en-US" b="0" dirty="0">
              <a:latin typeface="Times New Roman" charset="0"/>
              <a:ea typeface="ヒラギノ角ゴ Pro W3" charset="0"/>
              <a:cs typeface="Times New Roman" charset="0"/>
            </a:endParaRPr>
          </a:p>
          <a:p>
            <a:pPr eaLnBrk="1" hangingPunct="1"/>
            <a:endParaRPr lang="en-US" b="0" dirty="0">
              <a:latin typeface="Times New Roman" charset="0"/>
              <a:ea typeface="ヒラギノ角ゴ Pro W3" charset="0"/>
              <a:cs typeface="Times New Roman" charset="0"/>
            </a:endParaRPr>
          </a:p>
          <a:p>
            <a:pPr marL="174708" indent="-174708">
              <a:buFont typeface="Arial" panose="020B0604020202020204" pitchFamily="34" charset="0"/>
              <a:buChar char="•"/>
            </a:pPr>
            <a:r>
              <a:rPr lang="en-US" b="0" dirty="0">
                <a:latin typeface="Times New Roman" charset="0"/>
                <a:ea typeface="ヒラギノ角ゴ Pro W3" charset="0"/>
                <a:cs typeface="Times New Roman" charset="0"/>
              </a:rPr>
              <a:t>Life insurance,</a:t>
            </a:r>
          </a:p>
          <a:p>
            <a:pPr marL="174708" indent="-174708">
              <a:buFont typeface="Arial" panose="020B0604020202020204" pitchFamily="34" charset="0"/>
              <a:buChar char="•"/>
            </a:pPr>
            <a:r>
              <a:rPr lang="en-US" b="0" dirty="0">
                <a:latin typeface="Times New Roman" charset="0"/>
                <a:ea typeface="ヒラギノ角ゴ Pro W3" charset="0"/>
                <a:cs typeface="Times New Roman" charset="0"/>
              </a:rPr>
              <a:t>IRAs/401(k)s and other retirement plans,</a:t>
            </a:r>
          </a:p>
          <a:p>
            <a:pPr marL="174708" indent="-174708">
              <a:buFont typeface="Arial" panose="020B0604020202020204" pitchFamily="34" charset="0"/>
              <a:buChar char="•"/>
            </a:pPr>
            <a:r>
              <a:rPr lang="en-US" b="0" dirty="0">
                <a:latin typeface="Times New Roman" charset="0"/>
                <a:ea typeface="ヒラギノ角ゴ Pro W3" charset="0"/>
                <a:cs typeface="Times New Roman" charset="0"/>
              </a:rPr>
              <a:t>Investment accounts, and</a:t>
            </a:r>
          </a:p>
          <a:p>
            <a:pPr marL="174708" indent="-174708">
              <a:buFont typeface="Arial" panose="020B0604020202020204" pitchFamily="34" charset="0"/>
              <a:buChar char="•"/>
            </a:pPr>
            <a:r>
              <a:rPr lang="en-US" b="0" dirty="0">
                <a:latin typeface="Times New Roman" charset="0"/>
                <a:ea typeface="ヒラギノ角ゴ Pro W3" charset="0"/>
                <a:cs typeface="Times New Roman" charset="0"/>
              </a:rPr>
              <a:t>Other accounts you may have</a:t>
            </a:r>
          </a:p>
          <a:p>
            <a:pPr lvl="0" eaLnBrk="1" hangingPunct="1"/>
            <a:endParaRPr lang="en-US" b="0" dirty="0">
              <a:latin typeface="Times New Roman" charset="0"/>
              <a:ea typeface="ヒラギノ角ゴ Pro W3" charset="0"/>
              <a:cs typeface="Times New Roman" charset="0"/>
            </a:endParaRPr>
          </a:p>
          <a:p>
            <a:pPr lvl="0" eaLnBrk="1" hangingPunct="1"/>
            <a:r>
              <a:rPr lang="en-US" b="0" dirty="0">
                <a:latin typeface="Times New Roman" charset="0"/>
                <a:ea typeface="ヒラギノ角ゴ Pro W3" charset="0"/>
                <a:cs typeface="Times New Roman" charset="0"/>
              </a:rPr>
              <a:t>To</a:t>
            </a:r>
            <a:r>
              <a:rPr lang="en-US" b="0" baseline="0" dirty="0">
                <a:latin typeface="Times New Roman" charset="0"/>
                <a:ea typeface="ヒラギノ角ゴ Pro W3" charset="0"/>
                <a:cs typeface="Times New Roman" charset="0"/>
              </a:rPr>
              <a:t> make sure they’re distributed according to your wishes.</a:t>
            </a:r>
          </a:p>
          <a:p>
            <a:pPr lvl="0" eaLnBrk="1" hangingPunct="1"/>
            <a:endParaRPr lang="en-US" b="0" baseline="0" dirty="0">
              <a:latin typeface="Times New Roman" charset="0"/>
              <a:ea typeface="ヒラギノ角ゴ Pro W3" charset="0"/>
              <a:cs typeface="Times New Roman" charset="0"/>
            </a:endParaRPr>
          </a:p>
          <a:p>
            <a:pPr lvl="0" eaLnBrk="1" hangingPunct="1"/>
            <a:r>
              <a:rPr lang="en-US" b="0" dirty="0"/>
              <a:t>One of the values of designating beneficiaries is that the beneficiary doesn’t have to wait for probate court to receive distribution of the assets. If you have a minor child listed as a beneficiary, it is a good idea to name a custodian to oversee the payout of benefits.  If you do not designate a custodian for the minor beneficiary, the financial institution releasing the benefits will still have to wait for probate court to determine who will serve as custodian on behalf of the minor.  Keep in mind this court appointed custodian may not be who you would have chosen.  </a:t>
            </a:r>
            <a:r>
              <a:rPr lang="en-US" b="0" baseline="0" dirty="0">
                <a:latin typeface="Times New Roman" charset="0"/>
                <a:ea typeface="ヒラギノ角ゴ Pro W3" charset="0"/>
                <a:cs typeface="Times New Roman" charset="0"/>
              </a:rPr>
              <a:t>   </a:t>
            </a:r>
          </a:p>
          <a:p>
            <a:pPr lvl="0" eaLnBrk="1" hangingPunct="1"/>
            <a:endParaRPr lang="en-US" b="0" baseline="0" dirty="0">
              <a:latin typeface="Times New Roman" charset="0"/>
              <a:ea typeface="ヒラギノ角ゴ Pro W3" charset="0"/>
              <a:cs typeface="Times New Roman" charset="0"/>
            </a:endParaRPr>
          </a:p>
          <a:p>
            <a:pPr lvl="0" eaLnBrk="1" hangingPunct="1"/>
            <a:endParaRPr lang="en-US" b="0" baseline="0" dirty="0">
              <a:latin typeface="Times New Roman" charset="0"/>
              <a:ea typeface="ヒラギノ角ゴ Pro W3" charset="0"/>
              <a:cs typeface="Times New Roman" charset="0"/>
            </a:endParaRPr>
          </a:p>
          <a:p>
            <a:pPr lvl="0" eaLnBrk="1" hangingPunct="1"/>
            <a:endParaRPr lang="en-US" b="0" baseline="0" dirty="0">
              <a:latin typeface="Times New Roman" charset="0"/>
              <a:ea typeface="ヒラギノ角ゴ Pro W3" charset="0"/>
              <a:cs typeface="Times New Roman" charset="0"/>
            </a:endParaRPr>
          </a:p>
          <a:p>
            <a:pPr eaLnBrk="1" hangingPunct="1"/>
            <a:endParaRPr lang="en-US" b="0" dirty="0">
              <a:latin typeface="Times New Roman" charset="0"/>
              <a:ea typeface="ヒラギノ角ゴ Pro W3" charset="0"/>
              <a:cs typeface="Times New Roman" charset="0"/>
            </a:endParaRPr>
          </a:p>
        </p:txBody>
      </p:sp>
      <p:sp>
        <p:nvSpPr>
          <p:cNvPr id="4" name="Slide Number Placeholder 3"/>
          <p:cNvSpPr>
            <a:spLocks noGrp="1"/>
          </p:cNvSpPr>
          <p:nvPr>
            <p:ph type="sldNum" sz="quarter" idx="10"/>
          </p:nvPr>
        </p:nvSpPr>
        <p:spPr/>
        <p:txBody>
          <a:bodyPr/>
          <a:lstStyle/>
          <a:p>
            <a:fld id="{E24C2B2C-38E7-6645-8EC2-7A497A515162}" type="slidenum">
              <a:rPr lang="en-US" smtClean="0"/>
              <a:t>10</a:t>
            </a:fld>
            <a:endParaRPr lang="en-US" dirty="0"/>
          </a:p>
        </p:txBody>
      </p:sp>
    </p:spTree>
    <p:extLst>
      <p:ext uri="{BB962C8B-B14F-4D97-AF65-F5344CB8AC3E}">
        <p14:creationId xmlns:p14="http://schemas.microsoft.com/office/powerpoint/2010/main" val="3457370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hangingPunct="1"/>
            <a:r>
              <a:rPr lang="en-US" b="1" dirty="0">
                <a:latin typeface="Times New Roman" charset="0"/>
                <a:ea typeface="ヒラギノ角ゴ Pro W3" charset="0"/>
                <a:cs typeface="Times New Roman" charset="0"/>
              </a:rPr>
              <a:t>Set up trusts for beneficiaries when advisable. </a:t>
            </a:r>
            <a:r>
              <a:rPr lang="en-US" dirty="0">
                <a:latin typeface="Times New Roman" charset="0"/>
                <a:ea typeface="ヒラギノ角ゴ Pro W3" charset="0"/>
                <a:cs typeface="Times New Roman" charset="0"/>
              </a:rPr>
              <a:t>A trust lets you spell out how heirs can receive an inheritance and at what age they receive it. You can also appoint a trustee to make those decisions for you after you die, guided by your written wishes.</a:t>
            </a:r>
          </a:p>
          <a:p>
            <a:pPr eaLnBrk="1" hangingPunct="1"/>
            <a:endParaRPr lang="en-US" dirty="0">
              <a:latin typeface="Times New Roman" charset="0"/>
              <a:ea typeface="ヒラギノ角ゴ Pro W3" charset="0"/>
              <a:cs typeface="Times New Roman" charset="0"/>
            </a:endParaRPr>
          </a:p>
          <a:p>
            <a:pPr eaLnBrk="1" hangingPunct="1"/>
            <a:endParaRPr lang="en-US" dirty="0">
              <a:latin typeface="Times New Roman" charset="0"/>
              <a:ea typeface="ヒラギノ角ゴ Pro W3" charset="0"/>
              <a:cs typeface="Times New Roman" charset="0"/>
            </a:endParaRPr>
          </a:p>
          <a:p>
            <a:pPr eaLnBrk="1" hangingPunct="1"/>
            <a:endParaRPr lang="en-US" dirty="0">
              <a:latin typeface="Times New Roman" charset="0"/>
              <a:ea typeface="ヒラギノ角ゴ Pro W3" charset="0"/>
              <a:cs typeface="Times New Roman" charset="0"/>
            </a:endParaRPr>
          </a:p>
          <a:p>
            <a:pPr eaLnBrk="1" hangingPunct="1"/>
            <a:r>
              <a:rPr lang="en-US" b="0" dirty="0">
                <a:latin typeface="Times New Roman" charset="0"/>
                <a:ea typeface="ヒラギノ角ゴ Pro W3" charset="0"/>
                <a:cs typeface="Times New Roman" charset="0"/>
              </a:rPr>
              <a:t>If you have more questions about trusts, I encourage you to visit the Learning Center on the ARAG website, which has quite a bit of information.  If you need specific information, it is a good idea to contact a trust attorney. Your local bar association may be able to make a recommendation.</a:t>
            </a:r>
          </a:p>
          <a:p>
            <a:pPr eaLnBrk="1" hangingPunct="1"/>
            <a:endParaRPr lang="en-US" dirty="0">
              <a:latin typeface="Times New Roman" charset="0"/>
              <a:ea typeface="ヒラギノ角ゴ Pro W3" charset="0"/>
              <a:cs typeface="Times New Roman" charset="0"/>
            </a:endParaRPr>
          </a:p>
        </p:txBody>
      </p:sp>
      <p:sp>
        <p:nvSpPr>
          <p:cNvPr id="4" name="Slide Number Placeholder 3"/>
          <p:cNvSpPr>
            <a:spLocks noGrp="1"/>
          </p:cNvSpPr>
          <p:nvPr>
            <p:ph type="sldNum" sz="quarter" idx="10"/>
          </p:nvPr>
        </p:nvSpPr>
        <p:spPr/>
        <p:txBody>
          <a:bodyPr/>
          <a:lstStyle/>
          <a:p>
            <a:fld id="{E24C2B2C-38E7-6645-8EC2-7A497A515162}" type="slidenum">
              <a:rPr lang="en-US" smtClean="0"/>
              <a:t>11</a:t>
            </a:fld>
            <a:endParaRPr lang="en-US" dirty="0"/>
          </a:p>
        </p:txBody>
      </p:sp>
    </p:spTree>
    <p:extLst>
      <p:ext uri="{BB962C8B-B14F-4D97-AF65-F5344CB8AC3E}">
        <p14:creationId xmlns:p14="http://schemas.microsoft.com/office/powerpoint/2010/main" val="3457370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hangingPunct="1"/>
            <a:r>
              <a:rPr lang="en-US" dirty="0">
                <a:latin typeface="Times New Roman" charset="0"/>
                <a:ea typeface="ヒラギノ角ゴ Pro W3" charset="0"/>
                <a:cs typeface="Times New Roman" charset="0"/>
              </a:rPr>
              <a:t>Reviewing your ownership</a:t>
            </a:r>
            <a:r>
              <a:rPr lang="en-US" baseline="0" dirty="0">
                <a:latin typeface="Times New Roman" charset="0"/>
                <a:ea typeface="ヒラギノ角ゴ Pro W3" charset="0"/>
                <a:cs typeface="Times New Roman" charset="0"/>
              </a:rPr>
              <a:t> designations is also</a:t>
            </a:r>
            <a:r>
              <a:rPr lang="en-US" dirty="0">
                <a:latin typeface="Times New Roman" charset="0"/>
                <a:ea typeface="ヒラギノ角ゴ Pro W3" charset="0"/>
                <a:cs typeface="Times New Roman" charset="0"/>
              </a:rPr>
              <a:t> something you can do on your own. It’s pretty simple and yet it’s one of the most-overlooked parts of estate planning.</a:t>
            </a:r>
          </a:p>
          <a:p>
            <a:pPr eaLnBrk="1" hangingPunct="1"/>
            <a:endParaRPr lang="en-US" dirty="0">
              <a:latin typeface="Times New Roman" charset="0"/>
              <a:ea typeface="ヒラギノ角ゴ Pro W3" charset="0"/>
              <a:cs typeface="Times New Roman" charset="0"/>
            </a:endParaRPr>
          </a:p>
          <a:p>
            <a:pPr eaLnBrk="1" hangingPunct="1"/>
            <a:r>
              <a:rPr lang="en-US" dirty="0">
                <a:latin typeface="Times New Roman" charset="0"/>
                <a:ea typeface="ヒラギノ角ゴ Pro W3" charset="0"/>
                <a:cs typeface="Times New Roman" charset="0"/>
              </a:rPr>
              <a:t>It’s important to review your designations for:</a:t>
            </a:r>
          </a:p>
          <a:p>
            <a:pPr eaLnBrk="1" hangingPunct="1"/>
            <a:r>
              <a:rPr lang="en-US" dirty="0">
                <a:latin typeface="Times New Roman" charset="0"/>
                <a:ea typeface="ヒラギノ角ゴ Pro W3" charset="0"/>
                <a:cs typeface="Times New Roman" charset="0"/>
              </a:rPr>
              <a:t>Control over wills/trusts</a:t>
            </a:r>
          </a:p>
          <a:p>
            <a:pPr eaLnBrk="1" hangingPunct="1"/>
            <a:r>
              <a:rPr lang="en-US" dirty="0">
                <a:latin typeface="Times New Roman" charset="0"/>
                <a:ea typeface="ヒラギノ角ゴ Pro W3" charset="0"/>
                <a:cs typeface="Times New Roman" charset="0"/>
              </a:rPr>
              <a:t>Ownership of:</a:t>
            </a:r>
          </a:p>
          <a:p>
            <a:pPr lvl="1" eaLnBrk="1" hangingPunct="1"/>
            <a:r>
              <a:rPr lang="en-US" dirty="0">
                <a:latin typeface="Times New Roman" charset="0"/>
                <a:ea typeface="ヒラギノ角ゴ Pro W3" charset="0"/>
                <a:cs typeface="Times New Roman" charset="0"/>
              </a:rPr>
              <a:t>Bank accounts</a:t>
            </a:r>
          </a:p>
          <a:p>
            <a:pPr lvl="1" eaLnBrk="1" hangingPunct="1"/>
            <a:r>
              <a:rPr lang="en-US" dirty="0">
                <a:latin typeface="Times New Roman" charset="0"/>
                <a:ea typeface="ヒラギノ角ゴ Pro W3" charset="0"/>
                <a:cs typeface="Times New Roman" charset="0"/>
              </a:rPr>
              <a:t>Safe deposit box(</a:t>
            </a:r>
            <a:r>
              <a:rPr lang="en-US" dirty="0" err="1">
                <a:latin typeface="Times New Roman" charset="0"/>
                <a:ea typeface="ヒラギノ角ゴ Pro W3" charset="0"/>
                <a:cs typeface="Times New Roman" charset="0"/>
              </a:rPr>
              <a:t>es</a:t>
            </a:r>
            <a:r>
              <a:rPr lang="en-US" dirty="0">
                <a:latin typeface="Times New Roman" charset="0"/>
                <a:ea typeface="ヒラギノ角ゴ Pro W3" charset="0"/>
                <a:cs typeface="Times New Roman" charset="0"/>
              </a:rPr>
              <a:t>)</a:t>
            </a:r>
          </a:p>
          <a:p>
            <a:pPr lvl="1" eaLnBrk="1" hangingPunct="1"/>
            <a:r>
              <a:rPr lang="en-US" dirty="0">
                <a:latin typeface="Times New Roman" charset="0"/>
                <a:ea typeface="ヒラギノ角ゴ Pro W3" charset="0"/>
                <a:cs typeface="Times New Roman" charset="0"/>
              </a:rPr>
              <a:t>Real estate</a:t>
            </a:r>
          </a:p>
          <a:p>
            <a:pPr lvl="1" eaLnBrk="1" hangingPunct="1"/>
            <a:r>
              <a:rPr lang="en-US" dirty="0">
                <a:latin typeface="Times New Roman" charset="0"/>
                <a:ea typeface="ヒラギノ角ゴ Pro W3" charset="0"/>
                <a:cs typeface="Times New Roman" charset="0"/>
              </a:rPr>
              <a:t>Vehicles</a:t>
            </a:r>
          </a:p>
          <a:p>
            <a:pPr eaLnBrk="1" hangingPunct="1"/>
            <a:endParaRPr lang="en-US" dirty="0">
              <a:latin typeface="Times New Roman" charset="0"/>
              <a:ea typeface="ヒラギノ角ゴ Pro W3" charset="0"/>
              <a:cs typeface="Times New Roman" charset="0"/>
            </a:endParaRPr>
          </a:p>
        </p:txBody>
      </p:sp>
      <p:sp>
        <p:nvSpPr>
          <p:cNvPr id="4" name="Slide Number Placeholder 3"/>
          <p:cNvSpPr>
            <a:spLocks noGrp="1"/>
          </p:cNvSpPr>
          <p:nvPr>
            <p:ph type="sldNum" sz="quarter" idx="10"/>
          </p:nvPr>
        </p:nvSpPr>
        <p:spPr/>
        <p:txBody>
          <a:bodyPr/>
          <a:lstStyle/>
          <a:p>
            <a:fld id="{E24C2B2C-38E7-6645-8EC2-7A497A515162}"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3457370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hangingPunct="1"/>
            <a:r>
              <a:rPr lang="en-US" dirty="0">
                <a:latin typeface="Times New Roman" charset="0"/>
                <a:ea typeface="ヒラギノ角ゴ Pro W3" charset="0"/>
                <a:cs typeface="Times New Roman" charset="0"/>
              </a:rPr>
              <a:t>Why wait? You can see your heirs enjoy their inheritance by passing along some of your assets now. You can give up to $17,000 to as many people as you wish, without either party having to pay a tax or file gift tax returns. Couples can give $17,000 each, or a total of $34,000 for both.</a:t>
            </a:r>
          </a:p>
          <a:p>
            <a:pPr eaLnBrk="1" hangingPunct="1"/>
            <a:endParaRPr lang="en-US" dirty="0">
              <a:latin typeface="Times New Roman" charset="0"/>
              <a:ea typeface="ヒラギノ角ゴ Pro W3" charset="0"/>
              <a:cs typeface="Times New Roman" charset="0"/>
            </a:endParaRPr>
          </a:p>
        </p:txBody>
      </p:sp>
      <p:sp>
        <p:nvSpPr>
          <p:cNvPr id="4" name="Slide Number Placeholder 3"/>
          <p:cNvSpPr>
            <a:spLocks noGrp="1"/>
          </p:cNvSpPr>
          <p:nvPr>
            <p:ph type="sldNum" sz="quarter" idx="10"/>
          </p:nvPr>
        </p:nvSpPr>
        <p:spPr/>
        <p:txBody>
          <a:bodyPr/>
          <a:lstStyle/>
          <a:p>
            <a:fld id="{E24C2B2C-38E7-6645-8EC2-7A497A515162}" type="slidenum">
              <a:rPr lang="en-US" smtClean="0"/>
              <a:t>13</a:t>
            </a:fld>
            <a:endParaRPr lang="en-US" dirty="0"/>
          </a:p>
        </p:txBody>
      </p:sp>
    </p:spTree>
    <p:extLst>
      <p:ext uri="{BB962C8B-B14F-4D97-AF65-F5344CB8AC3E}">
        <p14:creationId xmlns:p14="http://schemas.microsoft.com/office/powerpoint/2010/main" val="3457370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hangingPunct="1"/>
            <a:r>
              <a:rPr lang="en-US" b="0" dirty="0">
                <a:latin typeface="Times New Roman" charset="0"/>
                <a:ea typeface="ヒラギノ角ゴ Pro W3" charset="0"/>
                <a:cs typeface="Times New Roman" charset="0"/>
              </a:rPr>
              <a:t>Life changes, and it’s really important to keep your plan up-to-date. </a:t>
            </a:r>
          </a:p>
          <a:p>
            <a:pPr eaLnBrk="1" hangingPunct="1"/>
            <a:endParaRPr lang="en-US" b="0" dirty="0">
              <a:latin typeface="Times New Roman" charset="0"/>
              <a:ea typeface="ヒラギノ角ゴ Pro W3" charset="0"/>
              <a:cs typeface="Times New Roman" charset="0"/>
            </a:endParaRPr>
          </a:p>
          <a:p>
            <a:pPr eaLnBrk="1" hangingPunct="1"/>
            <a:r>
              <a:rPr lang="en-US" b="0" dirty="0">
                <a:latin typeface="Times New Roman" charset="0"/>
                <a:ea typeface="ヒラギノ角ゴ Pro W3" charset="0"/>
                <a:cs typeface="Times New Roman" charset="0"/>
              </a:rPr>
              <a:t>Put a reminder on your calendar to go over your estate plan once a year. Marriage, divorce, children, grandchildren, or another big life change – or even a change in tax laws – can all be reasons to adjust your plan. </a:t>
            </a:r>
          </a:p>
          <a:p>
            <a:pPr eaLnBrk="1" hangingPunct="1"/>
            <a:endParaRPr lang="en-US" sz="1000" b="0" dirty="0">
              <a:latin typeface="Times New Roman" charset="0"/>
              <a:ea typeface="ヒラギノ角ゴ Pro W3" charset="0"/>
              <a:cs typeface="Times New Roman" charset="0"/>
            </a:endParaRPr>
          </a:p>
          <a:p>
            <a:pPr eaLnBrk="1" hangingPunct="1"/>
            <a:endParaRPr lang="en-US" sz="1000" b="0" dirty="0">
              <a:latin typeface="Times New Roman" charset="0"/>
              <a:ea typeface="ヒラギノ角ゴ Pro W3" charset="0"/>
              <a:cs typeface="Times New Roman" charset="0"/>
            </a:endParaRPr>
          </a:p>
          <a:p>
            <a:pPr eaLnBrk="1" hangingPunct="1"/>
            <a:endParaRPr lang="en-US" sz="1000" b="0" dirty="0">
              <a:latin typeface="Times New Roman" charset="0"/>
              <a:ea typeface="ヒラギノ角ゴ Pro W3" charset="0"/>
              <a:cs typeface="Times New Roman" charset="0"/>
            </a:endParaRPr>
          </a:p>
          <a:p>
            <a:pPr eaLnBrk="1" hangingPunct="1"/>
            <a:endParaRPr lang="en-US" sz="1000" b="0" dirty="0">
              <a:latin typeface="Times New Roman" charset="0"/>
              <a:ea typeface="ヒラギノ角ゴ Pro W3" charset="0"/>
              <a:cs typeface="Times New Roman" charset="0"/>
            </a:endParaRPr>
          </a:p>
          <a:p>
            <a:pPr eaLnBrk="1" hangingPunct="1"/>
            <a:endParaRPr lang="en-US" sz="1000" b="0" dirty="0">
              <a:latin typeface="Times New Roman" charset="0"/>
              <a:ea typeface="ヒラギノ角ゴ Pro W3" charset="0"/>
              <a:cs typeface="Times New Roman" charset="0"/>
            </a:endParaRPr>
          </a:p>
        </p:txBody>
      </p:sp>
      <p:sp>
        <p:nvSpPr>
          <p:cNvPr id="4" name="Slide Number Placeholder 3"/>
          <p:cNvSpPr>
            <a:spLocks noGrp="1"/>
          </p:cNvSpPr>
          <p:nvPr>
            <p:ph type="sldNum" sz="quarter" idx="10"/>
          </p:nvPr>
        </p:nvSpPr>
        <p:spPr/>
        <p:txBody>
          <a:bodyPr/>
          <a:lstStyle/>
          <a:p>
            <a:fld id="{E24C2B2C-38E7-6645-8EC2-7A497A515162}" type="slidenum">
              <a:rPr lang="en-US" smtClean="0"/>
              <a:t>14</a:t>
            </a:fld>
            <a:endParaRPr lang="en-US" dirty="0"/>
          </a:p>
        </p:txBody>
      </p:sp>
    </p:spTree>
    <p:extLst>
      <p:ext uri="{BB962C8B-B14F-4D97-AF65-F5344CB8AC3E}">
        <p14:creationId xmlns:p14="http://schemas.microsoft.com/office/powerpoint/2010/main" val="3457370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hangingPunct="1"/>
            <a:r>
              <a:rPr lang="en-US" b="0" dirty="0">
                <a:latin typeface="Times New Roman" charset="0"/>
                <a:ea typeface="ヒラギノ角ゴ Pro W3" charset="0"/>
                <a:cs typeface="Times New Roman" charset="0"/>
              </a:rPr>
              <a:t>Stay organized. Keep your estate planning documents in a safe deposit box, or another secure spot.</a:t>
            </a:r>
          </a:p>
          <a:p>
            <a:pPr eaLnBrk="1" hangingPunct="1"/>
            <a:endParaRPr lang="en-US" b="0" dirty="0">
              <a:latin typeface="Times New Roman" charset="0"/>
              <a:ea typeface="ヒラギノ角ゴ Pro W3" charset="0"/>
              <a:cs typeface="Times New Roman" charset="0"/>
            </a:endParaRPr>
          </a:p>
          <a:p>
            <a:pPr eaLnBrk="1" hangingPunct="1"/>
            <a:r>
              <a:rPr lang="en-US" b="0" dirty="0">
                <a:latin typeface="Times New Roman" charset="0"/>
                <a:ea typeface="ヒラギノ角ゴ Pro W3" charset="0"/>
                <a:cs typeface="Times New Roman" charset="0"/>
              </a:rPr>
              <a:t>And make sure your executor or heir has the authorization to open the box and knows where to find the key. Otherwise, once a lockbox owner dies, the lock box can’t be opened without following certain formalities based on state law.  Take the time to speak to your bank representative about what is needed.</a:t>
            </a:r>
          </a:p>
        </p:txBody>
      </p:sp>
      <p:sp>
        <p:nvSpPr>
          <p:cNvPr id="4" name="Slide Number Placeholder 3"/>
          <p:cNvSpPr>
            <a:spLocks noGrp="1"/>
          </p:cNvSpPr>
          <p:nvPr>
            <p:ph type="sldNum" sz="quarter" idx="10"/>
          </p:nvPr>
        </p:nvSpPr>
        <p:spPr/>
        <p:txBody>
          <a:bodyPr/>
          <a:lstStyle/>
          <a:p>
            <a:fld id="{E24C2B2C-38E7-6645-8EC2-7A497A515162}" type="slidenum">
              <a:rPr lang="en-US" smtClean="0"/>
              <a:t>15</a:t>
            </a:fld>
            <a:endParaRPr lang="en-US" dirty="0"/>
          </a:p>
        </p:txBody>
      </p:sp>
    </p:spTree>
    <p:extLst>
      <p:ext uri="{BB962C8B-B14F-4D97-AF65-F5344CB8AC3E}">
        <p14:creationId xmlns:p14="http://schemas.microsoft.com/office/powerpoint/2010/main" val="3457370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b="0" dirty="0">
              <a:latin typeface="Times New Roman" charset="0"/>
              <a:ea typeface="ヒラギノ角ゴ Pro W3" charset="0"/>
              <a:cs typeface="Times New Roman" charset="0"/>
            </a:endParaRPr>
          </a:p>
          <a:p>
            <a:r>
              <a:rPr lang="en-US" b="0" dirty="0">
                <a:latin typeface="Times New Roman" charset="0"/>
                <a:ea typeface="ヒラギノ角ゴ Pro W3" charset="0"/>
                <a:cs typeface="Times New Roman" charset="0"/>
              </a:rPr>
              <a:t>Another reason to create an estate plan is because of estate taxes. The federal government — and in some cases, state governments — can tax the transfer of your estate when you pass away.</a:t>
            </a:r>
          </a:p>
          <a:p>
            <a:endParaRPr lang="en-US" b="0" dirty="0">
              <a:latin typeface="Times New Roman" charset="0"/>
              <a:ea typeface="ヒラギノ角ゴ Pro W3" charset="0"/>
              <a:cs typeface="Times New Roman"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Times New Roman" charset="0"/>
                <a:ea typeface="ヒラギノ角ゴ Pro W3" charset="0"/>
                <a:cs typeface="Times New Roman" charset="0"/>
              </a:rPr>
              <a:t>There’s some good </a:t>
            </a:r>
            <a:r>
              <a:rPr lang="en-US" b="0" dirty="0">
                <a:solidFill>
                  <a:srgbClr val="000000"/>
                </a:solidFill>
                <a:latin typeface="Times New Roman" charset="0"/>
                <a:ea typeface="ヒラギノ角ゴ Pro W3" charset="0"/>
                <a:cs typeface="Times New Roman" charset="0"/>
              </a:rPr>
              <a:t>news. Unless </a:t>
            </a:r>
            <a:r>
              <a:rPr lang="en-US" b="0" dirty="0">
                <a:latin typeface="Times New Roman" charset="0"/>
                <a:ea typeface="ヒラギノ角ゴ Pro W3" charset="0"/>
                <a:cs typeface="Times New Roman" charset="0"/>
              </a:rPr>
              <a:t>an estate is valued at more than $12.92 million per person (according to 2023 limits), a federal estate tax return usually doesn’t need to be filed. Anything over that, though, is taxed at a whopping 40%. (Note that you’ll still need to complete</a:t>
            </a:r>
            <a:r>
              <a:rPr lang="en-US" b="0" baseline="0" dirty="0">
                <a:latin typeface="Times New Roman" charset="0"/>
                <a:ea typeface="ヒラギノ角ゴ Pro W3" charset="0"/>
                <a:cs typeface="Times New Roman" charset="0"/>
              </a:rPr>
              <a:t> a personal final tax return, even if you don’t need to file an estate tax return.)</a:t>
            </a:r>
            <a:r>
              <a:rPr lang="en-US" b="0" i="0" dirty="0">
                <a:solidFill>
                  <a:srgbClr val="333333"/>
                </a:solidFill>
                <a:effectLst/>
                <a:latin typeface="Palatino"/>
              </a:rPr>
              <a:t>  </a:t>
            </a:r>
            <a:r>
              <a:rPr lang="en-US" b="0" i="0" dirty="0">
                <a:solidFill>
                  <a:srgbClr val="333333"/>
                </a:solidFill>
                <a:effectLst/>
                <a:highlight>
                  <a:srgbClr val="FFFF00"/>
                </a:highlight>
                <a:latin typeface="Palatino"/>
              </a:rPr>
              <a:t>Please note, the 2018 estate tax exemption increase is only temporary, so the base exemption amount is set to drop back down to $5 million (adjusted for inflation) in 2026.</a:t>
            </a:r>
          </a:p>
          <a:p>
            <a:endParaRPr lang="en-US" b="0" dirty="0">
              <a:latin typeface="Times New Roman" charset="0"/>
              <a:ea typeface="ヒラギノ角ゴ Pro W3" charset="0"/>
              <a:cs typeface="Times New Roman" charset="0"/>
            </a:endParaRPr>
          </a:p>
          <a:p>
            <a:r>
              <a:rPr lang="en-US" b="0" dirty="0">
                <a:latin typeface="Times New Roman" charset="0"/>
                <a:ea typeface="ヒラギノ角ゴ Pro W3" charset="0"/>
                <a:cs typeface="Times New Roman" charset="0"/>
              </a:rPr>
              <a:t>In general, the value of your estate includes everything you own or have certain interests in at the date of death. This could include cash and securities, real estate, insurance, trusts, annuities, business interests and other assets. The total of these items is your “gross estate.” Once the value of the gross estate is calculated, the IRS allows certain deductions. </a:t>
            </a:r>
          </a:p>
          <a:p>
            <a:endParaRPr lang="en-US" b="0" dirty="0">
              <a:latin typeface="Times New Roman" charset="0"/>
              <a:ea typeface="ヒラギノ角ゴ Pro W3" charset="0"/>
              <a:cs typeface="Times New Roman" charset="0"/>
            </a:endParaRPr>
          </a:p>
          <a:p>
            <a:r>
              <a:rPr lang="en-US" b="0" dirty="0">
                <a:latin typeface="Times New Roman" charset="0"/>
                <a:ea typeface="ヒラギノ角ゴ Pro W3" charset="0"/>
                <a:cs typeface="Times New Roman" charset="0"/>
              </a:rPr>
              <a:t>It gets pretty complicated, so it’s a good idea to work with a CPA or estate attorney. </a:t>
            </a:r>
          </a:p>
          <a:p>
            <a:endParaRPr lang="en-US" b="0" dirty="0">
              <a:latin typeface="Times New Roman" charset="0"/>
              <a:ea typeface="ヒラギノ角ゴ Pro W3" charset="0"/>
              <a:cs typeface="Times New Roman" charset="0"/>
            </a:endParaRPr>
          </a:p>
          <a:p>
            <a:endParaRPr lang="en-US" b="0" i="0" dirty="0">
              <a:solidFill>
                <a:srgbClr val="333333"/>
              </a:solidFill>
              <a:effectLst/>
              <a:latin typeface="Palatino"/>
              <a:ea typeface="ヒラギノ角ゴ Pro W3" charset="0"/>
              <a:cs typeface="Times New Roman" charset="0"/>
            </a:endParaRPr>
          </a:p>
          <a:p>
            <a:endParaRPr lang="en-US" b="0" dirty="0">
              <a:latin typeface="Times New Roman" charset="0"/>
              <a:ea typeface="ヒラギノ角ゴ Pro W3" charset="0"/>
              <a:cs typeface="Times New Roman" charset="0"/>
            </a:endParaRPr>
          </a:p>
          <a:p>
            <a:endParaRPr lang="en-US" b="0" dirty="0">
              <a:latin typeface="Times New Roman" charset="0"/>
              <a:ea typeface="ヒラギノ角ゴ Pro W3" charset="0"/>
              <a:cs typeface="Times New Roman" charset="0"/>
            </a:endParaRPr>
          </a:p>
        </p:txBody>
      </p:sp>
      <p:sp>
        <p:nvSpPr>
          <p:cNvPr id="4" name="Slide Number Placeholder 3"/>
          <p:cNvSpPr>
            <a:spLocks noGrp="1"/>
          </p:cNvSpPr>
          <p:nvPr>
            <p:ph type="sldNum" sz="quarter" idx="10"/>
          </p:nvPr>
        </p:nvSpPr>
        <p:spPr/>
        <p:txBody>
          <a:bodyPr/>
          <a:lstStyle/>
          <a:p>
            <a:fld id="{E24C2B2C-38E7-6645-8EC2-7A497A515162}" type="slidenum">
              <a:rPr lang="en-US" smtClean="0"/>
              <a:t>16</a:t>
            </a:fld>
            <a:endParaRPr lang="en-US" dirty="0"/>
          </a:p>
        </p:txBody>
      </p:sp>
    </p:spTree>
    <p:extLst>
      <p:ext uri="{BB962C8B-B14F-4D97-AF65-F5344CB8AC3E}">
        <p14:creationId xmlns:p14="http://schemas.microsoft.com/office/powerpoint/2010/main" val="2653707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hangingPunct="1"/>
            <a:r>
              <a:rPr lang="en-US" dirty="0">
                <a:latin typeface="Times New Roman" charset="0"/>
                <a:ea typeface="ヒラギノ角ゴ Pro W3" charset="0"/>
                <a:cs typeface="Times New Roman" charset="0"/>
              </a:rPr>
              <a:t>As I said earlier, some of these estate planning tasks can be a bit complicated. It’s usually a good idea to get help from an estate attorney. That’s especially true if you have kids, a business, substantial assets or otherwise complicated finances. </a:t>
            </a:r>
          </a:p>
          <a:p>
            <a:pPr eaLnBrk="1" hangingPunct="1"/>
            <a:endParaRPr lang="en-US" dirty="0">
              <a:latin typeface="Times New Roman" charset="0"/>
              <a:ea typeface="ヒラギノ角ゴ Pro W3" charset="0"/>
              <a:cs typeface="Times New Roman" charset="0"/>
            </a:endParaRPr>
          </a:p>
          <a:p>
            <a:pPr eaLnBrk="1" hangingPunct="1"/>
            <a:r>
              <a:rPr lang="en-US" dirty="0">
                <a:latin typeface="Times New Roman" charset="0"/>
                <a:ea typeface="ヒラギノ角ゴ Pro W3" charset="0"/>
                <a:cs typeface="Times New Roman" charset="0"/>
              </a:rPr>
              <a:t>An estate attorney can help you navigate federal and state tax laws. To find an attorney who specializes in estate planning, ask your financial professional, accountant or friends in your area for recommendations.</a:t>
            </a:r>
          </a:p>
          <a:p>
            <a:pPr eaLnBrk="1" hangingPunct="1"/>
            <a:endParaRPr lang="en-US" dirty="0">
              <a:latin typeface="Times New Roman" charset="0"/>
              <a:ea typeface="ヒラギノ角ゴ Pro W3" charset="0"/>
              <a:cs typeface="Times New Roman" charset="0"/>
            </a:endParaRPr>
          </a:p>
          <a:p>
            <a:pPr eaLnBrk="1" hangingPunct="1"/>
            <a:r>
              <a:rPr lang="en-US" dirty="0">
                <a:latin typeface="Times New Roman" charset="0"/>
                <a:ea typeface="ヒラギノ角ゴ Pro W3" charset="0"/>
                <a:cs typeface="Times New Roman" charset="0"/>
              </a:rPr>
              <a:t>Decide which attorneys to contact. As you talk with each one, ask about their experience and their fees. You could even ask for an estimate up-front. (Attorneys who create a lot of estate plans should know about how much their services will cost.)</a:t>
            </a:r>
          </a:p>
          <a:p>
            <a:pPr eaLnBrk="1" hangingPunct="1"/>
            <a:endParaRPr lang="en-US" dirty="0">
              <a:latin typeface="Times New Roman" charset="0"/>
              <a:ea typeface="ヒラギノ角ゴ Pro W3" charset="0"/>
              <a:cs typeface="Times New Roman" charset="0"/>
            </a:endParaRPr>
          </a:p>
        </p:txBody>
      </p:sp>
      <p:sp>
        <p:nvSpPr>
          <p:cNvPr id="4" name="Slide Number Placeholder 3"/>
          <p:cNvSpPr>
            <a:spLocks noGrp="1"/>
          </p:cNvSpPr>
          <p:nvPr>
            <p:ph type="sldNum" sz="quarter" idx="10"/>
          </p:nvPr>
        </p:nvSpPr>
        <p:spPr/>
        <p:txBody>
          <a:bodyPr/>
          <a:lstStyle/>
          <a:p>
            <a:fld id="{E24C2B2C-38E7-6645-8EC2-7A497A515162}" type="slidenum">
              <a:rPr lang="en-US" smtClean="0"/>
              <a:t>17</a:t>
            </a:fld>
            <a:endParaRPr lang="en-US" dirty="0"/>
          </a:p>
        </p:txBody>
      </p:sp>
    </p:spTree>
    <p:extLst>
      <p:ext uri="{BB962C8B-B14F-4D97-AF65-F5344CB8AC3E}">
        <p14:creationId xmlns:p14="http://schemas.microsoft.com/office/powerpoint/2010/main" val="3457370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a:xfrm>
            <a:off x="1219200" y="4560570"/>
            <a:ext cx="4876800" cy="4320540"/>
          </a:xfrm>
          <a:prstGeom prst="rect">
            <a:avLst/>
          </a:prstGeom>
        </p:spPr>
        <p:txBody>
          <a:bodyPr lIns="96661" tIns="48331" rIns="96661" bIns="48331"/>
          <a:lstStyle/>
          <a:p>
            <a:r>
              <a:rPr lang="en-US" sz="1100" dirty="0">
                <a:effectLst/>
              </a:rPr>
              <a:t>We offer will prep resources – provided by ARAG</a:t>
            </a:r>
            <a:r>
              <a:rPr lang="en-US" sz="1100" baseline="30000" dirty="0">
                <a:effectLst/>
              </a:rPr>
              <a:t>® </a:t>
            </a:r>
            <a:r>
              <a:rPr lang="en-US" sz="1100" kern="1200" dirty="0">
                <a:solidFill>
                  <a:schemeClr val="tx1"/>
                </a:solidFill>
                <a:effectLst/>
                <a:latin typeface="+mn-lt"/>
                <a:ea typeface="+mn-ea"/>
                <a:cs typeface="+mn-cs"/>
              </a:rPr>
              <a:t> - at no cost to you.</a:t>
            </a:r>
          </a:p>
          <a:p>
            <a:endParaRPr lang="en-US" sz="11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effectLst/>
              </a:rPr>
              <a:t>Something to keep in mind - when an estate is in probate, a 401k beneficiary will take precedence over a will designation. For those of you who already have a will, it is important to remember this for consistency as you make estate plans.  For those of you who don’t have a will, this new resource will provide tips like that as well as:</a:t>
            </a:r>
          </a:p>
          <a:p>
            <a:endParaRPr lang="en-US" sz="1100" kern="1200" dirty="0">
              <a:solidFill>
                <a:schemeClr val="tx1"/>
              </a:solidFill>
              <a:effectLst/>
              <a:latin typeface="Times New Roman" panose="02020603050405020304" pitchFamily="18" charset="0"/>
              <a:ea typeface="+mn-ea"/>
              <a:cs typeface="+mn-cs"/>
            </a:endParaRPr>
          </a:p>
          <a:p>
            <a:pPr marL="171450" lvl="0" indent="-171450">
              <a:buFont typeface="Arial" panose="020B0604020202020204" pitchFamily="34" charset="0"/>
              <a:buChar char="•"/>
            </a:pPr>
            <a:r>
              <a:rPr lang="en-US" sz="1100" b="1" kern="1200" dirty="0">
                <a:solidFill>
                  <a:schemeClr val="tx1"/>
                </a:solidFill>
                <a:effectLst/>
                <a:latin typeface="+mn-lt"/>
                <a:ea typeface="+mn-ea"/>
                <a:cs typeface="+mn-cs"/>
              </a:rPr>
              <a:t>Education</a:t>
            </a:r>
            <a:r>
              <a:rPr lang="en-US" sz="1100" kern="1200" dirty="0">
                <a:solidFill>
                  <a:schemeClr val="tx1"/>
                </a:solidFill>
                <a:effectLst/>
                <a:latin typeface="+mn-lt"/>
                <a:ea typeface="+mn-ea"/>
                <a:cs typeface="+mn-cs"/>
              </a:rPr>
              <a:t> on a variety of risk-planning topics and legal terms.</a:t>
            </a:r>
          </a:p>
          <a:p>
            <a:pPr marL="171450" lvl="0" indent="-171450">
              <a:buFont typeface="Arial" panose="020B0604020202020204" pitchFamily="34" charset="0"/>
              <a:buChar char="•"/>
            </a:pPr>
            <a:r>
              <a:rPr lang="en-US" sz="1100" b="1" kern="1200" dirty="0">
                <a:solidFill>
                  <a:schemeClr val="tx1"/>
                </a:solidFill>
                <a:effectLst/>
                <a:latin typeface="+mn-lt"/>
                <a:ea typeface="+mn-ea"/>
                <a:cs typeface="+mn-cs"/>
              </a:rPr>
              <a:t>Easy interactive document prep software</a:t>
            </a:r>
            <a:r>
              <a:rPr lang="en-US" sz="1100" kern="1200" dirty="0">
                <a:solidFill>
                  <a:schemeClr val="tx1"/>
                </a:solidFill>
                <a:effectLst/>
                <a:latin typeface="+mn-lt"/>
                <a:ea typeface="+mn-ea"/>
                <a:cs typeface="+mn-cs"/>
              </a:rPr>
              <a:t> to help prepare documents based on personal needs. </a:t>
            </a:r>
          </a:p>
          <a:p>
            <a:pPr marL="171450" lvl="0" indent="-171450">
              <a:buFont typeface="Arial" panose="020B0604020202020204" pitchFamily="34" charset="0"/>
              <a:buChar char="•"/>
            </a:pPr>
            <a:r>
              <a:rPr lang="en-US" sz="1100" b="1" kern="1200" dirty="0">
                <a:solidFill>
                  <a:schemeClr val="tx1"/>
                </a:solidFill>
                <a:effectLst/>
                <a:latin typeface="+mn-lt"/>
                <a:ea typeface="+mn-ea"/>
                <a:cs typeface="+mn-cs"/>
              </a:rPr>
              <a:t>A Personal Information Organizer</a:t>
            </a:r>
            <a:r>
              <a:rPr lang="en-US" sz="1100" kern="1200" dirty="0">
                <a:solidFill>
                  <a:schemeClr val="tx1"/>
                </a:solidFill>
                <a:effectLst/>
                <a:latin typeface="+mn-lt"/>
                <a:ea typeface="+mn-ea"/>
                <a:cs typeface="+mn-cs"/>
              </a:rPr>
              <a:t> to document and manage important financial information for loved ones should the unexpected happen.</a:t>
            </a:r>
          </a:p>
          <a:p>
            <a:pPr marL="171450" lvl="0" indent="-171450">
              <a:buFont typeface="Arial" panose="020B0604020202020204" pitchFamily="34" charset="0"/>
              <a:buChar char="•"/>
            </a:pPr>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Once signed up, participants can access a library of documents — legally valid for each state — to prepare based on specific legal needs/location:</a:t>
            </a:r>
            <a:endParaRPr lang="en-US" sz="1100" dirty="0">
              <a:effectLst/>
            </a:endParaRPr>
          </a:p>
          <a:p>
            <a:pPr marL="171450" indent="-171450">
              <a:buFont typeface="Arial" panose="020B0604020202020204" pitchFamily="34" charset="0"/>
              <a:buChar char="•"/>
            </a:pPr>
            <a:r>
              <a:rPr lang="en-US" sz="1100" kern="1200" dirty="0">
                <a:solidFill>
                  <a:schemeClr val="tx1"/>
                </a:solidFill>
                <a:effectLst/>
                <a:latin typeface="+mn-lt"/>
                <a:ea typeface="+mn-ea"/>
                <a:cs typeface="+mn-cs"/>
              </a:rPr>
              <a:t>Standard will</a:t>
            </a:r>
            <a:endParaRPr lang="en-US" sz="1100" dirty="0">
              <a:effectLst/>
            </a:endParaRPr>
          </a:p>
          <a:p>
            <a:pPr marL="171450" indent="-171450">
              <a:buFont typeface="Arial" panose="020B0604020202020204" pitchFamily="34" charset="0"/>
              <a:buChar char="•"/>
            </a:pPr>
            <a:r>
              <a:rPr lang="en-US" sz="1100" kern="1200" dirty="0">
                <a:solidFill>
                  <a:schemeClr val="tx1"/>
                </a:solidFill>
                <a:effectLst/>
                <a:latin typeface="+mn-lt"/>
                <a:ea typeface="+mn-ea"/>
                <a:cs typeface="+mn-cs"/>
              </a:rPr>
              <a:t>Healthcare power of attorney</a:t>
            </a:r>
            <a:endParaRPr lang="en-US" sz="1100" dirty="0">
              <a:effectLst/>
            </a:endParaRPr>
          </a:p>
          <a:p>
            <a:pPr marL="171450" indent="-171450">
              <a:buFont typeface="Arial" panose="020B0604020202020204" pitchFamily="34" charset="0"/>
              <a:buChar char="•"/>
            </a:pPr>
            <a:r>
              <a:rPr lang="en-US" sz="1100" kern="1200" dirty="0">
                <a:solidFill>
                  <a:schemeClr val="tx1"/>
                </a:solidFill>
                <a:effectLst/>
                <a:latin typeface="+mn-lt"/>
                <a:ea typeface="+mn-ea"/>
                <a:cs typeface="+mn-cs"/>
              </a:rPr>
              <a:t>HIPAA authorization</a:t>
            </a:r>
            <a:endParaRPr lang="en-US" sz="1100" dirty="0">
              <a:effectLst/>
            </a:endParaRPr>
          </a:p>
          <a:p>
            <a:pPr marL="171450" indent="-171450">
              <a:buFont typeface="Arial" panose="020B0604020202020204" pitchFamily="34" charset="0"/>
              <a:buChar char="•"/>
            </a:pPr>
            <a:r>
              <a:rPr lang="en-US" sz="1100" kern="1200" dirty="0">
                <a:solidFill>
                  <a:schemeClr val="tx1"/>
                </a:solidFill>
                <a:effectLst/>
                <a:latin typeface="+mn-lt"/>
                <a:ea typeface="+mn-ea"/>
                <a:cs typeface="+mn-cs"/>
              </a:rPr>
              <a:t>Durable power of attorney</a:t>
            </a:r>
            <a:endParaRPr lang="en-US" sz="1100" dirty="0">
              <a:effectLst/>
            </a:endParaRPr>
          </a:p>
          <a:p>
            <a:pPr marL="171450" indent="-171450">
              <a:buFont typeface="Arial" panose="020B0604020202020204" pitchFamily="34" charset="0"/>
              <a:buChar char="•"/>
            </a:pPr>
            <a:r>
              <a:rPr lang="en-US" sz="1100" kern="1200" dirty="0">
                <a:solidFill>
                  <a:schemeClr val="tx1"/>
                </a:solidFill>
                <a:effectLst/>
                <a:latin typeface="+mn-lt"/>
                <a:ea typeface="+mn-ea"/>
                <a:cs typeface="+mn-cs"/>
              </a:rPr>
              <a:t>Living will</a:t>
            </a:r>
            <a:endParaRPr lang="en-US" sz="1100" dirty="0">
              <a:effectLst/>
            </a:endParaRPr>
          </a:p>
          <a:p>
            <a:pPr marL="171450" indent="-171450">
              <a:buFont typeface="Arial" panose="020B0604020202020204" pitchFamily="34" charset="0"/>
              <a:buChar char="•"/>
            </a:pPr>
            <a:r>
              <a:rPr lang="en-US" sz="1100" kern="1200" dirty="0">
                <a:solidFill>
                  <a:schemeClr val="tx1"/>
                </a:solidFill>
                <a:effectLst/>
                <a:latin typeface="+mn-lt"/>
                <a:ea typeface="+mn-ea"/>
                <a:cs typeface="+mn-cs"/>
              </a:rPr>
              <a:t>Medical treatment authorization for minors</a:t>
            </a:r>
          </a:p>
          <a:p>
            <a:endParaRPr lang="en-US" sz="1100" dirty="0">
              <a:latin typeface="FS Elliot Pro"/>
              <a:cs typeface="FS Elliot Pro"/>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The documents are not just for you as the 401k owner, but also for your spouse.  You will each need your own full set of documents.</a:t>
            </a:r>
            <a:endParaRPr lang="en-US" sz="1100" u="non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u="non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u="non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u="non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u="none" kern="1200" dirty="0">
              <a:solidFill>
                <a:schemeClr val="tx1"/>
              </a:solidFill>
              <a:effectLst/>
              <a:latin typeface="+mn-lt"/>
              <a:ea typeface="+mn-ea"/>
              <a:cs typeface="+mn-cs"/>
            </a:endParaRPr>
          </a:p>
          <a:p>
            <a:endParaRPr lang="en-US" sz="1100" dirty="0">
              <a:latin typeface="FS Elliot Pro"/>
              <a:cs typeface="FS Elliot Pro"/>
            </a:endParaRPr>
          </a:p>
        </p:txBody>
      </p:sp>
    </p:spTree>
    <p:extLst>
      <p:ext uri="{BB962C8B-B14F-4D97-AF65-F5344CB8AC3E}">
        <p14:creationId xmlns:p14="http://schemas.microsoft.com/office/powerpoint/2010/main" val="3599560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hangingPunct="1"/>
            <a:r>
              <a:rPr lang="en-US" dirty="0">
                <a:latin typeface="Times New Roman" charset="0"/>
                <a:ea typeface="ヒラギノ角ゴ Pro W3" charset="0"/>
                <a:cs typeface="Times New Roman" charset="0"/>
              </a:rPr>
              <a:t>Hello! My name is _______, and I’m with Principal. Thanks for coming today.</a:t>
            </a:r>
          </a:p>
          <a:p>
            <a:pPr eaLnBrk="1" hangingPunct="1"/>
            <a:endParaRPr lang="en-US" dirty="0">
              <a:latin typeface="Times New Roman" charset="0"/>
              <a:ea typeface="ヒラギノ角ゴ Pro W3" charset="0"/>
              <a:cs typeface="Times New Roman" charset="0"/>
            </a:endParaRPr>
          </a:p>
          <a:p>
            <a:pPr eaLnBrk="1" hangingPunct="1"/>
            <a:r>
              <a:rPr lang="en-US" dirty="0">
                <a:latin typeface="Times New Roman" charset="0"/>
                <a:ea typeface="ヒラギノ角ゴ Pro W3" charset="0"/>
                <a:cs typeface="Times New Roman" charset="0"/>
              </a:rPr>
              <a:t>Estate planning – not exactly a fun topic, right? But it’s great that we’re going to talk about it </a:t>
            </a:r>
            <a:r>
              <a:rPr lang="en-US" b="0" dirty="0">
                <a:latin typeface="Times New Roman" charset="0"/>
                <a:ea typeface="ヒラギノ角ゴ Pro W3" charset="0"/>
                <a:cs typeface="Times New Roman" charset="0"/>
              </a:rPr>
              <a:t>today, because </a:t>
            </a:r>
            <a:r>
              <a:rPr lang="en-US" dirty="0">
                <a:latin typeface="Times New Roman" charset="0"/>
                <a:ea typeface="ヒラギノ角ゴ Pro W3" charset="0"/>
                <a:cs typeface="Times New Roman" charset="0"/>
              </a:rPr>
              <a:t>a good estate plan can do a lot for you and for your loved ones. It doesn’t matter how much money you have; it</a:t>
            </a:r>
            <a:r>
              <a:rPr lang="en-US" baseline="0" dirty="0">
                <a:latin typeface="Times New Roman" charset="0"/>
                <a:ea typeface="ヒラギノ角ゴ Pro W3" charset="0"/>
                <a:cs typeface="Times New Roman" charset="0"/>
              </a:rPr>
              <a:t> can be beneficial to have one</a:t>
            </a:r>
            <a:r>
              <a:rPr lang="en-US" dirty="0">
                <a:latin typeface="Times New Roman" charset="0"/>
                <a:ea typeface="ヒラギノ角ゴ Pro W3" charset="0"/>
                <a:cs typeface="Times New Roman" charset="0"/>
              </a:rPr>
              <a:t>.</a:t>
            </a:r>
          </a:p>
          <a:p>
            <a:pPr eaLnBrk="1" hangingPunct="1"/>
            <a:endParaRPr lang="en-US" dirty="0">
              <a:latin typeface="Times New Roman" charset="0"/>
              <a:ea typeface="ヒラギノ角ゴ Pro W3" charset="0"/>
              <a:cs typeface="Times New Roman" charset="0"/>
            </a:endParaRPr>
          </a:p>
          <a:p>
            <a:pPr eaLnBrk="1" hangingPunct="1"/>
            <a:endParaRPr lang="en-US" dirty="0">
              <a:latin typeface="Times New Roman" charset="0"/>
              <a:ea typeface="ヒラギノ角ゴ Pro W3" charset="0"/>
              <a:cs typeface="Times New Roman" charset="0"/>
            </a:endParaRPr>
          </a:p>
        </p:txBody>
      </p:sp>
      <p:sp>
        <p:nvSpPr>
          <p:cNvPr id="4" name="Slide Number Placeholder 3"/>
          <p:cNvSpPr>
            <a:spLocks noGrp="1"/>
          </p:cNvSpPr>
          <p:nvPr>
            <p:ph type="sldNum" sz="quarter" idx="10"/>
          </p:nvPr>
        </p:nvSpPr>
        <p:spPr/>
        <p:txBody>
          <a:bodyPr/>
          <a:lstStyle/>
          <a:p>
            <a:fld id="{E24C2B2C-38E7-6645-8EC2-7A497A515162}" type="slidenum">
              <a:rPr lang="en-US" smtClean="0"/>
              <a:t>1</a:t>
            </a:fld>
            <a:endParaRPr lang="en-US" dirty="0"/>
          </a:p>
        </p:txBody>
      </p:sp>
    </p:spTree>
    <p:extLst>
      <p:ext uri="{BB962C8B-B14F-4D97-AF65-F5344CB8AC3E}">
        <p14:creationId xmlns:p14="http://schemas.microsoft.com/office/powerpoint/2010/main" val="7726606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hangingPunct="1"/>
            <a:r>
              <a:rPr lang="en-US" dirty="0">
                <a:latin typeface="Times New Roman" charset="0"/>
                <a:ea typeface="ヒラギノ角ゴ Pro W3" charset="0"/>
                <a:cs typeface="Times New Roman" charset="0"/>
              </a:rPr>
              <a:t>I hope this has helped. If you’d like to learn a little more about estate planning or retirement planning, visit </a:t>
            </a:r>
            <a:r>
              <a:rPr lang="en-US" dirty="0" err="1">
                <a:latin typeface="Times New Roman" charset="0"/>
                <a:ea typeface="ヒラギノ角ゴ Pro W3" charset="0"/>
                <a:cs typeface="Times New Roman" charset="0"/>
              </a:rPr>
              <a:t>principal.com</a:t>
            </a:r>
            <a:r>
              <a:rPr lang="en-US" dirty="0">
                <a:latin typeface="Times New Roman" charset="0"/>
                <a:ea typeface="ヒラギノ角ゴ Pro W3" charset="0"/>
                <a:cs typeface="Times New Roman" charset="0"/>
              </a:rPr>
              <a:t>. You’ll find some helpful articles, calculators and more. Or give us a call at 800-547-7754.</a:t>
            </a:r>
          </a:p>
          <a:p>
            <a:pPr eaLnBrk="1" hangingPunct="1"/>
            <a:endParaRPr lang="en-US" dirty="0">
              <a:latin typeface="Times New Roman" charset="0"/>
              <a:ea typeface="ヒラギノ角ゴ Pro W3" charset="0"/>
              <a:cs typeface="Times New Roman" charset="0"/>
            </a:endParaRPr>
          </a:p>
          <a:p>
            <a:pPr eaLnBrk="1" hangingPunct="1"/>
            <a:r>
              <a:rPr lang="en-US" dirty="0">
                <a:latin typeface="Times New Roman" charset="0"/>
                <a:ea typeface="ヒラギノ角ゴ Pro W3" charset="0"/>
                <a:cs typeface="Times New Roman" charset="0"/>
              </a:rPr>
              <a:t>Just don’t put this off. Get started today so you can be the one to make these big </a:t>
            </a:r>
            <a:r>
              <a:rPr lang="en-US">
                <a:latin typeface="Times New Roman" charset="0"/>
                <a:ea typeface="ヒラギノ角ゴ Pro W3" charset="0"/>
                <a:cs typeface="Times New Roman" charset="0"/>
              </a:rPr>
              <a:t>decisions.</a:t>
            </a:r>
            <a:endParaRPr lang="en-US" dirty="0">
              <a:latin typeface="Times New Roman" charset="0"/>
              <a:ea typeface="ヒラギノ角ゴ Pro W3" charset="0"/>
              <a:cs typeface="Times New Roman" charset="0"/>
            </a:endParaRPr>
          </a:p>
        </p:txBody>
      </p:sp>
      <p:sp>
        <p:nvSpPr>
          <p:cNvPr id="4" name="Slide Number Placeholder 3"/>
          <p:cNvSpPr>
            <a:spLocks noGrp="1"/>
          </p:cNvSpPr>
          <p:nvPr>
            <p:ph type="sldNum" sz="quarter" idx="10"/>
          </p:nvPr>
        </p:nvSpPr>
        <p:spPr/>
        <p:txBody>
          <a:bodyPr/>
          <a:lstStyle/>
          <a:p>
            <a:fld id="{E24C2B2C-38E7-6645-8EC2-7A497A515162}" type="slidenum">
              <a:rPr lang="en-US" smtClean="0"/>
              <a:t>19</a:t>
            </a:fld>
            <a:endParaRPr lang="en-US" dirty="0"/>
          </a:p>
        </p:txBody>
      </p:sp>
    </p:spTree>
    <p:extLst>
      <p:ext uri="{BB962C8B-B14F-4D97-AF65-F5344CB8AC3E}">
        <p14:creationId xmlns:p14="http://schemas.microsoft.com/office/powerpoint/2010/main" val="1974503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4C2B2C-38E7-6645-8EC2-7A497A515162}" type="slidenum">
              <a:rPr lang="en-US" smtClean="0"/>
              <a:t>20</a:t>
            </a:fld>
            <a:endParaRPr lang="en-US" dirty="0"/>
          </a:p>
        </p:txBody>
      </p:sp>
    </p:spTree>
    <p:extLst>
      <p:ext uri="{BB962C8B-B14F-4D97-AF65-F5344CB8AC3E}">
        <p14:creationId xmlns:p14="http://schemas.microsoft.com/office/powerpoint/2010/main" val="42782213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4C2B2C-38E7-6645-8EC2-7A497A515162}" type="slidenum">
              <a:rPr lang="en-US" smtClean="0"/>
              <a:t>21</a:t>
            </a:fld>
            <a:endParaRPr lang="en-US" dirty="0"/>
          </a:p>
        </p:txBody>
      </p:sp>
    </p:spTree>
    <p:extLst>
      <p:ext uri="{BB962C8B-B14F-4D97-AF65-F5344CB8AC3E}">
        <p14:creationId xmlns:p14="http://schemas.microsoft.com/office/powerpoint/2010/main" val="1933242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465887">
              <a:defRPr/>
            </a:pPr>
            <a:r>
              <a:rPr lang="en-US" dirty="0">
                <a:latin typeface="Times New Roman" charset="0"/>
                <a:ea typeface="ヒラギノ角ゴ Pro W3" charset="0"/>
                <a:cs typeface="Times New Roman" charset="0"/>
              </a:rPr>
              <a:t>First things first. What exactly IS an estate plan? </a:t>
            </a:r>
            <a:endParaRPr lang="en-US" sz="1600" b="1" dirty="0">
              <a:latin typeface="Times New Roman" charset="0"/>
              <a:ea typeface="ヒラギノ角ゴ Pro W3" charset="0"/>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E24C2B2C-38E7-6645-8EC2-7A497A515162}" type="slidenum">
              <a:rPr lang="en-US" smtClean="0"/>
              <a:t>2</a:t>
            </a:fld>
            <a:endParaRPr lang="en-US" dirty="0"/>
          </a:p>
        </p:txBody>
      </p:sp>
    </p:spTree>
    <p:extLst>
      <p:ext uri="{BB962C8B-B14F-4D97-AF65-F5344CB8AC3E}">
        <p14:creationId xmlns:p14="http://schemas.microsoft.com/office/powerpoint/2010/main" val="3685830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hangingPunct="1"/>
            <a:r>
              <a:rPr lang="en-US" dirty="0">
                <a:latin typeface="Times New Roman" charset="0"/>
                <a:ea typeface="ヒラギノ角ゴ Pro W3" charset="0"/>
                <a:cs typeface="Times New Roman" charset="0"/>
              </a:rPr>
              <a:t>Basically, your estate plan outlines your wishes on a lot of different topics. Having all these things in writing can give you peace of mind, and it can make things easier for your loved ones down the road. </a:t>
            </a:r>
          </a:p>
          <a:p>
            <a:pPr eaLnBrk="1" hangingPunct="1"/>
            <a:endParaRPr lang="en-US" dirty="0">
              <a:latin typeface="Times New Roman" charset="0"/>
              <a:ea typeface="ヒラギノ角ゴ Pro W3" charset="0"/>
              <a:cs typeface="Times New Roman" charset="0"/>
            </a:endParaRPr>
          </a:p>
          <a:p>
            <a:pPr eaLnBrk="1" hangingPunct="1"/>
            <a:r>
              <a:rPr lang="en-US" dirty="0">
                <a:latin typeface="Times New Roman" charset="0"/>
                <a:ea typeface="ヒラギノ角ゴ Pro W3" charset="0"/>
                <a:cs typeface="Times New Roman" charset="0"/>
              </a:rPr>
              <a:t>An estate plan is more than a will. An estate plan includes your will, but it may also include trusts, beneficiary designations, a plan for distribution of your assets and property, ownership designations, durable financial and medical powers of attorney, and living wills.</a:t>
            </a:r>
          </a:p>
          <a:p>
            <a:pPr eaLnBrk="1" hangingPunct="1"/>
            <a:endParaRPr lang="en-US" dirty="0">
              <a:latin typeface="Times New Roman" charset="0"/>
              <a:ea typeface="ヒラギノ角ゴ Pro W3" charset="0"/>
              <a:cs typeface="Times New Roman" charset="0"/>
            </a:endParaRPr>
          </a:p>
          <a:p>
            <a:pPr eaLnBrk="1" hangingPunct="1"/>
            <a:r>
              <a:rPr lang="en-US" dirty="0">
                <a:latin typeface="Times New Roman" charset="0"/>
                <a:ea typeface="ヒラギノ角ゴ Pro W3" charset="0"/>
                <a:cs typeface="Times New Roman" charset="0"/>
              </a:rPr>
              <a:t>It’s a good idea </a:t>
            </a:r>
            <a:r>
              <a:rPr lang="en-US">
                <a:latin typeface="Times New Roman" charset="0"/>
                <a:ea typeface="ヒラギノ角ゴ Pro W3" charset="0"/>
                <a:cs typeface="Times New Roman" charset="0"/>
              </a:rPr>
              <a:t>for many adults </a:t>
            </a:r>
            <a:r>
              <a:rPr lang="en-US" dirty="0">
                <a:latin typeface="Times New Roman" charset="0"/>
                <a:ea typeface="ヒラギノ角ゴ Pro W3" charset="0"/>
                <a:cs typeface="Times New Roman" charset="0"/>
              </a:rPr>
              <a:t>to have an estate plan: not just older adults; not just people with young kids; </a:t>
            </a:r>
            <a:r>
              <a:rPr lang="en-US">
                <a:latin typeface="Times New Roman" charset="0"/>
                <a:ea typeface="ヒラギノ角ゴ Pro W3" charset="0"/>
                <a:cs typeface="Times New Roman" charset="0"/>
              </a:rPr>
              <a:t>and not </a:t>
            </a:r>
            <a:r>
              <a:rPr lang="en-US" dirty="0">
                <a:latin typeface="Times New Roman" charset="0"/>
                <a:ea typeface="ヒラギノ角ゴ Pro W3" charset="0"/>
                <a:cs typeface="Times New Roman" charset="0"/>
              </a:rPr>
              <a:t>just the wealthy.</a:t>
            </a:r>
          </a:p>
          <a:p>
            <a:pPr eaLnBrk="1" hangingPunct="1"/>
            <a:endParaRPr lang="en-US" dirty="0">
              <a:latin typeface="Times New Roman" charset="0"/>
              <a:ea typeface="ヒラギノ角ゴ Pro W3" charset="0"/>
              <a:cs typeface="Times New Roman" charset="0"/>
            </a:endParaRPr>
          </a:p>
          <a:p>
            <a:pPr eaLnBrk="1" hangingPunct="1"/>
            <a:r>
              <a:rPr lang="en-US" dirty="0">
                <a:latin typeface="Times New Roman" charset="0"/>
                <a:ea typeface="ヒラギノ角ゴ Pro W3" charset="0"/>
                <a:cs typeface="Times New Roman" charset="0"/>
              </a:rPr>
              <a:t>You can handle some aspects of estate planning yourself; but for some things, you’ll likely</a:t>
            </a:r>
            <a:r>
              <a:rPr lang="en-US" baseline="0" dirty="0">
                <a:latin typeface="Times New Roman" charset="0"/>
                <a:ea typeface="ヒラギノ角ゴ Pro W3" charset="0"/>
                <a:cs typeface="Times New Roman" charset="0"/>
              </a:rPr>
              <a:t> </a:t>
            </a:r>
            <a:r>
              <a:rPr lang="en-US" dirty="0">
                <a:latin typeface="Times New Roman" charset="0"/>
                <a:ea typeface="ヒラギノ角ゴ Pro W3" charset="0"/>
                <a:cs typeface="Times New Roman" charset="0"/>
              </a:rPr>
              <a:t>need to work with a financial professional and/or an attorney.</a:t>
            </a:r>
          </a:p>
          <a:p>
            <a:pPr eaLnBrk="1" hangingPunct="1"/>
            <a:endParaRPr lang="en-US" dirty="0">
              <a:latin typeface="Times New Roman" charset="0"/>
              <a:ea typeface="ヒラギノ角ゴ Pro W3" charset="0"/>
              <a:cs typeface="Times New Roman" charset="0"/>
            </a:endParaRPr>
          </a:p>
          <a:p>
            <a:pPr eaLnBrk="1" hangingPunct="1"/>
            <a:endParaRPr lang="en-US" dirty="0">
              <a:latin typeface="Times New Roman" charset="0"/>
              <a:ea typeface="ヒラギノ角ゴ Pro W3" charset="0"/>
              <a:cs typeface="Times New Roman" charset="0"/>
            </a:endParaRPr>
          </a:p>
          <a:p>
            <a:pPr eaLnBrk="1" hangingPunct="1"/>
            <a:endParaRPr lang="en-US" b="1" dirty="0">
              <a:latin typeface="Times New Roman" charset="0"/>
              <a:ea typeface="ヒラギノ角ゴ Pro W3" charset="0"/>
              <a:cs typeface="Times New Roman" charset="0"/>
            </a:endParaRPr>
          </a:p>
          <a:p>
            <a:pPr eaLnBrk="1" hangingPunct="1"/>
            <a:endParaRPr lang="en-US" b="1" dirty="0">
              <a:latin typeface="Times New Roman" charset="0"/>
              <a:ea typeface="ヒラギノ角ゴ Pro W3" charset="0"/>
              <a:cs typeface="Times New Roman" charset="0"/>
            </a:endParaRPr>
          </a:p>
          <a:p>
            <a:pPr eaLnBrk="1" hangingPunct="1"/>
            <a:endParaRPr lang="en-US" dirty="0">
              <a:latin typeface="Times New Roman" charset="0"/>
              <a:ea typeface="ヒラギノ角ゴ Pro W3" charset="0"/>
              <a:cs typeface="Times New Roman" charset="0"/>
            </a:endParaRPr>
          </a:p>
          <a:p>
            <a:pPr eaLnBrk="1" hangingPunct="1"/>
            <a:endParaRPr lang="en-US" b="1" dirty="0">
              <a:latin typeface="Times New Roman" charset="0"/>
              <a:ea typeface="ヒラギノ角ゴ Pro W3" charset="0"/>
              <a:cs typeface="Times New Roman" charset="0"/>
            </a:endParaRPr>
          </a:p>
          <a:p>
            <a:pPr eaLnBrk="1" hangingPunct="1"/>
            <a:endParaRPr lang="en-US" dirty="0">
              <a:latin typeface="Times New Roman" charset="0"/>
              <a:ea typeface="ヒラギノ角ゴ Pro W3" charset="0"/>
              <a:cs typeface="Times New Roman" charset="0"/>
            </a:endParaRPr>
          </a:p>
          <a:p>
            <a:pPr eaLnBrk="1" hangingPunct="1"/>
            <a:endParaRPr lang="en-US" dirty="0">
              <a:latin typeface="Times New Roman" charset="0"/>
              <a:ea typeface="ヒラギノ角ゴ Pro W3" charset="0"/>
              <a:cs typeface="Times New Roman" charset="0"/>
            </a:endParaRPr>
          </a:p>
          <a:p>
            <a:pPr eaLnBrk="1" hangingPunct="1"/>
            <a:endParaRPr lang="en-US" dirty="0">
              <a:latin typeface="Times New Roman" charset="0"/>
              <a:ea typeface="ヒラギノ角ゴ Pro W3" charset="0"/>
              <a:cs typeface="Times New Roman" charset="0"/>
            </a:endParaRPr>
          </a:p>
        </p:txBody>
      </p:sp>
      <p:sp>
        <p:nvSpPr>
          <p:cNvPr id="4" name="Slide Number Placeholder 3"/>
          <p:cNvSpPr>
            <a:spLocks noGrp="1"/>
          </p:cNvSpPr>
          <p:nvPr>
            <p:ph type="sldNum" sz="quarter" idx="10"/>
          </p:nvPr>
        </p:nvSpPr>
        <p:spPr/>
        <p:txBody>
          <a:bodyPr/>
          <a:lstStyle/>
          <a:p>
            <a:fld id="{E24C2B2C-38E7-6645-8EC2-7A497A515162}" type="slidenum">
              <a:rPr lang="en-US" smtClean="0"/>
              <a:t>3</a:t>
            </a:fld>
            <a:endParaRPr lang="en-US" dirty="0"/>
          </a:p>
        </p:txBody>
      </p:sp>
    </p:spTree>
    <p:extLst>
      <p:ext uri="{BB962C8B-B14F-4D97-AF65-F5344CB8AC3E}">
        <p14:creationId xmlns:p14="http://schemas.microsoft.com/office/powerpoint/2010/main" val="3457370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hangingPunct="1"/>
            <a:r>
              <a:rPr lang="en-US" dirty="0">
                <a:latin typeface="Times New Roman" charset="0"/>
                <a:ea typeface="ヒラギノ角ゴ Pro W3" charset="0"/>
                <a:cs typeface="Times New Roman" charset="0"/>
              </a:rPr>
              <a:t>A good estate plan puts you in control. It lets you choose who gets what property you own, as well as when and how they’ll get it.</a:t>
            </a:r>
          </a:p>
          <a:p>
            <a:pPr eaLnBrk="1" hangingPunct="1"/>
            <a:endParaRPr lang="en-US" dirty="0">
              <a:latin typeface="Times New Roman" charset="0"/>
              <a:ea typeface="ヒラギノ角ゴ Pro W3" charset="0"/>
              <a:cs typeface="Times New Roman" charset="0"/>
            </a:endParaRPr>
          </a:p>
          <a:p>
            <a:pPr eaLnBrk="1" hangingPunct="1"/>
            <a:r>
              <a:rPr lang="en-US" dirty="0">
                <a:latin typeface="Times New Roman" charset="0"/>
                <a:ea typeface="ヒラギノ角ゴ Pro W3" charset="0"/>
                <a:cs typeface="Times New Roman" charset="0"/>
              </a:rPr>
              <a:t>Your estate plan should provide custodians for your minor children, if you have any. It should also set up a durable power of attorney in case you ever become physically or mentally unable to communicate your wishes. </a:t>
            </a:r>
          </a:p>
          <a:p>
            <a:pPr eaLnBrk="1" hangingPunct="1"/>
            <a:endParaRPr lang="en-US" dirty="0">
              <a:latin typeface="Times New Roman" charset="0"/>
              <a:ea typeface="ヒラギノ角ゴ Pro W3" charset="0"/>
              <a:cs typeface="Times New Roman" charset="0"/>
            </a:endParaRPr>
          </a:p>
          <a:p>
            <a:pPr eaLnBrk="1" hangingPunct="1"/>
            <a:r>
              <a:rPr lang="en-US" dirty="0">
                <a:latin typeface="Times New Roman" charset="0"/>
                <a:ea typeface="ヒラギノ角ゴ Pro W3" charset="0"/>
                <a:cs typeface="Times New Roman" charset="0"/>
              </a:rPr>
              <a:t>Making these decisions in advance can help eliminate some of those middle-of-the-night worries — giving you a sense of comfort that your last wishes will be carried out.</a:t>
            </a:r>
          </a:p>
        </p:txBody>
      </p:sp>
      <p:sp>
        <p:nvSpPr>
          <p:cNvPr id="4" name="Slide Number Placeholder 3"/>
          <p:cNvSpPr>
            <a:spLocks noGrp="1"/>
          </p:cNvSpPr>
          <p:nvPr>
            <p:ph type="sldNum" sz="quarter" idx="10"/>
          </p:nvPr>
        </p:nvSpPr>
        <p:spPr/>
        <p:txBody>
          <a:bodyPr/>
          <a:lstStyle/>
          <a:p>
            <a:fld id="{E24C2B2C-38E7-6645-8EC2-7A497A515162}" type="slidenum">
              <a:rPr lang="en-US" smtClean="0"/>
              <a:t>4</a:t>
            </a:fld>
            <a:endParaRPr lang="en-US" dirty="0"/>
          </a:p>
        </p:txBody>
      </p:sp>
    </p:spTree>
    <p:extLst>
      <p:ext uri="{BB962C8B-B14F-4D97-AF65-F5344CB8AC3E}">
        <p14:creationId xmlns:p14="http://schemas.microsoft.com/office/powerpoint/2010/main" val="3457370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indent="4853"/>
            <a:r>
              <a:rPr lang="en-US" dirty="0">
                <a:latin typeface="Times New Roman" charset="0"/>
                <a:ea typeface="ヒラギノ角ゴ Pro W3" charset="0"/>
                <a:cs typeface="Times New Roman" charset="0"/>
              </a:rPr>
              <a:t>Now you know </a:t>
            </a:r>
            <a:r>
              <a:rPr lang="en-US" i="1" dirty="0">
                <a:latin typeface="Times New Roman" charset="0"/>
                <a:ea typeface="ヒラギノ角ゴ Pro W3" charset="0"/>
                <a:cs typeface="Times New Roman" charset="0"/>
              </a:rPr>
              <a:t>why</a:t>
            </a:r>
            <a:r>
              <a:rPr lang="en-US" dirty="0">
                <a:latin typeface="Times New Roman" charset="0"/>
                <a:ea typeface="ヒラギノ角ゴ Pro W3" charset="0"/>
                <a:cs typeface="Times New Roman" charset="0"/>
              </a:rPr>
              <a:t> you should create an estate plan, let’s talk about how to do it.</a:t>
            </a:r>
          </a:p>
          <a:p>
            <a:pPr indent="4853"/>
            <a:endParaRPr lang="en-US" dirty="0">
              <a:latin typeface="Times New Roman" charset="0"/>
              <a:ea typeface="ヒラギノ角ゴ Pro W3" charset="0"/>
              <a:cs typeface="Times New Roman" charset="0"/>
            </a:endParaRPr>
          </a:p>
          <a:p>
            <a:pPr indent="4853"/>
            <a:r>
              <a:rPr lang="en-US" dirty="0">
                <a:latin typeface="Times New Roman" charset="0"/>
                <a:ea typeface="ヒラギノ角ゴ Pro W3" charset="0"/>
                <a:cs typeface="Times New Roman" charset="0"/>
              </a:rPr>
              <a:t>Remember, you don’t have to create these documents on your own. An attorney with estate planning expertise can help.</a:t>
            </a:r>
          </a:p>
        </p:txBody>
      </p:sp>
      <p:sp>
        <p:nvSpPr>
          <p:cNvPr id="4" name="Slide Number Placeholder 3"/>
          <p:cNvSpPr>
            <a:spLocks noGrp="1"/>
          </p:cNvSpPr>
          <p:nvPr>
            <p:ph type="sldNum" sz="quarter" idx="10"/>
          </p:nvPr>
        </p:nvSpPr>
        <p:spPr/>
        <p:txBody>
          <a:bodyPr/>
          <a:lstStyle/>
          <a:p>
            <a:fld id="{E24C2B2C-38E7-6645-8EC2-7A497A515162}" type="slidenum">
              <a:rPr lang="en-US" smtClean="0"/>
              <a:t>5</a:t>
            </a:fld>
            <a:endParaRPr lang="en-US" dirty="0"/>
          </a:p>
        </p:txBody>
      </p:sp>
    </p:spTree>
    <p:extLst>
      <p:ext uri="{BB962C8B-B14F-4D97-AF65-F5344CB8AC3E}">
        <p14:creationId xmlns:p14="http://schemas.microsoft.com/office/powerpoint/2010/main" val="3665092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hangingPunct="1"/>
            <a:r>
              <a:rPr lang="en-US" b="0" dirty="0">
                <a:latin typeface="Times New Roman" charset="0"/>
                <a:ea typeface="ヒラギノ角ゴ Pro W3" charset="0"/>
                <a:cs typeface="Times New Roman" charset="0"/>
              </a:rPr>
              <a:t>Before you do anything else with your estate plan, create a will. </a:t>
            </a:r>
          </a:p>
          <a:p>
            <a:pPr eaLnBrk="1" hangingPunct="1"/>
            <a:endParaRPr lang="en-US" b="0" dirty="0">
              <a:latin typeface="Times New Roman" charset="0"/>
              <a:ea typeface="ヒラギノ角ゴ Pro W3" charset="0"/>
              <a:cs typeface="Times New Roman" charset="0"/>
            </a:endParaRPr>
          </a:p>
          <a:p>
            <a:pPr eaLnBrk="1" hangingPunct="1"/>
            <a:r>
              <a:rPr lang="en-US" b="0" dirty="0">
                <a:latin typeface="Times New Roman" charset="0"/>
                <a:ea typeface="ヒラギノ角ゴ Pro W3" charset="0"/>
                <a:cs typeface="Times New Roman" charset="0"/>
              </a:rPr>
              <a:t>If you die without a will, it can create a </a:t>
            </a:r>
            <a:r>
              <a:rPr lang="en-US" b="0" i="1" dirty="0">
                <a:latin typeface="Times New Roman" charset="0"/>
                <a:ea typeface="ヒラギノ角ゴ Pro W3" charset="0"/>
                <a:cs typeface="Times New Roman" charset="0"/>
              </a:rPr>
              <a:t>lot </a:t>
            </a:r>
            <a:r>
              <a:rPr lang="en-US" b="0" dirty="0">
                <a:latin typeface="Times New Roman" charset="0"/>
                <a:ea typeface="ヒラギノ角ゴ Pro W3" charset="0"/>
                <a:cs typeface="Times New Roman" charset="0"/>
              </a:rPr>
              <a:t>of problems for your heirs. Without a will, the state uses a formula to determine who’s an heir and what share of your property they’ll get; and that might not line up with your wishes.</a:t>
            </a:r>
          </a:p>
          <a:p>
            <a:pPr eaLnBrk="1" hangingPunct="1"/>
            <a:endParaRPr lang="en-US" b="0" dirty="0">
              <a:latin typeface="Times New Roman" charset="0"/>
              <a:ea typeface="ヒラギノ角ゴ Pro W3" charset="0"/>
              <a:cs typeface="Times New Roman"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Times New Roman" charset="0"/>
                <a:ea typeface="ヒラギノ角ゴ Pro W3" charset="0"/>
                <a:cs typeface="Times New Roman" charset="0"/>
              </a:rPr>
              <a:t>Talk to an attorney who can help you set up a will. As a resource, we have partnered with ARAG to help you </a:t>
            </a:r>
            <a:r>
              <a:rPr lang="en-US" b="0" strike="noStrike" dirty="0">
                <a:latin typeface="Times New Roman" charset="0"/>
                <a:ea typeface="ヒラギノ角ゴ Pro W3" charset="0"/>
                <a:cs typeface="Times New Roman" charset="0"/>
              </a:rPr>
              <a:t>prepare</a:t>
            </a:r>
            <a:r>
              <a:rPr lang="en-US" b="0" dirty="0">
                <a:latin typeface="Times New Roman" charset="0"/>
                <a:ea typeface="ヒラギノ角ゴ Pro W3" charset="0"/>
                <a:cs typeface="Times New Roman" charset="0"/>
              </a:rPr>
              <a:t> a variety of legal documents, and we will talk more about that later in the presentation.  Remember to keep your legal documents current as your life changes.</a:t>
            </a:r>
          </a:p>
          <a:p>
            <a:pPr eaLnBrk="1" hangingPunct="1"/>
            <a:endParaRPr lang="en-US" sz="1000" b="0" dirty="0">
              <a:latin typeface="Times New Roman" charset="0"/>
              <a:ea typeface="ヒラギノ角ゴ Pro W3" charset="0"/>
              <a:cs typeface="Times New Roman" charset="0"/>
            </a:endParaRPr>
          </a:p>
          <a:p>
            <a:pPr eaLnBrk="1" hangingPunct="1"/>
            <a:endParaRPr lang="en-US" b="0" dirty="0">
              <a:latin typeface="Times New Roman" charset="0"/>
              <a:ea typeface="ヒラギノ角ゴ Pro W3" charset="0"/>
              <a:cs typeface="Times New Roman" charset="0"/>
            </a:endParaRPr>
          </a:p>
          <a:p>
            <a:pPr eaLnBrk="1" hangingPunct="1"/>
            <a:endParaRPr lang="en-US" b="0" dirty="0">
              <a:latin typeface="Times New Roman" charset="0"/>
              <a:ea typeface="ヒラギノ角ゴ Pro W3" charset="0"/>
              <a:cs typeface="Times New Roman" charset="0"/>
            </a:endParaRPr>
          </a:p>
          <a:p>
            <a:pPr eaLnBrk="1" hangingPunct="1"/>
            <a:endParaRPr lang="en-US" b="0" dirty="0">
              <a:latin typeface="Times New Roman" charset="0"/>
              <a:ea typeface="ヒラギノ角ゴ Pro W3" charset="0"/>
              <a:cs typeface="Times New Roman" charset="0"/>
            </a:endParaRPr>
          </a:p>
        </p:txBody>
      </p:sp>
      <p:sp>
        <p:nvSpPr>
          <p:cNvPr id="4" name="Slide Number Placeholder 3"/>
          <p:cNvSpPr>
            <a:spLocks noGrp="1"/>
          </p:cNvSpPr>
          <p:nvPr>
            <p:ph type="sldNum" sz="quarter" idx="10"/>
          </p:nvPr>
        </p:nvSpPr>
        <p:spPr/>
        <p:txBody>
          <a:bodyPr/>
          <a:lstStyle/>
          <a:p>
            <a:fld id="{E24C2B2C-38E7-6645-8EC2-7A497A515162}" type="slidenum">
              <a:rPr lang="en-US" smtClean="0"/>
              <a:t>6</a:t>
            </a:fld>
            <a:endParaRPr lang="en-US" dirty="0"/>
          </a:p>
        </p:txBody>
      </p:sp>
    </p:spTree>
    <p:extLst>
      <p:ext uri="{BB962C8B-B14F-4D97-AF65-F5344CB8AC3E}">
        <p14:creationId xmlns:p14="http://schemas.microsoft.com/office/powerpoint/2010/main" val="3457370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hangingPunct="1"/>
            <a:r>
              <a:rPr lang="en-US" b="0" dirty="0">
                <a:latin typeface="Times New Roman" charset="0"/>
                <a:ea typeface="ヒラギノ角ゴ Pro W3" charset="0"/>
                <a:cs typeface="Times New Roman" charset="0"/>
              </a:rPr>
              <a:t>Next, create a financial power of attorney. A power of attorney can be all encompassing to handle all your financial matters or designated to handle specific events and/or transactions.  One way a power of attorney can help is if you become incapacitated, this person can act on your behalf and pay your taxes and bills. He or she can also make investment decisions and take care of other financial issues.</a:t>
            </a:r>
          </a:p>
          <a:p>
            <a:pPr eaLnBrk="1" hangingPunct="1"/>
            <a:endParaRPr lang="en-US" b="0" dirty="0">
              <a:latin typeface="Times New Roman" charset="0"/>
              <a:ea typeface="ヒラギノ角ゴ Pro W3" charset="0"/>
              <a:cs typeface="Times New Roman" charset="0"/>
            </a:endParaRPr>
          </a:p>
          <a:p>
            <a:pPr eaLnBrk="1" hangingPunct="1"/>
            <a:r>
              <a:rPr lang="en-US" b="0" dirty="0">
                <a:latin typeface="Times New Roman" charset="0"/>
                <a:ea typeface="ヒラギノ角ゴ Pro W3" charset="0"/>
                <a:cs typeface="Times New Roman" charset="0"/>
              </a:rPr>
              <a:t>If you don’t have a financial power of attorney and get too sick or hurt to make decisions, a financial conservatorship is opened. In this situation, a court appoints someone to manage your finances. This can get expensive, and regular hearings and attorney fees continue throughout.</a:t>
            </a:r>
          </a:p>
          <a:p>
            <a:pPr eaLnBrk="1" hangingPunct="1"/>
            <a:endParaRPr lang="en-US" b="0" dirty="0">
              <a:latin typeface="Times New Roman" charset="0"/>
              <a:ea typeface="ヒラギノ角ゴ Pro W3" charset="0"/>
              <a:cs typeface="Times New Roman" charset="0"/>
            </a:endParaRPr>
          </a:p>
          <a:p>
            <a:pPr eaLnBrk="1" hangingPunct="1"/>
            <a:r>
              <a:rPr lang="en-US" b="1" dirty="0">
                <a:latin typeface="Times New Roman" charset="0"/>
                <a:ea typeface="ヒラギノ角ゴ Pro W3" charset="0"/>
                <a:cs typeface="Times New Roman" charset="0"/>
              </a:rPr>
              <a:t>Note </a:t>
            </a:r>
            <a:r>
              <a:rPr lang="en-US" b="0" dirty="0">
                <a:latin typeface="Times New Roman" charset="0"/>
                <a:ea typeface="ヒラギノ角ゴ Pro W3" charset="0"/>
                <a:cs typeface="Times New Roman" charset="0"/>
              </a:rPr>
              <a:t>— You should typically specify that you want your power of attorney to be "durable." If you don't, in most states, it will automatically end if you later become incapacitated. </a:t>
            </a:r>
          </a:p>
          <a:p>
            <a:pPr eaLnBrk="1" hangingPunct="1"/>
            <a:endParaRPr lang="en-US" b="0" dirty="0">
              <a:latin typeface="Times New Roman" charset="0"/>
              <a:ea typeface="ヒラギノ角ゴ Pro W3" charset="0"/>
              <a:cs typeface="Times New Roman" charset="0"/>
            </a:endParaRPr>
          </a:p>
          <a:p>
            <a:pPr eaLnBrk="1" hangingPunct="1"/>
            <a:r>
              <a:rPr lang="en-US" b="0" dirty="0">
                <a:latin typeface="Times New Roman" charset="0"/>
                <a:ea typeface="ヒラギノ角ゴ Pro W3" charset="0"/>
                <a:cs typeface="Times New Roman" charset="0"/>
              </a:rPr>
              <a:t>Or you can specify that the power of attorney does not go into effect unless a doctor certifies that you have become incapacitated. This is called a "springing" durable power of attorney. It allows you to keep control over your affairs unless and until you become incapacitated, when it springs into effect. However, this can cause delays since you need a doctor’s certification.</a:t>
            </a:r>
          </a:p>
          <a:p>
            <a:pPr eaLnBrk="1" hangingPunct="1"/>
            <a:endParaRPr lang="en-US" b="0" dirty="0">
              <a:latin typeface="Times New Roman" charset="0"/>
              <a:ea typeface="ヒラギノ角ゴ Pro W3" charset="0"/>
              <a:cs typeface="Times New Roman" charset="0"/>
            </a:endParaRPr>
          </a:p>
          <a:p>
            <a:pPr eaLnBrk="1" hangingPunct="1"/>
            <a:r>
              <a:rPr lang="en-US" b="0" dirty="0">
                <a:latin typeface="Times New Roman" charset="0"/>
                <a:ea typeface="ヒラギノ角ゴ Pro W3" charset="0"/>
                <a:cs typeface="Times New Roman" charset="0"/>
              </a:rPr>
              <a:t>Of course, who you choose for this role is a big decision. Make sure you choose someone you know well and trust.  </a:t>
            </a:r>
          </a:p>
          <a:p>
            <a:pPr eaLnBrk="1" hangingPunct="1"/>
            <a:endParaRPr lang="en-US" b="0" dirty="0">
              <a:latin typeface="Times New Roman" charset="0"/>
              <a:ea typeface="ヒラギノ角ゴ Pro W3" charset="0"/>
              <a:cs typeface="Times New Roman" charset="0"/>
            </a:endParaRPr>
          </a:p>
          <a:p>
            <a:pPr eaLnBrk="1" hangingPunct="1"/>
            <a:endParaRPr lang="en-US" b="0" dirty="0">
              <a:latin typeface="Times New Roman" charset="0"/>
              <a:ea typeface="ヒラギノ角ゴ Pro W3" charset="0"/>
              <a:cs typeface="Times New Roman" charset="0"/>
            </a:endParaRPr>
          </a:p>
          <a:p>
            <a:pPr eaLnBrk="1" hangingPunct="1"/>
            <a:endParaRPr lang="en-US" b="0" dirty="0">
              <a:latin typeface="Times New Roman" charset="0"/>
              <a:ea typeface="ヒラギノ角ゴ Pro W3" charset="0"/>
              <a:cs typeface="Times New Roman" charset="0"/>
            </a:endParaRPr>
          </a:p>
          <a:p>
            <a:pPr eaLnBrk="1" hangingPunct="1"/>
            <a:endParaRPr lang="en-US" b="0" dirty="0">
              <a:latin typeface="Times New Roman" charset="0"/>
              <a:ea typeface="ヒラギノ角ゴ Pro W3" charset="0"/>
              <a:cs typeface="Times New Roman" charset="0"/>
            </a:endParaRPr>
          </a:p>
        </p:txBody>
      </p:sp>
      <p:sp>
        <p:nvSpPr>
          <p:cNvPr id="4" name="Slide Number Placeholder 3"/>
          <p:cNvSpPr>
            <a:spLocks noGrp="1"/>
          </p:cNvSpPr>
          <p:nvPr>
            <p:ph type="sldNum" sz="quarter" idx="10"/>
          </p:nvPr>
        </p:nvSpPr>
        <p:spPr/>
        <p:txBody>
          <a:bodyPr/>
          <a:lstStyle/>
          <a:p>
            <a:fld id="{E24C2B2C-38E7-6645-8EC2-7A497A515162}" type="slidenum">
              <a:rPr lang="en-US" smtClean="0"/>
              <a:t>7</a:t>
            </a:fld>
            <a:endParaRPr lang="en-US" dirty="0"/>
          </a:p>
        </p:txBody>
      </p:sp>
    </p:spTree>
    <p:extLst>
      <p:ext uri="{BB962C8B-B14F-4D97-AF65-F5344CB8AC3E}">
        <p14:creationId xmlns:p14="http://schemas.microsoft.com/office/powerpoint/2010/main" val="3457370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hangingPunct="1"/>
            <a:r>
              <a:rPr lang="en-US" b="1" dirty="0">
                <a:latin typeface="Times New Roman" charset="0"/>
                <a:ea typeface="ヒラギノ角ゴ Pro W3" charset="0"/>
                <a:cs typeface="Times New Roman" charset="0"/>
              </a:rPr>
              <a:t>It’s a good idea to name a health advocate. </a:t>
            </a:r>
            <a:r>
              <a:rPr lang="en-US" dirty="0">
                <a:latin typeface="Times New Roman" charset="0"/>
                <a:ea typeface="ヒラギノ角ゴ Pro W3" charset="0"/>
                <a:cs typeface="Times New Roman" charset="0"/>
              </a:rPr>
              <a:t>This is also known as a durable power of attorney for health care. The person you choose for this role can make certain health care decisions for you if you’re unable. </a:t>
            </a:r>
          </a:p>
          <a:p>
            <a:pPr eaLnBrk="1" hangingPunct="1"/>
            <a:endParaRPr lang="en-US" sz="1200" dirty="0">
              <a:latin typeface="Times New Roman" charset="0"/>
              <a:ea typeface="ヒラギノ角ゴ Pro W3" charset="0"/>
              <a:cs typeface="Times New Roman" charset="0"/>
            </a:endParaRPr>
          </a:p>
          <a:p>
            <a:pPr eaLnBrk="1" hangingPunct="1"/>
            <a:r>
              <a:rPr lang="en-US" sz="1200" dirty="0">
                <a:latin typeface="Times New Roman" charset="0"/>
                <a:ea typeface="ヒラギノ角ゴ Pro W3" charset="0"/>
                <a:cs typeface="Times New Roman" charset="0"/>
              </a:rPr>
              <a:t>Doing this also avoids an expensive judicial guardianship. This is when the court appoints someone to make medical decisions for you.</a:t>
            </a:r>
          </a:p>
          <a:p>
            <a:pPr eaLnBrk="1" hangingPunct="1"/>
            <a:endParaRPr lang="en-US" sz="1000" dirty="0">
              <a:latin typeface="Times New Roman" charset="0"/>
              <a:ea typeface="ヒラギノ角ゴ Pro W3" charset="0"/>
              <a:cs typeface="Times New Roman" charset="0"/>
            </a:endParaRPr>
          </a:p>
          <a:p>
            <a:pPr eaLnBrk="1" hangingPunct="1"/>
            <a:endParaRPr lang="en-US" dirty="0">
              <a:latin typeface="Times New Roman" charset="0"/>
              <a:ea typeface="ヒラギノ角ゴ Pro W3" charset="0"/>
              <a:cs typeface="Times New Roman" charset="0"/>
            </a:endParaRPr>
          </a:p>
        </p:txBody>
      </p:sp>
      <p:sp>
        <p:nvSpPr>
          <p:cNvPr id="4" name="Slide Number Placeholder 3"/>
          <p:cNvSpPr>
            <a:spLocks noGrp="1"/>
          </p:cNvSpPr>
          <p:nvPr>
            <p:ph type="sldNum" sz="quarter" idx="10"/>
          </p:nvPr>
        </p:nvSpPr>
        <p:spPr/>
        <p:txBody>
          <a:bodyPr/>
          <a:lstStyle/>
          <a:p>
            <a:fld id="{E24C2B2C-38E7-6645-8EC2-7A497A515162}" type="slidenum">
              <a:rPr lang="en-US" smtClean="0"/>
              <a:t>8</a:t>
            </a:fld>
            <a:endParaRPr lang="en-US" dirty="0"/>
          </a:p>
        </p:txBody>
      </p:sp>
    </p:spTree>
    <p:extLst>
      <p:ext uri="{BB962C8B-B14F-4D97-AF65-F5344CB8AC3E}">
        <p14:creationId xmlns:p14="http://schemas.microsoft.com/office/powerpoint/2010/main" val="3457370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898264" y="1331796"/>
            <a:ext cx="6984355" cy="1865709"/>
          </a:xfrm>
        </p:spPr>
        <p:txBody>
          <a:bodyPr anchor="t">
            <a:noAutofit/>
          </a:bodyPr>
          <a:lstStyle>
            <a:lvl1pPr algn="l">
              <a:lnSpc>
                <a:spcPct val="80000"/>
              </a:lnSpc>
              <a:defRPr sz="6134" b="0" i="0">
                <a:solidFill>
                  <a:srgbClr val="FFFFFF"/>
                </a:solidFill>
                <a:latin typeface="FS Elliot Pro Light"/>
                <a:cs typeface="FS Elliot Pro Light"/>
              </a:defRPr>
            </a:lvl1pPr>
          </a:lstStyle>
          <a:p>
            <a:r>
              <a:rPr lang="en-US" dirty="0"/>
              <a:t>Title that is only two lines long</a:t>
            </a:r>
          </a:p>
        </p:txBody>
      </p:sp>
      <p:sp>
        <p:nvSpPr>
          <p:cNvPr id="15" name="Subtitle 2"/>
          <p:cNvSpPr>
            <a:spLocks noGrp="1"/>
          </p:cNvSpPr>
          <p:nvPr>
            <p:ph type="subTitle" idx="1" hasCustomPrompt="1"/>
          </p:nvPr>
        </p:nvSpPr>
        <p:spPr>
          <a:xfrm>
            <a:off x="983577" y="4218928"/>
            <a:ext cx="5545021" cy="452967"/>
          </a:xfrm>
          <a:prstGeom prst="rect">
            <a:avLst/>
          </a:prstGeom>
        </p:spPr>
        <p:txBody>
          <a:bodyPr>
            <a:normAutofit/>
          </a:bodyPr>
          <a:lstStyle>
            <a:lvl1pPr marL="0" indent="0" algn="l">
              <a:lnSpc>
                <a:spcPct val="80000"/>
              </a:lnSpc>
              <a:buNone/>
              <a:defRPr sz="2667" b="0" i="0">
                <a:solidFill>
                  <a:srgbClr val="FFFFFF"/>
                </a:solidFill>
                <a:latin typeface="FS Elliot Pro"/>
                <a:cs typeface="FS Elliot Pro"/>
              </a:defRPr>
            </a:lvl1pPr>
            <a:lvl2pPr marL="609631" indent="0" algn="ctr">
              <a:buNone/>
              <a:defRPr>
                <a:solidFill>
                  <a:schemeClr val="tx1">
                    <a:tint val="75000"/>
                  </a:schemeClr>
                </a:solidFill>
              </a:defRPr>
            </a:lvl2pPr>
            <a:lvl3pPr marL="1219261" indent="0" algn="ctr">
              <a:buNone/>
              <a:defRPr>
                <a:solidFill>
                  <a:schemeClr val="tx1">
                    <a:tint val="75000"/>
                  </a:schemeClr>
                </a:solidFill>
              </a:defRPr>
            </a:lvl3pPr>
            <a:lvl4pPr marL="1828892" indent="0" algn="ctr">
              <a:buNone/>
              <a:defRPr>
                <a:solidFill>
                  <a:schemeClr val="tx1">
                    <a:tint val="75000"/>
                  </a:schemeClr>
                </a:solidFill>
              </a:defRPr>
            </a:lvl4pPr>
            <a:lvl5pPr marL="2438521" indent="0" algn="ctr">
              <a:buNone/>
              <a:defRPr>
                <a:solidFill>
                  <a:schemeClr val="tx1">
                    <a:tint val="75000"/>
                  </a:schemeClr>
                </a:solidFill>
              </a:defRPr>
            </a:lvl5pPr>
            <a:lvl6pPr marL="3048152" indent="0" algn="ctr">
              <a:buNone/>
              <a:defRPr>
                <a:solidFill>
                  <a:schemeClr val="tx1">
                    <a:tint val="75000"/>
                  </a:schemeClr>
                </a:solidFill>
              </a:defRPr>
            </a:lvl6pPr>
            <a:lvl7pPr marL="3657783" indent="0" algn="ctr">
              <a:buNone/>
              <a:defRPr>
                <a:solidFill>
                  <a:schemeClr val="tx1">
                    <a:tint val="75000"/>
                  </a:schemeClr>
                </a:solidFill>
              </a:defRPr>
            </a:lvl7pPr>
            <a:lvl8pPr marL="4267413" indent="0" algn="ctr">
              <a:buNone/>
              <a:defRPr>
                <a:solidFill>
                  <a:schemeClr val="tx1">
                    <a:tint val="75000"/>
                  </a:schemeClr>
                </a:solidFill>
              </a:defRPr>
            </a:lvl8pPr>
            <a:lvl9pPr marL="4877044" indent="0" algn="ctr">
              <a:buNone/>
              <a:defRPr>
                <a:solidFill>
                  <a:schemeClr val="tx1">
                    <a:tint val="75000"/>
                  </a:schemeClr>
                </a:solidFill>
              </a:defRPr>
            </a:lvl9pPr>
          </a:lstStyle>
          <a:p>
            <a:r>
              <a:rPr lang="en-US" dirty="0"/>
              <a:t>Presenter’s name</a:t>
            </a:r>
          </a:p>
        </p:txBody>
      </p:sp>
      <p:sp>
        <p:nvSpPr>
          <p:cNvPr id="16" name="Text Placeholder 10"/>
          <p:cNvSpPr>
            <a:spLocks noGrp="1"/>
          </p:cNvSpPr>
          <p:nvPr>
            <p:ph type="body" sz="quarter" idx="10" hasCustomPrompt="1"/>
          </p:nvPr>
        </p:nvSpPr>
        <p:spPr>
          <a:xfrm>
            <a:off x="982931" y="4711728"/>
            <a:ext cx="5545666" cy="298832"/>
          </a:xfrm>
          <a:prstGeom prst="rect">
            <a:avLst/>
          </a:prstGeom>
        </p:spPr>
        <p:txBody>
          <a:bodyPr>
            <a:normAutofit/>
          </a:bodyPr>
          <a:lstStyle>
            <a:lvl1pPr marL="0" indent="0">
              <a:lnSpc>
                <a:spcPct val="50000"/>
              </a:lnSpc>
              <a:buNone/>
              <a:defRPr sz="1867" baseline="0">
                <a:solidFill>
                  <a:srgbClr val="FFFFFF"/>
                </a:solidFill>
              </a:defRPr>
            </a:lvl1pPr>
          </a:lstStyle>
          <a:p>
            <a:pPr lvl="0"/>
            <a:r>
              <a:rPr lang="en-US" dirty="0"/>
              <a:t>The presenter’s title goes on this line.</a:t>
            </a:r>
          </a:p>
        </p:txBody>
      </p:sp>
      <p:sp>
        <p:nvSpPr>
          <p:cNvPr id="17" name="Text Placeholder 8"/>
          <p:cNvSpPr>
            <a:spLocks noGrp="1"/>
          </p:cNvSpPr>
          <p:nvPr>
            <p:ph type="body" sz="quarter" idx="11" hasCustomPrompt="1"/>
          </p:nvPr>
        </p:nvSpPr>
        <p:spPr>
          <a:xfrm>
            <a:off x="957037" y="2933344"/>
            <a:ext cx="9355362" cy="711200"/>
          </a:xfrm>
        </p:spPr>
        <p:txBody>
          <a:bodyPr>
            <a:noAutofit/>
          </a:bodyPr>
          <a:lstStyle>
            <a:lvl1pPr marL="0" indent="0" algn="l">
              <a:buNone/>
              <a:defRPr sz="3200" b="0" i="0" baseline="0">
                <a:solidFill>
                  <a:srgbClr val="FFFFFF"/>
                </a:solidFill>
                <a:latin typeface="FS Elliot Pro Light"/>
                <a:cs typeface="FS Elliot Pro Light"/>
              </a:defRPr>
            </a:lvl1pPr>
            <a:lvl2pPr marL="609631" indent="0">
              <a:buNone/>
              <a:defRPr>
                <a:solidFill>
                  <a:srgbClr val="FFFFFF"/>
                </a:solidFill>
              </a:defRPr>
            </a:lvl2pPr>
            <a:lvl3pPr marL="1219261" indent="0">
              <a:buNone/>
              <a:defRPr>
                <a:solidFill>
                  <a:srgbClr val="FFFFFF"/>
                </a:solidFill>
              </a:defRPr>
            </a:lvl3pPr>
            <a:lvl4pPr marL="1828892" indent="0">
              <a:buNone/>
              <a:defRPr>
                <a:solidFill>
                  <a:srgbClr val="FFFFFF"/>
                </a:solidFill>
              </a:defRPr>
            </a:lvl4pPr>
            <a:lvl5pPr marL="2438521" indent="0">
              <a:buNone/>
              <a:defRPr>
                <a:solidFill>
                  <a:srgbClr val="FFFFFF"/>
                </a:solidFill>
              </a:defRPr>
            </a:lvl5pPr>
          </a:lstStyle>
          <a:p>
            <a:pPr lvl="0"/>
            <a:r>
              <a:rPr lang="en-US" dirty="0"/>
              <a:t>Sub-title, should only be one line.</a:t>
            </a:r>
          </a:p>
        </p:txBody>
      </p:sp>
    </p:spTree>
    <p:extLst>
      <p:ext uri="{BB962C8B-B14F-4D97-AF65-F5344CB8AC3E}">
        <p14:creationId xmlns:p14="http://schemas.microsoft.com/office/powerpoint/2010/main" val="462430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Image Light Text">
    <p:spTree>
      <p:nvGrpSpPr>
        <p:cNvPr id="1" name=""/>
        <p:cNvGrpSpPr/>
        <p:nvPr/>
      </p:nvGrpSpPr>
      <p:grpSpPr>
        <a:xfrm>
          <a:off x="0" y="0"/>
          <a:ext cx="0" cy="0"/>
          <a:chOff x="0" y="0"/>
          <a:chExt cx="0" cy="0"/>
        </a:xfrm>
      </p:grpSpPr>
      <p:sp>
        <p:nvSpPr>
          <p:cNvPr id="5" name="Rectangle 4"/>
          <p:cNvSpPr/>
          <p:nvPr userDrawn="1"/>
        </p:nvSpPr>
        <p:spPr>
          <a:xfrm>
            <a:off x="1" y="0"/>
            <a:ext cx="12192000" cy="6858000"/>
          </a:xfrm>
          <a:prstGeom prst="rect">
            <a:avLst/>
          </a:prstGeom>
          <a:solidFill>
            <a:srgbClr val="464E7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3" name="Picture Placeholder 2"/>
          <p:cNvSpPr>
            <a:spLocks noGrp="1"/>
          </p:cNvSpPr>
          <p:nvPr>
            <p:ph type="pic" sz="quarter" idx="10"/>
          </p:nvPr>
        </p:nvSpPr>
        <p:spPr>
          <a:xfrm>
            <a:off x="1" y="0"/>
            <a:ext cx="12192000" cy="6858000"/>
          </a:xfrm>
          <a:prstGeom prst="rect">
            <a:avLst/>
          </a:prstGeom>
          <a:solidFill>
            <a:srgbClr val="464E7E"/>
          </a:solidFill>
        </p:spPr>
        <p:txBody>
          <a:bodyPr vert="horz"/>
          <a:lstStyle>
            <a:lvl1pPr marL="0" indent="0">
              <a:buNone/>
              <a:defRPr sz="1600">
                <a:solidFill>
                  <a:srgbClr val="7F7F7F"/>
                </a:solidFill>
              </a:defRPr>
            </a:lvl1pPr>
          </a:lstStyle>
          <a:p>
            <a:endParaRPr lang="en-US" dirty="0"/>
          </a:p>
        </p:txBody>
      </p:sp>
      <p:sp>
        <p:nvSpPr>
          <p:cNvPr id="14" name="Text Placeholder 10"/>
          <p:cNvSpPr>
            <a:spLocks noGrp="1"/>
          </p:cNvSpPr>
          <p:nvPr>
            <p:ph type="body" sz="quarter" idx="11" hasCustomPrompt="1"/>
          </p:nvPr>
        </p:nvSpPr>
        <p:spPr>
          <a:xfrm>
            <a:off x="914199" y="1191541"/>
            <a:ext cx="5934488" cy="1577769"/>
          </a:xfrm>
          <a:prstGeom prst="rect">
            <a:avLst/>
          </a:prstGeom>
        </p:spPr>
        <p:txBody>
          <a:bodyPr vert="horz">
            <a:normAutofit/>
          </a:bodyPr>
          <a:lstStyle>
            <a:lvl1pPr marL="0" indent="0">
              <a:buNone/>
              <a:defRPr sz="3733" b="0" i="0" baseline="0">
                <a:solidFill>
                  <a:srgbClr val="FFFFFF"/>
                </a:solidFill>
                <a:latin typeface="FS Elliot Pro"/>
                <a:cs typeface="FS Elliot Pro"/>
              </a:defRPr>
            </a:lvl1pPr>
          </a:lstStyle>
          <a:p>
            <a:pPr lvl="0"/>
            <a:r>
              <a:rPr lang="en-US" dirty="0"/>
              <a:t>This slide is for images with dark backgrounds</a:t>
            </a:r>
          </a:p>
        </p:txBody>
      </p:sp>
    </p:spTree>
    <p:extLst>
      <p:ext uri="{BB962C8B-B14F-4D97-AF65-F5344CB8AC3E}">
        <p14:creationId xmlns:p14="http://schemas.microsoft.com/office/powerpoint/2010/main" val="3617428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Dark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0"/>
            <a:ext cx="12192000" cy="6858000"/>
          </a:xfrm>
          <a:prstGeom prst="rect">
            <a:avLst/>
          </a:prstGeom>
        </p:spPr>
        <p:txBody>
          <a:bodyPr vert="horz"/>
          <a:lstStyle>
            <a:lvl1pPr marL="0" indent="0">
              <a:buNone/>
              <a:defRPr sz="1600">
                <a:solidFill>
                  <a:srgbClr val="7F7F7F"/>
                </a:solidFill>
              </a:defRPr>
            </a:lvl1pPr>
          </a:lstStyle>
          <a:p>
            <a:endParaRPr lang="en-US" dirty="0"/>
          </a:p>
        </p:txBody>
      </p:sp>
      <p:sp>
        <p:nvSpPr>
          <p:cNvPr id="14" name="Text Placeholder 10"/>
          <p:cNvSpPr>
            <a:spLocks noGrp="1"/>
          </p:cNvSpPr>
          <p:nvPr>
            <p:ph type="body" sz="quarter" idx="11" hasCustomPrompt="1"/>
          </p:nvPr>
        </p:nvSpPr>
        <p:spPr>
          <a:xfrm>
            <a:off x="825299" y="1293139"/>
            <a:ext cx="5205155" cy="1577769"/>
          </a:xfrm>
          <a:prstGeom prst="rect">
            <a:avLst/>
          </a:prstGeom>
        </p:spPr>
        <p:txBody>
          <a:bodyPr vert="horz">
            <a:normAutofit/>
          </a:bodyPr>
          <a:lstStyle>
            <a:lvl1pPr marL="0" indent="0">
              <a:buNone/>
              <a:defRPr sz="3733" b="0" i="0" baseline="0">
                <a:solidFill>
                  <a:srgbClr val="13294B"/>
                </a:solidFill>
                <a:latin typeface="FS Elliot Pro"/>
                <a:cs typeface="FS Elliot Pro"/>
              </a:defRPr>
            </a:lvl1pPr>
          </a:lstStyle>
          <a:p>
            <a:pPr lvl="0"/>
            <a:r>
              <a:rPr lang="en-US" dirty="0"/>
              <a:t>Use for images with light backgrounds</a:t>
            </a:r>
          </a:p>
        </p:txBody>
      </p:sp>
    </p:spTree>
    <p:extLst>
      <p:ext uri="{BB962C8B-B14F-4D97-AF65-F5344CB8AC3E}">
        <p14:creationId xmlns:p14="http://schemas.microsoft.com/office/powerpoint/2010/main" val="17150610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Circles">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066664" y="6068101"/>
            <a:ext cx="1794661" cy="520192"/>
          </a:xfrm>
          <a:prstGeom prst="rect">
            <a:avLst/>
          </a:prstGeom>
        </p:spPr>
      </p:pic>
      <p:sp>
        <p:nvSpPr>
          <p:cNvPr id="13" name="Footer Placeholder 4"/>
          <p:cNvSpPr>
            <a:spLocks noGrp="1"/>
          </p:cNvSpPr>
          <p:nvPr>
            <p:ph type="ftr" sz="quarter" idx="3"/>
          </p:nvPr>
        </p:nvSpPr>
        <p:spPr>
          <a:xfrm>
            <a:off x="1042046" y="6356352"/>
            <a:ext cx="3860800" cy="365125"/>
          </a:xfrm>
          <a:prstGeom prst="rect">
            <a:avLst/>
          </a:prstGeom>
        </p:spPr>
        <p:txBody>
          <a:bodyPr vert="horz" lIns="91440" tIns="45720" rIns="91440" bIns="45720" rtlCol="0" anchor="ctr"/>
          <a:lstStyle>
            <a:lvl1pPr algn="l">
              <a:defRPr sz="1600">
                <a:solidFill>
                  <a:srgbClr val="4D4E53"/>
                </a:solidFill>
              </a:defRPr>
            </a:lvl1pPr>
          </a:lstStyle>
          <a:p>
            <a:r>
              <a:rPr lang="en-US"/>
              <a:t>Footnotes</a:t>
            </a:r>
            <a:endParaRPr lang="en-US" dirty="0"/>
          </a:p>
        </p:txBody>
      </p:sp>
      <p:sp>
        <p:nvSpPr>
          <p:cNvPr id="19" name="Title 1"/>
          <p:cNvSpPr>
            <a:spLocks noGrp="1"/>
          </p:cNvSpPr>
          <p:nvPr>
            <p:ph type="title" hasCustomPrompt="1"/>
          </p:nvPr>
        </p:nvSpPr>
        <p:spPr>
          <a:xfrm>
            <a:off x="1042046" y="1054086"/>
            <a:ext cx="8627534" cy="663449"/>
          </a:xfrm>
        </p:spPr>
        <p:txBody>
          <a:bodyPr anchor="t">
            <a:noAutofit/>
          </a:bodyPr>
          <a:lstStyle>
            <a:lvl1pPr algn="l">
              <a:lnSpc>
                <a:spcPct val="80000"/>
              </a:lnSpc>
              <a:defRPr sz="4533" b="0" i="0">
                <a:solidFill>
                  <a:srgbClr val="0091DA"/>
                </a:solidFill>
                <a:latin typeface="FS Elliot Pro"/>
                <a:cs typeface="FS Elliot Pro"/>
              </a:defRPr>
            </a:lvl1pPr>
          </a:lstStyle>
          <a:p>
            <a:r>
              <a:rPr lang="en-US" dirty="0"/>
              <a:t>Slide title goes here</a:t>
            </a:r>
          </a:p>
        </p:txBody>
      </p:sp>
    </p:spTree>
    <p:extLst>
      <p:ext uri="{BB962C8B-B14F-4D97-AF65-F5344CB8AC3E}">
        <p14:creationId xmlns:p14="http://schemas.microsoft.com/office/powerpoint/2010/main" val="25849063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Circles">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066664" y="6068101"/>
            <a:ext cx="1794661" cy="520192"/>
          </a:xfrm>
          <a:prstGeom prst="rect">
            <a:avLst/>
          </a:prstGeom>
        </p:spPr>
      </p:pic>
      <p:sp>
        <p:nvSpPr>
          <p:cNvPr id="19" name="Footer Placeholder 4"/>
          <p:cNvSpPr>
            <a:spLocks noGrp="1"/>
          </p:cNvSpPr>
          <p:nvPr>
            <p:ph type="ftr" sz="quarter" idx="3"/>
          </p:nvPr>
        </p:nvSpPr>
        <p:spPr>
          <a:xfrm>
            <a:off x="1042046" y="6356352"/>
            <a:ext cx="3860800" cy="365125"/>
          </a:xfrm>
          <a:prstGeom prst="rect">
            <a:avLst/>
          </a:prstGeom>
        </p:spPr>
        <p:txBody>
          <a:bodyPr vert="horz" lIns="91440" tIns="45720" rIns="91440" bIns="45720" rtlCol="0" anchor="ctr"/>
          <a:lstStyle>
            <a:lvl1pPr algn="l">
              <a:defRPr sz="1600">
                <a:solidFill>
                  <a:srgbClr val="4D4E53"/>
                </a:solidFill>
              </a:defRPr>
            </a:lvl1pPr>
          </a:lstStyle>
          <a:p>
            <a:r>
              <a:rPr lang="en-US"/>
              <a:t>Footnotes</a:t>
            </a:r>
            <a:endParaRPr lang="en-US" dirty="0"/>
          </a:p>
        </p:txBody>
      </p:sp>
      <p:sp>
        <p:nvSpPr>
          <p:cNvPr id="22" name="Title 1"/>
          <p:cNvSpPr>
            <a:spLocks noGrp="1"/>
          </p:cNvSpPr>
          <p:nvPr>
            <p:ph type="title" hasCustomPrompt="1"/>
          </p:nvPr>
        </p:nvSpPr>
        <p:spPr>
          <a:xfrm>
            <a:off x="1042046" y="1054086"/>
            <a:ext cx="8627534" cy="663449"/>
          </a:xfrm>
        </p:spPr>
        <p:txBody>
          <a:bodyPr anchor="t">
            <a:noAutofit/>
          </a:bodyPr>
          <a:lstStyle>
            <a:lvl1pPr algn="l">
              <a:lnSpc>
                <a:spcPct val="80000"/>
              </a:lnSpc>
              <a:defRPr sz="4533" b="0" i="0">
                <a:solidFill>
                  <a:srgbClr val="0091DA"/>
                </a:solidFill>
                <a:latin typeface="FS Elliot Pro"/>
                <a:cs typeface="FS Elliot Pro"/>
              </a:defRPr>
            </a:lvl1pPr>
          </a:lstStyle>
          <a:p>
            <a:r>
              <a:rPr lang="en-US" dirty="0"/>
              <a:t>Slide title goes here</a:t>
            </a:r>
          </a:p>
        </p:txBody>
      </p:sp>
    </p:spTree>
    <p:extLst>
      <p:ext uri="{BB962C8B-B14F-4D97-AF65-F5344CB8AC3E}">
        <p14:creationId xmlns:p14="http://schemas.microsoft.com/office/powerpoint/2010/main" val="7814899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Icon Template">
    <p:spTree>
      <p:nvGrpSpPr>
        <p:cNvPr id="1" name=""/>
        <p:cNvGrpSpPr/>
        <p:nvPr/>
      </p:nvGrpSpPr>
      <p:grpSpPr>
        <a:xfrm>
          <a:off x="0" y="0"/>
          <a:ext cx="0" cy="0"/>
          <a:chOff x="0" y="0"/>
          <a:chExt cx="0" cy="0"/>
        </a:xfrm>
      </p:grpSpPr>
      <p:sp>
        <p:nvSpPr>
          <p:cNvPr id="16" name="Picture Placeholder 15"/>
          <p:cNvSpPr>
            <a:spLocks noGrp="1"/>
          </p:cNvSpPr>
          <p:nvPr>
            <p:ph type="pic" sz="quarter" idx="12"/>
          </p:nvPr>
        </p:nvSpPr>
        <p:spPr>
          <a:xfrm>
            <a:off x="1540933" y="2438118"/>
            <a:ext cx="1761067" cy="1761067"/>
          </a:xfrm>
          <a:prstGeom prst="rect">
            <a:avLst/>
          </a:prstGeom>
        </p:spPr>
        <p:txBody>
          <a:bodyPr vert="horz"/>
          <a:lstStyle>
            <a:lvl1pPr marL="0" indent="0">
              <a:buNone/>
              <a:defRPr sz="1600">
                <a:solidFill>
                  <a:schemeClr val="bg1">
                    <a:lumMod val="50000"/>
                  </a:schemeClr>
                </a:solidFill>
              </a:defRPr>
            </a:lvl1pPr>
          </a:lstStyle>
          <a:p>
            <a:endParaRPr lang="en-US" dirty="0"/>
          </a:p>
        </p:txBody>
      </p:sp>
      <p:sp>
        <p:nvSpPr>
          <p:cNvPr id="20" name="Picture Placeholder 15"/>
          <p:cNvSpPr>
            <a:spLocks noGrp="1"/>
          </p:cNvSpPr>
          <p:nvPr>
            <p:ph type="pic" sz="quarter" idx="13"/>
          </p:nvPr>
        </p:nvSpPr>
        <p:spPr>
          <a:xfrm>
            <a:off x="5096933" y="2438118"/>
            <a:ext cx="1761067" cy="1761067"/>
          </a:xfrm>
          <a:prstGeom prst="rect">
            <a:avLst/>
          </a:prstGeom>
        </p:spPr>
        <p:txBody>
          <a:bodyPr vert="horz"/>
          <a:lstStyle>
            <a:lvl1pPr marL="0" indent="0">
              <a:buNone/>
              <a:defRPr sz="1600">
                <a:solidFill>
                  <a:schemeClr val="bg1">
                    <a:lumMod val="50000"/>
                  </a:schemeClr>
                </a:solidFill>
              </a:defRPr>
            </a:lvl1pPr>
          </a:lstStyle>
          <a:p>
            <a:endParaRPr lang="en-US" dirty="0"/>
          </a:p>
        </p:txBody>
      </p:sp>
      <p:sp>
        <p:nvSpPr>
          <p:cNvPr id="21" name="Picture Placeholder 15"/>
          <p:cNvSpPr>
            <a:spLocks noGrp="1"/>
          </p:cNvSpPr>
          <p:nvPr>
            <p:ph type="pic" sz="quarter" idx="14"/>
          </p:nvPr>
        </p:nvSpPr>
        <p:spPr>
          <a:xfrm>
            <a:off x="8754534" y="2438118"/>
            <a:ext cx="1761067" cy="1761067"/>
          </a:xfrm>
          <a:prstGeom prst="rect">
            <a:avLst/>
          </a:prstGeom>
        </p:spPr>
        <p:txBody>
          <a:bodyPr vert="horz"/>
          <a:lstStyle>
            <a:lvl1pPr marL="0" indent="0">
              <a:buNone/>
              <a:defRPr sz="1600">
                <a:solidFill>
                  <a:schemeClr val="bg1">
                    <a:lumMod val="50000"/>
                  </a:schemeClr>
                </a:solidFill>
              </a:defRPr>
            </a:lvl1pPr>
          </a:lstStyle>
          <a:p>
            <a:endParaRPr lang="en-US" dirty="0"/>
          </a:p>
        </p:txBody>
      </p:sp>
      <p:sp>
        <p:nvSpPr>
          <p:cNvPr id="25" name="Text Placeholder 24"/>
          <p:cNvSpPr>
            <a:spLocks noGrp="1"/>
          </p:cNvSpPr>
          <p:nvPr>
            <p:ph type="body" sz="quarter" idx="16" hasCustomPrompt="1"/>
          </p:nvPr>
        </p:nvSpPr>
        <p:spPr>
          <a:xfrm>
            <a:off x="1007533" y="4283852"/>
            <a:ext cx="2768599" cy="677333"/>
          </a:xfrm>
          <a:prstGeom prst="rect">
            <a:avLst/>
          </a:prstGeom>
        </p:spPr>
        <p:txBody>
          <a:bodyPr vert="horz"/>
          <a:lstStyle>
            <a:lvl1pPr marL="0" indent="0" algn="ctr">
              <a:buNone/>
              <a:defRPr sz="3200" b="1">
                <a:solidFill>
                  <a:srgbClr val="0091DA"/>
                </a:solidFill>
              </a:defRPr>
            </a:lvl1pPr>
          </a:lstStyle>
          <a:p>
            <a:pPr lvl="0"/>
            <a:r>
              <a:rPr lang="en-US" dirty="0"/>
              <a:t>Title here</a:t>
            </a:r>
          </a:p>
        </p:txBody>
      </p:sp>
      <p:sp>
        <p:nvSpPr>
          <p:cNvPr id="26" name="Text Placeholder 24"/>
          <p:cNvSpPr>
            <a:spLocks noGrp="1"/>
          </p:cNvSpPr>
          <p:nvPr>
            <p:ph type="body" sz="quarter" idx="17" hasCustomPrompt="1"/>
          </p:nvPr>
        </p:nvSpPr>
        <p:spPr>
          <a:xfrm>
            <a:off x="4614334" y="4283852"/>
            <a:ext cx="2768599" cy="677333"/>
          </a:xfrm>
          <a:prstGeom prst="rect">
            <a:avLst/>
          </a:prstGeom>
        </p:spPr>
        <p:txBody>
          <a:bodyPr vert="horz"/>
          <a:lstStyle>
            <a:lvl1pPr marL="0" indent="0" algn="ctr">
              <a:buNone/>
              <a:defRPr sz="3200" b="1">
                <a:solidFill>
                  <a:schemeClr val="bg2"/>
                </a:solidFill>
              </a:defRPr>
            </a:lvl1pPr>
          </a:lstStyle>
          <a:p>
            <a:pPr lvl="0"/>
            <a:r>
              <a:rPr lang="en-US" dirty="0"/>
              <a:t>Title here</a:t>
            </a:r>
          </a:p>
        </p:txBody>
      </p:sp>
      <p:sp>
        <p:nvSpPr>
          <p:cNvPr id="27" name="Text Placeholder 24"/>
          <p:cNvSpPr>
            <a:spLocks noGrp="1"/>
          </p:cNvSpPr>
          <p:nvPr>
            <p:ph type="body" sz="quarter" idx="18" hasCustomPrompt="1"/>
          </p:nvPr>
        </p:nvSpPr>
        <p:spPr>
          <a:xfrm>
            <a:off x="8276812" y="4283852"/>
            <a:ext cx="2768599" cy="677333"/>
          </a:xfrm>
          <a:prstGeom prst="rect">
            <a:avLst/>
          </a:prstGeom>
        </p:spPr>
        <p:txBody>
          <a:bodyPr vert="horz"/>
          <a:lstStyle>
            <a:lvl1pPr marL="0" indent="0" algn="ctr">
              <a:buNone/>
              <a:defRPr sz="3200" b="1">
                <a:solidFill>
                  <a:schemeClr val="bg2"/>
                </a:solidFill>
              </a:defRPr>
            </a:lvl1pPr>
          </a:lstStyle>
          <a:p>
            <a:pPr lvl="0"/>
            <a:r>
              <a:rPr lang="en-US" dirty="0"/>
              <a:t>Title here</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066664" y="6068101"/>
            <a:ext cx="1794661" cy="520192"/>
          </a:xfrm>
          <a:prstGeom prst="rect">
            <a:avLst/>
          </a:prstGeom>
        </p:spPr>
      </p:pic>
      <p:sp>
        <p:nvSpPr>
          <p:cNvPr id="13" name="Footer Placeholder 4"/>
          <p:cNvSpPr>
            <a:spLocks noGrp="1"/>
          </p:cNvSpPr>
          <p:nvPr>
            <p:ph type="ftr" sz="quarter" idx="3"/>
          </p:nvPr>
        </p:nvSpPr>
        <p:spPr>
          <a:xfrm>
            <a:off x="1042046" y="6356352"/>
            <a:ext cx="3860800" cy="365125"/>
          </a:xfrm>
          <a:prstGeom prst="rect">
            <a:avLst/>
          </a:prstGeom>
        </p:spPr>
        <p:txBody>
          <a:bodyPr vert="horz" lIns="91440" tIns="45720" rIns="91440" bIns="45720" rtlCol="0" anchor="ctr"/>
          <a:lstStyle>
            <a:lvl1pPr algn="l">
              <a:defRPr sz="1600">
                <a:solidFill>
                  <a:srgbClr val="4D4E53"/>
                </a:solidFill>
              </a:defRPr>
            </a:lvl1pPr>
          </a:lstStyle>
          <a:p>
            <a:r>
              <a:rPr lang="en-US"/>
              <a:t>Footnotes</a:t>
            </a:r>
            <a:endParaRPr lang="en-US" dirty="0"/>
          </a:p>
        </p:txBody>
      </p:sp>
      <p:sp>
        <p:nvSpPr>
          <p:cNvPr id="15" name="Title 1"/>
          <p:cNvSpPr>
            <a:spLocks noGrp="1"/>
          </p:cNvSpPr>
          <p:nvPr>
            <p:ph type="title" hasCustomPrompt="1"/>
          </p:nvPr>
        </p:nvSpPr>
        <p:spPr>
          <a:xfrm>
            <a:off x="1042046" y="1054086"/>
            <a:ext cx="8627534" cy="663449"/>
          </a:xfrm>
        </p:spPr>
        <p:txBody>
          <a:bodyPr anchor="t">
            <a:noAutofit/>
          </a:bodyPr>
          <a:lstStyle>
            <a:lvl1pPr algn="l">
              <a:lnSpc>
                <a:spcPct val="80000"/>
              </a:lnSpc>
              <a:defRPr sz="4533" b="0" i="0">
                <a:solidFill>
                  <a:srgbClr val="0091DA"/>
                </a:solidFill>
                <a:latin typeface="FS Elliot Pro"/>
                <a:cs typeface="FS Elliot Pro"/>
              </a:defRPr>
            </a:lvl1pPr>
          </a:lstStyle>
          <a:p>
            <a:r>
              <a:rPr lang="en-US" dirty="0"/>
              <a:t>Slide title goes here</a:t>
            </a:r>
          </a:p>
        </p:txBody>
      </p:sp>
    </p:spTree>
    <p:extLst>
      <p:ext uri="{BB962C8B-B14F-4D97-AF65-F5344CB8AC3E}">
        <p14:creationId xmlns:p14="http://schemas.microsoft.com/office/powerpoint/2010/main" val="20371710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amp; Graph Template with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3721481" y="1694135"/>
            <a:ext cx="7366000" cy="3626432"/>
          </a:xfrm>
          <a:prstGeom prst="rect">
            <a:avLst/>
          </a:prstGeom>
        </p:spPr>
        <p:txBody>
          <a:bodyPr>
            <a:normAutofit/>
          </a:bodyPr>
          <a:lstStyle>
            <a:lvl1pPr marL="0" indent="0">
              <a:buClr>
                <a:srgbClr val="EA5424"/>
              </a:buClr>
              <a:buNone/>
              <a:defRPr sz="2134" baseline="0">
                <a:solidFill>
                  <a:schemeClr val="bg1">
                    <a:lumMod val="50000"/>
                  </a:schemeClr>
                </a:solidFill>
              </a:defRPr>
            </a:lvl1pPr>
          </a:lstStyle>
          <a:p>
            <a:pPr lvl="0"/>
            <a:endParaRPr lang="en-US" dirty="0"/>
          </a:p>
        </p:txBody>
      </p:sp>
      <p:sp>
        <p:nvSpPr>
          <p:cNvPr id="5" name="Text Placeholder 4"/>
          <p:cNvSpPr>
            <a:spLocks noGrp="1"/>
          </p:cNvSpPr>
          <p:nvPr>
            <p:ph type="body" sz="quarter" idx="12" hasCustomPrompt="1"/>
          </p:nvPr>
        </p:nvSpPr>
        <p:spPr>
          <a:xfrm>
            <a:off x="1042046" y="2143750"/>
            <a:ext cx="2329974" cy="592667"/>
          </a:xfrm>
          <a:prstGeom prst="rect">
            <a:avLst/>
          </a:prstGeom>
        </p:spPr>
        <p:txBody>
          <a:bodyPr vert="horz"/>
          <a:lstStyle>
            <a:lvl1pPr marL="0" indent="0">
              <a:buNone/>
              <a:defRPr sz="2667" b="1">
                <a:solidFill>
                  <a:schemeClr val="accent5"/>
                </a:solidFill>
              </a:defRPr>
            </a:lvl1pPr>
          </a:lstStyle>
          <a:p>
            <a:pPr lvl="0"/>
            <a:r>
              <a:rPr lang="en-US" dirty="0"/>
              <a:t>Chart title</a:t>
            </a:r>
          </a:p>
        </p:txBody>
      </p:sp>
      <p:sp>
        <p:nvSpPr>
          <p:cNvPr id="9" name="Text Placeholder 8"/>
          <p:cNvSpPr>
            <a:spLocks noGrp="1"/>
          </p:cNvSpPr>
          <p:nvPr>
            <p:ph type="body" sz="quarter" idx="13" hasCustomPrompt="1"/>
          </p:nvPr>
        </p:nvSpPr>
        <p:spPr>
          <a:xfrm>
            <a:off x="1042046" y="2613691"/>
            <a:ext cx="2480733" cy="1845733"/>
          </a:xfrm>
          <a:prstGeom prst="rect">
            <a:avLst/>
          </a:prstGeom>
        </p:spPr>
        <p:txBody>
          <a:bodyPr vert="horz">
            <a:normAutofit/>
          </a:bodyPr>
          <a:lstStyle>
            <a:lvl1pPr marL="0" indent="0">
              <a:buNone/>
              <a:defRPr sz="2134">
                <a:solidFill>
                  <a:srgbClr val="4D4E53"/>
                </a:solidFill>
              </a:defRPr>
            </a:lvl1pPr>
          </a:lstStyle>
          <a:p>
            <a:pPr lvl="0"/>
            <a:r>
              <a:rPr lang="en-US" dirty="0"/>
              <a:t>Descriptive text goes here and it’s always this color.</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066664" y="6068101"/>
            <a:ext cx="1794661" cy="520192"/>
          </a:xfrm>
          <a:prstGeom prst="rect">
            <a:avLst/>
          </a:prstGeom>
        </p:spPr>
      </p:pic>
      <p:sp>
        <p:nvSpPr>
          <p:cNvPr id="11" name="Footer Placeholder 4"/>
          <p:cNvSpPr>
            <a:spLocks noGrp="1"/>
          </p:cNvSpPr>
          <p:nvPr>
            <p:ph type="ftr" sz="quarter" idx="3"/>
          </p:nvPr>
        </p:nvSpPr>
        <p:spPr>
          <a:xfrm>
            <a:off x="1042046" y="6356352"/>
            <a:ext cx="3860800" cy="365125"/>
          </a:xfrm>
          <a:prstGeom prst="rect">
            <a:avLst/>
          </a:prstGeom>
        </p:spPr>
        <p:txBody>
          <a:bodyPr vert="horz" lIns="91440" tIns="45720" rIns="91440" bIns="45720" rtlCol="0" anchor="ctr"/>
          <a:lstStyle>
            <a:lvl1pPr algn="l">
              <a:defRPr sz="1600">
                <a:solidFill>
                  <a:srgbClr val="4D4E53"/>
                </a:solidFill>
              </a:defRPr>
            </a:lvl1pPr>
          </a:lstStyle>
          <a:p>
            <a:r>
              <a:rPr lang="en-US"/>
              <a:t>Footnotes</a:t>
            </a:r>
            <a:endParaRPr lang="en-US" dirty="0"/>
          </a:p>
        </p:txBody>
      </p:sp>
      <p:sp>
        <p:nvSpPr>
          <p:cNvPr id="14" name="Title 1"/>
          <p:cNvSpPr>
            <a:spLocks noGrp="1"/>
          </p:cNvSpPr>
          <p:nvPr>
            <p:ph type="title" hasCustomPrompt="1"/>
          </p:nvPr>
        </p:nvSpPr>
        <p:spPr>
          <a:xfrm>
            <a:off x="1042046" y="1054086"/>
            <a:ext cx="8627534" cy="663449"/>
          </a:xfrm>
        </p:spPr>
        <p:txBody>
          <a:bodyPr anchor="t">
            <a:noAutofit/>
          </a:bodyPr>
          <a:lstStyle>
            <a:lvl1pPr algn="l">
              <a:lnSpc>
                <a:spcPct val="80000"/>
              </a:lnSpc>
              <a:defRPr sz="4533" b="0" i="0">
                <a:solidFill>
                  <a:srgbClr val="0091DA"/>
                </a:solidFill>
                <a:latin typeface="FS Elliot Pro"/>
                <a:cs typeface="FS Elliot Pro"/>
              </a:defRPr>
            </a:lvl1pPr>
          </a:lstStyle>
          <a:p>
            <a:r>
              <a:rPr lang="en-US" dirty="0"/>
              <a:t>Slide title goes here</a:t>
            </a:r>
          </a:p>
        </p:txBody>
      </p:sp>
    </p:spTree>
    <p:extLst>
      <p:ext uri="{BB962C8B-B14F-4D97-AF65-F5344CB8AC3E}">
        <p14:creationId xmlns:p14="http://schemas.microsoft.com/office/powerpoint/2010/main" val="3262180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hart &amp; Graph Template">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2047" y="1981199"/>
            <a:ext cx="10083155" cy="3339367"/>
          </a:xfrm>
          <a:prstGeom prst="rect">
            <a:avLst/>
          </a:prstGeom>
        </p:spPr>
        <p:txBody>
          <a:bodyPr>
            <a:normAutofit/>
          </a:bodyPr>
          <a:lstStyle>
            <a:lvl1pPr marL="0" indent="0">
              <a:buClr>
                <a:srgbClr val="EA5424"/>
              </a:buClr>
              <a:buNone/>
              <a:defRPr sz="2134" baseline="0">
                <a:solidFill>
                  <a:schemeClr val="bg1">
                    <a:lumMod val="50000"/>
                  </a:schemeClr>
                </a:solidFill>
              </a:defRPr>
            </a:lvl1pPr>
          </a:lstStyle>
          <a:p>
            <a:pPr lvl="0"/>
            <a:endParaRPr lang="en-US" dirty="0"/>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066664" y="6068101"/>
            <a:ext cx="1794661" cy="520192"/>
          </a:xfrm>
          <a:prstGeom prst="rect">
            <a:avLst/>
          </a:prstGeom>
        </p:spPr>
      </p:pic>
      <p:sp>
        <p:nvSpPr>
          <p:cNvPr id="6" name="Footer Placeholder 4"/>
          <p:cNvSpPr>
            <a:spLocks noGrp="1"/>
          </p:cNvSpPr>
          <p:nvPr>
            <p:ph type="ftr" sz="quarter" idx="3"/>
          </p:nvPr>
        </p:nvSpPr>
        <p:spPr>
          <a:xfrm>
            <a:off x="1042046" y="6356352"/>
            <a:ext cx="3860800" cy="365125"/>
          </a:xfrm>
          <a:prstGeom prst="rect">
            <a:avLst/>
          </a:prstGeom>
        </p:spPr>
        <p:txBody>
          <a:bodyPr vert="horz" lIns="91440" tIns="45720" rIns="91440" bIns="45720" rtlCol="0" anchor="ctr"/>
          <a:lstStyle>
            <a:lvl1pPr algn="l">
              <a:defRPr sz="1600">
                <a:solidFill>
                  <a:srgbClr val="4D4E53"/>
                </a:solidFill>
              </a:defRPr>
            </a:lvl1pPr>
          </a:lstStyle>
          <a:p>
            <a:r>
              <a:rPr lang="en-US"/>
              <a:t>Footnotes</a:t>
            </a:r>
            <a:endParaRPr lang="en-US" dirty="0"/>
          </a:p>
        </p:txBody>
      </p:sp>
      <p:sp>
        <p:nvSpPr>
          <p:cNvPr id="8" name="Title 1"/>
          <p:cNvSpPr>
            <a:spLocks noGrp="1"/>
          </p:cNvSpPr>
          <p:nvPr>
            <p:ph type="title" hasCustomPrompt="1"/>
          </p:nvPr>
        </p:nvSpPr>
        <p:spPr>
          <a:xfrm>
            <a:off x="1042046" y="1054086"/>
            <a:ext cx="8627534" cy="663449"/>
          </a:xfrm>
        </p:spPr>
        <p:txBody>
          <a:bodyPr anchor="t">
            <a:noAutofit/>
          </a:bodyPr>
          <a:lstStyle>
            <a:lvl1pPr algn="l">
              <a:lnSpc>
                <a:spcPct val="80000"/>
              </a:lnSpc>
              <a:defRPr sz="4533" b="0" i="0">
                <a:solidFill>
                  <a:srgbClr val="0091DA"/>
                </a:solidFill>
                <a:latin typeface="FS Elliot Pro"/>
                <a:cs typeface="FS Elliot Pro"/>
              </a:defRPr>
            </a:lvl1pPr>
          </a:lstStyle>
          <a:p>
            <a:r>
              <a:rPr lang="en-US" dirty="0"/>
              <a:t>Slide title goes here</a:t>
            </a:r>
          </a:p>
        </p:txBody>
      </p:sp>
    </p:spTree>
    <p:extLst>
      <p:ext uri="{BB962C8B-B14F-4D97-AF65-F5344CB8AC3E}">
        <p14:creationId xmlns:p14="http://schemas.microsoft.com/office/powerpoint/2010/main" val="7233101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Ending slide">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898264" y="1805929"/>
            <a:ext cx="6984355" cy="1865709"/>
          </a:xfrm>
        </p:spPr>
        <p:txBody>
          <a:bodyPr anchor="t">
            <a:noAutofit/>
          </a:bodyPr>
          <a:lstStyle>
            <a:lvl1pPr algn="l">
              <a:lnSpc>
                <a:spcPct val="80000"/>
              </a:lnSpc>
              <a:defRPr sz="7200" b="0" i="0" baseline="0">
                <a:solidFill>
                  <a:srgbClr val="FFFFFF"/>
                </a:solidFill>
                <a:latin typeface="FS Elliot Pro"/>
                <a:cs typeface="FS Elliot Pro"/>
              </a:defRPr>
            </a:lvl1pPr>
          </a:lstStyle>
          <a:p>
            <a:r>
              <a:rPr lang="en-US" dirty="0"/>
              <a:t>End slide</a:t>
            </a:r>
          </a:p>
        </p:txBody>
      </p:sp>
    </p:spTree>
    <p:extLst>
      <p:ext uri="{BB962C8B-B14F-4D97-AF65-F5344CB8AC3E}">
        <p14:creationId xmlns:p14="http://schemas.microsoft.com/office/powerpoint/2010/main" val="35418124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Short Title">
    <p:spTree>
      <p:nvGrpSpPr>
        <p:cNvPr id="1" name=""/>
        <p:cNvGrpSpPr/>
        <p:nvPr/>
      </p:nvGrpSpPr>
      <p:grpSpPr>
        <a:xfrm>
          <a:off x="0" y="0"/>
          <a:ext cx="0" cy="0"/>
          <a:chOff x="0" y="0"/>
          <a:chExt cx="0" cy="0"/>
        </a:xfrm>
      </p:grpSpPr>
      <p:sp>
        <p:nvSpPr>
          <p:cNvPr id="6" name="Rectangle 5"/>
          <p:cNvSpPr/>
          <p:nvPr userDrawn="1"/>
        </p:nvSpPr>
        <p:spPr>
          <a:xfrm>
            <a:off x="1"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4" name="Title 1"/>
          <p:cNvSpPr>
            <a:spLocks noGrp="1"/>
          </p:cNvSpPr>
          <p:nvPr>
            <p:ph type="ctrTitle" hasCustomPrompt="1"/>
          </p:nvPr>
        </p:nvSpPr>
        <p:spPr>
          <a:xfrm>
            <a:off x="898264" y="1331796"/>
            <a:ext cx="6984355" cy="1865709"/>
          </a:xfrm>
        </p:spPr>
        <p:txBody>
          <a:bodyPr anchor="t">
            <a:noAutofit/>
          </a:bodyPr>
          <a:lstStyle>
            <a:lvl1pPr algn="l">
              <a:lnSpc>
                <a:spcPct val="80000"/>
              </a:lnSpc>
              <a:defRPr sz="6134" b="0" i="0">
                <a:solidFill>
                  <a:srgbClr val="FFFFFF"/>
                </a:solidFill>
                <a:latin typeface="FS Elliot Pro Light"/>
                <a:cs typeface="FS Elliot Pro Light"/>
              </a:defRPr>
            </a:lvl1pPr>
          </a:lstStyle>
          <a:p>
            <a:r>
              <a:rPr lang="en-US" dirty="0"/>
              <a:t>Title that is only two lines long</a:t>
            </a:r>
          </a:p>
        </p:txBody>
      </p:sp>
      <p:sp>
        <p:nvSpPr>
          <p:cNvPr id="15" name="Subtitle 2"/>
          <p:cNvSpPr>
            <a:spLocks noGrp="1"/>
          </p:cNvSpPr>
          <p:nvPr>
            <p:ph type="subTitle" idx="1" hasCustomPrompt="1"/>
          </p:nvPr>
        </p:nvSpPr>
        <p:spPr>
          <a:xfrm>
            <a:off x="983577" y="4218928"/>
            <a:ext cx="5545021" cy="452967"/>
          </a:xfrm>
          <a:prstGeom prst="rect">
            <a:avLst/>
          </a:prstGeom>
        </p:spPr>
        <p:txBody>
          <a:bodyPr>
            <a:normAutofit/>
          </a:bodyPr>
          <a:lstStyle>
            <a:lvl1pPr marL="0" indent="0" algn="l">
              <a:lnSpc>
                <a:spcPct val="80000"/>
              </a:lnSpc>
              <a:buNone/>
              <a:defRPr sz="2667" b="0" i="0">
                <a:solidFill>
                  <a:srgbClr val="FFFFFF"/>
                </a:solidFill>
                <a:latin typeface="FS Elliot Pro"/>
                <a:cs typeface="FS Elliot Pro"/>
              </a:defRPr>
            </a:lvl1pPr>
            <a:lvl2pPr marL="609631" indent="0" algn="ctr">
              <a:buNone/>
              <a:defRPr>
                <a:solidFill>
                  <a:schemeClr val="tx1">
                    <a:tint val="75000"/>
                  </a:schemeClr>
                </a:solidFill>
              </a:defRPr>
            </a:lvl2pPr>
            <a:lvl3pPr marL="1219261" indent="0" algn="ctr">
              <a:buNone/>
              <a:defRPr>
                <a:solidFill>
                  <a:schemeClr val="tx1">
                    <a:tint val="75000"/>
                  </a:schemeClr>
                </a:solidFill>
              </a:defRPr>
            </a:lvl3pPr>
            <a:lvl4pPr marL="1828892" indent="0" algn="ctr">
              <a:buNone/>
              <a:defRPr>
                <a:solidFill>
                  <a:schemeClr val="tx1">
                    <a:tint val="75000"/>
                  </a:schemeClr>
                </a:solidFill>
              </a:defRPr>
            </a:lvl4pPr>
            <a:lvl5pPr marL="2438521" indent="0" algn="ctr">
              <a:buNone/>
              <a:defRPr>
                <a:solidFill>
                  <a:schemeClr val="tx1">
                    <a:tint val="75000"/>
                  </a:schemeClr>
                </a:solidFill>
              </a:defRPr>
            </a:lvl5pPr>
            <a:lvl6pPr marL="3048152" indent="0" algn="ctr">
              <a:buNone/>
              <a:defRPr>
                <a:solidFill>
                  <a:schemeClr val="tx1">
                    <a:tint val="75000"/>
                  </a:schemeClr>
                </a:solidFill>
              </a:defRPr>
            </a:lvl6pPr>
            <a:lvl7pPr marL="3657783" indent="0" algn="ctr">
              <a:buNone/>
              <a:defRPr>
                <a:solidFill>
                  <a:schemeClr val="tx1">
                    <a:tint val="75000"/>
                  </a:schemeClr>
                </a:solidFill>
              </a:defRPr>
            </a:lvl7pPr>
            <a:lvl8pPr marL="4267413" indent="0" algn="ctr">
              <a:buNone/>
              <a:defRPr>
                <a:solidFill>
                  <a:schemeClr val="tx1">
                    <a:tint val="75000"/>
                  </a:schemeClr>
                </a:solidFill>
              </a:defRPr>
            </a:lvl8pPr>
            <a:lvl9pPr marL="4877044" indent="0" algn="ctr">
              <a:buNone/>
              <a:defRPr>
                <a:solidFill>
                  <a:schemeClr val="tx1">
                    <a:tint val="75000"/>
                  </a:schemeClr>
                </a:solidFill>
              </a:defRPr>
            </a:lvl9pPr>
          </a:lstStyle>
          <a:p>
            <a:r>
              <a:rPr lang="en-US" dirty="0"/>
              <a:t>Presenter’s name</a:t>
            </a:r>
          </a:p>
        </p:txBody>
      </p:sp>
      <p:sp>
        <p:nvSpPr>
          <p:cNvPr id="16" name="Text Placeholder 10"/>
          <p:cNvSpPr>
            <a:spLocks noGrp="1"/>
          </p:cNvSpPr>
          <p:nvPr>
            <p:ph type="body" sz="quarter" idx="10" hasCustomPrompt="1"/>
          </p:nvPr>
        </p:nvSpPr>
        <p:spPr>
          <a:xfrm>
            <a:off x="982931" y="4711728"/>
            <a:ext cx="5545666" cy="298832"/>
          </a:xfrm>
          <a:prstGeom prst="rect">
            <a:avLst/>
          </a:prstGeom>
        </p:spPr>
        <p:txBody>
          <a:bodyPr>
            <a:normAutofit/>
          </a:bodyPr>
          <a:lstStyle>
            <a:lvl1pPr marL="0" indent="0">
              <a:lnSpc>
                <a:spcPct val="50000"/>
              </a:lnSpc>
              <a:buNone/>
              <a:defRPr sz="1867" baseline="0">
                <a:solidFill>
                  <a:srgbClr val="FFFFFF"/>
                </a:solidFill>
              </a:defRPr>
            </a:lvl1pPr>
          </a:lstStyle>
          <a:p>
            <a:pPr lvl="0"/>
            <a:r>
              <a:rPr lang="en-US" dirty="0"/>
              <a:t>The presenter’s title goes on this line.</a:t>
            </a:r>
          </a:p>
        </p:txBody>
      </p:sp>
      <p:sp>
        <p:nvSpPr>
          <p:cNvPr id="17" name="Text Placeholder 8"/>
          <p:cNvSpPr>
            <a:spLocks noGrp="1"/>
          </p:cNvSpPr>
          <p:nvPr>
            <p:ph type="body" sz="quarter" idx="11" hasCustomPrompt="1"/>
          </p:nvPr>
        </p:nvSpPr>
        <p:spPr>
          <a:xfrm>
            <a:off x="957037" y="2933344"/>
            <a:ext cx="6925582" cy="711200"/>
          </a:xfrm>
        </p:spPr>
        <p:txBody>
          <a:bodyPr>
            <a:noAutofit/>
          </a:bodyPr>
          <a:lstStyle>
            <a:lvl1pPr marL="0" indent="0" algn="l">
              <a:buNone/>
              <a:defRPr sz="3200" b="0" i="0" baseline="0">
                <a:solidFill>
                  <a:srgbClr val="FFFFFF"/>
                </a:solidFill>
                <a:latin typeface="FS Elliot Pro Light"/>
                <a:cs typeface="FS Elliot Pro Light"/>
              </a:defRPr>
            </a:lvl1pPr>
            <a:lvl2pPr marL="609631" indent="0">
              <a:buNone/>
              <a:defRPr>
                <a:solidFill>
                  <a:srgbClr val="FFFFFF"/>
                </a:solidFill>
              </a:defRPr>
            </a:lvl2pPr>
            <a:lvl3pPr marL="1219261" indent="0">
              <a:buNone/>
              <a:defRPr>
                <a:solidFill>
                  <a:srgbClr val="FFFFFF"/>
                </a:solidFill>
              </a:defRPr>
            </a:lvl3pPr>
            <a:lvl4pPr marL="1828892" indent="0">
              <a:buNone/>
              <a:defRPr>
                <a:solidFill>
                  <a:srgbClr val="FFFFFF"/>
                </a:solidFill>
              </a:defRPr>
            </a:lvl4pPr>
            <a:lvl5pPr marL="2438521" indent="0">
              <a:buNone/>
              <a:defRPr>
                <a:solidFill>
                  <a:srgbClr val="FFFFFF"/>
                </a:solidFill>
              </a:defRPr>
            </a:lvl5pPr>
          </a:lstStyle>
          <a:p>
            <a:pPr lvl="0"/>
            <a:r>
              <a:rPr lang="en-US" dirty="0"/>
              <a:t>Sub-title, should only be one line.</a:t>
            </a:r>
          </a:p>
        </p:txBody>
      </p:sp>
      <p:pic>
        <p:nvPicPr>
          <p:cNvPr id="18" name="Picture 17" descr="Principal_sm_white.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184" y="5688626"/>
            <a:ext cx="1803400" cy="518964"/>
          </a:xfrm>
          <a:prstGeom prst="rect">
            <a:avLst/>
          </a:prstGeom>
        </p:spPr>
      </p:pic>
      <p:sp>
        <p:nvSpPr>
          <p:cNvPr id="11" name="Oval 4"/>
          <p:cNvSpPr>
            <a:spLocks noChangeAspect="1"/>
          </p:cNvSpPr>
          <p:nvPr userDrawn="1"/>
        </p:nvSpPr>
        <p:spPr>
          <a:xfrm>
            <a:off x="11366267" y="1474629"/>
            <a:ext cx="825733" cy="3915971"/>
          </a:xfrm>
          <a:custGeom>
            <a:avLst/>
            <a:gdLst/>
            <a:ahLst/>
            <a:cxnLst/>
            <a:rect l="l" t="t" r="r" b="b"/>
            <a:pathLst>
              <a:path w="619300" h="2936978">
                <a:moveTo>
                  <a:pt x="619300" y="0"/>
                </a:moveTo>
                <a:lnTo>
                  <a:pt x="619300" y="2936978"/>
                </a:lnTo>
                <a:lnTo>
                  <a:pt x="601608" y="2920899"/>
                </a:lnTo>
                <a:cubicBezTo>
                  <a:pt x="229904" y="2549194"/>
                  <a:pt x="0" y="2035690"/>
                  <a:pt x="0" y="1468489"/>
                </a:cubicBezTo>
                <a:cubicBezTo>
                  <a:pt x="0" y="901288"/>
                  <a:pt x="229904" y="387784"/>
                  <a:pt x="601608" y="16080"/>
                </a:cubicBezTo>
                <a:close/>
              </a:path>
            </a:pathLst>
          </a:custGeom>
          <a:solidFill>
            <a:srgbClr val="00AECB"/>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sz="3200" dirty="0">
              <a:solidFill>
                <a:schemeClr val="tx1"/>
              </a:solidFill>
            </a:endParaRPr>
          </a:p>
        </p:txBody>
      </p:sp>
    </p:spTree>
    <p:extLst>
      <p:ext uri="{BB962C8B-B14F-4D97-AF65-F5344CB8AC3E}">
        <p14:creationId xmlns:p14="http://schemas.microsoft.com/office/powerpoint/2010/main" val="14795020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atement Slide Blue">
    <p:spTree>
      <p:nvGrpSpPr>
        <p:cNvPr id="1" name=""/>
        <p:cNvGrpSpPr/>
        <p:nvPr/>
      </p:nvGrpSpPr>
      <p:grpSpPr>
        <a:xfrm>
          <a:off x="0" y="0"/>
          <a:ext cx="0" cy="0"/>
          <a:chOff x="0" y="0"/>
          <a:chExt cx="0" cy="0"/>
        </a:xfrm>
      </p:grpSpPr>
      <p:sp>
        <p:nvSpPr>
          <p:cNvPr id="10" name="Rectangle 9"/>
          <p:cNvSpPr/>
          <p:nvPr userDrawn="1"/>
        </p:nvSpPr>
        <p:spPr>
          <a:xfrm>
            <a:off x="1" y="0"/>
            <a:ext cx="12192000" cy="6858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6" name="Oval 4"/>
          <p:cNvSpPr>
            <a:spLocks noChangeAspect="1"/>
          </p:cNvSpPr>
          <p:nvPr userDrawn="1"/>
        </p:nvSpPr>
        <p:spPr>
          <a:xfrm>
            <a:off x="11366267" y="1474629"/>
            <a:ext cx="825733" cy="3915971"/>
          </a:xfrm>
          <a:custGeom>
            <a:avLst/>
            <a:gdLst/>
            <a:ahLst/>
            <a:cxnLst/>
            <a:rect l="l" t="t" r="r" b="b"/>
            <a:pathLst>
              <a:path w="619300" h="2936978">
                <a:moveTo>
                  <a:pt x="619300" y="0"/>
                </a:moveTo>
                <a:lnTo>
                  <a:pt x="619300" y="2936978"/>
                </a:lnTo>
                <a:lnTo>
                  <a:pt x="601608" y="2920899"/>
                </a:lnTo>
                <a:cubicBezTo>
                  <a:pt x="229904" y="2549194"/>
                  <a:pt x="0" y="2035690"/>
                  <a:pt x="0" y="1468489"/>
                </a:cubicBezTo>
                <a:cubicBezTo>
                  <a:pt x="0" y="901288"/>
                  <a:pt x="229904" y="387784"/>
                  <a:pt x="601608" y="16080"/>
                </a:cubicBezTo>
                <a:close/>
              </a:path>
            </a:pathLst>
          </a:custGeom>
          <a:solidFill>
            <a:srgbClr val="00AECB"/>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sz="3200" dirty="0">
              <a:solidFill>
                <a:schemeClr val="tx1"/>
              </a:solidFill>
            </a:endParaRPr>
          </a:p>
        </p:txBody>
      </p:sp>
    </p:spTree>
    <p:extLst>
      <p:ext uri="{BB962C8B-B14F-4D97-AF65-F5344CB8AC3E}">
        <p14:creationId xmlns:p14="http://schemas.microsoft.com/office/powerpoint/2010/main" val="275374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 Intro">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42046" y="3440511"/>
            <a:ext cx="9896888" cy="1856581"/>
          </a:xfrm>
          <a:prstGeom prst="rect">
            <a:avLst/>
          </a:prstGeom>
        </p:spPr>
        <p:txBody>
          <a:bodyPr>
            <a:normAutofit/>
          </a:bodyPr>
          <a:lstStyle>
            <a:lvl1pPr marL="256045" indent="-256045">
              <a:buClr>
                <a:srgbClr val="787878"/>
              </a:buClr>
              <a:defRPr sz="2400" baseline="0">
                <a:solidFill>
                  <a:srgbClr val="4D4E53"/>
                </a:solidFill>
              </a:defRPr>
            </a:lvl1pPr>
          </a:lstStyle>
          <a:p>
            <a:pPr lvl="0"/>
            <a:r>
              <a:rPr lang="en-US" dirty="0"/>
              <a:t>These are bullet points. Try to use no more than 3 bullet points.</a:t>
            </a:r>
          </a:p>
          <a:p>
            <a:pPr lvl="0"/>
            <a:r>
              <a:rPr lang="en-US" dirty="0"/>
              <a:t>The bullets are always round.</a:t>
            </a:r>
          </a:p>
          <a:p>
            <a:pPr lvl="0"/>
            <a:r>
              <a:rPr lang="en-US" dirty="0"/>
              <a:t>The text is always gray, FS Elliot font.</a:t>
            </a:r>
          </a:p>
        </p:txBody>
      </p:sp>
      <p:sp>
        <p:nvSpPr>
          <p:cNvPr id="5" name="Text Placeholder 4"/>
          <p:cNvSpPr>
            <a:spLocks noGrp="1"/>
          </p:cNvSpPr>
          <p:nvPr>
            <p:ph type="body" sz="quarter" idx="12" hasCustomPrompt="1"/>
          </p:nvPr>
        </p:nvSpPr>
        <p:spPr>
          <a:xfrm>
            <a:off x="1041401" y="2075147"/>
            <a:ext cx="8627534" cy="1026584"/>
          </a:xfrm>
        </p:spPr>
        <p:txBody>
          <a:bodyPr>
            <a:noAutofit/>
          </a:bodyPr>
          <a:lstStyle>
            <a:lvl1pPr marL="0" indent="0">
              <a:buNone/>
              <a:defRPr sz="2400">
                <a:solidFill>
                  <a:schemeClr val="accent5"/>
                </a:solidFill>
              </a:defRPr>
            </a:lvl1pPr>
          </a:lstStyle>
          <a:p>
            <a:pPr lvl="0"/>
            <a:r>
              <a:rPr lang="en-US" dirty="0"/>
              <a:t>Text can go here, if you need it. Definitions, body copy, that sort of thing. Text can go here, if you need it. Definitions, body copy, that sort of thing.</a:t>
            </a:r>
          </a:p>
        </p:txBody>
      </p:sp>
      <p:sp>
        <p:nvSpPr>
          <p:cNvPr id="7" name="Text Placeholder 12"/>
          <p:cNvSpPr>
            <a:spLocks noGrp="1"/>
          </p:cNvSpPr>
          <p:nvPr>
            <p:ph type="body" sz="quarter" idx="11" hasCustomPrompt="1"/>
          </p:nvPr>
        </p:nvSpPr>
        <p:spPr>
          <a:xfrm>
            <a:off x="1042046" y="645918"/>
            <a:ext cx="5494222" cy="530673"/>
          </a:xfrm>
          <a:prstGeom prst="rect">
            <a:avLst/>
          </a:prstGeom>
        </p:spPr>
        <p:txBody>
          <a:bodyPr>
            <a:normAutofit/>
          </a:bodyPr>
          <a:lstStyle>
            <a:lvl1pPr marL="0" indent="0">
              <a:buNone/>
              <a:defRPr sz="2400" baseline="0">
                <a:solidFill>
                  <a:srgbClr val="13294B"/>
                </a:solidFill>
              </a:defRPr>
            </a:lvl1pPr>
          </a:lstStyle>
          <a:p>
            <a:pPr lvl="0"/>
            <a:r>
              <a:rPr lang="en-US" dirty="0"/>
              <a:t>Section name (optional)</a:t>
            </a:r>
          </a:p>
        </p:txBody>
      </p:sp>
      <p:sp>
        <p:nvSpPr>
          <p:cNvPr id="10" name="Footer Placeholder 4"/>
          <p:cNvSpPr>
            <a:spLocks noGrp="1"/>
          </p:cNvSpPr>
          <p:nvPr>
            <p:ph type="ftr" sz="quarter" idx="3"/>
          </p:nvPr>
        </p:nvSpPr>
        <p:spPr>
          <a:xfrm>
            <a:off x="1042046" y="6356352"/>
            <a:ext cx="3860800" cy="365125"/>
          </a:xfrm>
          <a:prstGeom prst="rect">
            <a:avLst/>
          </a:prstGeom>
        </p:spPr>
        <p:txBody>
          <a:bodyPr vert="horz" lIns="91440" tIns="45720" rIns="91440" bIns="45720" rtlCol="0" anchor="ctr"/>
          <a:lstStyle>
            <a:lvl1pPr algn="l">
              <a:defRPr sz="1600">
                <a:solidFill>
                  <a:srgbClr val="4D4E53"/>
                </a:solidFill>
              </a:defRPr>
            </a:lvl1pPr>
          </a:lstStyle>
          <a:p>
            <a:r>
              <a:rPr lang="en-US"/>
              <a:t>Footnotes</a:t>
            </a:r>
            <a:endParaRPr lang="en-US" dirty="0"/>
          </a:p>
        </p:txBody>
      </p:sp>
      <p:sp>
        <p:nvSpPr>
          <p:cNvPr id="13" name="Title 1"/>
          <p:cNvSpPr>
            <a:spLocks noGrp="1"/>
          </p:cNvSpPr>
          <p:nvPr>
            <p:ph type="title" hasCustomPrompt="1"/>
          </p:nvPr>
        </p:nvSpPr>
        <p:spPr>
          <a:xfrm>
            <a:off x="1042046" y="1431559"/>
            <a:ext cx="8627534" cy="663449"/>
          </a:xfrm>
        </p:spPr>
        <p:txBody>
          <a:bodyPr anchor="t">
            <a:noAutofit/>
          </a:bodyPr>
          <a:lstStyle>
            <a:lvl1pPr algn="l">
              <a:lnSpc>
                <a:spcPct val="80000"/>
              </a:lnSpc>
              <a:defRPr sz="4533" b="0" i="0">
                <a:solidFill>
                  <a:srgbClr val="0091DA"/>
                </a:solidFill>
                <a:latin typeface="FS Elliot Pro"/>
                <a:cs typeface="FS Elliot Pro"/>
              </a:defRPr>
            </a:lvl1pPr>
          </a:lstStyle>
          <a:p>
            <a:r>
              <a:rPr lang="en-US" dirty="0"/>
              <a:t>Slide title goes here</a:t>
            </a:r>
          </a:p>
        </p:txBody>
      </p:sp>
    </p:spTree>
    <p:extLst>
      <p:ext uri="{BB962C8B-B14F-4D97-AF65-F5344CB8AC3E}">
        <p14:creationId xmlns:p14="http://schemas.microsoft.com/office/powerpoint/2010/main" val="42360049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Rectangle 3"/>
          <p:cNvSpPr/>
          <p:nvPr userDrawn="1"/>
        </p:nvSpPr>
        <p:spPr>
          <a:xfrm>
            <a:off x="1" y="0"/>
            <a:ext cx="12192000" cy="68580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5" name="Oval 4"/>
          <p:cNvSpPr>
            <a:spLocks noChangeAspect="1"/>
          </p:cNvSpPr>
          <p:nvPr userDrawn="1"/>
        </p:nvSpPr>
        <p:spPr>
          <a:xfrm>
            <a:off x="11366267" y="1474629"/>
            <a:ext cx="825733" cy="3915971"/>
          </a:xfrm>
          <a:custGeom>
            <a:avLst/>
            <a:gdLst/>
            <a:ahLst/>
            <a:cxnLst/>
            <a:rect l="l" t="t" r="r" b="b"/>
            <a:pathLst>
              <a:path w="619300" h="2936978">
                <a:moveTo>
                  <a:pt x="619300" y="0"/>
                </a:moveTo>
                <a:lnTo>
                  <a:pt x="619300" y="2936978"/>
                </a:lnTo>
                <a:lnTo>
                  <a:pt x="601608" y="2920899"/>
                </a:lnTo>
                <a:cubicBezTo>
                  <a:pt x="229904" y="2549194"/>
                  <a:pt x="0" y="2035690"/>
                  <a:pt x="0" y="1468489"/>
                </a:cubicBezTo>
                <a:cubicBezTo>
                  <a:pt x="0" y="901288"/>
                  <a:pt x="229904" y="387784"/>
                  <a:pt x="601608" y="16080"/>
                </a:cubicBezTo>
                <a:close/>
              </a:path>
            </a:pathLst>
          </a:custGeom>
          <a:solidFill>
            <a:schemeClr val="accent1">
              <a:lumMod val="40000"/>
              <a:lumOff val="60000"/>
            </a:scheme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sz="3200" dirty="0">
              <a:solidFill>
                <a:schemeClr val="tx1"/>
              </a:solidFill>
            </a:endParaRPr>
          </a:p>
        </p:txBody>
      </p:sp>
      <p:pic>
        <p:nvPicPr>
          <p:cNvPr id="6" name="Picture 5" descr="Principal_sm_cmyk.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41467" y="6068102"/>
            <a:ext cx="1803400" cy="518964"/>
          </a:xfrm>
          <a:prstGeom prst="rect">
            <a:avLst/>
          </a:prstGeom>
        </p:spPr>
      </p:pic>
    </p:spTree>
    <p:extLst>
      <p:ext uri="{BB962C8B-B14F-4D97-AF65-F5344CB8AC3E}">
        <p14:creationId xmlns:p14="http://schemas.microsoft.com/office/powerpoint/2010/main" val="35483664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ext Placeholder 12"/>
          <p:cNvSpPr>
            <a:spLocks noGrp="1"/>
          </p:cNvSpPr>
          <p:nvPr>
            <p:ph type="body" sz="quarter" idx="11" hasCustomPrompt="1"/>
          </p:nvPr>
        </p:nvSpPr>
        <p:spPr>
          <a:xfrm>
            <a:off x="1042046" y="497103"/>
            <a:ext cx="5494222" cy="530673"/>
          </a:xfrm>
          <a:prstGeom prst="rect">
            <a:avLst/>
          </a:prstGeom>
        </p:spPr>
        <p:txBody>
          <a:bodyPr>
            <a:normAutofit/>
          </a:bodyPr>
          <a:lstStyle>
            <a:lvl1pPr marL="0" indent="0">
              <a:buNone/>
              <a:defRPr sz="2001" baseline="0">
                <a:solidFill>
                  <a:schemeClr val="bg1">
                    <a:lumMod val="50000"/>
                  </a:schemeClr>
                </a:solidFill>
              </a:defRPr>
            </a:lvl1pPr>
          </a:lstStyle>
          <a:p>
            <a:pPr lvl="0"/>
            <a:r>
              <a:rPr lang="en-US" dirty="0"/>
              <a:t>Section name (optional)</a:t>
            </a:r>
          </a:p>
        </p:txBody>
      </p:sp>
      <p:sp>
        <p:nvSpPr>
          <p:cNvPr id="8" name="Title 1"/>
          <p:cNvSpPr>
            <a:spLocks noGrp="1"/>
          </p:cNvSpPr>
          <p:nvPr>
            <p:ph type="title" hasCustomPrompt="1"/>
          </p:nvPr>
        </p:nvSpPr>
        <p:spPr>
          <a:xfrm>
            <a:off x="1042046" y="1045647"/>
            <a:ext cx="8627534" cy="663449"/>
          </a:xfrm>
        </p:spPr>
        <p:txBody>
          <a:bodyPr anchor="t">
            <a:normAutofit/>
          </a:bodyPr>
          <a:lstStyle>
            <a:lvl1pPr algn="l">
              <a:lnSpc>
                <a:spcPct val="80000"/>
              </a:lnSpc>
              <a:defRPr sz="3733" b="0" i="0">
                <a:solidFill>
                  <a:schemeClr val="tx2"/>
                </a:solidFill>
                <a:latin typeface="FS Elliot Pro Light"/>
                <a:cs typeface="FS Elliot Pro Light"/>
              </a:defRPr>
            </a:lvl1pPr>
          </a:lstStyle>
          <a:p>
            <a:r>
              <a:rPr lang="en-US" dirty="0"/>
              <a:t>Slide title goes here</a:t>
            </a:r>
          </a:p>
        </p:txBody>
      </p:sp>
    </p:spTree>
    <p:extLst>
      <p:ext uri="{BB962C8B-B14F-4D97-AF65-F5344CB8AC3E}">
        <p14:creationId xmlns:p14="http://schemas.microsoft.com/office/powerpoint/2010/main" val="3999756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42046" y="2029303"/>
            <a:ext cx="9896888" cy="2508831"/>
          </a:xfrm>
          <a:prstGeom prst="rect">
            <a:avLst/>
          </a:prstGeom>
        </p:spPr>
        <p:txBody>
          <a:bodyPr>
            <a:normAutofit/>
          </a:bodyPr>
          <a:lstStyle>
            <a:lvl1pPr marL="256045" indent="-256045">
              <a:buClr>
                <a:srgbClr val="787878"/>
              </a:buClr>
              <a:defRPr sz="2134" baseline="0">
                <a:solidFill>
                  <a:srgbClr val="7F7F7F"/>
                </a:solidFill>
              </a:defRPr>
            </a:lvl1pPr>
          </a:lstStyle>
          <a:p>
            <a:pPr lvl="0"/>
            <a:r>
              <a:rPr lang="en-US" dirty="0"/>
              <a:t>These are bullet points. Try to use no more than 5 bullet points.</a:t>
            </a:r>
          </a:p>
          <a:p>
            <a:pPr lvl="0"/>
            <a:r>
              <a:rPr lang="en-US" dirty="0"/>
              <a:t>The bullets are always round and grey.</a:t>
            </a:r>
          </a:p>
          <a:p>
            <a:pPr lvl="0"/>
            <a:r>
              <a:rPr lang="en-US" dirty="0"/>
              <a:t>The text is always grey, FS Elliot Pro font.</a:t>
            </a:r>
          </a:p>
          <a:p>
            <a:pPr lvl="0"/>
            <a:r>
              <a:rPr lang="en-US" dirty="0"/>
              <a:t>The bullets are always round and grey.</a:t>
            </a:r>
          </a:p>
          <a:p>
            <a:pPr lvl="0"/>
            <a:r>
              <a:rPr lang="en-US" dirty="0"/>
              <a:t>The text is always grey, FS Elliot Pro font.</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047954" y="6068102"/>
            <a:ext cx="1790425" cy="518964"/>
          </a:xfrm>
          <a:prstGeom prst="rect">
            <a:avLst/>
          </a:prstGeom>
        </p:spPr>
      </p:pic>
      <p:sp>
        <p:nvSpPr>
          <p:cNvPr id="9" name="Text Placeholder 12"/>
          <p:cNvSpPr>
            <a:spLocks noGrp="1"/>
          </p:cNvSpPr>
          <p:nvPr>
            <p:ph type="body" sz="quarter" idx="11" hasCustomPrompt="1"/>
          </p:nvPr>
        </p:nvSpPr>
        <p:spPr>
          <a:xfrm>
            <a:off x="1042046" y="497103"/>
            <a:ext cx="5494222" cy="530673"/>
          </a:xfrm>
          <a:prstGeom prst="rect">
            <a:avLst/>
          </a:prstGeom>
        </p:spPr>
        <p:txBody>
          <a:bodyPr>
            <a:normAutofit/>
          </a:bodyPr>
          <a:lstStyle>
            <a:lvl1pPr marL="0" indent="0">
              <a:buNone/>
              <a:defRPr sz="2001" baseline="0">
                <a:solidFill>
                  <a:schemeClr val="bg1">
                    <a:lumMod val="50000"/>
                  </a:schemeClr>
                </a:solidFill>
              </a:defRPr>
            </a:lvl1pPr>
          </a:lstStyle>
          <a:p>
            <a:pPr lvl="0"/>
            <a:r>
              <a:rPr lang="en-US" dirty="0"/>
              <a:t>Section name (optional)</a:t>
            </a:r>
          </a:p>
        </p:txBody>
      </p:sp>
      <p:sp>
        <p:nvSpPr>
          <p:cNvPr id="8" name="Title 1"/>
          <p:cNvSpPr>
            <a:spLocks noGrp="1"/>
          </p:cNvSpPr>
          <p:nvPr>
            <p:ph type="title" hasCustomPrompt="1"/>
          </p:nvPr>
        </p:nvSpPr>
        <p:spPr>
          <a:xfrm>
            <a:off x="1042046" y="1045647"/>
            <a:ext cx="8627534" cy="663449"/>
          </a:xfrm>
        </p:spPr>
        <p:txBody>
          <a:bodyPr anchor="t">
            <a:normAutofit/>
          </a:bodyPr>
          <a:lstStyle>
            <a:lvl1pPr algn="l">
              <a:lnSpc>
                <a:spcPct val="80000"/>
              </a:lnSpc>
              <a:defRPr sz="3733" b="0" i="0">
                <a:solidFill>
                  <a:schemeClr val="tx2"/>
                </a:solidFill>
                <a:latin typeface="FS Elliot Pro Light"/>
                <a:cs typeface="FS Elliot Pro Light"/>
              </a:defRPr>
            </a:lvl1pPr>
          </a:lstStyle>
          <a:p>
            <a:r>
              <a:rPr lang="en-US" dirty="0"/>
              <a:t>Slide title goes here</a:t>
            </a:r>
          </a:p>
        </p:txBody>
      </p:sp>
    </p:spTree>
    <p:extLst>
      <p:ext uri="{BB962C8B-B14F-4D97-AF65-F5344CB8AC3E}">
        <p14:creationId xmlns:p14="http://schemas.microsoft.com/office/powerpoint/2010/main" val="3576163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1042046" y="1045647"/>
            <a:ext cx="8627534" cy="663449"/>
          </a:xfrm>
        </p:spPr>
        <p:txBody>
          <a:bodyPr anchor="t">
            <a:normAutofit/>
          </a:bodyPr>
          <a:lstStyle>
            <a:lvl1pPr algn="l">
              <a:lnSpc>
                <a:spcPct val="80000"/>
              </a:lnSpc>
              <a:defRPr sz="3733" b="0" i="0">
                <a:solidFill>
                  <a:srgbClr val="2E315D"/>
                </a:solidFill>
                <a:latin typeface="FS Elliot Pro Light"/>
                <a:cs typeface="FS Elliot Pro Light"/>
              </a:defRPr>
            </a:lvl1pPr>
          </a:lstStyle>
          <a:p>
            <a:r>
              <a:rPr lang="en-US" dirty="0"/>
              <a:t>Slide title goes here</a:t>
            </a:r>
          </a:p>
        </p:txBody>
      </p:sp>
    </p:spTree>
    <p:extLst>
      <p:ext uri="{BB962C8B-B14F-4D97-AF65-F5344CB8AC3E}">
        <p14:creationId xmlns:p14="http://schemas.microsoft.com/office/powerpoint/2010/main" val="29401731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 Intro">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42046" y="3305044"/>
            <a:ext cx="9896888" cy="1856581"/>
          </a:xfrm>
          <a:prstGeom prst="rect">
            <a:avLst/>
          </a:prstGeom>
        </p:spPr>
        <p:txBody>
          <a:bodyPr>
            <a:normAutofit/>
          </a:bodyPr>
          <a:lstStyle>
            <a:lvl1pPr marL="256045" indent="-256045">
              <a:buClr>
                <a:srgbClr val="787878"/>
              </a:buClr>
              <a:defRPr sz="2134" baseline="0">
                <a:solidFill>
                  <a:schemeClr val="bg1">
                    <a:lumMod val="50000"/>
                  </a:schemeClr>
                </a:solidFill>
              </a:defRPr>
            </a:lvl1pPr>
          </a:lstStyle>
          <a:p>
            <a:pPr lvl="0"/>
            <a:r>
              <a:rPr lang="en-US" dirty="0"/>
              <a:t>These are bullet points. Try to use no more than 3 bullet points.</a:t>
            </a:r>
          </a:p>
          <a:p>
            <a:pPr lvl="0"/>
            <a:r>
              <a:rPr lang="en-US" dirty="0"/>
              <a:t>The bullets are always round and grey.</a:t>
            </a:r>
          </a:p>
          <a:p>
            <a:pPr lvl="0"/>
            <a:r>
              <a:rPr lang="en-US" dirty="0"/>
              <a:t>The text is always grey, FS Elliot font.</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047954" y="6068102"/>
            <a:ext cx="1790425" cy="518964"/>
          </a:xfrm>
          <a:prstGeom prst="rect">
            <a:avLst/>
          </a:prstGeom>
        </p:spPr>
      </p:pic>
      <p:sp>
        <p:nvSpPr>
          <p:cNvPr id="9" name="Text Placeholder 12"/>
          <p:cNvSpPr>
            <a:spLocks noGrp="1"/>
          </p:cNvSpPr>
          <p:nvPr>
            <p:ph type="body" sz="quarter" idx="11" hasCustomPrompt="1"/>
          </p:nvPr>
        </p:nvSpPr>
        <p:spPr>
          <a:xfrm>
            <a:off x="1042046" y="645918"/>
            <a:ext cx="5494222" cy="530673"/>
          </a:xfrm>
          <a:prstGeom prst="rect">
            <a:avLst/>
          </a:prstGeom>
        </p:spPr>
        <p:txBody>
          <a:bodyPr>
            <a:normAutofit/>
          </a:bodyPr>
          <a:lstStyle>
            <a:lvl1pPr marL="0" indent="0">
              <a:buNone/>
              <a:defRPr sz="2400" baseline="0">
                <a:solidFill>
                  <a:srgbClr val="2E315D"/>
                </a:solidFill>
              </a:defRPr>
            </a:lvl1pPr>
          </a:lstStyle>
          <a:p>
            <a:pPr lvl="0"/>
            <a:r>
              <a:rPr lang="en-US" dirty="0"/>
              <a:t>Section name (optional)</a:t>
            </a:r>
          </a:p>
        </p:txBody>
      </p:sp>
      <p:sp>
        <p:nvSpPr>
          <p:cNvPr id="11" name="Title 1"/>
          <p:cNvSpPr>
            <a:spLocks noGrp="1"/>
          </p:cNvSpPr>
          <p:nvPr>
            <p:ph type="title" hasCustomPrompt="1"/>
          </p:nvPr>
        </p:nvSpPr>
        <p:spPr>
          <a:xfrm>
            <a:off x="1042046" y="1431559"/>
            <a:ext cx="8627534" cy="663449"/>
          </a:xfrm>
        </p:spPr>
        <p:txBody>
          <a:bodyPr anchor="t">
            <a:normAutofit/>
          </a:bodyPr>
          <a:lstStyle>
            <a:lvl1pPr algn="l">
              <a:lnSpc>
                <a:spcPct val="80000"/>
              </a:lnSpc>
              <a:defRPr sz="3733" b="0" i="0">
                <a:solidFill>
                  <a:srgbClr val="1A87CF"/>
                </a:solidFill>
                <a:latin typeface="FS Elliot Pro Light"/>
                <a:cs typeface="FS Elliot Pro Light"/>
              </a:defRPr>
            </a:lvl1pPr>
          </a:lstStyle>
          <a:p>
            <a:r>
              <a:rPr lang="en-US" dirty="0"/>
              <a:t>Slide title goes here</a:t>
            </a:r>
          </a:p>
        </p:txBody>
      </p:sp>
      <p:sp>
        <p:nvSpPr>
          <p:cNvPr id="5" name="Text Placeholder 4"/>
          <p:cNvSpPr>
            <a:spLocks noGrp="1"/>
          </p:cNvSpPr>
          <p:nvPr>
            <p:ph type="body" sz="quarter" idx="12"/>
          </p:nvPr>
        </p:nvSpPr>
        <p:spPr>
          <a:xfrm>
            <a:off x="1041401" y="2075147"/>
            <a:ext cx="8627534" cy="1026584"/>
          </a:xfrm>
        </p:spPr>
        <p:txBody>
          <a:bodyPr>
            <a:noAutofit/>
          </a:bodyPr>
          <a:lstStyle>
            <a:lvl1pPr marL="0" indent="0">
              <a:buNone/>
              <a:defRPr sz="2134">
                <a:solidFill>
                  <a:srgbClr val="2E315D"/>
                </a:solidFill>
              </a:defRPr>
            </a:lvl1pPr>
          </a:lstStyle>
          <a:p>
            <a:pPr lvl="0"/>
            <a:r>
              <a:rPr lang="en-US" dirty="0"/>
              <a:t>Text can go here, if you need it. Definitions, body copy, that sort of thing. Text can go here, if you need it. Definitions, body copy, that sort of thing. It’s always Midnight Blue</a:t>
            </a:r>
          </a:p>
        </p:txBody>
      </p:sp>
    </p:spTree>
    <p:extLst>
      <p:ext uri="{BB962C8B-B14F-4D97-AF65-F5344CB8AC3E}">
        <p14:creationId xmlns:p14="http://schemas.microsoft.com/office/powerpoint/2010/main" val="33773629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42048" y="1539180"/>
            <a:ext cx="8301565" cy="3985837"/>
          </a:xfrm>
          <a:prstGeom prst="rect">
            <a:avLst/>
          </a:prstGeom>
        </p:spPr>
        <p:txBody>
          <a:bodyPr>
            <a:normAutofit/>
          </a:bodyPr>
          <a:lstStyle>
            <a:lvl1pPr marL="0" indent="0">
              <a:buClr>
                <a:srgbClr val="EA5424"/>
              </a:buClr>
              <a:buNone/>
              <a:defRPr sz="2667" b="0" baseline="0">
                <a:solidFill>
                  <a:srgbClr val="0091DA"/>
                </a:solidFill>
              </a:defRPr>
            </a:lvl1pPr>
          </a:lstStyle>
          <a:p>
            <a:pPr lvl="0"/>
            <a:r>
              <a:rPr lang="en-US" dirty="0"/>
              <a:t>When you have a statement you need to make, you can use this blue for paragraph content. Use this master slide sparingly. No one likes to read a lot of content on a slide.</a:t>
            </a:r>
          </a:p>
          <a:p>
            <a:pPr lvl="0"/>
            <a:endParaRPr lang="en-US" dirty="0"/>
          </a:p>
          <a:p>
            <a:pPr lvl="0"/>
            <a:r>
              <a:rPr lang="en-US" dirty="0"/>
              <a:t>This should be used only when you really need people to see the statement. Examples of when to use this is for quotes, short statements, and mottos.</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047954" y="6068102"/>
            <a:ext cx="1790425" cy="518964"/>
          </a:xfrm>
          <a:prstGeom prst="rect">
            <a:avLst/>
          </a:prstGeom>
        </p:spPr>
      </p:pic>
      <p:sp>
        <p:nvSpPr>
          <p:cNvPr id="5" name="Text Placeholder 12"/>
          <p:cNvSpPr>
            <a:spLocks noGrp="1"/>
          </p:cNvSpPr>
          <p:nvPr>
            <p:ph type="body" sz="quarter" idx="11" hasCustomPrompt="1"/>
          </p:nvPr>
        </p:nvSpPr>
        <p:spPr>
          <a:xfrm>
            <a:off x="1042046" y="645918"/>
            <a:ext cx="5494222" cy="530673"/>
          </a:xfrm>
          <a:prstGeom prst="rect">
            <a:avLst/>
          </a:prstGeom>
        </p:spPr>
        <p:txBody>
          <a:bodyPr>
            <a:normAutofit/>
          </a:bodyPr>
          <a:lstStyle>
            <a:lvl1pPr marL="0" indent="0">
              <a:buNone/>
              <a:defRPr sz="2400" baseline="0">
                <a:solidFill>
                  <a:srgbClr val="2E315D"/>
                </a:solidFill>
              </a:defRPr>
            </a:lvl1pPr>
          </a:lstStyle>
          <a:p>
            <a:pPr lvl="0"/>
            <a:r>
              <a:rPr lang="en-US" dirty="0"/>
              <a:t>Section name (optional)</a:t>
            </a:r>
          </a:p>
        </p:txBody>
      </p:sp>
    </p:spTree>
    <p:extLst>
      <p:ext uri="{BB962C8B-B14F-4D97-AF65-F5344CB8AC3E}">
        <p14:creationId xmlns:p14="http://schemas.microsoft.com/office/powerpoint/2010/main" val="16293054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Two Column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42046" y="2653096"/>
            <a:ext cx="4632452" cy="2767957"/>
          </a:xfrm>
          <a:prstGeom prst="rect">
            <a:avLst/>
          </a:prstGeom>
        </p:spPr>
        <p:txBody>
          <a:bodyPr>
            <a:normAutofit/>
          </a:bodyPr>
          <a:lstStyle>
            <a:lvl1pPr marL="0" indent="0">
              <a:buClr>
                <a:srgbClr val="EA5424"/>
              </a:buClr>
              <a:buNone/>
              <a:defRPr sz="2134" baseline="0">
                <a:solidFill>
                  <a:srgbClr val="7F7F7F"/>
                </a:solidFill>
              </a:defRPr>
            </a:lvl1pPr>
          </a:lstStyle>
          <a:p>
            <a:pPr lvl="0"/>
            <a:r>
              <a:rPr lang="en-US" dirty="0"/>
              <a:t>This area is for paragraph content. It could be used as an intro for the bullets in column two. It could be used as a way to display two different thoughts. This area is for paragraph content. It could be used as an intro for the bullets.</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047954" y="6068102"/>
            <a:ext cx="1790425" cy="518964"/>
          </a:xfrm>
          <a:prstGeom prst="rect">
            <a:avLst/>
          </a:prstGeom>
        </p:spPr>
      </p:pic>
      <p:sp>
        <p:nvSpPr>
          <p:cNvPr id="9" name="Content Placeholder 2"/>
          <p:cNvSpPr>
            <a:spLocks noGrp="1"/>
          </p:cNvSpPr>
          <p:nvPr>
            <p:ph idx="12" hasCustomPrompt="1"/>
          </p:nvPr>
        </p:nvSpPr>
        <p:spPr>
          <a:xfrm>
            <a:off x="6295846" y="2653096"/>
            <a:ext cx="4632452" cy="2767957"/>
          </a:xfrm>
          <a:prstGeom prst="rect">
            <a:avLst/>
          </a:prstGeom>
        </p:spPr>
        <p:txBody>
          <a:bodyPr>
            <a:normAutofit/>
          </a:bodyPr>
          <a:lstStyle>
            <a:lvl1pPr marL="0" indent="0">
              <a:buClr>
                <a:srgbClr val="EA5424"/>
              </a:buClr>
              <a:buNone/>
              <a:defRPr sz="2134" baseline="0">
                <a:solidFill>
                  <a:srgbClr val="7F7F7F"/>
                </a:solidFill>
              </a:defRPr>
            </a:lvl1pPr>
          </a:lstStyle>
          <a:p>
            <a:pPr lvl="0"/>
            <a:r>
              <a:rPr lang="en-US" dirty="0"/>
              <a:t>This area is for paragraph content. It could be used as an intro for the bullets in column two. It could be used as a way to display two different thoughts. This area is for paragraph content. It could be used as an intro for the bullets.</a:t>
            </a:r>
          </a:p>
        </p:txBody>
      </p:sp>
      <p:sp>
        <p:nvSpPr>
          <p:cNvPr id="5" name="Text Placeholder 4"/>
          <p:cNvSpPr>
            <a:spLocks noGrp="1"/>
          </p:cNvSpPr>
          <p:nvPr>
            <p:ph type="body" sz="quarter" idx="13" hasCustomPrompt="1"/>
          </p:nvPr>
        </p:nvSpPr>
        <p:spPr>
          <a:xfrm>
            <a:off x="1041401" y="2243668"/>
            <a:ext cx="4633384" cy="400024"/>
          </a:xfrm>
        </p:spPr>
        <p:txBody>
          <a:bodyPr>
            <a:normAutofit/>
          </a:bodyPr>
          <a:lstStyle>
            <a:lvl1pPr marL="0" indent="0">
              <a:lnSpc>
                <a:spcPct val="80000"/>
              </a:lnSpc>
              <a:buNone/>
              <a:defRPr sz="2400" b="1" i="0">
                <a:solidFill>
                  <a:schemeClr val="accent2"/>
                </a:solidFill>
                <a:latin typeface="FS Elliot Pro"/>
                <a:cs typeface="FS Elliot Pro"/>
              </a:defRPr>
            </a:lvl1pPr>
          </a:lstStyle>
          <a:p>
            <a:pPr lvl="0"/>
            <a:r>
              <a:rPr lang="en-US" dirty="0"/>
              <a:t>Title here</a:t>
            </a:r>
          </a:p>
        </p:txBody>
      </p:sp>
      <p:sp>
        <p:nvSpPr>
          <p:cNvPr id="10" name="Text Placeholder 4"/>
          <p:cNvSpPr>
            <a:spLocks noGrp="1"/>
          </p:cNvSpPr>
          <p:nvPr>
            <p:ph type="body" sz="quarter" idx="14" hasCustomPrompt="1"/>
          </p:nvPr>
        </p:nvSpPr>
        <p:spPr>
          <a:xfrm>
            <a:off x="6295846" y="2243668"/>
            <a:ext cx="4633384" cy="400024"/>
          </a:xfrm>
        </p:spPr>
        <p:txBody>
          <a:bodyPr>
            <a:normAutofit/>
          </a:bodyPr>
          <a:lstStyle>
            <a:lvl1pPr marL="0" indent="0">
              <a:lnSpc>
                <a:spcPct val="80000"/>
              </a:lnSpc>
              <a:buNone/>
              <a:defRPr sz="2400" b="1" i="0">
                <a:solidFill>
                  <a:srgbClr val="009C91"/>
                </a:solidFill>
                <a:latin typeface="FS Elliot Pro"/>
                <a:cs typeface="FS Elliot Pro"/>
              </a:defRPr>
            </a:lvl1pPr>
          </a:lstStyle>
          <a:p>
            <a:pPr lvl="0"/>
            <a:r>
              <a:rPr lang="en-US" dirty="0"/>
              <a:t>Title here</a:t>
            </a:r>
          </a:p>
        </p:txBody>
      </p:sp>
      <p:sp>
        <p:nvSpPr>
          <p:cNvPr id="13" name="Text Placeholder 12"/>
          <p:cNvSpPr>
            <a:spLocks noGrp="1"/>
          </p:cNvSpPr>
          <p:nvPr>
            <p:ph type="body" sz="quarter" idx="11" hasCustomPrompt="1"/>
          </p:nvPr>
        </p:nvSpPr>
        <p:spPr>
          <a:xfrm>
            <a:off x="1042046" y="645918"/>
            <a:ext cx="5494222" cy="530673"/>
          </a:xfrm>
          <a:prstGeom prst="rect">
            <a:avLst/>
          </a:prstGeom>
        </p:spPr>
        <p:txBody>
          <a:bodyPr>
            <a:normAutofit/>
          </a:bodyPr>
          <a:lstStyle>
            <a:lvl1pPr marL="0" indent="0">
              <a:buNone/>
              <a:defRPr sz="2400" baseline="0">
                <a:solidFill>
                  <a:srgbClr val="2E315D"/>
                </a:solidFill>
              </a:defRPr>
            </a:lvl1pPr>
          </a:lstStyle>
          <a:p>
            <a:pPr lvl="0"/>
            <a:r>
              <a:rPr lang="en-US" dirty="0"/>
              <a:t>Section name (optional)</a:t>
            </a:r>
          </a:p>
        </p:txBody>
      </p:sp>
      <p:sp>
        <p:nvSpPr>
          <p:cNvPr id="14" name="Title 1"/>
          <p:cNvSpPr>
            <a:spLocks noGrp="1"/>
          </p:cNvSpPr>
          <p:nvPr>
            <p:ph type="title" hasCustomPrompt="1"/>
          </p:nvPr>
        </p:nvSpPr>
        <p:spPr>
          <a:xfrm>
            <a:off x="1042046" y="1431559"/>
            <a:ext cx="8627534" cy="663449"/>
          </a:xfrm>
        </p:spPr>
        <p:txBody>
          <a:bodyPr anchor="t">
            <a:normAutofit/>
          </a:bodyPr>
          <a:lstStyle>
            <a:lvl1pPr algn="l">
              <a:lnSpc>
                <a:spcPct val="80000"/>
              </a:lnSpc>
              <a:defRPr sz="3733" b="0" i="0">
                <a:solidFill>
                  <a:srgbClr val="2E315D"/>
                </a:solidFill>
                <a:latin typeface="FS Elliot Pro Light"/>
                <a:cs typeface="FS Elliot Pro Light"/>
              </a:defRPr>
            </a:lvl1pPr>
          </a:lstStyle>
          <a:p>
            <a:r>
              <a:rPr lang="en-US" dirty="0"/>
              <a:t>Slide title goes here</a:t>
            </a:r>
          </a:p>
        </p:txBody>
      </p:sp>
    </p:spTree>
    <p:extLst>
      <p:ext uri="{BB962C8B-B14F-4D97-AF65-F5344CB8AC3E}">
        <p14:creationId xmlns:p14="http://schemas.microsoft.com/office/powerpoint/2010/main" val="35099363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atement Slide Cyan">
    <p:spTree>
      <p:nvGrpSpPr>
        <p:cNvPr id="1" name=""/>
        <p:cNvGrpSpPr/>
        <p:nvPr/>
      </p:nvGrpSpPr>
      <p:grpSpPr>
        <a:xfrm>
          <a:off x="0" y="0"/>
          <a:ext cx="0" cy="0"/>
          <a:chOff x="0" y="0"/>
          <a:chExt cx="0" cy="0"/>
        </a:xfrm>
      </p:grpSpPr>
      <p:sp>
        <p:nvSpPr>
          <p:cNvPr id="13" name="Rectangle 12"/>
          <p:cNvSpPr/>
          <p:nvPr userDrawn="1"/>
        </p:nvSpPr>
        <p:spPr>
          <a:xfrm>
            <a:off x="1" y="0"/>
            <a:ext cx="12192000" cy="6858000"/>
          </a:xfrm>
          <a:prstGeom prst="rect">
            <a:avLst/>
          </a:prstGeom>
          <a:solidFill>
            <a:srgbClr val="0091D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0" name="Title 1"/>
          <p:cNvSpPr>
            <a:spLocks noGrp="1"/>
          </p:cNvSpPr>
          <p:nvPr>
            <p:ph type="ctrTitle" hasCustomPrompt="1"/>
          </p:nvPr>
        </p:nvSpPr>
        <p:spPr>
          <a:xfrm>
            <a:off x="1042045" y="1687267"/>
            <a:ext cx="6984355" cy="1865709"/>
          </a:xfrm>
        </p:spPr>
        <p:txBody>
          <a:bodyPr anchor="t">
            <a:noAutofit/>
          </a:bodyPr>
          <a:lstStyle>
            <a:lvl1pPr algn="l">
              <a:lnSpc>
                <a:spcPct val="80000"/>
              </a:lnSpc>
              <a:defRPr sz="5867" b="0" i="0" baseline="0">
                <a:solidFill>
                  <a:srgbClr val="FFFFFF"/>
                </a:solidFill>
                <a:latin typeface="FS Elliot Pro Light"/>
                <a:cs typeface="FS Elliot Pro Light"/>
              </a:defRPr>
            </a:lvl1pPr>
          </a:lstStyle>
          <a:p>
            <a:r>
              <a:rPr lang="en-US" dirty="0"/>
              <a:t>Section title slide with two lines</a:t>
            </a:r>
          </a:p>
        </p:txBody>
      </p:sp>
      <p:sp>
        <p:nvSpPr>
          <p:cNvPr id="5" name="Text Placeholder 12"/>
          <p:cNvSpPr>
            <a:spLocks noGrp="1"/>
          </p:cNvSpPr>
          <p:nvPr>
            <p:ph type="body" sz="quarter" idx="12" hasCustomPrompt="1"/>
          </p:nvPr>
        </p:nvSpPr>
        <p:spPr>
          <a:xfrm>
            <a:off x="1042046" y="645918"/>
            <a:ext cx="5494222" cy="530673"/>
          </a:xfrm>
          <a:prstGeom prst="rect">
            <a:avLst/>
          </a:prstGeom>
        </p:spPr>
        <p:txBody>
          <a:bodyPr>
            <a:normAutofit/>
          </a:bodyPr>
          <a:lstStyle>
            <a:lvl1pPr marL="0" indent="0">
              <a:buNone/>
              <a:defRPr sz="2400" baseline="0">
                <a:solidFill>
                  <a:srgbClr val="2E315D"/>
                </a:solidFill>
              </a:defRPr>
            </a:lvl1pPr>
          </a:lstStyle>
          <a:p>
            <a:pPr lvl="0"/>
            <a:r>
              <a:rPr lang="en-US" dirty="0"/>
              <a:t>Section name (optional)</a:t>
            </a:r>
          </a:p>
        </p:txBody>
      </p:sp>
      <p:sp>
        <p:nvSpPr>
          <p:cNvPr id="6" name="Oval 4"/>
          <p:cNvSpPr>
            <a:spLocks noChangeAspect="1"/>
          </p:cNvSpPr>
          <p:nvPr userDrawn="1"/>
        </p:nvSpPr>
        <p:spPr>
          <a:xfrm>
            <a:off x="11366267" y="1474629"/>
            <a:ext cx="825733" cy="3915971"/>
          </a:xfrm>
          <a:custGeom>
            <a:avLst/>
            <a:gdLst/>
            <a:ahLst/>
            <a:cxnLst/>
            <a:rect l="l" t="t" r="r" b="b"/>
            <a:pathLst>
              <a:path w="619300" h="2936978">
                <a:moveTo>
                  <a:pt x="619300" y="0"/>
                </a:moveTo>
                <a:lnTo>
                  <a:pt x="619300" y="2936978"/>
                </a:lnTo>
                <a:lnTo>
                  <a:pt x="601608" y="2920899"/>
                </a:lnTo>
                <a:cubicBezTo>
                  <a:pt x="229904" y="2549194"/>
                  <a:pt x="0" y="2035690"/>
                  <a:pt x="0" y="1468489"/>
                </a:cubicBezTo>
                <a:cubicBezTo>
                  <a:pt x="0" y="901288"/>
                  <a:pt x="229904" y="387784"/>
                  <a:pt x="601608" y="16080"/>
                </a:cubicBezTo>
                <a:close/>
              </a:path>
            </a:pathLst>
          </a:custGeom>
          <a:solidFill>
            <a:schemeClr val="accent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sz="3200" dirty="0">
              <a:solidFill>
                <a:schemeClr val="tx1"/>
              </a:solidFill>
            </a:endParaRPr>
          </a:p>
        </p:txBody>
      </p:sp>
    </p:spTree>
    <p:extLst>
      <p:ext uri="{BB962C8B-B14F-4D97-AF65-F5344CB8AC3E}">
        <p14:creationId xmlns:p14="http://schemas.microsoft.com/office/powerpoint/2010/main" val="26183085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tatement Slide Cyan">
    <p:spTree>
      <p:nvGrpSpPr>
        <p:cNvPr id="1" name=""/>
        <p:cNvGrpSpPr/>
        <p:nvPr/>
      </p:nvGrpSpPr>
      <p:grpSpPr>
        <a:xfrm>
          <a:off x="0" y="0"/>
          <a:ext cx="0" cy="0"/>
          <a:chOff x="0" y="0"/>
          <a:chExt cx="0" cy="0"/>
        </a:xfrm>
      </p:grpSpPr>
      <p:sp>
        <p:nvSpPr>
          <p:cNvPr id="7" name="Rectangle 6"/>
          <p:cNvSpPr/>
          <p:nvPr userDrawn="1"/>
        </p:nvSpPr>
        <p:spPr>
          <a:xfrm>
            <a:off x="1" y="0"/>
            <a:ext cx="12192000" cy="6858000"/>
          </a:xfrm>
          <a:prstGeom prst="rect">
            <a:avLst/>
          </a:prstGeom>
          <a:solidFill>
            <a:srgbClr val="2E315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0" name="Title 1"/>
          <p:cNvSpPr>
            <a:spLocks noGrp="1"/>
          </p:cNvSpPr>
          <p:nvPr>
            <p:ph type="ctrTitle" hasCustomPrompt="1"/>
          </p:nvPr>
        </p:nvSpPr>
        <p:spPr>
          <a:xfrm>
            <a:off x="1042045" y="1687267"/>
            <a:ext cx="6984355" cy="1580217"/>
          </a:xfrm>
        </p:spPr>
        <p:txBody>
          <a:bodyPr anchor="t">
            <a:noAutofit/>
          </a:bodyPr>
          <a:lstStyle>
            <a:lvl1pPr algn="l">
              <a:lnSpc>
                <a:spcPct val="80000"/>
              </a:lnSpc>
              <a:defRPr sz="5867" b="0" i="0" baseline="0">
                <a:solidFill>
                  <a:srgbClr val="FFFFFF"/>
                </a:solidFill>
                <a:latin typeface="FS Elliot Pro Light"/>
                <a:cs typeface="FS Elliot Pro Light"/>
              </a:defRPr>
            </a:lvl1pPr>
          </a:lstStyle>
          <a:p>
            <a:r>
              <a:rPr lang="en-US" dirty="0"/>
              <a:t>Section title slide with two lines</a:t>
            </a:r>
          </a:p>
        </p:txBody>
      </p:sp>
      <p:sp>
        <p:nvSpPr>
          <p:cNvPr id="3" name="Text Placeholder 2"/>
          <p:cNvSpPr>
            <a:spLocks noGrp="1"/>
          </p:cNvSpPr>
          <p:nvPr>
            <p:ph type="body" sz="quarter" idx="12" hasCustomPrompt="1"/>
          </p:nvPr>
        </p:nvSpPr>
        <p:spPr>
          <a:xfrm>
            <a:off x="1041401" y="3401484"/>
            <a:ext cx="6985000" cy="965200"/>
          </a:xfrm>
        </p:spPr>
        <p:txBody>
          <a:bodyPr/>
          <a:lstStyle>
            <a:lvl1pPr marL="0" indent="0">
              <a:buNone/>
              <a:defRPr b="0" i="0">
                <a:solidFill>
                  <a:schemeClr val="bg1"/>
                </a:solidFill>
                <a:latin typeface="FS Elliot Pro Light"/>
                <a:cs typeface="FS Elliot Pro Light"/>
              </a:defRPr>
            </a:lvl1pPr>
            <a:lvl2pPr marL="609631" indent="0">
              <a:buNone/>
              <a:defRPr>
                <a:solidFill>
                  <a:schemeClr val="bg1"/>
                </a:solidFill>
              </a:defRPr>
            </a:lvl2pPr>
            <a:lvl3pPr marL="1219261" indent="0">
              <a:buNone/>
              <a:defRPr>
                <a:solidFill>
                  <a:schemeClr val="bg1"/>
                </a:solidFill>
              </a:defRPr>
            </a:lvl3pPr>
            <a:lvl4pPr marL="1828892" indent="0">
              <a:buNone/>
              <a:defRPr>
                <a:solidFill>
                  <a:schemeClr val="bg1"/>
                </a:solidFill>
              </a:defRPr>
            </a:lvl4pPr>
            <a:lvl5pPr marL="2438521" indent="0">
              <a:buNone/>
              <a:defRPr>
                <a:solidFill>
                  <a:schemeClr val="bg1"/>
                </a:solidFill>
              </a:defRPr>
            </a:lvl5pPr>
          </a:lstStyle>
          <a:p>
            <a:pPr lvl="0"/>
            <a:r>
              <a:rPr lang="en-US" dirty="0"/>
              <a:t>Subtitle here. Keep to one line please.</a:t>
            </a:r>
          </a:p>
        </p:txBody>
      </p:sp>
      <p:sp>
        <p:nvSpPr>
          <p:cNvPr id="8" name="Text Placeholder 12"/>
          <p:cNvSpPr>
            <a:spLocks noGrp="1"/>
          </p:cNvSpPr>
          <p:nvPr>
            <p:ph type="body" sz="quarter" idx="13" hasCustomPrompt="1"/>
          </p:nvPr>
        </p:nvSpPr>
        <p:spPr>
          <a:xfrm>
            <a:off x="1042046" y="645918"/>
            <a:ext cx="5494222" cy="530673"/>
          </a:xfrm>
          <a:prstGeom prst="rect">
            <a:avLst/>
          </a:prstGeom>
        </p:spPr>
        <p:txBody>
          <a:bodyPr>
            <a:normAutofit/>
          </a:bodyPr>
          <a:lstStyle>
            <a:lvl1pPr marL="0" indent="0">
              <a:buNone/>
              <a:defRPr sz="2400" baseline="0">
                <a:solidFill>
                  <a:srgbClr val="19B9D7"/>
                </a:solidFill>
              </a:defRPr>
            </a:lvl1pPr>
          </a:lstStyle>
          <a:p>
            <a:pPr lvl="0"/>
            <a:r>
              <a:rPr lang="en-US" dirty="0"/>
              <a:t>Section name goes here</a:t>
            </a:r>
          </a:p>
        </p:txBody>
      </p:sp>
      <p:sp>
        <p:nvSpPr>
          <p:cNvPr id="9" name="Oval 4"/>
          <p:cNvSpPr>
            <a:spLocks noChangeAspect="1"/>
          </p:cNvSpPr>
          <p:nvPr userDrawn="1"/>
        </p:nvSpPr>
        <p:spPr>
          <a:xfrm>
            <a:off x="11366267" y="1474629"/>
            <a:ext cx="825733" cy="3915971"/>
          </a:xfrm>
          <a:custGeom>
            <a:avLst/>
            <a:gdLst/>
            <a:ahLst/>
            <a:cxnLst/>
            <a:rect l="l" t="t" r="r" b="b"/>
            <a:pathLst>
              <a:path w="619300" h="2936978">
                <a:moveTo>
                  <a:pt x="619300" y="0"/>
                </a:moveTo>
                <a:lnTo>
                  <a:pt x="619300" y="2936978"/>
                </a:lnTo>
                <a:lnTo>
                  <a:pt x="601608" y="2920899"/>
                </a:lnTo>
                <a:cubicBezTo>
                  <a:pt x="229904" y="2549194"/>
                  <a:pt x="0" y="2035690"/>
                  <a:pt x="0" y="1468489"/>
                </a:cubicBezTo>
                <a:cubicBezTo>
                  <a:pt x="0" y="901288"/>
                  <a:pt x="229904" y="387784"/>
                  <a:pt x="601608" y="16080"/>
                </a:cubicBezTo>
                <a:close/>
              </a:path>
            </a:pathLst>
          </a:custGeom>
          <a:solidFill>
            <a:schemeClr val="accent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sz="3200" dirty="0">
              <a:solidFill>
                <a:schemeClr val="tx1"/>
              </a:solidFill>
            </a:endParaRPr>
          </a:p>
        </p:txBody>
      </p:sp>
    </p:spTree>
    <p:extLst>
      <p:ext uri="{BB962C8B-B14F-4D97-AF65-F5344CB8AC3E}">
        <p14:creationId xmlns:p14="http://schemas.microsoft.com/office/powerpoint/2010/main" val="1455887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Light Text">
    <p:spTree>
      <p:nvGrpSpPr>
        <p:cNvPr id="1" name=""/>
        <p:cNvGrpSpPr/>
        <p:nvPr/>
      </p:nvGrpSpPr>
      <p:grpSpPr>
        <a:xfrm>
          <a:off x="0" y="0"/>
          <a:ext cx="0" cy="0"/>
          <a:chOff x="0" y="0"/>
          <a:chExt cx="0" cy="0"/>
        </a:xfrm>
      </p:grpSpPr>
      <p:sp>
        <p:nvSpPr>
          <p:cNvPr id="14" name="Text Placeholder 10"/>
          <p:cNvSpPr>
            <a:spLocks noGrp="1"/>
          </p:cNvSpPr>
          <p:nvPr>
            <p:ph type="body" sz="quarter" idx="11" hasCustomPrompt="1"/>
          </p:nvPr>
        </p:nvSpPr>
        <p:spPr>
          <a:xfrm>
            <a:off x="825300" y="1293139"/>
            <a:ext cx="5934488" cy="1577769"/>
          </a:xfrm>
          <a:prstGeom prst="rect">
            <a:avLst/>
          </a:prstGeom>
        </p:spPr>
        <p:txBody>
          <a:bodyPr vert="horz">
            <a:normAutofit/>
          </a:bodyPr>
          <a:lstStyle>
            <a:lvl1pPr marL="0" indent="0">
              <a:buNone/>
              <a:defRPr sz="3733" b="0" i="0" baseline="0">
                <a:solidFill>
                  <a:srgbClr val="FFFFFF"/>
                </a:solidFill>
                <a:latin typeface="FS Elliot Pro"/>
                <a:cs typeface="FS Elliot Pro"/>
              </a:defRPr>
            </a:lvl1pPr>
          </a:lstStyle>
          <a:p>
            <a:pPr lvl="0"/>
            <a:r>
              <a:rPr lang="en-US" dirty="0"/>
              <a:t>This slide is for images with dark backgrounds</a:t>
            </a:r>
          </a:p>
        </p:txBody>
      </p:sp>
    </p:spTree>
    <p:extLst>
      <p:ext uri="{BB962C8B-B14F-4D97-AF65-F5344CB8AC3E}">
        <p14:creationId xmlns:p14="http://schemas.microsoft.com/office/powerpoint/2010/main" val="16418050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1042046" y="1431559"/>
            <a:ext cx="8627534" cy="663449"/>
          </a:xfrm>
        </p:spPr>
        <p:txBody>
          <a:bodyPr anchor="t">
            <a:noAutofit/>
          </a:bodyPr>
          <a:lstStyle>
            <a:lvl1pPr algn="l">
              <a:lnSpc>
                <a:spcPct val="80000"/>
              </a:lnSpc>
              <a:defRPr sz="4533" b="0" i="0">
                <a:solidFill>
                  <a:srgbClr val="0091DA"/>
                </a:solidFill>
                <a:latin typeface="FS Elliot Pro"/>
                <a:cs typeface="FS Elliot Pro"/>
              </a:defRPr>
            </a:lvl1pPr>
          </a:lstStyle>
          <a:p>
            <a:r>
              <a:rPr lang="en-US" dirty="0"/>
              <a:t>Slide title goes here</a:t>
            </a:r>
          </a:p>
        </p:txBody>
      </p:sp>
      <p:sp>
        <p:nvSpPr>
          <p:cNvPr id="7" name="Text Placeholder 12"/>
          <p:cNvSpPr>
            <a:spLocks noGrp="1"/>
          </p:cNvSpPr>
          <p:nvPr>
            <p:ph type="body" sz="quarter" idx="11" hasCustomPrompt="1"/>
          </p:nvPr>
        </p:nvSpPr>
        <p:spPr>
          <a:xfrm>
            <a:off x="1042046" y="645918"/>
            <a:ext cx="5494222" cy="530673"/>
          </a:xfrm>
          <a:prstGeom prst="rect">
            <a:avLst/>
          </a:prstGeom>
        </p:spPr>
        <p:txBody>
          <a:bodyPr>
            <a:normAutofit/>
          </a:bodyPr>
          <a:lstStyle>
            <a:lvl1pPr marL="0" indent="0">
              <a:buNone/>
              <a:defRPr sz="2400" baseline="0">
                <a:solidFill>
                  <a:srgbClr val="13294B"/>
                </a:solidFill>
              </a:defRPr>
            </a:lvl1pPr>
          </a:lstStyle>
          <a:p>
            <a:pPr lvl="0"/>
            <a:r>
              <a:rPr lang="en-US" dirty="0"/>
              <a:t>Section name (optional)</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066664" y="6068101"/>
            <a:ext cx="1794661" cy="520192"/>
          </a:xfrm>
          <a:prstGeom prst="rect">
            <a:avLst/>
          </a:prstGeom>
        </p:spPr>
      </p:pic>
      <p:sp>
        <p:nvSpPr>
          <p:cNvPr id="11" name="Footer Placeholder 4"/>
          <p:cNvSpPr>
            <a:spLocks noGrp="1"/>
          </p:cNvSpPr>
          <p:nvPr>
            <p:ph type="ftr" sz="quarter" idx="3"/>
          </p:nvPr>
        </p:nvSpPr>
        <p:spPr>
          <a:xfrm>
            <a:off x="1042046" y="6356352"/>
            <a:ext cx="3860800" cy="365125"/>
          </a:xfrm>
          <a:prstGeom prst="rect">
            <a:avLst/>
          </a:prstGeom>
        </p:spPr>
        <p:txBody>
          <a:bodyPr vert="horz" lIns="91440" tIns="45720" rIns="91440" bIns="45720" rtlCol="0" anchor="ctr"/>
          <a:lstStyle>
            <a:lvl1pPr algn="l">
              <a:defRPr sz="1600">
                <a:solidFill>
                  <a:srgbClr val="4D4E53"/>
                </a:solidFill>
              </a:defRPr>
            </a:lvl1pPr>
          </a:lstStyle>
          <a:p>
            <a:r>
              <a:rPr lang="en-US"/>
              <a:t>Footnotes</a:t>
            </a:r>
            <a:endParaRPr lang="en-US" dirty="0"/>
          </a:p>
        </p:txBody>
      </p:sp>
      <p:sp>
        <p:nvSpPr>
          <p:cNvPr id="13" name="Content Placeholder 2"/>
          <p:cNvSpPr>
            <a:spLocks noGrp="1"/>
          </p:cNvSpPr>
          <p:nvPr>
            <p:ph idx="12" hasCustomPrompt="1"/>
          </p:nvPr>
        </p:nvSpPr>
        <p:spPr>
          <a:xfrm>
            <a:off x="1042046" y="2172134"/>
            <a:ext cx="9896888" cy="3557684"/>
          </a:xfrm>
          <a:prstGeom prst="rect">
            <a:avLst/>
          </a:prstGeom>
        </p:spPr>
        <p:txBody>
          <a:bodyPr>
            <a:normAutofit/>
          </a:bodyPr>
          <a:lstStyle>
            <a:lvl1pPr marL="256045" marR="0" indent="-256045" algn="l" defTabSz="609631" rtl="0" eaLnBrk="1" fontAlgn="auto" latinLnBrk="0" hangingPunct="1">
              <a:lnSpc>
                <a:spcPct val="100000"/>
              </a:lnSpc>
              <a:spcBef>
                <a:spcPct val="20000"/>
              </a:spcBef>
              <a:spcAft>
                <a:spcPts val="0"/>
              </a:spcAft>
              <a:buClr>
                <a:srgbClr val="787878"/>
              </a:buClr>
              <a:buSzTx/>
              <a:buFont typeface="Arial"/>
              <a:buChar char="•"/>
              <a:tabLst/>
              <a:defRPr sz="2400" baseline="0">
                <a:solidFill>
                  <a:srgbClr val="4D4E53"/>
                </a:solidFill>
              </a:defRPr>
            </a:lvl1pPr>
          </a:lstStyle>
          <a:p>
            <a:pPr lvl="0"/>
            <a:r>
              <a:rPr lang="en-US" dirty="0"/>
              <a:t>These are bullet points. Try to use no more than 5 bullet points.</a:t>
            </a:r>
          </a:p>
          <a:p>
            <a:pPr lvl="0"/>
            <a:r>
              <a:rPr lang="en-US" dirty="0"/>
              <a:t>The bullets are always round.</a:t>
            </a:r>
          </a:p>
          <a:p>
            <a:pPr lvl="0"/>
            <a:r>
              <a:rPr lang="en-US" dirty="0"/>
              <a:t>The text is always gray, FS Elliot Pro font.</a:t>
            </a:r>
          </a:p>
          <a:p>
            <a:pPr marL="256045" marR="0" lvl="0" indent="-256045" algn="l" defTabSz="609631" rtl="0" eaLnBrk="1" fontAlgn="auto" latinLnBrk="0" hangingPunct="1">
              <a:lnSpc>
                <a:spcPct val="100000"/>
              </a:lnSpc>
              <a:spcBef>
                <a:spcPct val="20000"/>
              </a:spcBef>
              <a:spcAft>
                <a:spcPts val="0"/>
              </a:spcAft>
              <a:buClr>
                <a:srgbClr val="787878"/>
              </a:buClr>
              <a:buSzTx/>
              <a:buFont typeface="Arial"/>
              <a:buChar char="•"/>
              <a:tabLst/>
              <a:defRPr/>
            </a:pPr>
            <a:r>
              <a:rPr lang="en-US" dirty="0"/>
              <a:t>The text is always gray, FS Elliot Pro font.</a:t>
            </a:r>
          </a:p>
          <a:p>
            <a:pPr marL="256045" marR="0" lvl="0" indent="-256045" algn="l" defTabSz="609631" rtl="0" eaLnBrk="1" fontAlgn="auto" latinLnBrk="0" hangingPunct="1">
              <a:lnSpc>
                <a:spcPct val="100000"/>
              </a:lnSpc>
              <a:spcBef>
                <a:spcPct val="20000"/>
              </a:spcBef>
              <a:spcAft>
                <a:spcPts val="0"/>
              </a:spcAft>
              <a:buClr>
                <a:srgbClr val="787878"/>
              </a:buClr>
              <a:buSzTx/>
              <a:buFont typeface="Arial"/>
              <a:buChar char="•"/>
              <a:tabLst/>
              <a:defRPr/>
            </a:pPr>
            <a:r>
              <a:rPr lang="en-US" dirty="0"/>
              <a:t>The text is always gray, FS Elliot Pro font.</a:t>
            </a:r>
          </a:p>
          <a:p>
            <a:pPr lvl="0"/>
            <a:endParaRPr lang="en-US" dirty="0"/>
          </a:p>
        </p:txBody>
      </p:sp>
    </p:spTree>
    <p:extLst>
      <p:ext uri="{BB962C8B-B14F-4D97-AF65-F5344CB8AC3E}">
        <p14:creationId xmlns:p14="http://schemas.microsoft.com/office/powerpoint/2010/main" val="30378170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with light background">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0"/>
            <a:ext cx="12192000" cy="6858000"/>
          </a:xfrm>
          <a:prstGeom prst="rect">
            <a:avLst/>
          </a:prstGeom>
        </p:spPr>
        <p:txBody>
          <a:bodyPr vert="horz"/>
          <a:lstStyle>
            <a:lvl1pPr marL="0" indent="0">
              <a:buNone/>
              <a:defRPr sz="1600">
                <a:solidFill>
                  <a:srgbClr val="7F7F7F"/>
                </a:solidFill>
              </a:defRPr>
            </a:lvl1pPr>
          </a:lstStyle>
          <a:p>
            <a:endParaRPr lang="en-US" dirty="0"/>
          </a:p>
        </p:txBody>
      </p:sp>
      <p:sp>
        <p:nvSpPr>
          <p:cNvPr id="14" name="Text Placeholder 10"/>
          <p:cNvSpPr>
            <a:spLocks noGrp="1"/>
          </p:cNvSpPr>
          <p:nvPr>
            <p:ph type="body" sz="quarter" idx="11" hasCustomPrompt="1"/>
          </p:nvPr>
        </p:nvSpPr>
        <p:spPr>
          <a:xfrm>
            <a:off x="825299" y="1293139"/>
            <a:ext cx="5205155" cy="1577769"/>
          </a:xfrm>
          <a:prstGeom prst="rect">
            <a:avLst/>
          </a:prstGeom>
        </p:spPr>
        <p:txBody>
          <a:bodyPr vert="horz">
            <a:normAutofit/>
          </a:bodyPr>
          <a:lstStyle>
            <a:lvl1pPr marL="0" indent="0">
              <a:buNone/>
              <a:defRPr sz="3733" b="0" i="0" baseline="0">
                <a:solidFill>
                  <a:srgbClr val="2E315D"/>
                </a:solidFill>
                <a:latin typeface="FS Elliot Pro"/>
                <a:cs typeface="FS Elliot Pro"/>
              </a:defRPr>
            </a:lvl1pPr>
          </a:lstStyle>
          <a:p>
            <a:pPr lvl="0"/>
            <a:r>
              <a:rPr lang="en-US" dirty="0"/>
              <a:t>Use for images with light backgrounds</a:t>
            </a:r>
          </a:p>
        </p:txBody>
      </p:sp>
    </p:spTree>
    <p:extLst>
      <p:ext uri="{BB962C8B-B14F-4D97-AF65-F5344CB8AC3E}">
        <p14:creationId xmlns:p14="http://schemas.microsoft.com/office/powerpoint/2010/main" val="17565037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Icon Templat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047954" y="6068102"/>
            <a:ext cx="1790425" cy="518964"/>
          </a:xfrm>
          <a:prstGeom prst="rect">
            <a:avLst/>
          </a:prstGeom>
        </p:spPr>
      </p:pic>
      <p:sp>
        <p:nvSpPr>
          <p:cNvPr id="14" name="Oval 13"/>
          <p:cNvSpPr/>
          <p:nvPr userDrawn="1"/>
        </p:nvSpPr>
        <p:spPr>
          <a:xfrm>
            <a:off x="923207" y="1791665"/>
            <a:ext cx="3141349" cy="3141349"/>
          </a:xfrm>
          <a:prstGeom prst="ellipse">
            <a:avLst/>
          </a:prstGeom>
          <a:solidFill>
            <a:srgbClr val="21AF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5" name="Oval 14"/>
          <p:cNvSpPr/>
          <p:nvPr userDrawn="1"/>
        </p:nvSpPr>
        <p:spPr>
          <a:xfrm>
            <a:off x="4477179" y="1791665"/>
            <a:ext cx="3141349" cy="3141349"/>
          </a:xfrm>
          <a:prstGeom prst="ellipse">
            <a:avLst/>
          </a:prstGeom>
          <a:solidFill>
            <a:srgbClr val="1A87C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7" name="Oval 16"/>
          <p:cNvSpPr/>
          <p:nvPr userDrawn="1"/>
        </p:nvSpPr>
        <p:spPr>
          <a:xfrm>
            <a:off x="8028312" y="1791665"/>
            <a:ext cx="3141349" cy="3141349"/>
          </a:xfrm>
          <a:prstGeom prst="ellipse">
            <a:avLst/>
          </a:prstGeom>
          <a:solidFill>
            <a:srgbClr val="2D31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3" name="Text Placeholder 2"/>
          <p:cNvSpPr>
            <a:spLocks noGrp="1"/>
          </p:cNvSpPr>
          <p:nvPr>
            <p:ph type="body" sz="quarter" idx="10" hasCustomPrompt="1"/>
          </p:nvPr>
        </p:nvSpPr>
        <p:spPr>
          <a:xfrm>
            <a:off x="1155042" y="3059007"/>
            <a:ext cx="2137834" cy="563033"/>
          </a:xfrm>
        </p:spPr>
        <p:txBody>
          <a:bodyPr anchor="ctr">
            <a:noAutofit/>
          </a:bodyPr>
          <a:lstStyle>
            <a:lvl1pPr marL="0" indent="0">
              <a:buNone/>
              <a:defRPr sz="3467">
                <a:solidFill>
                  <a:schemeClr val="bg1"/>
                </a:solidFill>
              </a:defRPr>
            </a:lvl1pPr>
          </a:lstStyle>
          <a:p>
            <a:pPr lvl="0"/>
            <a:r>
              <a:rPr lang="en-US" dirty="0"/>
              <a:t>Title</a:t>
            </a:r>
          </a:p>
        </p:txBody>
      </p:sp>
      <p:sp>
        <p:nvSpPr>
          <p:cNvPr id="16" name="Text Placeholder 2"/>
          <p:cNvSpPr>
            <a:spLocks noGrp="1"/>
          </p:cNvSpPr>
          <p:nvPr>
            <p:ph type="body" sz="quarter" idx="11" hasCustomPrompt="1"/>
          </p:nvPr>
        </p:nvSpPr>
        <p:spPr>
          <a:xfrm>
            <a:off x="4745115" y="3059007"/>
            <a:ext cx="2137834" cy="563033"/>
          </a:xfrm>
        </p:spPr>
        <p:txBody>
          <a:bodyPr anchor="ctr">
            <a:noAutofit/>
          </a:bodyPr>
          <a:lstStyle>
            <a:lvl1pPr marL="0" indent="0">
              <a:buNone/>
              <a:defRPr sz="3467">
                <a:solidFill>
                  <a:schemeClr val="bg1"/>
                </a:solidFill>
              </a:defRPr>
            </a:lvl1pPr>
          </a:lstStyle>
          <a:p>
            <a:pPr lvl="0"/>
            <a:r>
              <a:rPr lang="en-US" dirty="0"/>
              <a:t>Title</a:t>
            </a:r>
          </a:p>
        </p:txBody>
      </p:sp>
      <p:sp>
        <p:nvSpPr>
          <p:cNvPr id="20" name="Text Placeholder 2"/>
          <p:cNvSpPr>
            <a:spLocks noGrp="1"/>
          </p:cNvSpPr>
          <p:nvPr>
            <p:ph type="body" sz="quarter" idx="12" hasCustomPrompt="1"/>
          </p:nvPr>
        </p:nvSpPr>
        <p:spPr>
          <a:xfrm>
            <a:off x="8333945" y="3042259"/>
            <a:ext cx="2137834" cy="563033"/>
          </a:xfrm>
        </p:spPr>
        <p:txBody>
          <a:bodyPr anchor="ctr">
            <a:noAutofit/>
          </a:bodyPr>
          <a:lstStyle>
            <a:lvl1pPr marL="0" indent="0">
              <a:buNone/>
              <a:defRPr sz="3467">
                <a:solidFill>
                  <a:schemeClr val="bg1"/>
                </a:solidFill>
              </a:defRPr>
            </a:lvl1pPr>
          </a:lstStyle>
          <a:p>
            <a:pPr lvl="0"/>
            <a:r>
              <a:rPr lang="en-US" dirty="0"/>
              <a:t>Title</a:t>
            </a:r>
          </a:p>
        </p:txBody>
      </p:sp>
      <p:sp>
        <p:nvSpPr>
          <p:cNvPr id="21" name="Text Placeholder 2"/>
          <p:cNvSpPr>
            <a:spLocks noGrp="1"/>
          </p:cNvSpPr>
          <p:nvPr>
            <p:ph type="body" sz="quarter" idx="14" hasCustomPrompt="1"/>
          </p:nvPr>
        </p:nvSpPr>
        <p:spPr>
          <a:xfrm>
            <a:off x="802104" y="790414"/>
            <a:ext cx="9120841" cy="635399"/>
          </a:xfrm>
        </p:spPr>
        <p:txBody>
          <a:bodyPr>
            <a:normAutofit/>
          </a:bodyPr>
          <a:lstStyle>
            <a:lvl1pPr marL="0" indent="0">
              <a:lnSpc>
                <a:spcPct val="80000"/>
              </a:lnSpc>
              <a:buNone/>
              <a:defRPr sz="3733" b="0" i="0">
                <a:solidFill>
                  <a:srgbClr val="7F7F7F"/>
                </a:solidFill>
                <a:latin typeface="FS Elliot Pro Light"/>
                <a:cs typeface="FS Elliot Pro Light"/>
              </a:defRPr>
            </a:lvl1pPr>
          </a:lstStyle>
          <a:p>
            <a:pPr lvl="0"/>
            <a:r>
              <a:rPr lang="en-US" dirty="0"/>
              <a:t>Slide title goes here</a:t>
            </a:r>
          </a:p>
        </p:txBody>
      </p:sp>
    </p:spTree>
    <p:extLst>
      <p:ext uri="{BB962C8B-B14F-4D97-AF65-F5344CB8AC3E}">
        <p14:creationId xmlns:p14="http://schemas.microsoft.com/office/powerpoint/2010/main" val="40080345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con Templat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047954" y="6068102"/>
            <a:ext cx="1790425" cy="518964"/>
          </a:xfrm>
          <a:prstGeom prst="rect">
            <a:avLst/>
          </a:prstGeom>
        </p:spPr>
      </p:pic>
      <p:sp>
        <p:nvSpPr>
          <p:cNvPr id="13" name="Oval 12"/>
          <p:cNvSpPr/>
          <p:nvPr userDrawn="1"/>
        </p:nvSpPr>
        <p:spPr>
          <a:xfrm>
            <a:off x="802103" y="2216749"/>
            <a:ext cx="2353733" cy="2353733"/>
          </a:xfrm>
          <a:prstGeom prst="ellipse">
            <a:avLst/>
          </a:prstGeom>
          <a:solidFill>
            <a:srgbClr val="1364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4" name="Oval 13"/>
          <p:cNvSpPr/>
          <p:nvPr userDrawn="1"/>
        </p:nvSpPr>
        <p:spPr>
          <a:xfrm>
            <a:off x="3494503" y="2216749"/>
            <a:ext cx="2353733" cy="2353733"/>
          </a:xfrm>
          <a:prstGeom prst="ellipse">
            <a:avLst/>
          </a:prstGeom>
          <a:solidFill>
            <a:srgbClr val="21AF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5" name="Oval 14"/>
          <p:cNvSpPr/>
          <p:nvPr userDrawn="1"/>
        </p:nvSpPr>
        <p:spPr>
          <a:xfrm>
            <a:off x="6186903" y="2216749"/>
            <a:ext cx="2353733" cy="2353733"/>
          </a:xfrm>
          <a:prstGeom prst="ellipse">
            <a:avLst/>
          </a:prstGeom>
          <a:solidFill>
            <a:srgbClr val="1A87C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7" name="Oval 16"/>
          <p:cNvSpPr/>
          <p:nvPr userDrawn="1"/>
        </p:nvSpPr>
        <p:spPr>
          <a:xfrm>
            <a:off x="8879303" y="2216749"/>
            <a:ext cx="2353733" cy="2353733"/>
          </a:xfrm>
          <a:prstGeom prst="ellipse">
            <a:avLst/>
          </a:prstGeom>
          <a:solidFill>
            <a:srgbClr val="2D31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29" name="Text Placeholder 2"/>
          <p:cNvSpPr>
            <a:spLocks noGrp="1"/>
          </p:cNvSpPr>
          <p:nvPr>
            <p:ph type="body" sz="quarter" idx="10" hasCustomPrompt="1"/>
          </p:nvPr>
        </p:nvSpPr>
        <p:spPr>
          <a:xfrm>
            <a:off x="938063" y="3088711"/>
            <a:ext cx="1854624" cy="563033"/>
          </a:xfrm>
        </p:spPr>
        <p:txBody>
          <a:bodyPr anchor="ctr">
            <a:noAutofit/>
          </a:bodyPr>
          <a:lstStyle>
            <a:lvl1pPr marL="0" indent="0">
              <a:buNone/>
              <a:defRPr sz="2667">
                <a:solidFill>
                  <a:schemeClr val="bg1"/>
                </a:solidFill>
              </a:defRPr>
            </a:lvl1pPr>
          </a:lstStyle>
          <a:p>
            <a:pPr lvl="0"/>
            <a:r>
              <a:rPr lang="en-US" dirty="0"/>
              <a:t>Title</a:t>
            </a:r>
          </a:p>
        </p:txBody>
      </p:sp>
      <p:sp>
        <p:nvSpPr>
          <p:cNvPr id="31" name="Text Placeholder 2"/>
          <p:cNvSpPr>
            <a:spLocks noGrp="1"/>
          </p:cNvSpPr>
          <p:nvPr>
            <p:ph type="body" sz="quarter" idx="11" hasCustomPrompt="1"/>
          </p:nvPr>
        </p:nvSpPr>
        <p:spPr>
          <a:xfrm>
            <a:off x="3684286" y="3096937"/>
            <a:ext cx="1854624" cy="563033"/>
          </a:xfrm>
        </p:spPr>
        <p:txBody>
          <a:bodyPr anchor="ctr">
            <a:noAutofit/>
          </a:bodyPr>
          <a:lstStyle>
            <a:lvl1pPr marL="0" indent="0">
              <a:buNone/>
              <a:defRPr sz="2667">
                <a:solidFill>
                  <a:schemeClr val="bg1"/>
                </a:solidFill>
              </a:defRPr>
            </a:lvl1pPr>
          </a:lstStyle>
          <a:p>
            <a:pPr lvl="0"/>
            <a:r>
              <a:rPr lang="en-US" dirty="0"/>
              <a:t>Title</a:t>
            </a:r>
          </a:p>
        </p:txBody>
      </p:sp>
      <p:sp>
        <p:nvSpPr>
          <p:cNvPr id="32" name="Text Placeholder 2"/>
          <p:cNvSpPr>
            <a:spLocks noGrp="1"/>
          </p:cNvSpPr>
          <p:nvPr>
            <p:ph type="body" sz="quarter" idx="12" hasCustomPrompt="1"/>
          </p:nvPr>
        </p:nvSpPr>
        <p:spPr>
          <a:xfrm>
            <a:off x="6367933" y="3105162"/>
            <a:ext cx="1854624" cy="563033"/>
          </a:xfrm>
        </p:spPr>
        <p:txBody>
          <a:bodyPr anchor="ctr">
            <a:noAutofit/>
          </a:bodyPr>
          <a:lstStyle>
            <a:lvl1pPr marL="0" indent="0">
              <a:buNone/>
              <a:defRPr sz="2667">
                <a:solidFill>
                  <a:schemeClr val="bg1"/>
                </a:solidFill>
              </a:defRPr>
            </a:lvl1pPr>
          </a:lstStyle>
          <a:p>
            <a:pPr lvl="0"/>
            <a:r>
              <a:rPr lang="en-US" dirty="0"/>
              <a:t>Title</a:t>
            </a:r>
          </a:p>
        </p:txBody>
      </p:sp>
      <p:sp>
        <p:nvSpPr>
          <p:cNvPr id="33" name="Text Placeholder 2"/>
          <p:cNvSpPr>
            <a:spLocks noGrp="1"/>
          </p:cNvSpPr>
          <p:nvPr>
            <p:ph type="body" sz="quarter" idx="13" hasCustomPrompt="1"/>
          </p:nvPr>
        </p:nvSpPr>
        <p:spPr>
          <a:xfrm>
            <a:off x="9114155" y="3113387"/>
            <a:ext cx="1854624" cy="563033"/>
          </a:xfrm>
        </p:spPr>
        <p:txBody>
          <a:bodyPr anchor="ctr">
            <a:noAutofit/>
          </a:bodyPr>
          <a:lstStyle>
            <a:lvl1pPr marL="0" indent="0">
              <a:buNone/>
              <a:defRPr sz="2667">
                <a:solidFill>
                  <a:schemeClr val="bg1"/>
                </a:solidFill>
              </a:defRPr>
            </a:lvl1pPr>
          </a:lstStyle>
          <a:p>
            <a:pPr lvl="0"/>
            <a:r>
              <a:rPr lang="en-US" dirty="0"/>
              <a:t>Title</a:t>
            </a:r>
          </a:p>
        </p:txBody>
      </p:sp>
      <p:sp>
        <p:nvSpPr>
          <p:cNvPr id="3" name="Text Placeholder 2"/>
          <p:cNvSpPr>
            <a:spLocks noGrp="1"/>
          </p:cNvSpPr>
          <p:nvPr>
            <p:ph type="body" sz="quarter" idx="14" hasCustomPrompt="1"/>
          </p:nvPr>
        </p:nvSpPr>
        <p:spPr>
          <a:xfrm>
            <a:off x="802104" y="790414"/>
            <a:ext cx="9120841" cy="635399"/>
          </a:xfrm>
        </p:spPr>
        <p:txBody>
          <a:bodyPr>
            <a:normAutofit/>
          </a:bodyPr>
          <a:lstStyle>
            <a:lvl1pPr marL="0" indent="0">
              <a:lnSpc>
                <a:spcPct val="80000"/>
              </a:lnSpc>
              <a:buNone/>
              <a:defRPr sz="3733" b="0" i="0">
                <a:solidFill>
                  <a:srgbClr val="787878"/>
                </a:solidFill>
                <a:latin typeface="FS Elliot Pro Light"/>
                <a:cs typeface="FS Elliot Pro Light"/>
              </a:defRPr>
            </a:lvl1pPr>
          </a:lstStyle>
          <a:p>
            <a:pPr lvl="0"/>
            <a:r>
              <a:rPr lang="en-US" dirty="0"/>
              <a:t>Slide title goes here</a:t>
            </a:r>
          </a:p>
        </p:txBody>
      </p:sp>
    </p:spTree>
    <p:extLst>
      <p:ext uri="{BB962C8B-B14F-4D97-AF65-F5344CB8AC3E}">
        <p14:creationId xmlns:p14="http://schemas.microsoft.com/office/powerpoint/2010/main" val="1572327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Icon Template">
    <p:spTree>
      <p:nvGrpSpPr>
        <p:cNvPr id="1" name=""/>
        <p:cNvGrpSpPr/>
        <p:nvPr/>
      </p:nvGrpSpPr>
      <p:grpSpPr>
        <a:xfrm>
          <a:off x="0" y="0"/>
          <a:ext cx="0" cy="0"/>
          <a:chOff x="0" y="0"/>
          <a:chExt cx="0" cy="0"/>
        </a:xfrm>
      </p:grpSpPr>
      <p:sp>
        <p:nvSpPr>
          <p:cNvPr id="16" name="Picture Placeholder 15"/>
          <p:cNvSpPr>
            <a:spLocks noGrp="1"/>
          </p:cNvSpPr>
          <p:nvPr>
            <p:ph type="pic" sz="quarter" idx="12"/>
          </p:nvPr>
        </p:nvSpPr>
        <p:spPr>
          <a:xfrm>
            <a:off x="1540933" y="2438118"/>
            <a:ext cx="1761067" cy="1761067"/>
          </a:xfrm>
          <a:prstGeom prst="rect">
            <a:avLst/>
          </a:prstGeom>
        </p:spPr>
        <p:txBody>
          <a:bodyPr vert="horz"/>
          <a:lstStyle>
            <a:lvl1pPr marL="0" indent="0">
              <a:buNone/>
              <a:defRPr sz="1600">
                <a:solidFill>
                  <a:schemeClr val="bg1">
                    <a:lumMod val="50000"/>
                  </a:schemeClr>
                </a:solidFill>
              </a:defRPr>
            </a:lvl1pPr>
          </a:lstStyle>
          <a:p>
            <a:endParaRPr lang="en-US" dirty="0"/>
          </a:p>
        </p:txBody>
      </p:sp>
      <p:sp>
        <p:nvSpPr>
          <p:cNvPr id="20" name="Picture Placeholder 15"/>
          <p:cNvSpPr>
            <a:spLocks noGrp="1"/>
          </p:cNvSpPr>
          <p:nvPr>
            <p:ph type="pic" sz="quarter" idx="13"/>
          </p:nvPr>
        </p:nvSpPr>
        <p:spPr>
          <a:xfrm>
            <a:off x="5096933" y="2438118"/>
            <a:ext cx="1761067" cy="1761067"/>
          </a:xfrm>
          <a:prstGeom prst="rect">
            <a:avLst/>
          </a:prstGeom>
        </p:spPr>
        <p:txBody>
          <a:bodyPr vert="horz"/>
          <a:lstStyle>
            <a:lvl1pPr marL="0" indent="0">
              <a:buNone/>
              <a:defRPr sz="1600">
                <a:solidFill>
                  <a:schemeClr val="bg1">
                    <a:lumMod val="50000"/>
                  </a:schemeClr>
                </a:solidFill>
              </a:defRPr>
            </a:lvl1pPr>
          </a:lstStyle>
          <a:p>
            <a:endParaRPr lang="en-US" dirty="0"/>
          </a:p>
        </p:txBody>
      </p:sp>
      <p:sp>
        <p:nvSpPr>
          <p:cNvPr id="21" name="Picture Placeholder 15"/>
          <p:cNvSpPr>
            <a:spLocks noGrp="1"/>
          </p:cNvSpPr>
          <p:nvPr>
            <p:ph type="pic" sz="quarter" idx="14"/>
          </p:nvPr>
        </p:nvSpPr>
        <p:spPr>
          <a:xfrm>
            <a:off x="8754534" y="2438118"/>
            <a:ext cx="1761067" cy="1761067"/>
          </a:xfrm>
          <a:prstGeom prst="rect">
            <a:avLst/>
          </a:prstGeom>
        </p:spPr>
        <p:txBody>
          <a:bodyPr vert="horz"/>
          <a:lstStyle>
            <a:lvl1pPr marL="0" indent="0">
              <a:buNone/>
              <a:defRPr sz="1600">
                <a:solidFill>
                  <a:schemeClr val="bg1">
                    <a:lumMod val="50000"/>
                  </a:schemeClr>
                </a:solidFill>
              </a:defRPr>
            </a:lvl1pPr>
          </a:lstStyle>
          <a:p>
            <a:endParaRPr lang="en-US" dirty="0"/>
          </a:p>
        </p:txBody>
      </p:sp>
      <p:sp>
        <p:nvSpPr>
          <p:cNvPr id="25" name="Text Placeholder 24"/>
          <p:cNvSpPr>
            <a:spLocks noGrp="1"/>
          </p:cNvSpPr>
          <p:nvPr>
            <p:ph type="body" sz="quarter" idx="16" hasCustomPrompt="1"/>
          </p:nvPr>
        </p:nvSpPr>
        <p:spPr>
          <a:xfrm>
            <a:off x="1007533" y="4283852"/>
            <a:ext cx="2768599" cy="677333"/>
          </a:xfrm>
          <a:prstGeom prst="rect">
            <a:avLst/>
          </a:prstGeom>
        </p:spPr>
        <p:txBody>
          <a:bodyPr vert="horz"/>
          <a:lstStyle>
            <a:lvl1pPr marL="0" indent="0" algn="ctr">
              <a:buNone/>
              <a:defRPr sz="3200" b="1">
                <a:solidFill>
                  <a:srgbClr val="1A87CF"/>
                </a:solidFill>
              </a:defRPr>
            </a:lvl1pPr>
          </a:lstStyle>
          <a:p>
            <a:pPr lvl="0"/>
            <a:r>
              <a:rPr lang="en-US" dirty="0"/>
              <a:t>Title here</a:t>
            </a:r>
          </a:p>
        </p:txBody>
      </p:sp>
      <p:sp>
        <p:nvSpPr>
          <p:cNvPr id="26" name="Text Placeholder 24"/>
          <p:cNvSpPr>
            <a:spLocks noGrp="1"/>
          </p:cNvSpPr>
          <p:nvPr>
            <p:ph type="body" sz="quarter" idx="17" hasCustomPrompt="1"/>
          </p:nvPr>
        </p:nvSpPr>
        <p:spPr>
          <a:xfrm>
            <a:off x="4614334" y="4283852"/>
            <a:ext cx="2768599" cy="677333"/>
          </a:xfrm>
          <a:prstGeom prst="rect">
            <a:avLst/>
          </a:prstGeom>
        </p:spPr>
        <p:txBody>
          <a:bodyPr vert="horz"/>
          <a:lstStyle>
            <a:lvl1pPr marL="0" indent="0" algn="ctr">
              <a:buNone/>
              <a:defRPr sz="3200" b="1">
                <a:solidFill>
                  <a:srgbClr val="1A87CF"/>
                </a:solidFill>
              </a:defRPr>
            </a:lvl1pPr>
          </a:lstStyle>
          <a:p>
            <a:pPr lvl="0"/>
            <a:r>
              <a:rPr lang="en-US" dirty="0"/>
              <a:t>Title here</a:t>
            </a:r>
          </a:p>
        </p:txBody>
      </p:sp>
      <p:sp>
        <p:nvSpPr>
          <p:cNvPr id="27" name="Text Placeholder 24"/>
          <p:cNvSpPr>
            <a:spLocks noGrp="1"/>
          </p:cNvSpPr>
          <p:nvPr>
            <p:ph type="body" sz="quarter" idx="18" hasCustomPrompt="1"/>
          </p:nvPr>
        </p:nvSpPr>
        <p:spPr>
          <a:xfrm>
            <a:off x="8276812" y="4283852"/>
            <a:ext cx="2768599" cy="677333"/>
          </a:xfrm>
          <a:prstGeom prst="rect">
            <a:avLst/>
          </a:prstGeom>
        </p:spPr>
        <p:txBody>
          <a:bodyPr vert="horz"/>
          <a:lstStyle>
            <a:lvl1pPr marL="0" indent="0" algn="ctr">
              <a:buNone/>
              <a:defRPr sz="3200" b="1">
                <a:solidFill>
                  <a:srgbClr val="1A87CF"/>
                </a:solidFill>
              </a:defRPr>
            </a:lvl1pPr>
          </a:lstStyle>
          <a:p>
            <a:pPr lvl="0"/>
            <a:r>
              <a:rPr lang="en-US" dirty="0"/>
              <a:t>Title here</a:t>
            </a: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047954" y="6068102"/>
            <a:ext cx="1790425" cy="518964"/>
          </a:xfrm>
          <a:prstGeom prst="rect">
            <a:avLst/>
          </a:prstGeom>
        </p:spPr>
      </p:pic>
      <p:sp>
        <p:nvSpPr>
          <p:cNvPr id="28" name="Text Placeholder 2"/>
          <p:cNvSpPr>
            <a:spLocks noGrp="1"/>
          </p:cNvSpPr>
          <p:nvPr>
            <p:ph type="body" sz="quarter" idx="19" hasCustomPrompt="1"/>
          </p:nvPr>
        </p:nvSpPr>
        <p:spPr>
          <a:xfrm>
            <a:off x="802104" y="790414"/>
            <a:ext cx="9120841" cy="635399"/>
          </a:xfrm>
        </p:spPr>
        <p:txBody>
          <a:bodyPr>
            <a:normAutofit/>
          </a:bodyPr>
          <a:lstStyle>
            <a:lvl1pPr marL="0" indent="0">
              <a:lnSpc>
                <a:spcPct val="80000"/>
              </a:lnSpc>
              <a:buNone/>
              <a:defRPr sz="3733" b="0" i="0">
                <a:solidFill>
                  <a:srgbClr val="787878"/>
                </a:solidFill>
                <a:latin typeface="FS Elliot Pro Light"/>
                <a:cs typeface="FS Elliot Pro Light"/>
              </a:defRPr>
            </a:lvl1pPr>
          </a:lstStyle>
          <a:p>
            <a:pPr lvl="0"/>
            <a:r>
              <a:rPr lang="en-US" dirty="0"/>
              <a:t>Slide title goes here</a:t>
            </a:r>
          </a:p>
        </p:txBody>
      </p:sp>
    </p:spTree>
    <p:extLst>
      <p:ext uri="{BB962C8B-B14F-4D97-AF65-F5344CB8AC3E}">
        <p14:creationId xmlns:p14="http://schemas.microsoft.com/office/powerpoint/2010/main" val="42489188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hart &amp; Graph Template">
    <p:spTree>
      <p:nvGrpSpPr>
        <p:cNvPr id="1" name=""/>
        <p:cNvGrpSpPr/>
        <p:nvPr/>
      </p:nvGrpSpPr>
      <p:grpSpPr>
        <a:xfrm>
          <a:off x="0" y="0"/>
          <a:ext cx="0" cy="0"/>
          <a:chOff x="0" y="0"/>
          <a:chExt cx="0" cy="0"/>
        </a:xfrm>
      </p:grpSpPr>
      <p:sp>
        <p:nvSpPr>
          <p:cNvPr id="3" name="Content Placeholder 2"/>
          <p:cNvSpPr>
            <a:spLocks noGrp="1"/>
          </p:cNvSpPr>
          <p:nvPr>
            <p:ph idx="1"/>
          </p:nvPr>
        </p:nvSpPr>
        <p:spPr>
          <a:xfrm>
            <a:off x="3721481" y="1694135"/>
            <a:ext cx="7366000" cy="3626432"/>
          </a:xfrm>
          <a:prstGeom prst="rect">
            <a:avLst/>
          </a:prstGeom>
        </p:spPr>
        <p:txBody>
          <a:bodyPr>
            <a:normAutofit/>
          </a:bodyPr>
          <a:lstStyle>
            <a:lvl1pPr marL="0" indent="0">
              <a:buClr>
                <a:srgbClr val="EA5424"/>
              </a:buClr>
              <a:buNone/>
              <a:defRPr sz="2134" baseline="0">
                <a:solidFill>
                  <a:schemeClr val="bg1">
                    <a:lumMod val="50000"/>
                  </a:schemeClr>
                </a:solidFill>
              </a:defRPr>
            </a:lvl1pPr>
          </a:lstStyle>
          <a:p>
            <a:pPr lvl="0"/>
            <a:endParaRPr lang="en-US" dirty="0"/>
          </a:p>
        </p:txBody>
      </p:sp>
      <p:sp>
        <p:nvSpPr>
          <p:cNvPr id="5" name="Text Placeholder 4"/>
          <p:cNvSpPr>
            <a:spLocks noGrp="1"/>
          </p:cNvSpPr>
          <p:nvPr>
            <p:ph type="body" sz="quarter" idx="12" hasCustomPrompt="1"/>
          </p:nvPr>
        </p:nvSpPr>
        <p:spPr>
          <a:xfrm>
            <a:off x="848934" y="1694134"/>
            <a:ext cx="2329974" cy="592667"/>
          </a:xfrm>
          <a:prstGeom prst="rect">
            <a:avLst/>
          </a:prstGeom>
        </p:spPr>
        <p:txBody>
          <a:bodyPr vert="horz"/>
          <a:lstStyle>
            <a:lvl1pPr marL="0" indent="0">
              <a:buNone/>
              <a:defRPr sz="2667" b="1">
                <a:solidFill>
                  <a:srgbClr val="2E315D"/>
                </a:solidFill>
              </a:defRPr>
            </a:lvl1pPr>
          </a:lstStyle>
          <a:p>
            <a:pPr lvl="0"/>
            <a:r>
              <a:rPr lang="en-US" dirty="0"/>
              <a:t>Chart title</a:t>
            </a:r>
          </a:p>
        </p:txBody>
      </p:sp>
      <p:sp>
        <p:nvSpPr>
          <p:cNvPr id="9" name="Text Placeholder 8"/>
          <p:cNvSpPr>
            <a:spLocks noGrp="1"/>
          </p:cNvSpPr>
          <p:nvPr>
            <p:ph type="body" sz="quarter" idx="13" hasCustomPrompt="1"/>
          </p:nvPr>
        </p:nvSpPr>
        <p:spPr>
          <a:xfrm>
            <a:off x="848936" y="2164076"/>
            <a:ext cx="2480733" cy="1845733"/>
          </a:xfrm>
          <a:prstGeom prst="rect">
            <a:avLst/>
          </a:prstGeom>
        </p:spPr>
        <p:txBody>
          <a:bodyPr vert="horz"/>
          <a:lstStyle>
            <a:lvl1pPr marL="0" indent="0">
              <a:buNone/>
              <a:defRPr sz="1867">
                <a:solidFill>
                  <a:srgbClr val="787878"/>
                </a:solidFill>
              </a:defRPr>
            </a:lvl1pPr>
          </a:lstStyle>
          <a:p>
            <a:pPr lvl="0"/>
            <a:r>
              <a:rPr lang="en-US" dirty="0"/>
              <a:t>Descriptive text goes here and it’s always this color. Descriptive text goes here and it’s always this color.</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047954" y="6068102"/>
            <a:ext cx="1790425" cy="518964"/>
          </a:xfrm>
          <a:prstGeom prst="rect">
            <a:avLst/>
          </a:prstGeom>
        </p:spPr>
      </p:pic>
      <p:sp>
        <p:nvSpPr>
          <p:cNvPr id="13" name="Text Placeholder 2"/>
          <p:cNvSpPr>
            <a:spLocks noGrp="1"/>
          </p:cNvSpPr>
          <p:nvPr>
            <p:ph type="body" sz="quarter" idx="14" hasCustomPrompt="1"/>
          </p:nvPr>
        </p:nvSpPr>
        <p:spPr>
          <a:xfrm>
            <a:off x="802104" y="790414"/>
            <a:ext cx="9120841" cy="635399"/>
          </a:xfrm>
        </p:spPr>
        <p:txBody>
          <a:bodyPr>
            <a:normAutofit/>
          </a:bodyPr>
          <a:lstStyle>
            <a:lvl1pPr marL="0" indent="0">
              <a:lnSpc>
                <a:spcPct val="80000"/>
              </a:lnSpc>
              <a:buNone/>
              <a:defRPr sz="3733" b="0" i="0">
                <a:solidFill>
                  <a:srgbClr val="787878"/>
                </a:solidFill>
                <a:latin typeface="FS Elliot Pro Light"/>
                <a:cs typeface="FS Elliot Pro Light"/>
              </a:defRPr>
            </a:lvl1pPr>
          </a:lstStyle>
          <a:p>
            <a:pPr lvl="0"/>
            <a:r>
              <a:rPr lang="en-US" dirty="0"/>
              <a:t>Slide title goes here</a:t>
            </a:r>
          </a:p>
        </p:txBody>
      </p:sp>
    </p:spTree>
    <p:extLst>
      <p:ext uri="{BB962C8B-B14F-4D97-AF65-F5344CB8AC3E}">
        <p14:creationId xmlns:p14="http://schemas.microsoft.com/office/powerpoint/2010/main" val="27882957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hart &amp; Graph Template">
    <p:spTree>
      <p:nvGrpSpPr>
        <p:cNvPr id="1" name=""/>
        <p:cNvGrpSpPr/>
        <p:nvPr/>
      </p:nvGrpSpPr>
      <p:grpSpPr>
        <a:xfrm>
          <a:off x="0" y="0"/>
          <a:ext cx="0" cy="0"/>
          <a:chOff x="0" y="0"/>
          <a:chExt cx="0" cy="0"/>
        </a:xfrm>
      </p:grpSpPr>
      <p:sp>
        <p:nvSpPr>
          <p:cNvPr id="3" name="Content Placeholder 2"/>
          <p:cNvSpPr>
            <a:spLocks noGrp="1"/>
          </p:cNvSpPr>
          <p:nvPr>
            <p:ph idx="1"/>
          </p:nvPr>
        </p:nvSpPr>
        <p:spPr>
          <a:xfrm>
            <a:off x="802102" y="1694135"/>
            <a:ext cx="10591457" cy="3626432"/>
          </a:xfrm>
          <a:prstGeom prst="rect">
            <a:avLst/>
          </a:prstGeom>
        </p:spPr>
        <p:txBody>
          <a:bodyPr>
            <a:normAutofit/>
          </a:bodyPr>
          <a:lstStyle>
            <a:lvl1pPr marL="0" indent="0">
              <a:buClr>
                <a:srgbClr val="EA5424"/>
              </a:buClr>
              <a:buNone/>
              <a:defRPr sz="2134" baseline="0">
                <a:solidFill>
                  <a:schemeClr val="bg1">
                    <a:lumMod val="50000"/>
                  </a:schemeClr>
                </a:solidFill>
              </a:defRPr>
            </a:lvl1pPr>
          </a:lstStyle>
          <a:p>
            <a:pPr lvl="0"/>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047954" y="6068102"/>
            <a:ext cx="1790425" cy="518964"/>
          </a:xfrm>
          <a:prstGeom prst="rect">
            <a:avLst/>
          </a:prstGeom>
        </p:spPr>
      </p:pic>
      <p:sp>
        <p:nvSpPr>
          <p:cNvPr id="13" name="Text Placeholder 2"/>
          <p:cNvSpPr>
            <a:spLocks noGrp="1"/>
          </p:cNvSpPr>
          <p:nvPr>
            <p:ph type="body" sz="quarter" idx="14" hasCustomPrompt="1"/>
          </p:nvPr>
        </p:nvSpPr>
        <p:spPr>
          <a:xfrm>
            <a:off x="802104" y="790414"/>
            <a:ext cx="9120841" cy="635399"/>
          </a:xfrm>
        </p:spPr>
        <p:txBody>
          <a:bodyPr>
            <a:normAutofit/>
          </a:bodyPr>
          <a:lstStyle>
            <a:lvl1pPr marL="0" indent="0">
              <a:lnSpc>
                <a:spcPct val="80000"/>
              </a:lnSpc>
              <a:buNone/>
              <a:defRPr sz="3733" b="0" i="0">
                <a:solidFill>
                  <a:srgbClr val="787878"/>
                </a:solidFill>
                <a:latin typeface="FS Elliot Pro Light"/>
                <a:cs typeface="FS Elliot Pro Light"/>
              </a:defRPr>
            </a:lvl1pPr>
          </a:lstStyle>
          <a:p>
            <a:pPr lvl="0"/>
            <a:r>
              <a:rPr lang="en-US" dirty="0"/>
              <a:t>Slide title goes here</a:t>
            </a:r>
          </a:p>
        </p:txBody>
      </p:sp>
    </p:spTree>
    <p:extLst>
      <p:ext uri="{BB962C8B-B14F-4D97-AF65-F5344CB8AC3E}">
        <p14:creationId xmlns:p14="http://schemas.microsoft.com/office/powerpoint/2010/main" val="27393730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nding slide">
    <p:spTree>
      <p:nvGrpSpPr>
        <p:cNvPr id="1" name=""/>
        <p:cNvGrpSpPr/>
        <p:nvPr/>
      </p:nvGrpSpPr>
      <p:grpSpPr>
        <a:xfrm>
          <a:off x="0" y="0"/>
          <a:ext cx="0" cy="0"/>
          <a:chOff x="0" y="0"/>
          <a:chExt cx="0" cy="0"/>
        </a:xfrm>
      </p:grpSpPr>
      <p:sp>
        <p:nvSpPr>
          <p:cNvPr id="6" name="Rectangle 5"/>
          <p:cNvSpPr/>
          <p:nvPr userDrawn="1"/>
        </p:nvSpPr>
        <p:spPr>
          <a:xfrm>
            <a:off x="1" y="0"/>
            <a:ext cx="1219200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4" name="Title 1"/>
          <p:cNvSpPr>
            <a:spLocks noGrp="1"/>
          </p:cNvSpPr>
          <p:nvPr>
            <p:ph type="ctrTitle" hasCustomPrompt="1"/>
          </p:nvPr>
        </p:nvSpPr>
        <p:spPr>
          <a:xfrm>
            <a:off x="898264" y="1805929"/>
            <a:ext cx="6984355" cy="1865709"/>
          </a:xfrm>
        </p:spPr>
        <p:txBody>
          <a:bodyPr anchor="t">
            <a:noAutofit/>
          </a:bodyPr>
          <a:lstStyle>
            <a:lvl1pPr algn="l">
              <a:lnSpc>
                <a:spcPct val="80000"/>
              </a:lnSpc>
              <a:defRPr sz="7200" b="0" i="0" baseline="0">
                <a:solidFill>
                  <a:srgbClr val="FFFFFF"/>
                </a:solidFill>
                <a:latin typeface="FS Elliot Pro Light"/>
                <a:cs typeface="FS Elliot Pro Light"/>
              </a:defRPr>
            </a:lvl1pPr>
          </a:lstStyle>
          <a:p>
            <a:r>
              <a:rPr lang="en-US" dirty="0"/>
              <a:t>End slide</a:t>
            </a:r>
          </a:p>
        </p:txBody>
      </p:sp>
      <p:pic>
        <p:nvPicPr>
          <p:cNvPr id="18" name="Picture 17"/>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3476" y="5781837"/>
            <a:ext cx="1895419" cy="614731"/>
          </a:xfrm>
          <a:prstGeom prst="rect">
            <a:avLst/>
          </a:prstGeom>
        </p:spPr>
      </p:pic>
      <p:sp>
        <p:nvSpPr>
          <p:cNvPr id="11" name="Oval 4"/>
          <p:cNvSpPr>
            <a:spLocks noChangeAspect="1"/>
          </p:cNvSpPr>
          <p:nvPr userDrawn="1"/>
        </p:nvSpPr>
        <p:spPr>
          <a:xfrm>
            <a:off x="11366267" y="1474629"/>
            <a:ext cx="825733" cy="3915971"/>
          </a:xfrm>
          <a:custGeom>
            <a:avLst/>
            <a:gdLst/>
            <a:ahLst/>
            <a:cxnLst/>
            <a:rect l="l" t="t" r="r" b="b"/>
            <a:pathLst>
              <a:path w="619300" h="2936978">
                <a:moveTo>
                  <a:pt x="619300" y="0"/>
                </a:moveTo>
                <a:lnTo>
                  <a:pt x="619300" y="2936978"/>
                </a:lnTo>
                <a:lnTo>
                  <a:pt x="601608" y="2920899"/>
                </a:lnTo>
                <a:cubicBezTo>
                  <a:pt x="229904" y="2549194"/>
                  <a:pt x="0" y="2035690"/>
                  <a:pt x="0" y="1468489"/>
                </a:cubicBezTo>
                <a:cubicBezTo>
                  <a:pt x="0" y="901288"/>
                  <a:pt x="229904" y="387784"/>
                  <a:pt x="601608" y="16080"/>
                </a:cubicBezTo>
                <a:close/>
              </a:path>
            </a:pathLst>
          </a:custGeom>
          <a:solidFill>
            <a:schemeClr val="bg2">
              <a:lumMod val="75000"/>
            </a:scheme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sz="3200" dirty="0">
              <a:solidFill>
                <a:schemeClr val="tx1"/>
              </a:solidFill>
            </a:endParaRPr>
          </a:p>
        </p:txBody>
      </p:sp>
    </p:spTree>
    <p:extLst>
      <p:ext uri="{BB962C8B-B14F-4D97-AF65-F5344CB8AC3E}">
        <p14:creationId xmlns:p14="http://schemas.microsoft.com/office/powerpoint/2010/main" val="38222239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EE33014-7F0E-E24B-B9BA-05A18248EC3C}" type="datetimeFigureOut">
              <a:rPr lang="en-US" smtClean="0"/>
              <a:t>06/07/2023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F819F8-3863-024F-BEA4-AB4E61FB1296}" type="slidenum">
              <a:rPr lang="en-US" smtClean="0"/>
              <a:t>‹#›</a:t>
            </a:fld>
            <a:endParaRPr lang="en-US"/>
          </a:p>
        </p:txBody>
      </p:sp>
    </p:spTree>
    <p:extLst>
      <p:ext uri="{BB962C8B-B14F-4D97-AF65-F5344CB8AC3E}">
        <p14:creationId xmlns:p14="http://schemas.microsoft.com/office/powerpoint/2010/main" val="3862666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Two Column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42046" y="2737763"/>
            <a:ext cx="4632452" cy="2767957"/>
          </a:xfrm>
          <a:prstGeom prst="rect">
            <a:avLst/>
          </a:prstGeom>
        </p:spPr>
        <p:txBody>
          <a:bodyPr>
            <a:normAutofit/>
          </a:bodyPr>
          <a:lstStyle>
            <a:lvl1pPr marL="0" indent="0">
              <a:buClr>
                <a:srgbClr val="EA5424"/>
              </a:buClr>
              <a:buNone/>
              <a:defRPr sz="2934" baseline="0">
                <a:solidFill>
                  <a:srgbClr val="4D4E53"/>
                </a:solidFill>
              </a:defRPr>
            </a:lvl1pPr>
          </a:lstStyle>
          <a:p>
            <a:pPr lvl="0"/>
            <a:r>
              <a:rPr lang="en-US" dirty="0"/>
              <a:t>This area is for paragraph content. It could be used as a way to display two different thoughts. </a:t>
            </a:r>
          </a:p>
        </p:txBody>
      </p:sp>
      <p:sp>
        <p:nvSpPr>
          <p:cNvPr id="9" name="Content Placeholder 2"/>
          <p:cNvSpPr>
            <a:spLocks noGrp="1"/>
          </p:cNvSpPr>
          <p:nvPr>
            <p:ph idx="12" hasCustomPrompt="1"/>
          </p:nvPr>
        </p:nvSpPr>
        <p:spPr>
          <a:xfrm>
            <a:off x="6295846" y="2737763"/>
            <a:ext cx="4632452" cy="2767957"/>
          </a:xfrm>
          <a:prstGeom prst="rect">
            <a:avLst/>
          </a:prstGeom>
        </p:spPr>
        <p:txBody>
          <a:bodyPr>
            <a:normAutofit/>
          </a:bodyPr>
          <a:lstStyle>
            <a:lvl1pPr marL="0" indent="0">
              <a:buClr>
                <a:srgbClr val="EA5424"/>
              </a:buClr>
              <a:buNone/>
              <a:defRPr sz="2934" baseline="0">
                <a:solidFill>
                  <a:srgbClr val="4D4E53"/>
                </a:solidFill>
              </a:defRPr>
            </a:lvl1pPr>
          </a:lstStyle>
          <a:p>
            <a:pPr lvl="0"/>
            <a:r>
              <a:rPr lang="en-US" dirty="0"/>
              <a:t>This area is for paragraph content. It could be used as a way to display two different thoughts. </a:t>
            </a:r>
          </a:p>
        </p:txBody>
      </p:sp>
      <p:sp>
        <p:nvSpPr>
          <p:cNvPr id="5" name="Text Placeholder 4"/>
          <p:cNvSpPr>
            <a:spLocks noGrp="1"/>
          </p:cNvSpPr>
          <p:nvPr>
            <p:ph type="body" sz="quarter" idx="13" hasCustomPrompt="1"/>
          </p:nvPr>
        </p:nvSpPr>
        <p:spPr>
          <a:xfrm>
            <a:off x="1041401" y="2294468"/>
            <a:ext cx="4633384" cy="400024"/>
          </a:xfrm>
        </p:spPr>
        <p:txBody>
          <a:bodyPr>
            <a:noAutofit/>
          </a:bodyPr>
          <a:lstStyle>
            <a:lvl1pPr marL="0" indent="0">
              <a:lnSpc>
                <a:spcPct val="80000"/>
              </a:lnSpc>
              <a:buNone/>
              <a:defRPr sz="2934" b="0" i="0">
                <a:solidFill>
                  <a:schemeClr val="bg2"/>
                </a:solidFill>
                <a:latin typeface="FS Elliot Pro"/>
                <a:cs typeface="FS Elliot Pro"/>
              </a:defRPr>
            </a:lvl1pPr>
          </a:lstStyle>
          <a:p>
            <a:pPr lvl="0"/>
            <a:r>
              <a:rPr lang="en-US" dirty="0"/>
              <a:t>Title here</a:t>
            </a:r>
          </a:p>
        </p:txBody>
      </p:sp>
      <p:sp>
        <p:nvSpPr>
          <p:cNvPr id="10" name="Text Placeholder 4"/>
          <p:cNvSpPr>
            <a:spLocks noGrp="1"/>
          </p:cNvSpPr>
          <p:nvPr>
            <p:ph type="body" sz="quarter" idx="14" hasCustomPrompt="1"/>
          </p:nvPr>
        </p:nvSpPr>
        <p:spPr>
          <a:xfrm>
            <a:off x="6295846" y="2294468"/>
            <a:ext cx="4633384" cy="400024"/>
          </a:xfrm>
        </p:spPr>
        <p:txBody>
          <a:bodyPr>
            <a:noAutofit/>
          </a:bodyPr>
          <a:lstStyle>
            <a:lvl1pPr marL="0" indent="0">
              <a:lnSpc>
                <a:spcPct val="80000"/>
              </a:lnSpc>
              <a:buNone/>
              <a:defRPr sz="2934" b="0" i="0">
                <a:solidFill>
                  <a:srgbClr val="0091DA"/>
                </a:solidFill>
                <a:latin typeface="FS Elliot Pro"/>
                <a:cs typeface="FS Elliot Pro"/>
              </a:defRPr>
            </a:lvl1pPr>
          </a:lstStyle>
          <a:p>
            <a:pPr lvl="0"/>
            <a:r>
              <a:rPr lang="en-US" dirty="0"/>
              <a:t>Title here</a:t>
            </a:r>
          </a:p>
        </p:txBody>
      </p:sp>
      <p:sp>
        <p:nvSpPr>
          <p:cNvPr id="12" name="Text Placeholder 12"/>
          <p:cNvSpPr>
            <a:spLocks noGrp="1"/>
          </p:cNvSpPr>
          <p:nvPr>
            <p:ph type="body" sz="quarter" idx="11" hasCustomPrompt="1"/>
          </p:nvPr>
        </p:nvSpPr>
        <p:spPr>
          <a:xfrm>
            <a:off x="1042046" y="645918"/>
            <a:ext cx="5494222" cy="530673"/>
          </a:xfrm>
          <a:prstGeom prst="rect">
            <a:avLst/>
          </a:prstGeom>
        </p:spPr>
        <p:txBody>
          <a:bodyPr>
            <a:normAutofit/>
          </a:bodyPr>
          <a:lstStyle>
            <a:lvl1pPr marL="0" marR="0" indent="0" algn="l" defTabSz="609631" rtl="0" eaLnBrk="1" fontAlgn="auto" latinLnBrk="0" hangingPunct="1">
              <a:lnSpc>
                <a:spcPct val="100000"/>
              </a:lnSpc>
              <a:spcBef>
                <a:spcPct val="20000"/>
              </a:spcBef>
              <a:spcAft>
                <a:spcPts val="0"/>
              </a:spcAft>
              <a:buClrTx/>
              <a:buSzTx/>
              <a:buFont typeface="Arial"/>
              <a:buNone/>
              <a:tabLst/>
              <a:defRPr sz="2400" baseline="0">
                <a:solidFill>
                  <a:schemeClr val="accent5"/>
                </a:solidFill>
              </a:defRPr>
            </a:lvl1pPr>
          </a:lstStyle>
          <a:p>
            <a:pPr marL="0" marR="0" lvl="0" indent="0" algn="l" defTabSz="609631" rtl="0" eaLnBrk="1" fontAlgn="auto" latinLnBrk="0" hangingPunct="1">
              <a:lnSpc>
                <a:spcPct val="100000"/>
              </a:lnSpc>
              <a:spcBef>
                <a:spcPct val="20000"/>
              </a:spcBef>
              <a:spcAft>
                <a:spcPts val="0"/>
              </a:spcAft>
              <a:buClrTx/>
              <a:buSzTx/>
              <a:buFont typeface="Arial"/>
              <a:buNone/>
              <a:tabLst/>
              <a:defRPr/>
            </a:pPr>
            <a:r>
              <a:rPr lang="en-US" dirty="0"/>
              <a:t>Section name (optional)</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066664" y="6068101"/>
            <a:ext cx="1794661" cy="520192"/>
          </a:xfrm>
          <a:prstGeom prst="rect">
            <a:avLst/>
          </a:prstGeom>
        </p:spPr>
      </p:pic>
      <p:sp>
        <p:nvSpPr>
          <p:cNvPr id="18" name="Footer Placeholder 4"/>
          <p:cNvSpPr>
            <a:spLocks noGrp="1"/>
          </p:cNvSpPr>
          <p:nvPr>
            <p:ph type="ftr" sz="quarter" idx="3"/>
          </p:nvPr>
        </p:nvSpPr>
        <p:spPr>
          <a:xfrm>
            <a:off x="1042046" y="6356352"/>
            <a:ext cx="3860800" cy="365125"/>
          </a:xfrm>
          <a:prstGeom prst="rect">
            <a:avLst/>
          </a:prstGeom>
        </p:spPr>
        <p:txBody>
          <a:bodyPr vert="horz" lIns="91440" tIns="45720" rIns="91440" bIns="45720" rtlCol="0" anchor="ctr"/>
          <a:lstStyle>
            <a:lvl1pPr algn="l">
              <a:defRPr sz="1600">
                <a:solidFill>
                  <a:srgbClr val="4D4E53"/>
                </a:solidFill>
              </a:defRPr>
            </a:lvl1pPr>
          </a:lstStyle>
          <a:p>
            <a:r>
              <a:rPr lang="en-US"/>
              <a:t>Footnotes</a:t>
            </a:r>
            <a:endParaRPr lang="en-US" dirty="0"/>
          </a:p>
        </p:txBody>
      </p:sp>
      <p:sp>
        <p:nvSpPr>
          <p:cNvPr id="20" name="Title 1"/>
          <p:cNvSpPr>
            <a:spLocks noGrp="1"/>
          </p:cNvSpPr>
          <p:nvPr>
            <p:ph type="title" hasCustomPrompt="1"/>
          </p:nvPr>
        </p:nvSpPr>
        <p:spPr>
          <a:xfrm>
            <a:off x="1042046" y="1431559"/>
            <a:ext cx="8627534" cy="663449"/>
          </a:xfrm>
        </p:spPr>
        <p:txBody>
          <a:bodyPr anchor="t">
            <a:noAutofit/>
          </a:bodyPr>
          <a:lstStyle>
            <a:lvl1pPr algn="l">
              <a:lnSpc>
                <a:spcPct val="80000"/>
              </a:lnSpc>
              <a:defRPr sz="4533" b="0" i="0">
                <a:solidFill>
                  <a:srgbClr val="0091DA"/>
                </a:solidFill>
                <a:latin typeface="FS Elliot Pro"/>
                <a:cs typeface="FS Elliot Pro"/>
              </a:defRPr>
            </a:lvl1pPr>
          </a:lstStyle>
          <a:p>
            <a:r>
              <a:rPr lang="en-US" dirty="0"/>
              <a:t>Slide title goes here</a:t>
            </a:r>
          </a:p>
        </p:txBody>
      </p:sp>
    </p:spTree>
    <p:extLst>
      <p:ext uri="{BB962C8B-B14F-4D97-AF65-F5344CB8AC3E}">
        <p14:creationId xmlns:p14="http://schemas.microsoft.com/office/powerpoint/2010/main" val="577236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066664" y="6068101"/>
            <a:ext cx="1794661" cy="520192"/>
          </a:xfrm>
          <a:prstGeom prst="rect">
            <a:avLst/>
          </a:prstGeom>
        </p:spPr>
      </p:pic>
      <p:sp>
        <p:nvSpPr>
          <p:cNvPr id="8" name="Footer Placeholder 4"/>
          <p:cNvSpPr>
            <a:spLocks noGrp="1"/>
          </p:cNvSpPr>
          <p:nvPr>
            <p:ph type="ftr" sz="quarter" idx="3"/>
          </p:nvPr>
        </p:nvSpPr>
        <p:spPr>
          <a:xfrm>
            <a:off x="1042046" y="6356352"/>
            <a:ext cx="3860800" cy="365125"/>
          </a:xfrm>
          <a:prstGeom prst="rect">
            <a:avLst/>
          </a:prstGeom>
        </p:spPr>
        <p:txBody>
          <a:bodyPr vert="horz" lIns="91440" tIns="45720" rIns="91440" bIns="45720" rtlCol="0" anchor="ctr"/>
          <a:lstStyle>
            <a:lvl1pPr algn="l">
              <a:defRPr sz="1600">
                <a:solidFill>
                  <a:srgbClr val="4D4E53"/>
                </a:solidFill>
              </a:defRPr>
            </a:lvl1pPr>
          </a:lstStyle>
          <a:p>
            <a:r>
              <a:rPr lang="en-US"/>
              <a:t>Footnotes</a:t>
            </a:r>
            <a:endParaRPr lang="en-US" dirty="0"/>
          </a:p>
        </p:txBody>
      </p:sp>
      <p:sp>
        <p:nvSpPr>
          <p:cNvPr id="10" name="Title 1"/>
          <p:cNvSpPr>
            <a:spLocks noGrp="1"/>
          </p:cNvSpPr>
          <p:nvPr>
            <p:ph type="title" hasCustomPrompt="1"/>
          </p:nvPr>
        </p:nvSpPr>
        <p:spPr>
          <a:xfrm>
            <a:off x="1042046" y="1431559"/>
            <a:ext cx="8627534" cy="663449"/>
          </a:xfrm>
        </p:spPr>
        <p:txBody>
          <a:bodyPr anchor="t">
            <a:noAutofit/>
          </a:bodyPr>
          <a:lstStyle>
            <a:lvl1pPr algn="l">
              <a:lnSpc>
                <a:spcPct val="80000"/>
              </a:lnSpc>
              <a:defRPr sz="4533" b="0" i="0">
                <a:solidFill>
                  <a:srgbClr val="0091DA"/>
                </a:solidFill>
                <a:latin typeface="FS Elliot Pro"/>
                <a:cs typeface="FS Elliot Pro"/>
              </a:defRPr>
            </a:lvl1pPr>
          </a:lstStyle>
          <a:p>
            <a:r>
              <a:rPr lang="en-US" dirty="0"/>
              <a:t>Slide title goes here</a:t>
            </a:r>
          </a:p>
        </p:txBody>
      </p:sp>
    </p:spTree>
    <p:extLst>
      <p:ext uri="{BB962C8B-B14F-4D97-AF65-F5344CB8AC3E}">
        <p14:creationId xmlns:p14="http://schemas.microsoft.com/office/powerpoint/2010/main" val="1421416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tement Slide Whit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42048" y="1539180"/>
            <a:ext cx="8301565" cy="3985837"/>
          </a:xfrm>
          <a:prstGeom prst="rect">
            <a:avLst/>
          </a:prstGeom>
        </p:spPr>
        <p:txBody>
          <a:bodyPr>
            <a:noAutofit/>
          </a:bodyPr>
          <a:lstStyle>
            <a:lvl1pPr marL="0" indent="0">
              <a:buClr>
                <a:srgbClr val="EA5424"/>
              </a:buClr>
              <a:buNone/>
              <a:defRPr sz="3733" b="0" baseline="0">
                <a:solidFill>
                  <a:srgbClr val="0091DA"/>
                </a:solidFill>
              </a:defRPr>
            </a:lvl1pPr>
          </a:lstStyle>
          <a:p>
            <a:pPr lvl="0"/>
            <a:r>
              <a:rPr lang="en-US" dirty="0"/>
              <a:t>When you have a statement you need to make, you can use this blue for paragraph content. Use this master slide sparingly. No one likes to read a lot of content on a slide.</a:t>
            </a:r>
          </a:p>
        </p:txBody>
      </p:sp>
      <p:sp>
        <p:nvSpPr>
          <p:cNvPr id="8" name="Text Placeholder 12"/>
          <p:cNvSpPr>
            <a:spLocks noGrp="1"/>
          </p:cNvSpPr>
          <p:nvPr>
            <p:ph type="body" sz="quarter" idx="11" hasCustomPrompt="1"/>
          </p:nvPr>
        </p:nvSpPr>
        <p:spPr>
          <a:xfrm>
            <a:off x="1042046" y="645918"/>
            <a:ext cx="5494222" cy="530673"/>
          </a:xfrm>
          <a:prstGeom prst="rect">
            <a:avLst/>
          </a:prstGeom>
        </p:spPr>
        <p:txBody>
          <a:bodyPr>
            <a:normAutofit/>
          </a:bodyPr>
          <a:lstStyle>
            <a:lvl1pPr marL="0" indent="0">
              <a:buNone/>
              <a:defRPr sz="2400" baseline="0">
                <a:solidFill>
                  <a:srgbClr val="13294B"/>
                </a:solidFill>
              </a:defRPr>
            </a:lvl1pPr>
          </a:lstStyle>
          <a:p>
            <a:pPr lvl="0"/>
            <a:r>
              <a:rPr lang="en-US" dirty="0"/>
              <a:t>Section name (optional)</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066664" y="6068101"/>
            <a:ext cx="1794661" cy="520192"/>
          </a:xfrm>
          <a:prstGeom prst="rect">
            <a:avLst/>
          </a:prstGeom>
        </p:spPr>
      </p:pic>
      <p:sp>
        <p:nvSpPr>
          <p:cNvPr id="9" name="Footer Placeholder 4"/>
          <p:cNvSpPr>
            <a:spLocks noGrp="1"/>
          </p:cNvSpPr>
          <p:nvPr>
            <p:ph type="ftr" sz="quarter" idx="3"/>
          </p:nvPr>
        </p:nvSpPr>
        <p:spPr>
          <a:xfrm>
            <a:off x="1042046" y="6356352"/>
            <a:ext cx="3860800" cy="365125"/>
          </a:xfrm>
          <a:prstGeom prst="rect">
            <a:avLst/>
          </a:prstGeom>
        </p:spPr>
        <p:txBody>
          <a:bodyPr vert="horz" lIns="91440" tIns="45720" rIns="91440" bIns="45720" rtlCol="0" anchor="ctr"/>
          <a:lstStyle>
            <a:lvl1pPr algn="l">
              <a:defRPr sz="1600">
                <a:solidFill>
                  <a:srgbClr val="4D4E53"/>
                </a:solidFill>
              </a:defRPr>
            </a:lvl1pPr>
          </a:lstStyle>
          <a:p>
            <a:r>
              <a:rPr lang="en-US"/>
              <a:t>Footnotes</a:t>
            </a:r>
            <a:endParaRPr lang="en-US" dirty="0"/>
          </a:p>
        </p:txBody>
      </p:sp>
      <p:sp>
        <p:nvSpPr>
          <p:cNvPr id="10" name="Slide Number Placeholder 5"/>
          <p:cNvSpPr>
            <a:spLocks noGrp="1"/>
          </p:cNvSpPr>
          <p:nvPr>
            <p:ph type="sldNum" sz="quarter" idx="4"/>
          </p:nvPr>
        </p:nvSpPr>
        <p:spPr>
          <a:xfrm>
            <a:off x="203200" y="6356352"/>
            <a:ext cx="508000" cy="365125"/>
          </a:xfrm>
          <a:prstGeom prst="rect">
            <a:avLst/>
          </a:prstGeom>
        </p:spPr>
        <p:txBody>
          <a:bodyPr vert="horz" lIns="91440" tIns="45720" rIns="91440" bIns="45720" rtlCol="0" anchor="ctr"/>
          <a:lstStyle>
            <a:lvl1pPr algn="l">
              <a:defRPr sz="1600">
                <a:solidFill>
                  <a:srgbClr val="4D4E53"/>
                </a:solidFill>
              </a:defRPr>
            </a:lvl1pPr>
          </a:lstStyle>
          <a:p>
            <a:fld id="{61445BA3-2CB5-7C4E-ABD2-87FA1F6BEAE1}" type="slidenum">
              <a:rPr lang="en-US" smtClean="0"/>
              <a:pPr/>
              <a:t>‹#›</a:t>
            </a:fld>
            <a:endParaRPr lang="en-US" dirty="0"/>
          </a:p>
        </p:txBody>
      </p:sp>
    </p:spTree>
    <p:extLst>
      <p:ext uri="{BB962C8B-B14F-4D97-AF65-F5344CB8AC3E}">
        <p14:creationId xmlns:p14="http://schemas.microsoft.com/office/powerpoint/2010/main" val="2970057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tatement Slide Cyan">
    <p:spTree>
      <p:nvGrpSpPr>
        <p:cNvPr id="1" name=""/>
        <p:cNvGrpSpPr/>
        <p:nvPr/>
      </p:nvGrpSpPr>
      <p:grpSpPr>
        <a:xfrm>
          <a:off x="0" y="0"/>
          <a:ext cx="0" cy="0"/>
          <a:chOff x="0" y="0"/>
          <a:chExt cx="0" cy="0"/>
        </a:xfrm>
      </p:grpSpPr>
      <p:sp>
        <p:nvSpPr>
          <p:cNvPr id="10" name="Rectangle 9"/>
          <p:cNvSpPr/>
          <p:nvPr userDrawn="1"/>
        </p:nvSpPr>
        <p:spPr>
          <a:xfrm>
            <a:off x="1" y="0"/>
            <a:ext cx="12192000" cy="6858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5" name="Oval 4"/>
          <p:cNvSpPr>
            <a:spLocks noChangeAspect="1"/>
          </p:cNvSpPr>
          <p:nvPr userDrawn="1"/>
        </p:nvSpPr>
        <p:spPr>
          <a:xfrm>
            <a:off x="11366267" y="1474629"/>
            <a:ext cx="825733" cy="3915971"/>
          </a:xfrm>
          <a:custGeom>
            <a:avLst/>
            <a:gdLst/>
            <a:ahLst/>
            <a:cxnLst/>
            <a:rect l="l" t="t" r="r" b="b"/>
            <a:pathLst>
              <a:path w="619300" h="2936978">
                <a:moveTo>
                  <a:pt x="619300" y="0"/>
                </a:moveTo>
                <a:lnTo>
                  <a:pt x="619300" y="2936978"/>
                </a:lnTo>
                <a:lnTo>
                  <a:pt x="601608" y="2920899"/>
                </a:lnTo>
                <a:cubicBezTo>
                  <a:pt x="229904" y="2549194"/>
                  <a:pt x="0" y="2035690"/>
                  <a:pt x="0" y="1468489"/>
                </a:cubicBezTo>
                <a:cubicBezTo>
                  <a:pt x="0" y="901288"/>
                  <a:pt x="229904" y="387784"/>
                  <a:pt x="601608" y="16080"/>
                </a:cubicBezTo>
                <a:close/>
              </a:path>
            </a:pathLst>
          </a:custGeom>
          <a:solidFill>
            <a:srgbClr val="464E7E"/>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sz="3200">
              <a:solidFill>
                <a:schemeClr val="tx1"/>
              </a:solidFill>
            </a:endParaRPr>
          </a:p>
        </p:txBody>
      </p:sp>
      <p:sp>
        <p:nvSpPr>
          <p:cNvPr id="6" name="Content Placeholder 2"/>
          <p:cNvSpPr>
            <a:spLocks noGrp="1"/>
          </p:cNvSpPr>
          <p:nvPr>
            <p:ph idx="1" hasCustomPrompt="1"/>
          </p:nvPr>
        </p:nvSpPr>
        <p:spPr>
          <a:xfrm>
            <a:off x="1042048" y="1539180"/>
            <a:ext cx="8301565" cy="3985837"/>
          </a:xfrm>
          <a:prstGeom prst="rect">
            <a:avLst/>
          </a:prstGeom>
        </p:spPr>
        <p:txBody>
          <a:bodyPr>
            <a:noAutofit/>
          </a:bodyPr>
          <a:lstStyle>
            <a:lvl1pPr marL="0" indent="0">
              <a:buClr>
                <a:srgbClr val="EA5424"/>
              </a:buClr>
              <a:buNone/>
              <a:defRPr sz="3733" b="0" baseline="0">
                <a:solidFill>
                  <a:schemeClr val="bg1"/>
                </a:solidFill>
              </a:defRPr>
            </a:lvl1pPr>
          </a:lstStyle>
          <a:p>
            <a:pPr lvl="0"/>
            <a:r>
              <a:rPr lang="en-US" dirty="0"/>
              <a:t>When you have a statement you need to make, you can use this blue for paragraph content. Use this master slide sparingly. No one likes to read a lot of content on a slide.</a:t>
            </a:r>
          </a:p>
        </p:txBody>
      </p:sp>
    </p:spTree>
    <p:extLst>
      <p:ext uri="{BB962C8B-B14F-4D97-AF65-F5344CB8AC3E}">
        <p14:creationId xmlns:p14="http://schemas.microsoft.com/office/powerpoint/2010/main" val="1837484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Slide Blue">
    <p:spTree>
      <p:nvGrpSpPr>
        <p:cNvPr id="1" name=""/>
        <p:cNvGrpSpPr/>
        <p:nvPr/>
      </p:nvGrpSpPr>
      <p:grpSpPr>
        <a:xfrm>
          <a:off x="0" y="0"/>
          <a:ext cx="0" cy="0"/>
          <a:chOff x="0" y="0"/>
          <a:chExt cx="0" cy="0"/>
        </a:xfrm>
      </p:grpSpPr>
      <p:sp>
        <p:nvSpPr>
          <p:cNvPr id="13" name="Rectangle 12"/>
          <p:cNvSpPr/>
          <p:nvPr userDrawn="1"/>
        </p:nvSpPr>
        <p:spPr>
          <a:xfrm>
            <a:off x="1" y="3613"/>
            <a:ext cx="12192000" cy="6858000"/>
          </a:xfrm>
          <a:prstGeom prst="rect">
            <a:avLst/>
          </a:prstGeom>
          <a:solidFill>
            <a:srgbClr val="0091D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0" name="Title 1"/>
          <p:cNvSpPr>
            <a:spLocks noGrp="1"/>
          </p:cNvSpPr>
          <p:nvPr>
            <p:ph type="ctrTitle" hasCustomPrompt="1"/>
          </p:nvPr>
        </p:nvSpPr>
        <p:spPr>
          <a:xfrm>
            <a:off x="1042045" y="1687267"/>
            <a:ext cx="6984355" cy="1865709"/>
          </a:xfrm>
        </p:spPr>
        <p:txBody>
          <a:bodyPr anchor="t">
            <a:noAutofit/>
          </a:bodyPr>
          <a:lstStyle>
            <a:lvl1pPr algn="l">
              <a:lnSpc>
                <a:spcPct val="80000"/>
              </a:lnSpc>
              <a:defRPr sz="5867" b="0" i="0" baseline="0">
                <a:solidFill>
                  <a:srgbClr val="FFFFFF"/>
                </a:solidFill>
                <a:latin typeface="FS Elliot Pro"/>
                <a:cs typeface="FS Elliot Pro"/>
              </a:defRPr>
            </a:lvl1pPr>
          </a:lstStyle>
          <a:p>
            <a:r>
              <a:rPr lang="en-US" dirty="0"/>
              <a:t>Section title slide with two lines</a:t>
            </a:r>
          </a:p>
        </p:txBody>
      </p:sp>
      <p:sp>
        <p:nvSpPr>
          <p:cNvPr id="6" name="Oval 4"/>
          <p:cNvSpPr>
            <a:spLocks noChangeAspect="1"/>
          </p:cNvSpPr>
          <p:nvPr userDrawn="1"/>
        </p:nvSpPr>
        <p:spPr>
          <a:xfrm>
            <a:off x="11366267" y="1474629"/>
            <a:ext cx="825733" cy="3915971"/>
          </a:xfrm>
          <a:custGeom>
            <a:avLst/>
            <a:gdLst/>
            <a:ahLst/>
            <a:cxnLst/>
            <a:rect l="l" t="t" r="r" b="b"/>
            <a:pathLst>
              <a:path w="619300" h="2936978">
                <a:moveTo>
                  <a:pt x="619300" y="0"/>
                </a:moveTo>
                <a:lnTo>
                  <a:pt x="619300" y="2936978"/>
                </a:lnTo>
                <a:lnTo>
                  <a:pt x="601608" y="2920899"/>
                </a:lnTo>
                <a:cubicBezTo>
                  <a:pt x="229904" y="2549194"/>
                  <a:pt x="0" y="2035690"/>
                  <a:pt x="0" y="1468489"/>
                </a:cubicBezTo>
                <a:cubicBezTo>
                  <a:pt x="0" y="901288"/>
                  <a:pt x="229904" y="387784"/>
                  <a:pt x="601608" y="16080"/>
                </a:cubicBezTo>
                <a:close/>
              </a:path>
            </a:pathLst>
          </a:custGeom>
          <a:solidFill>
            <a:srgbClr val="00C1D5"/>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sz="3200">
              <a:solidFill>
                <a:schemeClr val="tx1"/>
              </a:solidFill>
            </a:endParaRPr>
          </a:p>
        </p:txBody>
      </p:sp>
      <p:sp>
        <p:nvSpPr>
          <p:cNvPr id="7" name="Text Placeholder 12"/>
          <p:cNvSpPr>
            <a:spLocks noGrp="1"/>
          </p:cNvSpPr>
          <p:nvPr>
            <p:ph type="body" sz="quarter" idx="11" hasCustomPrompt="1"/>
          </p:nvPr>
        </p:nvSpPr>
        <p:spPr>
          <a:xfrm>
            <a:off x="1042046" y="645918"/>
            <a:ext cx="5494222" cy="530673"/>
          </a:xfrm>
          <a:prstGeom prst="rect">
            <a:avLst/>
          </a:prstGeom>
        </p:spPr>
        <p:txBody>
          <a:bodyPr>
            <a:normAutofit/>
          </a:bodyPr>
          <a:lstStyle>
            <a:lvl1pPr marL="0" indent="0">
              <a:buNone/>
              <a:defRPr sz="2400" baseline="0">
                <a:solidFill>
                  <a:srgbClr val="FFFFFF"/>
                </a:solidFill>
              </a:defRPr>
            </a:lvl1pPr>
          </a:lstStyle>
          <a:p>
            <a:pPr lvl="0"/>
            <a:r>
              <a:rPr lang="en-US" dirty="0"/>
              <a:t>Section name (optional)</a:t>
            </a:r>
          </a:p>
        </p:txBody>
      </p:sp>
      <p:sp>
        <p:nvSpPr>
          <p:cNvPr id="8" name="Text Placeholder 2"/>
          <p:cNvSpPr>
            <a:spLocks noGrp="1"/>
          </p:cNvSpPr>
          <p:nvPr>
            <p:ph type="body" sz="quarter" idx="12" hasCustomPrompt="1"/>
          </p:nvPr>
        </p:nvSpPr>
        <p:spPr>
          <a:xfrm>
            <a:off x="1041401" y="3401484"/>
            <a:ext cx="6985000" cy="965200"/>
          </a:xfrm>
        </p:spPr>
        <p:txBody>
          <a:bodyPr/>
          <a:lstStyle>
            <a:lvl1pPr marL="0" indent="0">
              <a:buNone/>
              <a:defRPr b="0" i="0">
                <a:solidFill>
                  <a:schemeClr val="bg1"/>
                </a:solidFill>
                <a:latin typeface="FS Elliot Pro"/>
                <a:cs typeface="FS Elliot Pro"/>
              </a:defRPr>
            </a:lvl1pPr>
            <a:lvl2pPr marL="609631" indent="0">
              <a:buNone/>
              <a:defRPr>
                <a:solidFill>
                  <a:schemeClr val="bg1"/>
                </a:solidFill>
              </a:defRPr>
            </a:lvl2pPr>
            <a:lvl3pPr marL="1219261" indent="0">
              <a:buNone/>
              <a:defRPr>
                <a:solidFill>
                  <a:schemeClr val="bg1"/>
                </a:solidFill>
              </a:defRPr>
            </a:lvl3pPr>
            <a:lvl4pPr marL="1828892" indent="0">
              <a:buNone/>
              <a:defRPr>
                <a:solidFill>
                  <a:schemeClr val="bg1"/>
                </a:solidFill>
              </a:defRPr>
            </a:lvl4pPr>
            <a:lvl5pPr marL="2438521" indent="0">
              <a:buNone/>
              <a:defRPr>
                <a:solidFill>
                  <a:schemeClr val="bg1"/>
                </a:solidFill>
              </a:defRPr>
            </a:lvl5pPr>
          </a:lstStyle>
          <a:p>
            <a:pPr lvl="0"/>
            <a:r>
              <a:rPr lang="en-US" dirty="0"/>
              <a:t>Subtitle here. Keep to one line please.</a:t>
            </a:r>
          </a:p>
        </p:txBody>
      </p:sp>
    </p:spTree>
    <p:extLst>
      <p:ext uri="{BB962C8B-B14F-4D97-AF65-F5344CB8AC3E}">
        <p14:creationId xmlns:p14="http://schemas.microsoft.com/office/powerpoint/2010/main" val="150877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Slide Midnight">
    <p:spTree>
      <p:nvGrpSpPr>
        <p:cNvPr id="1" name=""/>
        <p:cNvGrpSpPr/>
        <p:nvPr/>
      </p:nvGrpSpPr>
      <p:grpSpPr>
        <a:xfrm>
          <a:off x="0" y="0"/>
          <a:ext cx="0" cy="0"/>
          <a:chOff x="0" y="0"/>
          <a:chExt cx="0" cy="0"/>
        </a:xfrm>
      </p:grpSpPr>
      <p:sp>
        <p:nvSpPr>
          <p:cNvPr id="7" name="Rectangle 6"/>
          <p:cNvSpPr/>
          <p:nvPr userDrawn="1"/>
        </p:nvSpPr>
        <p:spPr>
          <a:xfrm>
            <a:off x="1" y="0"/>
            <a:ext cx="12192000" cy="68580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0" name="Title 1"/>
          <p:cNvSpPr>
            <a:spLocks noGrp="1"/>
          </p:cNvSpPr>
          <p:nvPr>
            <p:ph type="ctrTitle" hasCustomPrompt="1"/>
          </p:nvPr>
        </p:nvSpPr>
        <p:spPr>
          <a:xfrm>
            <a:off x="1042045" y="1687267"/>
            <a:ext cx="6984355" cy="1580217"/>
          </a:xfrm>
        </p:spPr>
        <p:txBody>
          <a:bodyPr anchor="t">
            <a:noAutofit/>
          </a:bodyPr>
          <a:lstStyle>
            <a:lvl1pPr algn="l">
              <a:lnSpc>
                <a:spcPct val="80000"/>
              </a:lnSpc>
              <a:defRPr sz="5867" b="0" i="0" baseline="0">
                <a:solidFill>
                  <a:srgbClr val="FFFFFF"/>
                </a:solidFill>
                <a:latin typeface="FS Elliot Pro"/>
                <a:cs typeface="FS Elliot Pro"/>
              </a:defRPr>
            </a:lvl1pPr>
          </a:lstStyle>
          <a:p>
            <a:r>
              <a:rPr lang="en-US" dirty="0"/>
              <a:t>Section title slide with two lines</a:t>
            </a:r>
          </a:p>
        </p:txBody>
      </p:sp>
      <p:sp>
        <p:nvSpPr>
          <p:cNvPr id="3" name="Text Placeholder 2"/>
          <p:cNvSpPr>
            <a:spLocks noGrp="1"/>
          </p:cNvSpPr>
          <p:nvPr>
            <p:ph type="body" sz="quarter" idx="12" hasCustomPrompt="1"/>
          </p:nvPr>
        </p:nvSpPr>
        <p:spPr>
          <a:xfrm>
            <a:off x="1041401" y="3401484"/>
            <a:ext cx="6985000" cy="965200"/>
          </a:xfrm>
        </p:spPr>
        <p:txBody>
          <a:bodyPr/>
          <a:lstStyle>
            <a:lvl1pPr marL="0" indent="0">
              <a:buNone/>
              <a:defRPr b="0" i="0">
                <a:solidFill>
                  <a:schemeClr val="bg1"/>
                </a:solidFill>
                <a:latin typeface="FS Elliot Pro"/>
                <a:cs typeface="FS Elliot Pro"/>
              </a:defRPr>
            </a:lvl1pPr>
            <a:lvl2pPr marL="609631" indent="0">
              <a:buNone/>
              <a:defRPr>
                <a:solidFill>
                  <a:schemeClr val="bg1"/>
                </a:solidFill>
              </a:defRPr>
            </a:lvl2pPr>
            <a:lvl3pPr marL="1219261" indent="0">
              <a:buNone/>
              <a:defRPr>
                <a:solidFill>
                  <a:schemeClr val="bg1"/>
                </a:solidFill>
              </a:defRPr>
            </a:lvl3pPr>
            <a:lvl4pPr marL="1828892" indent="0">
              <a:buNone/>
              <a:defRPr>
                <a:solidFill>
                  <a:schemeClr val="bg1"/>
                </a:solidFill>
              </a:defRPr>
            </a:lvl4pPr>
            <a:lvl5pPr marL="2438521" indent="0">
              <a:buNone/>
              <a:defRPr>
                <a:solidFill>
                  <a:schemeClr val="bg1"/>
                </a:solidFill>
              </a:defRPr>
            </a:lvl5pPr>
          </a:lstStyle>
          <a:p>
            <a:pPr lvl="0"/>
            <a:r>
              <a:rPr lang="en-US" dirty="0"/>
              <a:t>Subtitle here. Keep to one line please.</a:t>
            </a:r>
          </a:p>
        </p:txBody>
      </p:sp>
      <p:sp>
        <p:nvSpPr>
          <p:cNvPr id="8" name="Text Placeholder 12"/>
          <p:cNvSpPr>
            <a:spLocks noGrp="1"/>
          </p:cNvSpPr>
          <p:nvPr>
            <p:ph type="body" sz="quarter" idx="13" hasCustomPrompt="1"/>
          </p:nvPr>
        </p:nvSpPr>
        <p:spPr>
          <a:xfrm>
            <a:off x="1042046" y="645918"/>
            <a:ext cx="5494222" cy="530673"/>
          </a:xfrm>
          <a:prstGeom prst="rect">
            <a:avLst/>
          </a:prstGeom>
        </p:spPr>
        <p:txBody>
          <a:bodyPr>
            <a:normAutofit/>
          </a:bodyPr>
          <a:lstStyle>
            <a:lvl1pPr marL="0" indent="0">
              <a:buNone/>
              <a:defRPr sz="2400" baseline="0">
                <a:solidFill>
                  <a:srgbClr val="FFFFFF"/>
                </a:solidFill>
              </a:defRPr>
            </a:lvl1pPr>
          </a:lstStyle>
          <a:p>
            <a:pPr lvl="0"/>
            <a:r>
              <a:rPr lang="en-US" dirty="0"/>
              <a:t>Section name goes here</a:t>
            </a:r>
          </a:p>
        </p:txBody>
      </p:sp>
      <p:sp>
        <p:nvSpPr>
          <p:cNvPr id="9" name="Oval 4"/>
          <p:cNvSpPr>
            <a:spLocks noChangeAspect="1"/>
          </p:cNvSpPr>
          <p:nvPr userDrawn="1"/>
        </p:nvSpPr>
        <p:spPr>
          <a:xfrm>
            <a:off x="11366267" y="1474629"/>
            <a:ext cx="825733" cy="3915971"/>
          </a:xfrm>
          <a:custGeom>
            <a:avLst/>
            <a:gdLst/>
            <a:ahLst/>
            <a:cxnLst/>
            <a:rect l="l" t="t" r="r" b="b"/>
            <a:pathLst>
              <a:path w="619300" h="2936978">
                <a:moveTo>
                  <a:pt x="619300" y="0"/>
                </a:moveTo>
                <a:lnTo>
                  <a:pt x="619300" y="2936978"/>
                </a:lnTo>
                <a:lnTo>
                  <a:pt x="601608" y="2920899"/>
                </a:lnTo>
                <a:cubicBezTo>
                  <a:pt x="229904" y="2549194"/>
                  <a:pt x="0" y="2035690"/>
                  <a:pt x="0" y="1468489"/>
                </a:cubicBezTo>
                <a:cubicBezTo>
                  <a:pt x="0" y="901288"/>
                  <a:pt x="229904" y="387784"/>
                  <a:pt x="601608" y="16080"/>
                </a:cubicBezTo>
                <a:close/>
              </a:path>
            </a:pathLst>
          </a:custGeom>
          <a:solidFill>
            <a:schemeClr val="accent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sz="3200">
              <a:solidFill>
                <a:schemeClr val="tx1"/>
              </a:solidFill>
            </a:endParaRPr>
          </a:p>
        </p:txBody>
      </p:sp>
    </p:spTree>
    <p:extLst>
      <p:ext uri="{BB962C8B-B14F-4D97-AF65-F5344CB8AC3E}">
        <p14:creationId xmlns:p14="http://schemas.microsoft.com/office/powerpoint/2010/main" val="781878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42045" y="1265375"/>
            <a:ext cx="10100088" cy="617913"/>
          </a:xfrm>
          <a:prstGeom prst="rect">
            <a:avLst/>
          </a:prstGeom>
        </p:spPr>
        <p:txBody>
          <a:bodyPr vert="horz" lIns="91440" tIns="45720" rIns="91440" bIns="45720" rtlCol="0" anchor="t">
            <a:normAutofit/>
          </a:bodyPr>
          <a:lstStyle/>
          <a:p>
            <a:r>
              <a:rPr lang="en-US" dirty="0"/>
              <a:t>Slide title goes here.</a:t>
            </a:r>
          </a:p>
        </p:txBody>
      </p:sp>
      <p:sp>
        <p:nvSpPr>
          <p:cNvPr id="3" name="Text Placeholder 2"/>
          <p:cNvSpPr>
            <a:spLocks noGrp="1"/>
          </p:cNvSpPr>
          <p:nvPr>
            <p:ph type="body" idx="1"/>
          </p:nvPr>
        </p:nvSpPr>
        <p:spPr>
          <a:xfrm>
            <a:off x="1042045" y="2010305"/>
            <a:ext cx="10100088" cy="41153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5" name="Slide Number Placeholder 4"/>
          <p:cNvSpPr>
            <a:spLocks noGrp="1"/>
          </p:cNvSpPr>
          <p:nvPr>
            <p:ph type="sldNum" sz="quarter" idx="4"/>
          </p:nvPr>
        </p:nvSpPr>
        <p:spPr>
          <a:xfrm>
            <a:off x="8737601" y="6356352"/>
            <a:ext cx="28448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7A299E3D-92F0-4347-99F7-BF30AB494883}" type="slidenum">
              <a:rPr lang="en-US" smtClean="0"/>
              <a:t>‹#›</a:t>
            </a:fld>
            <a:endParaRPr lang="en-US" dirty="0"/>
          </a:p>
        </p:txBody>
      </p:sp>
    </p:spTree>
    <p:extLst>
      <p:ext uri="{BB962C8B-B14F-4D97-AF65-F5344CB8AC3E}">
        <p14:creationId xmlns:p14="http://schemas.microsoft.com/office/powerpoint/2010/main" val="4171204224"/>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669" r:id="rId18"/>
    <p:sldLayoutId id="2147483654" r:id="rId19"/>
    <p:sldLayoutId id="2147483682" r:id="rId20"/>
    <p:sldLayoutId id="2147483671" r:id="rId21"/>
    <p:sldLayoutId id="2147483659" r:id="rId22"/>
    <p:sldLayoutId id="2147483681" r:id="rId23"/>
    <p:sldLayoutId id="2147483650" r:id="rId24"/>
    <p:sldLayoutId id="2147483673" r:id="rId25"/>
    <p:sldLayoutId id="2147483672" r:id="rId26"/>
    <p:sldLayoutId id="2147483658" r:id="rId27"/>
    <p:sldLayoutId id="2147483675" r:id="rId28"/>
    <p:sldLayoutId id="2147483664" r:id="rId29"/>
    <p:sldLayoutId id="2147483676" r:id="rId30"/>
    <p:sldLayoutId id="2147483678" r:id="rId31"/>
    <p:sldLayoutId id="2147483662" r:id="rId32"/>
    <p:sldLayoutId id="2147483677" r:id="rId33"/>
    <p:sldLayoutId id="2147483663" r:id="rId34"/>
    <p:sldLayoutId id="2147483679" r:id="rId35"/>
    <p:sldLayoutId id="2147483680" r:id="rId36"/>
    <p:sldLayoutId id="2147483700" r:id="rId37"/>
  </p:sldLayoutIdLst>
  <p:hf hdr="0" ftr="0" dt="0"/>
  <p:txStyles>
    <p:titleStyle>
      <a:lvl1pPr algn="l" defTabSz="609631" rtl="0" eaLnBrk="1" latinLnBrk="0" hangingPunct="1">
        <a:lnSpc>
          <a:spcPct val="80000"/>
        </a:lnSpc>
        <a:spcBef>
          <a:spcPct val="0"/>
        </a:spcBef>
        <a:buNone/>
        <a:defRPr sz="3733" b="1" i="0" kern="1200" baseline="0">
          <a:solidFill>
            <a:srgbClr val="1A87CF"/>
          </a:solidFill>
          <a:latin typeface="FS Elliot Pro"/>
          <a:ea typeface="+mj-ea"/>
          <a:cs typeface="FS Elliot Pro"/>
        </a:defRPr>
      </a:lvl1pPr>
    </p:titleStyle>
    <p:bodyStyle>
      <a:lvl1pPr marL="457223" indent="-457223" algn="l" defTabSz="609631" rtl="0" eaLnBrk="1" latinLnBrk="0" hangingPunct="1">
        <a:spcBef>
          <a:spcPct val="20000"/>
        </a:spcBef>
        <a:buFont typeface="Arial"/>
        <a:buChar char="•"/>
        <a:defRPr sz="2934" kern="1200">
          <a:solidFill>
            <a:srgbClr val="787878"/>
          </a:solidFill>
          <a:latin typeface="FS Elliot Pro"/>
          <a:ea typeface="+mn-ea"/>
          <a:cs typeface="FS Elliot Pro"/>
        </a:defRPr>
      </a:lvl1pPr>
      <a:lvl2pPr marL="990649" indent="-381019" algn="l" defTabSz="609631" rtl="0" eaLnBrk="1" latinLnBrk="0" hangingPunct="1">
        <a:spcBef>
          <a:spcPct val="20000"/>
        </a:spcBef>
        <a:buFont typeface="Arial"/>
        <a:buChar char="–"/>
        <a:defRPr sz="2400" kern="1200">
          <a:solidFill>
            <a:srgbClr val="787878"/>
          </a:solidFill>
          <a:latin typeface="FS Elliot Pro"/>
          <a:ea typeface="+mn-ea"/>
          <a:cs typeface="FS Elliot Pro"/>
        </a:defRPr>
      </a:lvl2pPr>
      <a:lvl3pPr marL="1524076" indent="-304815" algn="l" defTabSz="609631" rtl="0" eaLnBrk="1" latinLnBrk="0" hangingPunct="1">
        <a:spcBef>
          <a:spcPct val="20000"/>
        </a:spcBef>
        <a:buFont typeface="Arial"/>
        <a:buChar char="•"/>
        <a:defRPr sz="3200" kern="1200">
          <a:solidFill>
            <a:srgbClr val="7F7F7F"/>
          </a:solidFill>
          <a:latin typeface="FS Elliot Pro"/>
          <a:ea typeface="+mn-ea"/>
          <a:cs typeface="FS Elliot Pro"/>
        </a:defRPr>
      </a:lvl3pPr>
      <a:lvl4pPr marL="2133707" indent="-304815" algn="l" defTabSz="609631" rtl="0" eaLnBrk="1" latinLnBrk="0" hangingPunct="1">
        <a:spcBef>
          <a:spcPct val="20000"/>
        </a:spcBef>
        <a:buFont typeface="Arial"/>
        <a:buChar char="–"/>
        <a:defRPr sz="2667" kern="1200">
          <a:solidFill>
            <a:schemeClr val="tx1"/>
          </a:solidFill>
          <a:latin typeface="+mn-lt"/>
          <a:ea typeface="+mn-ea"/>
          <a:cs typeface="+mn-cs"/>
        </a:defRPr>
      </a:lvl4pPr>
      <a:lvl5pPr marL="2743337" indent="-304815" algn="l" defTabSz="609631" rtl="0" eaLnBrk="1" latinLnBrk="0" hangingPunct="1">
        <a:spcBef>
          <a:spcPct val="20000"/>
        </a:spcBef>
        <a:buFont typeface="Arial"/>
        <a:buChar char="»"/>
        <a:defRPr sz="2667" kern="1200">
          <a:solidFill>
            <a:schemeClr val="tx1"/>
          </a:solidFill>
          <a:latin typeface="+mn-lt"/>
          <a:ea typeface="+mn-ea"/>
          <a:cs typeface="+mn-cs"/>
        </a:defRPr>
      </a:lvl5pPr>
      <a:lvl6pPr marL="3352968" indent="-304815" algn="l" defTabSz="609631" rtl="0" eaLnBrk="1" latinLnBrk="0" hangingPunct="1">
        <a:spcBef>
          <a:spcPct val="20000"/>
        </a:spcBef>
        <a:buFont typeface="Arial"/>
        <a:buChar char="•"/>
        <a:defRPr sz="2667" kern="1200">
          <a:solidFill>
            <a:schemeClr val="tx1"/>
          </a:solidFill>
          <a:latin typeface="+mn-lt"/>
          <a:ea typeface="+mn-ea"/>
          <a:cs typeface="+mn-cs"/>
        </a:defRPr>
      </a:lvl6pPr>
      <a:lvl7pPr marL="3962597" indent="-304815" algn="l" defTabSz="609631" rtl="0" eaLnBrk="1" latinLnBrk="0" hangingPunct="1">
        <a:spcBef>
          <a:spcPct val="20000"/>
        </a:spcBef>
        <a:buFont typeface="Arial"/>
        <a:buChar char="•"/>
        <a:defRPr sz="2667" kern="1200">
          <a:solidFill>
            <a:schemeClr val="tx1"/>
          </a:solidFill>
          <a:latin typeface="+mn-lt"/>
          <a:ea typeface="+mn-ea"/>
          <a:cs typeface="+mn-cs"/>
        </a:defRPr>
      </a:lvl7pPr>
      <a:lvl8pPr marL="4572228" indent="-304815" algn="l" defTabSz="609631" rtl="0" eaLnBrk="1" latinLnBrk="0" hangingPunct="1">
        <a:spcBef>
          <a:spcPct val="20000"/>
        </a:spcBef>
        <a:buFont typeface="Arial"/>
        <a:buChar char="•"/>
        <a:defRPr sz="2667" kern="1200">
          <a:solidFill>
            <a:schemeClr val="tx1"/>
          </a:solidFill>
          <a:latin typeface="+mn-lt"/>
          <a:ea typeface="+mn-ea"/>
          <a:cs typeface="+mn-cs"/>
        </a:defRPr>
      </a:lvl8pPr>
      <a:lvl9pPr marL="5181859" indent="-304815" algn="l" defTabSz="609631"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631" rtl="0" eaLnBrk="1" latinLnBrk="0" hangingPunct="1">
        <a:defRPr sz="2400" kern="1200">
          <a:solidFill>
            <a:schemeClr val="tx1"/>
          </a:solidFill>
          <a:latin typeface="+mn-lt"/>
          <a:ea typeface="+mn-ea"/>
          <a:cs typeface="+mn-cs"/>
        </a:defRPr>
      </a:lvl1pPr>
      <a:lvl2pPr marL="609631" algn="l" defTabSz="609631" rtl="0" eaLnBrk="1" latinLnBrk="0" hangingPunct="1">
        <a:defRPr sz="2400" kern="1200">
          <a:solidFill>
            <a:schemeClr val="tx1"/>
          </a:solidFill>
          <a:latin typeface="+mn-lt"/>
          <a:ea typeface="+mn-ea"/>
          <a:cs typeface="+mn-cs"/>
        </a:defRPr>
      </a:lvl2pPr>
      <a:lvl3pPr marL="1219261" algn="l" defTabSz="609631" rtl="0" eaLnBrk="1" latinLnBrk="0" hangingPunct="1">
        <a:defRPr sz="2400" kern="1200">
          <a:solidFill>
            <a:schemeClr val="tx1"/>
          </a:solidFill>
          <a:latin typeface="+mn-lt"/>
          <a:ea typeface="+mn-ea"/>
          <a:cs typeface="+mn-cs"/>
        </a:defRPr>
      </a:lvl3pPr>
      <a:lvl4pPr marL="1828892" algn="l" defTabSz="609631" rtl="0" eaLnBrk="1" latinLnBrk="0" hangingPunct="1">
        <a:defRPr sz="2400" kern="1200">
          <a:solidFill>
            <a:schemeClr val="tx1"/>
          </a:solidFill>
          <a:latin typeface="+mn-lt"/>
          <a:ea typeface="+mn-ea"/>
          <a:cs typeface="+mn-cs"/>
        </a:defRPr>
      </a:lvl4pPr>
      <a:lvl5pPr marL="2438521" algn="l" defTabSz="609631" rtl="0" eaLnBrk="1" latinLnBrk="0" hangingPunct="1">
        <a:defRPr sz="2400" kern="1200">
          <a:solidFill>
            <a:schemeClr val="tx1"/>
          </a:solidFill>
          <a:latin typeface="+mn-lt"/>
          <a:ea typeface="+mn-ea"/>
          <a:cs typeface="+mn-cs"/>
        </a:defRPr>
      </a:lvl5pPr>
      <a:lvl6pPr marL="3048152" algn="l" defTabSz="609631" rtl="0" eaLnBrk="1" latinLnBrk="0" hangingPunct="1">
        <a:defRPr sz="2400" kern="1200">
          <a:solidFill>
            <a:schemeClr val="tx1"/>
          </a:solidFill>
          <a:latin typeface="+mn-lt"/>
          <a:ea typeface="+mn-ea"/>
          <a:cs typeface="+mn-cs"/>
        </a:defRPr>
      </a:lvl6pPr>
      <a:lvl7pPr marL="3657783" algn="l" defTabSz="609631" rtl="0" eaLnBrk="1" latinLnBrk="0" hangingPunct="1">
        <a:defRPr sz="2400" kern="1200">
          <a:solidFill>
            <a:schemeClr val="tx1"/>
          </a:solidFill>
          <a:latin typeface="+mn-lt"/>
          <a:ea typeface="+mn-ea"/>
          <a:cs typeface="+mn-cs"/>
        </a:defRPr>
      </a:lvl7pPr>
      <a:lvl8pPr marL="4267413" algn="l" defTabSz="609631" rtl="0" eaLnBrk="1" latinLnBrk="0" hangingPunct="1">
        <a:defRPr sz="2400" kern="1200">
          <a:solidFill>
            <a:schemeClr val="tx1"/>
          </a:solidFill>
          <a:latin typeface="+mn-lt"/>
          <a:ea typeface="+mn-ea"/>
          <a:cs typeface="+mn-cs"/>
        </a:defRPr>
      </a:lvl8pPr>
      <a:lvl9pPr marL="4877044" algn="l" defTabSz="609631"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37.xml"/><Relationship Id="rId4" Type="http://schemas.openxmlformats.org/officeDocument/2006/relationships/hyperlink" Target="http://www.principal.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7"/>
          <p:cNvSpPr>
            <a:spLocks noGrp="1"/>
          </p:cNvSpPr>
          <p:nvPr>
            <p:ph type="body" sz="quarter" idx="11"/>
          </p:nvPr>
        </p:nvSpPr>
        <p:spPr>
          <a:xfrm>
            <a:off x="914399" y="914400"/>
            <a:ext cx="10332720" cy="5719286"/>
          </a:xfrm>
        </p:spPr>
        <p:txBody>
          <a:bodyPr>
            <a:normAutofit fontScale="70000" lnSpcReduction="20000"/>
          </a:bodyPr>
          <a:lstStyle/>
          <a:p>
            <a:r>
              <a:rPr lang="en-US" sz="2400" b="1" dirty="0">
                <a:solidFill>
                  <a:srgbClr val="FF0000"/>
                </a:solidFill>
              </a:rPr>
              <a:t>Important information for financial professionals</a:t>
            </a:r>
            <a:br>
              <a:rPr lang="en-US" sz="2400" b="1" dirty="0">
                <a:solidFill>
                  <a:srgbClr val="FF0000"/>
                </a:solidFill>
              </a:rPr>
            </a:br>
            <a:endParaRPr lang="en-US" sz="1867" dirty="0">
              <a:solidFill>
                <a:srgbClr val="FF0000"/>
              </a:solidFill>
            </a:endParaRPr>
          </a:p>
          <a:p>
            <a:pPr>
              <a:lnSpc>
                <a:spcPct val="140000"/>
              </a:lnSpc>
              <a:spcAft>
                <a:spcPts val="800"/>
              </a:spcAft>
            </a:pPr>
            <a:r>
              <a:rPr lang="en-US" sz="2267" dirty="0">
                <a:solidFill>
                  <a:srgbClr val="2E315D"/>
                </a:solidFill>
              </a:rPr>
              <a:t>By using this communication you agree to the following: This communication is provided to you by Principal Life Insurance Company SOLELY for use by you with clients that utilize the services of the member companies of the Principal Financial Group</a:t>
            </a:r>
            <a:r>
              <a:rPr lang="en-US" sz="2267" baseline="30000" dirty="0">
                <a:solidFill>
                  <a:srgbClr val="2E315D"/>
                </a:solidFill>
              </a:rPr>
              <a:t>®</a:t>
            </a:r>
            <a:r>
              <a:rPr lang="en-US" sz="2267" dirty="0">
                <a:solidFill>
                  <a:srgbClr val="2E315D"/>
                </a:solidFill>
              </a:rPr>
              <a:t> as their retirement plan service provider (Permitted Use). In doing so Principal</a:t>
            </a:r>
            <a:r>
              <a:rPr lang="en-US" sz="2267" baseline="30000" dirty="0">
                <a:solidFill>
                  <a:srgbClr val="2E315D"/>
                </a:solidFill>
              </a:rPr>
              <a:t>®</a:t>
            </a:r>
            <a:r>
              <a:rPr lang="en-US" sz="2267" dirty="0">
                <a:solidFill>
                  <a:srgbClr val="2E315D"/>
                </a:solidFill>
              </a:rPr>
              <a:t> is not responsible for any use outside of the Permitted Use. In granting you Permitted Use, no member company is surrendering any right, title or interest in the communication, including any intangible ownership such as copyright or trademark protection. Principal does not authorize you to create any derivative work, edit, copy or otherwise alter the communication, including but not limited to affixing any branding or creating any “co-branded communication.”</a:t>
            </a:r>
          </a:p>
          <a:p>
            <a:pPr>
              <a:lnSpc>
                <a:spcPct val="140000"/>
              </a:lnSpc>
              <a:spcAft>
                <a:spcPts val="800"/>
              </a:spcAft>
            </a:pPr>
            <a:r>
              <a:rPr lang="en-US" sz="2267" dirty="0">
                <a:solidFill>
                  <a:srgbClr val="2E315D"/>
                </a:solidFill>
              </a:rPr>
              <a:t>It should be noted that removing this license is expected and permitted when the communication is utilized within its Permitted Use. In granting Permitted Use, no member company of Principal makes any warranty of fitness for your intended use. Please consult your legal and compliance areas to confirm that your intended use of this resource is appropriate and that it contains all appropriate information and disclosures, names the correct parties and provides the appropriate limitations for your business. It is your responsibility to determine if filing with any regulatory authority is necessary (e.g., FINRA or other regulators) and that it is appropriate for the intended use and audience.</a:t>
            </a:r>
          </a:p>
        </p:txBody>
      </p:sp>
    </p:spTree>
    <p:extLst>
      <p:ext uri="{BB962C8B-B14F-4D97-AF65-F5344CB8AC3E}">
        <p14:creationId xmlns:p14="http://schemas.microsoft.com/office/powerpoint/2010/main" val="13139122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2A076F7-8FD2-9CD9-0209-756A482F4724}"/>
              </a:ext>
            </a:extLst>
          </p:cNvPr>
          <p:cNvSpPr/>
          <p:nvPr/>
        </p:nvSpPr>
        <p:spPr>
          <a:xfrm>
            <a:off x="0" y="0"/>
            <a:ext cx="5120640" cy="6858000"/>
          </a:xfrm>
          <a:prstGeom prst="rect">
            <a:avLst/>
          </a:prstGeom>
          <a:gradFill flip="none" rotWithShape="1">
            <a:gsLst>
              <a:gs pos="25000">
                <a:srgbClr val="004C97"/>
              </a:gs>
              <a:gs pos="100000">
                <a:srgbClr val="0091DA"/>
              </a:gs>
            </a:gsLst>
            <a:lin ang="189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ontent Placeholder 1">
            <a:extLst>
              <a:ext uri="{FF2B5EF4-FFF2-40B4-BE49-F238E27FC236}">
                <a16:creationId xmlns:a16="http://schemas.microsoft.com/office/drawing/2014/main" id="{549E7216-1B58-34F4-9BC4-A9A2C8874EB0}"/>
              </a:ext>
            </a:extLst>
          </p:cNvPr>
          <p:cNvSpPr txBox="1">
            <a:spLocks/>
          </p:cNvSpPr>
          <p:nvPr/>
        </p:nvSpPr>
        <p:spPr>
          <a:xfrm>
            <a:off x="5760720" y="2294233"/>
            <a:ext cx="5120640" cy="4327279"/>
          </a:xfrm>
          <a:prstGeom prst="rect">
            <a:avLst/>
          </a:prstGeom>
        </p:spPr>
        <p:txBody>
          <a:bodyPr vert="horz" lIns="91440" tIns="45720" rIns="91440" bIns="45720" rtlCol="0" anchor="t" anchorCtr="0">
            <a:normAutofit/>
          </a:bodyPr>
          <a:lstStyle>
            <a:lvl1pPr marL="256045" indent="-256045" algn="l" defTabSz="609631" rtl="0" eaLnBrk="1" latinLnBrk="0" hangingPunct="1">
              <a:spcBef>
                <a:spcPct val="20000"/>
              </a:spcBef>
              <a:buClr>
                <a:srgbClr val="787878"/>
              </a:buClr>
              <a:buFont typeface="Arial"/>
              <a:buChar char="•"/>
              <a:defRPr sz="2400" kern="1200" baseline="0">
                <a:solidFill>
                  <a:srgbClr val="4D4E53"/>
                </a:solidFill>
                <a:latin typeface="FS Elliot Pro"/>
                <a:ea typeface="+mn-ea"/>
                <a:cs typeface="FS Elliot Pro"/>
              </a:defRPr>
            </a:lvl1pPr>
            <a:lvl2pPr marL="990649" indent="-381019" algn="l" defTabSz="609631" rtl="0" eaLnBrk="1" latinLnBrk="0" hangingPunct="1">
              <a:spcBef>
                <a:spcPct val="20000"/>
              </a:spcBef>
              <a:buFont typeface="Arial"/>
              <a:buChar char="–"/>
              <a:defRPr sz="2400" kern="1200">
                <a:solidFill>
                  <a:srgbClr val="787878"/>
                </a:solidFill>
                <a:latin typeface="FS Elliot Pro"/>
                <a:ea typeface="+mn-ea"/>
                <a:cs typeface="FS Elliot Pro"/>
              </a:defRPr>
            </a:lvl2pPr>
            <a:lvl3pPr marL="1524076" indent="-304815" algn="l" defTabSz="609631" rtl="0" eaLnBrk="1" latinLnBrk="0" hangingPunct="1">
              <a:spcBef>
                <a:spcPct val="20000"/>
              </a:spcBef>
              <a:buFont typeface="Arial"/>
              <a:buChar char="•"/>
              <a:defRPr sz="3200" kern="1200">
                <a:solidFill>
                  <a:srgbClr val="7F7F7F"/>
                </a:solidFill>
                <a:latin typeface="FS Elliot Pro"/>
                <a:ea typeface="+mn-ea"/>
                <a:cs typeface="FS Elliot Pro"/>
              </a:defRPr>
            </a:lvl3pPr>
            <a:lvl4pPr marL="2133707" indent="-304815" algn="l" defTabSz="609631" rtl="0" eaLnBrk="1" latinLnBrk="0" hangingPunct="1">
              <a:spcBef>
                <a:spcPct val="20000"/>
              </a:spcBef>
              <a:buFont typeface="Arial"/>
              <a:buChar char="–"/>
              <a:defRPr sz="2667" kern="1200">
                <a:solidFill>
                  <a:schemeClr val="tx1"/>
                </a:solidFill>
                <a:latin typeface="+mn-lt"/>
                <a:ea typeface="+mn-ea"/>
                <a:cs typeface="+mn-cs"/>
              </a:defRPr>
            </a:lvl4pPr>
            <a:lvl5pPr marL="2743337" indent="-304815" algn="l" defTabSz="609631" rtl="0" eaLnBrk="1" latinLnBrk="0" hangingPunct="1">
              <a:spcBef>
                <a:spcPct val="20000"/>
              </a:spcBef>
              <a:buFont typeface="Arial"/>
              <a:buChar char="»"/>
              <a:defRPr sz="2667" kern="1200">
                <a:solidFill>
                  <a:schemeClr val="tx1"/>
                </a:solidFill>
                <a:latin typeface="+mn-lt"/>
                <a:ea typeface="+mn-ea"/>
                <a:cs typeface="+mn-cs"/>
              </a:defRPr>
            </a:lvl5pPr>
            <a:lvl6pPr marL="3352968" indent="-304815" algn="l" defTabSz="609631" rtl="0" eaLnBrk="1" latinLnBrk="0" hangingPunct="1">
              <a:spcBef>
                <a:spcPct val="20000"/>
              </a:spcBef>
              <a:buFont typeface="Arial"/>
              <a:buChar char="•"/>
              <a:defRPr sz="2667" kern="1200">
                <a:solidFill>
                  <a:schemeClr val="tx1"/>
                </a:solidFill>
                <a:latin typeface="+mn-lt"/>
                <a:ea typeface="+mn-ea"/>
                <a:cs typeface="+mn-cs"/>
              </a:defRPr>
            </a:lvl6pPr>
            <a:lvl7pPr marL="3962597" indent="-304815" algn="l" defTabSz="609631" rtl="0" eaLnBrk="1" latinLnBrk="0" hangingPunct="1">
              <a:spcBef>
                <a:spcPct val="20000"/>
              </a:spcBef>
              <a:buFont typeface="Arial"/>
              <a:buChar char="•"/>
              <a:defRPr sz="2667" kern="1200">
                <a:solidFill>
                  <a:schemeClr val="tx1"/>
                </a:solidFill>
                <a:latin typeface="+mn-lt"/>
                <a:ea typeface="+mn-ea"/>
                <a:cs typeface="+mn-cs"/>
              </a:defRPr>
            </a:lvl7pPr>
            <a:lvl8pPr marL="4572228" indent="-304815" algn="l" defTabSz="609631" rtl="0" eaLnBrk="1" latinLnBrk="0" hangingPunct="1">
              <a:spcBef>
                <a:spcPct val="20000"/>
              </a:spcBef>
              <a:buFont typeface="Arial"/>
              <a:buChar char="•"/>
              <a:defRPr sz="2667" kern="1200">
                <a:solidFill>
                  <a:schemeClr val="tx1"/>
                </a:solidFill>
                <a:latin typeface="+mn-lt"/>
                <a:ea typeface="+mn-ea"/>
                <a:cs typeface="+mn-cs"/>
              </a:defRPr>
            </a:lvl8pPr>
            <a:lvl9pPr marL="5181859" indent="-304815" algn="l" defTabSz="609631" rtl="0" eaLnBrk="1" latinLnBrk="0" hangingPunct="1">
              <a:spcBef>
                <a:spcPct val="20000"/>
              </a:spcBef>
              <a:buFont typeface="Arial"/>
              <a:buChar char="•"/>
              <a:defRPr sz="2667" kern="1200">
                <a:solidFill>
                  <a:schemeClr val="tx1"/>
                </a:solidFill>
                <a:latin typeface="+mn-lt"/>
                <a:ea typeface="+mn-ea"/>
                <a:cs typeface="+mn-cs"/>
              </a:defRPr>
            </a:lvl9pPr>
          </a:lstStyle>
          <a:p>
            <a:pPr marL="61913" indent="0">
              <a:spcBef>
                <a:spcPts val="0"/>
              </a:spcBef>
              <a:spcAft>
                <a:spcPts val="2400"/>
              </a:spcAft>
              <a:buClrTx/>
              <a:buNone/>
            </a:pPr>
            <a:r>
              <a:rPr lang="en-US" dirty="0">
                <a:solidFill>
                  <a:srgbClr val="333333"/>
                </a:solidFill>
              </a:rPr>
              <a:t>States whether life-sustaining measures are to be used in certain situations</a:t>
            </a:r>
          </a:p>
          <a:p>
            <a:pPr marL="61913" indent="0">
              <a:spcBef>
                <a:spcPts val="0"/>
              </a:spcBef>
              <a:spcAft>
                <a:spcPts val="2400"/>
              </a:spcAft>
              <a:buClrTx/>
              <a:buNone/>
            </a:pPr>
            <a:r>
              <a:rPr lang="en-US" dirty="0">
                <a:solidFill>
                  <a:srgbClr val="333333"/>
                </a:solidFill>
              </a:rPr>
              <a:t>Clearly states your wishes</a:t>
            </a:r>
          </a:p>
          <a:p>
            <a:pPr marL="61913" indent="0">
              <a:spcBef>
                <a:spcPts val="0"/>
              </a:spcBef>
              <a:spcAft>
                <a:spcPts val="2400"/>
              </a:spcAft>
              <a:buClrTx/>
              <a:buNone/>
            </a:pPr>
            <a:r>
              <a:rPr lang="en-US" dirty="0">
                <a:solidFill>
                  <a:srgbClr val="333333"/>
                </a:solidFill>
              </a:rPr>
              <a:t>Relieves your loved ones from the </a:t>
            </a:r>
            <a:br>
              <a:rPr lang="en-US" dirty="0">
                <a:solidFill>
                  <a:srgbClr val="333333"/>
                </a:solidFill>
              </a:rPr>
            </a:br>
            <a:r>
              <a:rPr lang="en-US" dirty="0">
                <a:solidFill>
                  <a:srgbClr val="333333"/>
                </a:solidFill>
              </a:rPr>
              <a:t>decision-making burden</a:t>
            </a:r>
          </a:p>
        </p:txBody>
      </p:sp>
      <p:sp>
        <p:nvSpPr>
          <p:cNvPr id="12" name="Title 5">
            <a:extLst>
              <a:ext uri="{FF2B5EF4-FFF2-40B4-BE49-F238E27FC236}">
                <a16:creationId xmlns:a16="http://schemas.microsoft.com/office/drawing/2014/main" id="{2DDB6068-C8C5-CC8D-325D-E17BCEDED784}"/>
              </a:ext>
            </a:extLst>
          </p:cNvPr>
          <p:cNvSpPr txBox="1">
            <a:spLocks/>
          </p:cNvSpPr>
          <p:nvPr/>
        </p:nvSpPr>
        <p:spPr>
          <a:xfrm>
            <a:off x="914401" y="2926080"/>
            <a:ext cx="3342290" cy="3142452"/>
          </a:xfrm>
          <a:prstGeom prst="rect">
            <a:avLst/>
          </a:prstGeom>
        </p:spPr>
        <p:txBody>
          <a:bodyPr vert="horz" lIns="91440" tIns="91440" rIns="91440" bIns="91440" rtlCol="0" anchor="t" anchorCtr="0">
            <a:noAutofit/>
          </a:bodyPr>
          <a:lstStyle>
            <a:lvl1pPr algn="l" defTabSz="609631" rtl="0" eaLnBrk="1" latinLnBrk="0" hangingPunct="1">
              <a:lnSpc>
                <a:spcPct val="80000"/>
              </a:lnSpc>
              <a:spcBef>
                <a:spcPct val="0"/>
              </a:spcBef>
              <a:buNone/>
              <a:defRPr sz="4533" b="0" i="0" kern="1200" baseline="0">
                <a:solidFill>
                  <a:srgbClr val="0091DA"/>
                </a:solidFill>
                <a:latin typeface="FS Elliot Pro"/>
                <a:ea typeface="+mj-ea"/>
                <a:cs typeface="FS Elliot Pro"/>
              </a:defRPr>
            </a:lvl1pPr>
          </a:lstStyle>
          <a:p>
            <a:pPr marL="15875" indent="-15875">
              <a:lnSpc>
                <a:spcPct val="100000"/>
              </a:lnSpc>
            </a:pPr>
            <a:r>
              <a:rPr lang="en-US" sz="4000" dirty="0">
                <a:solidFill>
                  <a:schemeClr val="tx1"/>
                </a:solidFill>
                <a:latin typeface="FS Elliot Pro Light" panose="02000503040000020004" pitchFamily="2" charset="0"/>
              </a:rPr>
              <a:t>Include a living will</a:t>
            </a:r>
          </a:p>
        </p:txBody>
      </p:sp>
      <p:sp>
        <p:nvSpPr>
          <p:cNvPr id="15" name="TextBox 14">
            <a:extLst>
              <a:ext uri="{FF2B5EF4-FFF2-40B4-BE49-F238E27FC236}">
                <a16:creationId xmlns:a16="http://schemas.microsoft.com/office/drawing/2014/main" id="{5A05CDBF-30EE-A8A9-E6DA-45CDB9546773}"/>
              </a:ext>
            </a:extLst>
          </p:cNvPr>
          <p:cNvSpPr txBox="1"/>
          <p:nvPr/>
        </p:nvSpPr>
        <p:spPr>
          <a:xfrm>
            <a:off x="914400" y="2286000"/>
            <a:ext cx="479618" cy="707886"/>
          </a:xfrm>
          <a:prstGeom prst="rect">
            <a:avLst/>
          </a:prstGeom>
          <a:noFill/>
        </p:spPr>
        <p:txBody>
          <a:bodyPr wrap="none" rtlCol="0">
            <a:spAutoFit/>
          </a:bodyPr>
          <a:lstStyle/>
          <a:p>
            <a:r>
              <a:rPr lang="en-US" sz="4000" b="1" dirty="0">
                <a:solidFill>
                  <a:srgbClr val="55FFF5"/>
                </a:solidFill>
                <a:latin typeface="FS Elliot Pro" panose="02000503040000020004" pitchFamily="2" charset="0"/>
              </a:rPr>
              <a:t>4</a:t>
            </a:r>
          </a:p>
        </p:txBody>
      </p:sp>
      <p:cxnSp>
        <p:nvCxnSpPr>
          <p:cNvPr id="16" name="Straight Connector 15">
            <a:extLst>
              <a:ext uri="{FF2B5EF4-FFF2-40B4-BE49-F238E27FC236}">
                <a16:creationId xmlns:a16="http://schemas.microsoft.com/office/drawing/2014/main" id="{85DAE4C1-C8BD-CB4F-AC35-3F172CE10B63}"/>
              </a:ext>
            </a:extLst>
          </p:cNvPr>
          <p:cNvCxnSpPr/>
          <p:nvPr/>
        </p:nvCxnSpPr>
        <p:spPr>
          <a:xfrm>
            <a:off x="5913220" y="3594538"/>
            <a:ext cx="5028048" cy="0"/>
          </a:xfrm>
          <a:prstGeom prst="line">
            <a:avLst/>
          </a:prstGeom>
          <a:ln w="19050">
            <a:solidFill>
              <a:srgbClr val="BDE4FC"/>
            </a:solidFill>
          </a:ln>
          <a:effectLst/>
        </p:spPr>
        <p:style>
          <a:lnRef idx="2">
            <a:schemeClr val="accent1"/>
          </a:lnRef>
          <a:fillRef idx="0">
            <a:schemeClr val="accent1"/>
          </a:fillRef>
          <a:effectRef idx="1">
            <a:schemeClr val="accent1"/>
          </a:effectRef>
          <a:fontRef idx="minor">
            <a:schemeClr val="tx1"/>
          </a:fontRef>
        </p:style>
      </p:cxnSp>
      <p:sp>
        <p:nvSpPr>
          <p:cNvPr id="17" name="TextBox 7">
            <a:extLst>
              <a:ext uri="{FF2B5EF4-FFF2-40B4-BE49-F238E27FC236}">
                <a16:creationId xmlns:a16="http://schemas.microsoft.com/office/drawing/2014/main" id="{A1D222B4-A4B6-C6BB-5275-562E2D6CDC7C}"/>
              </a:ext>
            </a:extLst>
          </p:cNvPr>
          <p:cNvSpPr txBox="1"/>
          <p:nvPr/>
        </p:nvSpPr>
        <p:spPr>
          <a:xfrm>
            <a:off x="6692053" y="-32314"/>
            <a:ext cx="5499946" cy="83095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400" b="1" cap="all" dirty="0">
                <a:solidFill>
                  <a:srgbClr val="FF00FF"/>
                </a:solidFill>
                <a:latin typeface="FS Elliot Pro" panose="02000503040000020004" pitchFamily="50" charset="0"/>
              </a:rPr>
              <a:t>Slides 6-17 &amp; 21 of PD529-15 must REMAIN together</a:t>
            </a:r>
          </a:p>
        </p:txBody>
      </p:sp>
      <p:cxnSp>
        <p:nvCxnSpPr>
          <p:cNvPr id="18" name="Straight Connector 17">
            <a:extLst>
              <a:ext uri="{FF2B5EF4-FFF2-40B4-BE49-F238E27FC236}">
                <a16:creationId xmlns:a16="http://schemas.microsoft.com/office/drawing/2014/main" id="{8BAA887A-1479-81D2-97CC-B85411C11179}"/>
              </a:ext>
            </a:extLst>
          </p:cNvPr>
          <p:cNvCxnSpPr/>
          <p:nvPr/>
        </p:nvCxnSpPr>
        <p:spPr>
          <a:xfrm>
            <a:off x="5913220" y="4272455"/>
            <a:ext cx="5028048" cy="0"/>
          </a:xfrm>
          <a:prstGeom prst="line">
            <a:avLst/>
          </a:prstGeom>
          <a:ln w="19050">
            <a:solidFill>
              <a:srgbClr val="BDE4FC"/>
            </a:solidFill>
          </a:ln>
          <a:effectLst/>
        </p:spPr>
        <p:style>
          <a:lnRef idx="2">
            <a:schemeClr val="accent1"/>
          </a:lnRef>
          <a:fillRef idx="0">
            <a:schemeClr val="accent1"/>
          </a:fillRef>
          <a:effectRef idx="1">
            <a:schemeClr val="accent1"/>
          </a:effectRef>
          <a:fontRef idx="minor">
            <a:schemeClr val="tx1"/>
          </a:fontRef>
        </p:style>
      </p:cxnSp>
      <p:sp>
        <p:nvSpPr>
          <p:cNvPr id="25" name="Text Placeholder 23">
            <a:extLst>
              <a:ext uri="{FF2B5EF4-FFF2-40B4-BE49-F238E27FC236}">
                <a16:creationId xmlns:a16="http://schemas.microsoft.com/office/drawing/2014/main" id="{04DF41D7-7726-497A-6E26-3489153CC7A6}"/>
              </a:ext>
            </a:extLst>
          </p:cNvPr>
          <p:cNvSpPr txBox="1">
            <a:spLocks/>
          </p:cNvSpPr>
          <p:nvPr/>
        </p:nvSpPr>
        <p:spPr>
          <a:xfrm>
            <a:off x="914400" y="914400"/>
            <a:ext cx="3924536" cy="826337"/>
          </a:xfrm>
          <a:prstGeom prst="rect">
            <a:avLst/>
          </a:prstGeom>
        </p:spPr>
        <p:txBody>
          <a:bodyPr vert="horz" lIns="91440" tIns="45720" rIns="91440" bIns="45720" rtlCol="0">
            <a:normAutofit/>
          </a:bodyPr>
          <a:lstStyle>
            <a:lvl1pPr marL="0" indent="0" algn="l" defTabSz="609631" rtl="0" eaLnBrk="1" latinLnBrk="0" hangingPunct="1">
              <a:spcBef>
                <a:spcPct val="20000"/>
              </a:spcBef>
              <a:buFont typeface="Arial"/>
              <a:buNone/>
              <a:defRPr sz="2400" kern="1200" baseline="0">
                <a:solidFill>
                  <a:srgbClr val="13294B"/>
                </a:solidFill>
                <a:latin typeface="FS Elliot Pro"/>
                <a:ea typeface="+mn-ea"/>
                <a:cs typeface="FS Elliot Pro"/>
              </a:defRPr>
            </a:lvl1pPr>
            <a:lvl2pPr marL="990649" indent="-381019" algn="l" defTabSz="609631" rtl="0" eaLnBrk="1" latinLnBrk="0" hangingPunct="1">
              <a:spcBef>
                <a:spcPct val="20000"/>
              </a:spcBef>
              <a:buFont typeface="Arial"/>
              <a:buChar char="–"/>
              <a:defRPr sz="2400" kern="1200">
                <a:solidFill>
                  <a:srgbClr val="787878"/>
                </a:solidFill>
                <a:latin typeface="FS Elliot Pro"/>
                <a:ea typeface="+mn-ea"/>
                <a:cs typeface="FS Elliot Pro"/>
              </a:defRPr>
            </a:lvl2pPr>
            <a:lvl3pPr marL="1524076" indent="-304815" algn="l" defTabSz="609631" rtl="0" eaLnBrk="1" latinLnBrk="0" hangingPunct="1">
              <a:spcBef>
                <a:spcPct val="20000"/>
              </a:spcBef>
              <a:buFont typeface="Arial"/>
              <a:buChar char="•"/>
              <a:defRPr sz="3200" kern="1200">
                <a:solidFill>
                  <a:srgbClr val="7F7F7F"/>
                </a:solidFill>
                <a:latin typeface="FS Elliot Pro"/>
                <a:ea typeface="+mn-ea"/>
                <a:cs typeface="FS Elliot Pro"/>
              </a:defRPr>
            </a:lvl3pPr>
            <a:lvl4pPr marL="2133707" indent="-304815" algn="l" defTabSz="609631" rtl="0" eaLnBrk="1" latinLnBrk="0" hangingPunct="1">
              <a:spcBef>
                <a:spcPct val="20000"/>
              </a:spcBef>
              <a:buFont typeface="Arial"/>
              <a:buChar char="–"/>
              <a:defRPr sz="2667" kern="1200">
                <a:solidFill>
                  <a:schemeClr val="tx1"/>
                </a:solidFill>
                <a:latin typeface="+mn-lt"/>
                <a:ea typeface="+mn-ea"/>
                <a:cs typeface="+mn-cs"/>
              </a:defRPr>
            </a:lvl4pPr>
            <a:lvl5pPr marL="2743337" indent="-304815" algn="l" defTabSz="609631" rtl="0" eaLnBrk="1" latinLnBrk="0" hangingPunct="1">
              <a:spcBef>
                <a:spcPct val="20000"/>
              </a:spcBef>
              <a:buFont typeface="Arial"/>
              <a:buChar char="»"/>
              <a:defRPr sz="2667" kern="1200">
                <a:solidFill>
                  <a:schemeClr val="tx1"/>
                </a:solidFill>
                <a:latin typeface="+mn-lt"/>
                <a:ea typeface="+mn-ea"/>
                <a:cs typeface="+mn-cs"/>
              </a:defRPr>
            </a:lvl5pPr>
            <a:lvl6pPr marL="3352968" indent="-304815" algn="l" defTabSz="609631" rtl="0" eaLnBrk="1" latinLnBrk="0" hangingPunct="1">
              <a:spcBef>
                <a:spcPct val="20000"/>
              </a:spcBef>
              <a:buFont typeface="Arial"/>
              <a:buChar char="•"/>
              <a:defRPr sz="2667" kern="1200">
                <a:solidFill>
                  <a:schemeClr val="tx1"/>
                </a:solidFill>
                <a:latin typeface="+mn-lt"/>
                <a:ea typeface="+mn-ea"/>
                <a:cs typeface="+mn-cs"/>
              </a:defRPr>
            </a:lvl6pPr>
            <a:lvl7pPr marL="3962597" indent="-304815" algn="l" defTabSz="609631" rtl="0" eaLnBrk="1" latinLnBrk="0" hangingPunct="1">
              <a:spcBef>
                <a:spcPct val="20000"/>
              </a:spcBef>
              <a:buFont typeface="Arial"/>
              <a:buChar char="•"/>
              <a:defRPr sz="2667" kern="1200">
                <a:solidFill>
                  <a:schemeClr val="tx1"/>
                </a:solidFill>
                <a:latin typeface="+mn-lt"/>
                <a:ea typeface="+mn-ea"/>
                <a:cs typeface="+mn-cs"/>
              </a:defRPr>
            </a:lvl7pPr>
            <a:lvl8pPr marL="4572228" indent="-304815" algn="l" defTabSz="609631" rtl="0" eaLnBrk="1" latinLnBrk="0" hangingPunct="1">
              <a:spcBef>
                <a:spcPct val="20000"/>
              </a:spcBef>
              <a:buFont typeface="Arial"/>
              <a:buChar char="•"/>
              <a:defRPr sz="2667" kern="1200">
                <a:solidFill>
                  <a:schemeClr val="tx1"/>
                </a:solidFill>
                <a:latin typeface="+mn-lt"/>
                <a:ea typeface="+mn-ea"/>
                <a:cs typeface="+mn-cs"/>
              </a:defRPr>
            </a:lvl8pPr>
            <a:lvl9pPr marL="5181859" indent="-304815" algn="l" defTabSz="609631" rtl="0" eaLnBrk="1" latinLnBrk="0" hangingPunct="1">
              <a:spcBef>
                <a:spcPct val="20000"/>
              </a:spcBef>
              <a:buFont typeface="Arial"/>
              <a:buChar char="•"/>
              <a:defRPr sz="2667" kern="1200">
                <a:solidFill>
                  <a:schemeClr val="tx1"/>
                </a:solidFill>
                <a:latin typeface="+mn-lt"/>
                <a:ea typeface="+mn-ea"/>
                <a:cs typeface="+mn-cs"/>
              </a:defRPr>
            </a:lvl9pPr>
          </a:lstStyle>
          <a:p>
            <a:r>
              <a:rPr lang="en-US" sz="2000" b="1" spc="50">
                <a:solidFill>
                  <a:schemeClr val="bg1"/>
                </a:solidFill>
                <a:latin typeface="FS Elliot Pro" panose="02000503040000020004" pitchFamily="2" charset="0"/>
                <a:cs typeface="FS Elliot Pro Light"/>
              </a:rPr>
              <a:t>TEN TIPS WHEN CREATING AN ESTATE PLAN</a:t>
            </a:r>
            <a:endParaRPr lang="en-US" sz="2000" b="1" spc="50" dirty="0">
              <a:solidFill>
                <a:schemeClr val="bg1"/>
              </a:solidFill>
              <a:latin typeface="FS Elliot Pro" panose="02000503040000020004" pitchFamily="2" charset="0"/>
              <a:cs typeface="FS Elliot Pro Light"/>
            </a:endParaRPr>
          </a:p>
        </p:txBody>
      </p:sp>
      <p:sp>
        <p:nvSpPr>
          <p:cNvPr id="26" name="TextBox 25">
            <a:extLst>
              <a:ext uri="{FF2B5EF4-FFF2-40B4-BE49-F238E27FC236}">
                <a16:creationId xmlns:a16="http://schemas.microsoft.com/office/drawing/2014/main" id="{5A0EEA2B-3859-E1D3-26F7-148F1C7C4084}"/>
              </a:ext>
            </a:extLst>
          </p:cNvPr>
          <p:cNvSpPr txBox="1"/>
          <p:nvPr/>
        </p:nvSpPr>
        <p:spPr>
          <a:xfrm>
            <a:off x="182880" y="6492240"/>
            <a:ext cx="5761872" cy="276999"/>
          </a:xfrm>
          <a:prstGeom prst="rect">
            <a:avLst/>
          </a:prstGeom>
          <a:noFill/>
        </p:spPr>
        <p:txBody>
          <a:bodyPr wrap="square" rtlCol="0">
            <a:spAutoFit/>
          </a:bodyPr>
          <a:lstStyle/>
          <a:p>
            <a:r>
              <a:rPr lang="en-US" sz="1200" dirty="0">
                <a:solidFill>
                  <a:schemeClr val="bg1"/>
                </a:solidFill>
                <a:effectLst/>
                <a:latin typeface="FS Elliot Pro" panose="02000503040000020004" pitchFamily="2" charset="0"/>
              </a:rPr>
              <a:t>PD529-15 | 2878019-052023</a:t>
            </a:r>
          </a:p>
        </p:txBody>
      </p:sp>
    </p:spTree>
    <p:extLst>
      <p:ext uri="{BB962C8B-B14F-4D97-AF65-F5344CB8AC3E}">
        <p14:creationId xmlns:p14="http://schemas.microsoft.com/office/powerpoint/2010/main" val="37701555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suit and tie looking at his phone&#10;&#10;Description automatically generated with medium confidence">
            <a:extLst>
              <a:ext uri="{FF2B5EF4-FFF2-40B4-BE49-F238E27FC236}">
                <a16:creationId xmlns:a16="http://schemas.microsoft.com/office/drawing/2014/main" id="{4B8F31C9-5BBF-F3C5-0D5A-8F75ABD802E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12191999" cy="6858000"/>
          </a:xfrm>
          <a:prstGeom prst="rect">
            <a:avLst/>
          </a:prstGeom>
        </p:spPr>
      </p:pic>
      <p:sp>
        <p:nvSpPr>
          <p:cNvPr id="2" name="Rectangle 1">
            <a:extLst>
              <a:ext uri="{FF2B5EF4-FFF2-40B4-BE49-F238E27FC236}">
                <a16:creationId xmlns:a16="http://schemas.microsoft.com/office/drawing/2014/main" id="{B5095082-904A-6C2F-29A1-7B476BB76390}"/>
              </a:ext>
            </a:extLst>
          </p:cNvPr>
          <p:cNvSpPr/>
          <p:nvPr/>
        </p:nvSpPr>
        <p:spPr>
          <a:xfrm>
            <a:off x="457200" y="457200"/>
            <a:ext cx="5212080" cy="5791200"/>
          </a:xfrm>
          <a:prstGeom prst="rect">
            <a:avLst/>
          </a:prstGeom>
          <a:solidFill>
            <a:schemeClr val="tx1"/>
          </a:solidFill>
          <a:ln>
            <a:noFill/>
          </a:ln>
          <a:effectLst>
            <a:outerShdw blurRad="127000" dist="1270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806958C-720C-4E87-0EFA-CF24F87DF7A2}"/>
              </a:ext>
            </a:extLst>
          </p:cNvPr>
          <p:cNvSpPr/>
          <p:nvPr/>
        </p:nvSpPr>
        <p:spPr>
          <a:xfrm>
            <a:off x="548640" y="548640"/>
            <a:ext cx="5212080" cy="5791200"/>
          </a:xfrm>
          <a:prstGeom prst="rect">
            <a:avLst/>
          </a:prstGeom>
          <a:noFill/>
          <a:ln w="19050">
            <a:solidFill>
              <a:srgbClr val="0091D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ontent Placeholder 1">
            <a:extLst>
              <a:ext uri="{FF2B5EF4-FFF2-40B4-BE49-F238E27FC236}">
                <a16:creationId xmlns:a16="http://schemas.microsoft.com/office/drawing/2014/main" id="{D7A10AFE-CF0B-09A0-9380-A514E5B7A206}"/>
              </a:ext>
            </a:extLst>
          </p:cNvPr>
          <p:cNvSpPr txBox="1">
            <a:spLocks/>
          </p:cNvSpPr>
          <p:nvPr/>
        </p:nvSpPr>
        <p:spPr>
          <a:xfrm>
            <a:off x="910473" y="3383280"/>
            <a:ext cx="4372727" cy="4327279"/>
          </a:xfrm>
          <a:prstGeom prst="rect">
            <a:avLst/>
          </a:prstGeom>
        </p:spPr>
        <p:txBody>
          <a:bodyPr vert="horz" lIns="91440" tIns="45720" rIns="91440" bIns="45720" rtlCol="0" anchor="t" anchorCtr="0">
            <a:normAutofit/>
          </a:bodyPr>
          <a:lstStyle>
            <a:lvl1pPr marL="256045" indent="-256045" algn="l" defTabSz="609631" rtl="0" eaLnBrk="1" latinLnBrk="0" hangingPunct="1">
              <a:spcBef>
                <a:spcPct val="20000"/>
              </a:spcBef>
              <a:buClr>
                <a:srgbClr val="787878"/>
              </a:buClr>
              <a:buFont typeface="Arial"/>
              <a:buChar char="•"/>
              <a:defRPr sz="2400" kern="1200" baseline="0">
                <a:solidFill>
                  <a:srgbClr val="4D4E53"/>
                </a:solidFill>
                <a:latin typeface="FS Elliot Pro"/>
                <a:ea typeface="+mn-ea"/>
                <a:cs typeface="FS Elliot Pro"/>
              </a:defRPr>
            </a:lvl1pPr>
            <a:lvl2pPr marL="990649" indent="-381019" algn="l" defTabSz="609631" rtl="0" eaLnBrk="1" latinLnBrk="0" hangingPunct="1">
              <a:spcBef>
                <a:spcPct val="20000"/>
              </a:spcBef>
              <a:buFont typeface="Arial"/>
              <a:buChar char="–"/>
              <a:defRPr sz="2400" kern="1200">
                <a:solidFill>
                  <a:srgbClr val="787878"/>
                </a:solidFill>
                <a:latin typeface="FS Elliot Pro"/>
                <a:ea typeface="+mn-ea"/>
                <a:cs typeface="FS Elliot Pro"/>
              </a:defRPr>
            </a:lvl2pPr>
            <a:lvl3pPr marL="1524076" indent="-304815" algn="l" defTabSz="609631" rtl="0" eaLnBrk="1" latinLnBrk="0" hangingPunct="1">
              <a:spcBef>
                <a:spcPct val="20000"/>
              </a:spcBef>
              <a:buFont typeface="Arial"/>
              <a:buChar char="•"/>
              <a:defRPr sz="3200" kern="1200">
                <a:solidFill>
                  <a:srgbClr val="7F7F7F"/>
                </a:solidFill>
                <a:latin typeface="FS Elliot Pro"/>
                <a:ea typeface="+mn-ea"/>
                <a:cs typeface="FS Elliot Pro"/>
              </a:defRPr>
            </a:lvl3pPr>
            <a:lvl4pPr marL="2133707" indent="-304815" algn="l" defTabSz="609631" rtl="0" eaLnBrk="1" latinLnBrk="0" hangingPunct="1">
              <a:spcBef>
                <a:spcPct val="20000"/>
              </a:spcBef>
              <a:buFont typeface="Arial"/>
              <a:buChar char="–"/>
              <a:defRPr sz="2667" kern="1200">
                <a:solidFill>
                  <a:schemeClr val="tx1"/>
                </a:solidFill>
                <a:latin typeface="+mn-lt"/>
                <a:ea typeface="+mn-ea"/>
                <a:cs typeface="+mn-cs"/>
              </a:defRPr>
            </a:lvl4pPr>
            <a:lvl5pPr marL="2743337" indent="-304815" algn="l" defTabSz="609631" rtl="0" eaLnBrk="1" latinLnBrk="0" hangingPunct="1">
              <a:spcBef>
                <a:spcPct val="20000"/>
              </a:spcBef>
              <a:buFont typeface="Arial"/>
              <a:buChar char="»"/>
              <a:defRPr sz="2667" kern="1200">
                <a:solidFill>
                  <a:schemeClr val="tx1"/>
                </a:solidFill>
                <a:latin typeface="+mn-lt"/>
                <a:ea typeface="+mn-ea"/>
                <a:cs typeface="+mn-cs"/>
              </a:defRPr>
            </a:lvl5pPr>
            <a:lvl6pPr marL="3352968" indent="-304815" algn="l" defTabSz="609631" rtl="0" eaLnBrk="1" latinLnBrk="0" hangingPunct="1">
              <a:spcBef>
                <a:spcPct val="20000"/>
              </a:spcBef>
              <a:buFont typeface="Arial"/>
              <a:buChar char="•"/>
              <a:defRPr sz="2667" kern="1200">
                <a:solidFill>
                  <a:schemeClr val="tx1"/>
                </a:solidFill>
                <a:latin typeface="+mn-lt"/>
                <a:ea typeface="+mn-ea"/>
                <a:cs typeface="+mn-cs"/>
              </a:defRPr>
            </a:lvl6pPr>
            <a:lvl7pPr marL="3962597" indent="-304815" algn="l" defTabSz="609631" rtl="0" eaLnBrk="1" latinLnBrk="0" hangingPunct="1">
              <a:spcBef>
                <a:spcPct val="20000"/>
              </a:spcBef>
              <a:buFont typeface="Arial"/>
              <a:buChar char="•"/>
              <a:defRPr sz="2667" kern="1200">
                <a:solidFill>
                  <a:schemeClr val="tx1"/>
                </a:solidFill>
                <a:latin typeface="+mn-lt"/>
                <a:ea typeface="+mn-ea"/>
                <a:cs typeface="+mn-cs"/>
              </a:defRPr>
            </a:lvl7pPr>
            <a:lvl8pPr marL="4572228" indent="-304815" algn="l" defTabSz="609631" rtl="0" eaLnBrk="1" latinLnBrk="0" hangingPunct="1">
              <a:spcBef>
                <a:spcPct val="20000"/>
              </a:spcBef>
              <a:buFont typeface="Arial"/>
              <a:buChar char="•"/>
              <a:defRPr sz="2667" kern="1200">
                <a:solidFill>
                  <a:schemeClr val="tx1"/>
                </a:solidFill>
                <a:latin typeface="+mn-lt"/>
                <a:ea typeface="+mn-ea"/>
                <a:cs typeface="+mn-cs"/>
              </a:defRPr>
            </a:lvl8pPr>
            <a:lvl9pPr marL="5181859" indent="-304815" algn="l" defTabSz="609631"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b="1" dirty="0">
                <a:solidFill>
                  <a:srgbClr val="004C97"/>
                </a:solidFill>
              </a:rPr>
              <a:t>Beneficiaries you’ve designated for:</a:t>
            </a:r>
          </a:p>
          <a:p>
            <a:pPr marL="296863" lvl="1" indent="-234950">
              <a:buFont typeface="Arial" panose="020B0604020202020204" pitchFamily="34" charset="0"/>
              <a:buChar char="•"/>
            </a:pPr>
            <a:r>
              <a:rPr lang="en-US" dirty="0">
                <a:solidFill>
                  <a:srgbClr val="333333"/>
                </a:solidFill>
              </a:rPr>
              <a:t>Life insurance</a:t>
            </a:r>
          </a:p>
          <a:p>
            <a:pPr marL="296863" lvl="1" indent="-234950">
              <a:buFont typeface="Arial" panose="020B0604020202020204" pitchFamily="34" charset="0"/>
              <a:buChar char="•"/>
            </a:pPr>
            <a:r>
              <a:rPr lang="en-US" dirty="0">
                <a:solidFill>
                  <a:srgbClr val="333333"/>
                </a:solidFill>
              </a:rPr>
              <a:t>IRAs/401(k)s</a:t>
            </a:r>
          </a:p>
          <a:p>
            <a:pPr marL="296863" lvl="1" indent="-234950">
              <a:buFont typeface="Arial" panose="020B0604020202020204" pitchFamily="34" charset="0"/>
              <a:buChar char="•"/>
            </a:pPr>
            <a:r>
              <a:rPr lang="en-US" dirty="0">
                <a:solidFill>
                  <a:srgbClr val="333333"/>
                </a:solidFill>
              </a:rPr>
              <a:t>Investment accounts</a:t>
            </a:r>
          </a:p>
          <a:p>
            <a:pPr marL="296863" lvl="1" indent="-234950">
              <a:buFont typeface="Arial" panose="020B0604020202020204" pitchFamily="34" charset="0"/>
              <a:buChar char="•"/>
            </a:pPr>
            <a:r>
              <a:rPr lang="en-US" dirty="0">
                <a:solidFill>
                  <a:srgbClr val="333333"/>
                </a:solidFill>
              </a:rPr>
              <a:t>Other accounts</a:t>
            </a:r>
          </a:p>
        </p:txBody>
      </p:sp>
      <p:sp>
        <p:nvSpPr>
          <p:cNvPr id="12" name="Title 5">
            <a:extLst>
              <a:ext uri="{FF2B5EF4-FFF2-40B4-BE49-F238E27FC236}">
                <a16:creationId xmlns:a16="http://schemas.microsoft.com/office/drawing/2014/main" id="{C69AD168-D763-DD8A-51A8-CCF951F2ECB5}"/>
              </a:ext>
            </a:extLst>
          </p:cNvPr>
          <p:cNvSpPr txBox="1">
            <a:spLocks/>
          </p:cNvSpPr>
          <p:nvPr/>
        </p:nvSpPr>
        <p:spPr>
          <a:xfrm>
            <a:off x="914401" y="2560320"/>
            <a:ext cx="5394960" cy="3142452"/>
          </a:xfrm>
          <a:prstGeom prst="rect">
            <a:avLst/>
          </a:prstGeom>
        </p:spPr>
        <p:txBody>
          <a:bodyPr vert="horz" lIns="91440" tIns="91440" rIns="91440" bIns="91440" rtlCol="0" anchor="t" anchorCtr="0">
            <a:noAutofit/>
          </a:bodyPr>
          <a:lstStyle>
            <a:lvl1pPr algn="l" defTabSz="609631" rtl="0" eaLnBrk="1" latinLnBrk="0" hangingPunct="1">
              <a:lnSpc>
                <a:spcPct val="80000"/>
              </a:lnSpc>
              <a:spcBef>
                <a:spcPct val="0"/>
              </a:spcBef>
              <a:buNone/>
              <a:defRPr sz="4533" b="0" i="0" kern="1200" baseline="0">
                <a:solidFill>
                  <a:srgbClr val="0091DA"/>
                </a:solidFill>
                <a:latin typeface="FS Elliot Pro"/>
                <a:ea typeface="+mj-ea"/>
                <a:cs typeface="FS Elliot Pro"/>
              </a:defRPr>
            </a:lvl1pPr>
          </a:lstStyle>
          <a:p>
            <a:pPr marL="15875" indent="-15875">
              <a:lnSpc>
                <a:spcPct val="100000"/>
              </a:lnSpc>
            </a:pPr>
            <a:r>
              <a:rPr lang="en-US" sz="4000" spc="-100" dirty="0">
                <a:solidFill>
                  <a:srgbClr val="333333"/>
                </a:solidFill>
                <a:latin typeface="FS Elliot Pro Light" panose="02000503040000020004" pitchFamily="2" charset="0"/>
              </a:rPr>
              <a:t>Review beneficiaries</a:t>
            </a:r>
          </a:p>
        </p:txBody>
      </p:sp>
      <p:sp>
        <p:nvSpPr>
          <p:cNvPr id="15" name="TextBox 14">
            <a:extLst>
              <a:ext uri="{FF2B5EF4-FFF2-40B4-BE49-F238E27FC236}">
                <a16:creationId xmlns:a16="http://schemas.microsoft.com/office/drawing/2014/main" id="{8528B2A4-8F0B-2049-812A-DD9F2F0646D4}"/>
              </a:ext>
            </a:extLst>
          </p:cNvPr>
          <p:cNvSpPr txBox="1"/>
          <p:nvPr/>
        </p:nvSpPr>
        <p:spPr>
          <a:xfrm>
            <a:off x="914400" y="1920240"/>
            <a:ext cx="479618" cy="707886"/>
          </a:xfrm>
          <a:prstGeom prst="rect">
            <a:avLst/>
          </a:prstGeom>
          <a:noFill/>
        </p:spPr>
        <p:txBody>
          <a:bodyPr wrap="none" rtlCol="0">
            <a:spAutoFit/>
          </a:bodyPr>
          <a:lstStyle/>
          <a:p>
            <a:r>
              <a:rPr lang="en-US" sz="4000" b="1" dirty="0">
                <a:solidFill>
                  <a:srgbClr val="0091DA"/>
                </a:solidFill>
                <a:latin typeface="FS Elliot Pro" panose="02000503040000020004" pitchFamily="2" charset="0"/>
              </a:rPr>
              <a:t>5</a:t>
            </a:r>
          </a:p>
        </p:txBody>
      </p:sp>
      <p:sp>
        <p:nvSpPr>
          <p:cNvPr id="17" name="TextBox 7">
            <a:extLst>
              <a:ext uri="{FF2B5EF4-FFF2-40B4-BE49-F238E27FC236}">
                <a16:creationId xmlns:a16="http://schemas.microsoft.com/office/drawing/2014/main" id="{80D3D0F7-7A3D-6F6D-232B-F8DC39A8D5D9}"/>
              </a:ext>
            </a:extLst>
          </p:cNvPr>
          <p:cNvSpPr txBox="1"/>
          <p:nvPr/>
        </p:nvSpPr>
        <p:spPr>
          <a:xfrm>
            <a:off x="6692053" y="-32314"/>
            <a:ext cx="5499946" cy="83095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400" b="1" cap="all" dirty="0">
                <a:solidFill>
                  <a:srgbClr val="FF00FF"/>
                </a:solidFill>
                <a:latin typeface="FS Elliot Pro" panose="02000503040000020004" pitchFamily="50" charset="0"/>
              </a:rPr>
              <a:t>Slides 6-17 &amp; 21 of PD529-15 must REMAIN together</a:t>
            </a:r>
          </a:p>
        </p:txBody>
      </p:sp>
      <p:sp>
        <p:nvSpPr>
          <p:cNvPr id="25" name="Text Placeholder 23">
            <a:extLst>
              <a:ext uri="{FF2B5EF4-FFF2-40B4-BE49-F238E27FC236}">
                <a16:creationId xmlns:a16="http://schemas.microsoft.com/office/drawing/2014/main" id="{B2C96A7A-B360-E90E-794A-33B60E3B44B4}"/>
              </a:ext>
            </a:extLst>
          </p:cNvPr>
          <p:cNvSpPr txBox="1">
            <a:spLocks/>
          </p:cNvSpPr>
          <p:nvPr/>
        </p:nvSpPr>
        <p:spPr>
          <a:xfrm>
            <a:off x="914400" y="914400"/>
            <a:ext cx="3924536" cy="826337"/>
          </a:xfrm>
          <a:prstGeom prst="rect">
            <a:avLst/>
          </a:prstGeom>
        </p:spPr>
        <p:txBody>
          <a:bodyPr vert="horz" lIns="91440" tIns="45720" rIns="91440" bIns="45720" rtlCol="0">
            <a:normAutofit/>
          </a:bodyPr>
          <a:lstStyle>
            <a:lvl1pPr marL="0" indent="0" algn="l" defTabSz="609631" rtl="0" eaLnBrk="1" latinLnBrk="0" hangingPunct="1">
              <a:spcBef>
                <a:spcPct val="20000"/>
              </a:spcBef>
              <a:buFont typeface="Arial"/>
              <a:buNone/>
              <a:defRPr sz="2400" kern="1200" baseline="0">
                <a:solidFill>
                  <a:srgbClr val="13294B"/>
                </a:solidFill>
                <a:latin typeface="FS Elliot Pro"/>
                <a:ea typeface="+mn-ea"/>
                <a:cs typeface="FS Elliot Pro"/>
              </a:defRPr>
            </a:lvl1pPr>
            <a:lvl2pPr marL="990649" indent="-381019" algn="l" defTabSz="609631" rtl="0" eaLnBrk="1" latinLnBrk="0" hangingPunct="1">
              <a:spcBef>
                <a:spcPct val="20000"/>
              </a:spcBef>
              <a:buFont typeface="Arial"/>
              <a:buChar char="–"/>
              <a:defRPr sz="2400" kern="1200">
                <a:solidFill>
                  <a:srgbClr val="787878"/>
                </a:solidFill>
                <a:latin typeface="FS Elliot Pro"/>
                <a:ea typeface="+mn-ea"/>
                <a:cs typeface="FS Elliot Pro"/>
              </a:defRPr>
            </a:lvl2pPr>
            <a:lvl3pPr marL="1524076" indent="-304815" algn="l" defTabSz="609631" rtl="0" eaLnBrk="1" latinLnBrk="0" hangingPunct="1">
              <a:spcBef>
                <a:spcPct val="20000"/>
              </a:spcBef>
              <a:buFont typeface="Arial"/>
              <a:buChar char="•"/>
              <a:defRPr sz="3200" kern="1200">
                <a:solidFill>
                  <a:srgbClr val="7F7F7F"/>
                </a:solidFill>
                <a:latin typeface="FS Elliot Pro"/>
                <a:ea typeface="+mn-ea"/>
                <a:cs typeface="FS Elliot Pro"/>
              </a:defRPr>
            </a:lvl3pPr>
            <a:lvl4pPr marL="2133707" indent="-304815" algn="l" defTabSz="609631" rtl="0" eaLnBrk="1" latinLnBrk="0" hangingPunct="1">
              <a:spcBef>
                <a:spcPct val="20000"/>
              </a:spcBef>
              <a:buFont typeface="Arial"/>
              <a:buChar char="–"/>
              <a:defRPr sz="2667" kern="1200">
                <a:solidFill>
                  <a:schemeClr val="tx1"/>
                </a:solidFill>
                <a:latin typeface="+mn-lt"/>
                <a:ea typeface="+mn-ea"/>
                <a:cs typeface="+mn-cs"/>
              </a:defRPr>
            </a:lvl4pPr>
            <a:lvl5pPr marL="2743337" indent="-304815" algn="l" defTabSz="609631" rtl="0" eaLnBrk="1" latinLnBrk="0" hangingPunct="1">
              <a:spcBef>
                <a:spcPct val="20000"/>
              </a:spcBef>
              <a:buFont typeface="Arial"/>
              <a:buChar char="»"/>
              <a:defRPr sz="2667" kern="1200">
                <a:solidFill>
                  <a:schemeClr val="tx1"/>
                </a:solidFill>
                <a:latin typeface="+mn-lt"/>
                <a:ea typeface="+mn-ea"/>
                <a:cs typeface="+mn-cs"/>
              </a:defRPr>
            </a:lvl5pPr>
            <a:lvl6pPr marL="3352968" indent="-304815" algn="l" defTabSz="609631" rtl="0" eaLnBrk="1" latinLnBrk="0" hangingPunct="1">
              <a:spcBef>
                <a:spcPct val="20000"/>
              </a:spcBef>
              <a:buFont typeface="Arial"/>
              <a:buChar char="•"/>
              <a:defRPr sz="2667" kern="1200">
                <a:solidFill>
                  <a:schemeClr val="tx1"/>
                </a:solidFill>
                <a:latin typeface="+mn-lt"/>
                <a:ea typeface="+mn-ea"/>
                <a:cs typeface="+mn-cs"/>
              </a:defRPr>
            </a:lvl6pPr>
            <a:lvl7pPr marL="3962597" indent="-304815" algn="l" defTabSz="609631" rtl="0" eaLnBrk="1" latinLnBrk="0" hangingPunct="1">
              <a:spcBef>
                <a:spcPct val="20000"/>
              </a:spcBef>
              <a:buFont typeface="Arial"/>
              <a:buChar char="•"/>
              <a:defRPr sz="2667" kern="1200">
                <a:solidFill>
                  <a:schemeClr val="tx1"/>
                </a:solidFill>
                <a:latin typeface="+mn-lt"/>
                <a:ea typeface="+mn-ea"/>
                <a:cs typeface="+mn-cs"/>
              </a:defRPr>
            </a:lvl7pPr>
            <a:lvl8pPr marL="4572228" indent="-304815" algn="l" defTabSz="609631" rtl="0" eaLnBrk="1" latinLnBrk="0" hangingPunct="1">
              <a:spcBef>
                <a:spcPct val="20000"/>
              </a:spcBef>
              <a:buFont typeface="Arial"/>
              <a:buChar char="•"/>
              <a:defRPr sz="2667" kern="1200">
                <a:solidFill>
                  <a:schemeClr val="tx1"/>
                </a:solidFill>
                <a:latin typeface="+mn-lt"/>
                <a:ea typeface="+mn-ea"/>
                <a:cs typeface="+mn-cs"/>
              </a:defRPr>
            </a:lvl8pPr>
            <a:lvl9pPr marL="5181859" indent="-304815" algn="l" defTabSz="609631" rtl="0" eaLnBrk="1" latinLnBrk="0" hangingPunct="1">
              <a:spcBef>
                <a:spcPct val="20000"/>
              </a:spcBef>
              <a:buFont typeface="Arial"/>
              <a:buChar char="•"/>
              <a:defRPr sz="2667" kern="1200">
                <a:solidFill>
                  <a:schemeClr val="tx1"/>
                </a:solidFill>
                <a:latin typeface="+mn-lt"/>
                <a:ea typeface="+mn-ea"/>
                <a:cs typeface="+mn-cs"/>
              </a:defRPr>
            </a:lvl9pPr>
          </a:lstStyle>
          <a:p>
            <a:r>
              <a:rPr lang="en-US" sz="2000" b="1" spc="50" dirty="0">
                <a:solidFill>
                  <a:srgbClr val="333333"/>
                </a:solidFill>
                <a:latin typeface="FS Elliot Pro" panose="02000503040000020004" pitchFamily="2" charset="0"/>
                <a:cs typeface="FS Elliot Pro Light"/>
              </a:rPr>
              <a:t>TEN TIPS WHEN CREATING AN ESTATE PLAN</a:t>
            </a:r>
          </a:p>
        </p:txBody>
      </p:sp>
      <p:sp>
        <p:nvSpPr>
          <p:cNvPr id="26" name="TextBox 25">
            <a:extLst>
              <a:ext uri="{FF2B5EF4-FFF2-40B4-BE49-F238E27FC236}">
                <a16:creationId xmlns:a16="http://schemas.microsoft.com/office/drawing/2014/main" id="{36271190-BAF8-6158-1A92-7165100C9E5F}"/>
              </a:ext>
            </a:extLst>
          </p:cNvPr>
          <p:cNvSpPr txBox="1"/>
          <p:nvPr/>
        </p:nvSpPr>
        <p:spPr>
          <a:xfrm>
            <a:off x="182880" y="6492240"/>
            <a:ext cx="5761872" cy="276999"/>
          </a:xfrm>
          <a:prstGeom prst="rect">
            <a:avLst/>
          </a:prstGeom>
          <a:noFill/>
        </p:spPr>
        <p:txBody>
          <a:bodyPr wrap="square" rtlCol="0">
            <a:spAutoFit/>
          </a:bodyPr>
          <a:lstStyle/>
          <a:p>
            <a:r>
              <a:rPr lang="en-US" sz="1200" dirty="0">
                <a:solidFill>
                  <a:srgbClr val="333333"/>
                </a:solidFill>
                <a:effectLst/>
                <a:latin typeface="FS Elliot Pro" panose="02000503040000020004" pitchFamily="2" charset="0"/>
              </a:rPr>
              <a:t>PD529-15 | 2878019-052023</a:t>
            </a:r>
          </a:p>
        </p:txBody>
      </p:sp>
    </p:spTree>
    <p:extLst>
      <p:ext uri="{BB962C8B-B14F-4D97-AF65-F5344CB8AC3E}">
        <p14:creationId xmlns:p14="http://schemas.microsoft.com/office/powerpoint/2010/main" val="3386455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37B584F-85F0-B638-E108-31C356E5A1B4}"/>
              </a:ext>
            </a:extLst>
          </p:cNvPr>
          <p:cNvSpPr/>
          <p:nvPr/>
        </p:nvSpPr>
        <p:spPr>
          <a:xfrm>
            <a:off x="0" y="0"/>
            <a:ext cx="5120640" cy="6858000"/>
          </a:xfrm>
          <a:prstGeom prst="rect">
            <a:avLst/>
          </a:prstGeom>
          <a:gradFill flip="none" rotWithShape="1">
            <a:gsLst>
              <a:gs pos="25000">
                <a:srgbClr val="004C97"/>
              </a:gs>
              <a:gs pos="100000">
                <a:srgbClr val="0091DA"/>
              </a:gs>
            </a:gsLst>
            <a:lin ang="189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ontent Placeholder 1">
            <a:extLst>
              <a:ext uri="{FF2B5EF4-FFF2-40B4-BE49-F238E27FC236}">
                <a16:creationId xmlns:a16="http://schemas.microsoft.com/office/drawing/2014/main" id="{97933364-67DB-3355-91BC-29796DF29AF9}"/>
              </a:ext>
            </a:extLst>
          </p:cNvPr>
          <p:cNvSpPr txBox="1">
            <a:spLocks/>
          </p:cNvSpPr>
          <p:nvPr/>
        </p:nvSpPr>
        <p:spPr>
          <a:xfrm>
            <a:off x="5760720" y="2294233"/>
            <a:ext cx="4912535" cy="4327279"/>
          </a:xfrm>
          <a:prstGeom prst="rect">
            <a:avLst/>
          </a:prstGeom>
        </p:spPr>
        <p:txBody>
          <a:bodyPr vert="horz" lIns="91440" tIns="45720" rIns="91440" bIns="45720" rtlCol="0" anchor="t" anchorCtr="0">
            <a:normAutofit/>
          </a:bodyPr>
          <a:lstStyle>
            <a:lvl1pPr marL="256045" indent="-256045" algn="l" defTabSz="609631" rtl="0" eaLnBrk="1" latinLnBrk="0" hangingPunct="1">
              <a:spcBef>
                <a:spcPct val="20000"/>
              </a:spcBef>
              <a:buClr>
                <a:srgbClr val="787878"/>
              </a:buClr>
              <a:buFont typeface="Arial"/>
              <a:buChar char="•"/>
              <a:defRPr sz="2400" kern="1200" baseline="0">
                <a:solidFill>
                  <a:srgbClr val="4D4E53"/>
                </a:solidFill>
                <a:latin typeface="FS Elliot Pro"/>
                <a:ea typeface="+mn-ea"/>
                <a:cs typeface="FS Elliot Pro"/>
              </a:defRPr>
            </a:lvl1pPr>
            <a:lvl2pPr marL="990649" indent="-381019" algn="l" defTabSz="609631" rtl="0" eaLnBrk="1" latinLnBrk="0" hangingPunct="1">
              <a:spcBef>
                <a:spcPct val="20000"/>
              </a:spcBef>
              <a:buFont typeface="Arial"/>
              <a:buChar char="–"/>
              <a:defRPr sz="2400" kern="1200">
                <a:solidFill>
                  <a:srgbClr val="787878"/>
                </a:solidFill>
                <a:latin typeface="FS Elliot Pro"/>
                <a:ea typeface="+mn-ea"/>
                <a:cs typeface="FS Elliot Pro"/>
              </a:defRPr>
            </a:lvl2pPr>
            <a:lvl3pPr marL="1524076" indent="-304815" algn="l" defTabSz="609631" rtl="0" eaLnBrk="1" latinLnBrk="0" hangingPunct="1">
              <a:spcBef>
                <a:spcPct val="20000"/>
              </a:spcBef>
              <a:buFont typeface="Arial"/>
              <a:buChar char="•"/>
              <a:defRPr sz="3200" kern="1200">
                <a:solidFill>
                  <a:srgbClr val="7F7F7F"/>
                </a:solidFill>
                <a:latin typeface="FS Elliot Pro"/>
                <a:ea typeface="+mn-ea"/>
                <a:cs typeface="FS Elliot Pro"/>
              </a:defRPr>
            </a:lvl3pPr>
            <a:lvl4pPr marL="2133707" indent="-304815" algn="l" defTabSz="609631" rtl="0" eaLnBrk="1" latinLnBrk="0" hangingPunct="1">
              <a:spcBef>
                <a:spcPct val="20000"/>
              </a:spcBef>
              <a:buFont typeface="Arial"/>
              <a:buChar char="–"/>
              <a:defRPr sz="2667" kern="1200">
                <a:solidFill>
                  <a:schemeClr val="tx1"/>
                </a:solidFill>
                <a:latin typeface="+mn-lt"/>
                <a:ea typeface="+mn-ea"/>
                <a:cs typeface="+mn-cs"/>
              </a:defRPr>
            </a:lvl4pPr>
            <a:lvl5pPr marL="2743337" indent="-304815" algn="l" defTabSz="609631" rtl="0" eaLnBrk="1" latinLnBrk="0" hangingPunct="1">
              <a:spcBef>
                <a:spcPct val="20000"/>
              </a:spcBef>
              <a:buFont typeface="Arial"/>
              <a:buChar char="»"/>
              <a:defRPr sz="2667" kern="1200">
                <a:solidFill>
                  <a:schemeClr val="tx1"/>
                </a:solidFill>
                <a:latin typeface="+mn-lt"/>
                <a:ea typeface="+mn-ea"/>
                <a:cs typeface="+mn-cs"/>
              </a:defRPr>
            </a:lvl5pPr>
            <a:lvl6pPr marL="3352968" indent="-304815" algn="l" defTabSz="609631" rtl="0" eaLnBrk="1" latinLnBrk="0" hangingPunct="1">
              <a:spcBef>
                <a:spcPct val="20000"/>
              </a:spcBef>
              <a:buFont typeface="Arial"/>
              <a:buChar char="•"/>
              <a:defRPr sz="2667" kern="1200">
                <a:solidFill>
                  <a:schemeClr val="tx1"/>
                </a:solidFill>
                <a:latin typeface="+mn-lt"/>
                <a:ea typeface="+mn-ea"/>
                <a:cs typeface="+mn-cs"/>
              </a:defRPr>
            </a:lvl6pPr>
            <a:lvl7pPr marL="3962597" indent="-304815" algn="l" defTabSz="609631" rtl="0" eaLnBrk="1" latinLnBrk="0" hangingPunct="1">
              <a:spcBef>
                <a:spcPct val="20000"/>
              </a:spcBef>
              <a:buFont typeface="Arial"/>
              <a:buChar char="•"/>
              <a:defRPr sz="2667" kern="1200">
                <a:solidFill>
                  <a:schemeClr val="tx1"/>
                </a:solidFill>
                <a:latin typeface="+mn-lt"/>
                <a:ea typeface="+mn-ea"/>
                <a:cs typeface="+mn-cs"/>
              </a:defRPr>
            </a:lvl7pPr>
            <a:lvl8pPr marL="4572228" indent="-304815" algn="l" defTabSz="609631" rtl="0" eaLnBrk="1" latinLnBrk="0" hangingPunct="1">
              <a:spcBef>
                <a:spcPct val="20000"/>
              </a:spcBef>
              <a:buFont typeface="Arial"/>
              <a:buChar char="•"/>
              <a:defRPr sz="2667" kern="1200">
                <a:solidFill>
                  <a:schemeClr val="tx1"/>
                </a:solidFill>
                <a:latin typeface="+mn-lt"/>
                <a:ea typeface="+mn-ea"/>
                <a:cs typeface="+mn-cs"/>
              </a:defRPr>
            </a:lvl8pPr>
            <a:lvl9pPr marL="5181859" indent="-304815" algn="l" defTabSz="609631"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b="1" dirty="0">
                <a:solidFill>
                  <a:srgbClr val="004C97"/>
                </a:solidFill>
              </a:rPr>
              <a:t>Allows you to:</a:t>
            </a:r>
          </a:p>
          <a:p>
            <a:pPr marL="296863" lvl="1" indent="-234950">
              <a:buFont typeface="Arial" panose="020B0604020202020204" pitchFamily="34" charset="0"/>
              <a:buChar char="•"/>
            </a:pPr>
            <a:r>
              <a:rPr lang="en-US" dirty="0">
                <a:solidFill>
                  <a:srgbClr val="333333"/>
                </a:solidFill>
              </a:rPr>
              <a:t>Support your children while they’re still minors</a:t>
            </a:r>
          </a:p>
          <a:p>
            <a:pPr marL="296863" lvl="1" indent="-234950">
              <a:buFont typeface="Arial" panose="020B0604020202020204" pitchFamily="34" charset="0"/>
              <a:buChar char="•"/>
            </a:pPr>
            <a:r>
              <a:rPr lang="en-US" dirty="0">
                <a:solidFill>
                  <a:srgbClr val="333333"/>
                </a:solidFill>
              </a:rPr>
              <a:t>Spell out how and when they can receive an inheritance</a:t>
            </a:r>
          </a:p>
          <a:p>
            <a:pPr marL="296863" lvl="1" indent="-234950">
              <a:buFont typeface="Arial" panose="020B0604020202020204" pitchFamily="34" charset="0"/>
              <a:buChar char="•"/>
            </a:pPr>
            <a:r>
              <a:rPr lang="en-US" dirty="0">
                <a:solidFill>
                  <a:srgbClr val="333333"/>
                </a:solidFill>
              </a:rPr>
              <a:t>Appoint a trustee to administer trust(s) in accordance with your wishes</a:t>
            </a:r>
          </a:p>
        </p:txBody>
      </p:sp>
      <p:sp>
        <p:nvSpPr>
          <p:cNvPr id="12" name="Title 5">
            <a:extLst>
              <a:ext uri="{FF2B5EF4-FFF2-40B4-BE49-F238E27FC236}">
                <a16:creationId xmlns:a16="http://schemas.microsoft.com/office/drawing/2014/main" id="{4CE2DCF9-08EC-9250-9ACC-CF16027FB14A}"/>
              </a:ext>
            </a:extLst>
          </p:cNvPr>
          <p:cNvSpPr txBox="1">
            <a:spLocks/>
          </p:cNvSpPr>
          <p:nvPr/>
        </p:nvSpPr>
        <p:spPr>
          <a:xfrm>
            <a:off x="914401" y="2926080"/>
            <a:ext cx="3342290" cy="3142452"/>
          </a:xfrm>
          <a:prstGeom prst="rect">
            <a:avLst/>
          </a:prstGeom>
        </p:spPr>
        <p:txBody>
          <a:bodyPr vert="horz" lIns="91440" tIns="91440" rIns="91440" bIns="91440" rtlCol="0" anchor="t" anchorCtr="0">
            <a:noAutofit/>
          </a:bodyPr>
          <a:lstStyle>
            <a:lvl1pPr algn="l" defTabSz="609631" rtl="0" eaLnBrk="1" latinLnBrk="0" hangingPunct="1">
              <a:lnSpc>
                <a:spcPct val="80000"/>
              </a:lnSpc>
              <a:spcBef>
                <a:spcPct val="0"/>
              </a:spcBef>
              <a:buNone/>
              <a:defRPr sz="4533" b="0" i="0" kern="1200" baseline="0">
                <a:solidFill>
                  <a:srgbClr val="0091DA"/>
                </a:solidFill>
                <a:latin typeface="FS Elliot Pro"/>
                <a:ea typeface="+mj-ea"/>
                <a:cs typeface="FS Elliot Pro"/>
              </a:defRPr>
            </a:lvl1pPr>
          </a:lstStyle>
          <a:p>
            <a:pPr marL="15875" indent="-15875">
              <a:lnSpc>
                <a:spcPct val="100000"/>
              </a:lnSpc>
            </a:pPr>
            <a:r>
              <a:rPr lang="en-US" sz="4000" dirty="0">
                <a:solidFill>
                  <a:schemeClr val="tx1"/>
                </a:solidFill>
                <a:latin typeface="FS Elliot Pro Light" panose="02000503040000020004" pitchFamily="2" charset="0"/>
              </a:rPr>
              <a:t>Set up trusts</a:t>
            </a:r>
          </a:p>
        </p:txBody>
      </p:sp>
      <p:sp>
        <p:nvSpPr>
          <p:cNvPr id="15" name="TextBox 14">
            <a:extLst>
              <a:ext uri="{FF2B5EF4-FFF2-40B4-BE49-F238E27FC236}">
                <a16:creationId xmlns:a16="http://schemas.microsoft.com/office/drawing/2014/main" id="{BC14D538-C8E6-7BA7-D9DB-0A6967B74972}"/>
              </a:ext>
            </a:extLst>
          </p:cNvPr>
          <p:cNvSpPr txBox="1"/>
          <p:nvPr/>
        </p:nvSpPr>
        <p:spPr>
          <a:xfrm>
            <a:off x="914400" y="2286000"/>
            <a:ext cx="479618" cy="707886"/>
          </a:xfrm>
          <a:prstGeom prst="rect">
            <a:avLst/>
          </a:prstGeom>
          <a:noFill/>
        </p:spPr>
        <p:txBody>
          <a:bodyPr wrap="none" rtlCol="0">
            <a:spAutoFit/>
          </a:bodyPr>
          <a:lstStyle/>
          <a:p>
            <a:r>
              <a:rPr lang="en-US" sz="4000" b="1" dirty="0">
                <a:solidFill>
                  <a:srgbClr val="55FFF5"/>
                </a:solidFill>
                <a:latin typeface="FS Elliot Pro" panose="02000503040000020004" pitchFamily="2" charset="0"/>
              </a:rPr>
              <a:t>6</a:t>
            </a:r>
          </a:p>
        </p:txBody>
      </p:sp>
      <p:sp>
        <p:nvSpPr>
          <p:cNvPr id="16" name="TextBox 7">
            <a:extLst>
              <a:ext uri="{FF2B5EF4-FFF2-40B4-BE49-F238E27FC236}">
                <a16:creationId xmlns:a16="http://schemas.microsoft.com/office/drawing/2014/main" id="{9991D066-CF16-9EB1-3573-E98D2AD50FAE}"/>
              </a:ext>
            </a:extLst>
          </p:cNvPr>
          <p:cNvSpPr txBox="1"/>
          <p:nvPr/>
        </p:nvSpPr>
        <p:spPr>
          <a:xfrm>
            <a:off x="6692053" y="-32314"/>
            <a:ext cx="5499946" cy="83095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400" b="1" cap="all" dirty="0">
                <a:solidFill>
                  <a:srgbClr val="FF00FF"/>
                </a:solidFill>
                <a:latin typeface="FS Elliot Pro" panose="02000503040000020004" pitchFamily="50" charset="0"/>
              </a:rPr>
              <a:t>Slides 6-17 &amp; 21 of PD529-15 must REMAIN together</a:t>
            </a:r>
          </a:p>
        </p:txBody>
      </p:sp>
      <p:sp>
        <p:nvSpPr>
          <p:cNvPr id="24" name="Text Placeholder 23">
            <a:extLst>
              <a:ext uri="{FF2B5EF4-FFF2-40B4-BE49-F238E27FC236}">
                <a16:creationId xmlns:a16="http://schemas.microsoft.com/office/drawing/2014/main" id="{BDC27535-A51F-6CB2-5584-99A077F7B7AA}"/>
              </a:ext>
            </a:extLst>
          </p:cNvPr>
          <p:cNvSpPr txBox="1">
            <a:spLocks/>
          </p:cNvSpPr>
          <p:nvPr/>
        </p:nvSpPr>
        <p:spPr>
          <a:xfrm>
            <a:off x="914400" y="914400"/>
            <a:ext cx="3924536" cy="826337"/>
          </a:xfrm>
          <a:prstGeom prst="rect">
            <a:avLst/>
          </a:prstGeom>
        </p:spPr>
        <p:txBody>
          <a:bodyPr vert="horz" lIns="91440" tIns="45720" rIns="91440" bIns="45720" rtlCol="0">
            <a:normAutofit/>
          </a:bodyPr>
          <a:lstStyle>
            <a:lvl1pPr marL="0" indent="0" algn="l" defTabSz="609631" rtl="0" eaLnBrk="1" latinLnBrk="0" hangingPunct="1">
              <a:spcBef>
                <a:spcPct val="20000"/>
              </a:spcBef>
              <a:buFont typeface="Arial"/>
              <a:buNone/>
              <a:defRPr sz="2400" kern="1200" baseline="0">
                <a:solidFill>
                  <a:srgbClr val="13294B"/>
                </a:solidFill>
                <a:latin typeface="FS Elliot Pro"/>
                <a:ea typeface="+mn-ea"/>
                <a:cs typeface="FS Elliot Pro"/>
              </a:defRPr>
            </a:lvl1pPr>
            <a:lvl2pPr marL="990649" indent="-381019" algn="l" defTabSz="609631" rtl="0" eaLnBrk="1" latinLnBrk="0" hangingPunct="1">
              <a:spcBef>
                <a:spcPct val="20000"/>
              </a:spcBef>
              <a:buFont typeface="Arial"/>
              <a:buChar char="–"/>
              <a:defRPr sz="2400" kern="1200">
                <a:solidFill>
                  <a:srgbClr val="787878"/>
                </a:solidFill>
                <a:latin typeface="FS Elliot Pro"/>
                <a:ea typeface="+mn-ea"/>
                <a:cs typeface="FS Elliot Pro"/>
              </a:defRPr>
            </a:lvl2pPr>
            <a:lvl3pPr marL="1524076" indent="-304815" algn="l" defTabSz="609631" rtl="0" eaLnBrk="1" latinLnBrk="0" hangingPunct="1">
              <a:spcBef>
                <a:spcPct val="20000"/>
              </a:spcBef>
              <a:buFont typeface="Arial"/>
              <a:buChar char="•"/>
              <a:defRPr sz="3200" kern="1200">
                <a:solidFill>
                  <a:srgbClr val="7F7F7F"/>
                </a:solidFill>
                <a:latin typeface="FS Elliot Pro"/>
                <a:ea typeface="+mn-ea"/>
                <a:cs typeface="FS Elliot Pro"/>
              </a:defRPr>
            </a:lvl3pPr>
            <a:lvl4pPr marL="2133707" indent="-304815" algn="l" defTabSz="609631" rtl="0" eaLnBrk="1" latinLnBrk="0" hangingPunct="1">
              <a:spcBef>
                <a:spcPct val="20000"/>
              </a:spcBef>
              <a:buFont typeface="Arial"/>
              <a:buChar char="–"/>
              <a:defRPr sz="2667" kern="1200">
                <a:solidFill>
                  <a:schemeClr val="tx1"/>
                </a:solidFill>
                <a:latin typeface="+mn-lt"/>
                <a:ea typeface="+mn-ea"/>
                <a:cs typeface="+mn-cs"/>
              </a:defRPr>
            </a:lvl4pPr>
            <a:lvl5pPr marL="2743337" indent="-304815" algn="l" defTabSz="609631" rtl="0" eaLnBrk="1" latinLnBrk="0" hangingPunct="1">
              <a:spcBef>
                <a:spcPct val="20000"/>
              </a:spcBef>
              <a:buFont typeface="Arial"/>
              <a:buChar char="»"/>
              <a:defRPr sz="2667" kern="1200">
                <a:solidFill>
                  <a:schemeClr val="tx1"/>
                </a:solidFill>
                <a:latin typeface="+mn-lt"/>
                <a:ea typeface="+mn-ea"/>
                <a:cs typeface="+mn-cs"/>
              </a:defRPr>
            </a:lvl5pPr>
            <a:lvl6pPr marL="3352968" indent="-304815" algn="l" defTabSz="609631" rtl="0" eaLnBrk="1" latinLnBrk="0" hangingPunct="1">
              <a:spcBef>
                <a:spcPct val="20000"/>
              </a:spcBef>
              <a:buFont typeface="Arial"/>
              <a:buChar char="•"/>
              <a:defRPr sz="2667" kern="1200">
                <a:solidFill>
                  <a:schemeClr val="tx1"/>
                </a:solidFill>
                <a:latin typeface="+mn-lt"/>
                <a:ea typeface="+mn-ea"/>
                <a:cs typeface="+mn-cs"/>
              </a:defRPr>
            </a:lvl6pPr>
            <a:lvl7pPr marL="3962597" indent="-304815" algn="l" defTabSz="609631" rtl="0" eaLnBrk="1" latinLnBrk="0" hangingPunct="1">
              <a:spcBef>
                <a:spcPct val="20000"/>
              </a:spcBef>
              <a:buFont typeface="Arial"/>
              <a:buChar char="•"/>
              <a:defRPr sz="2667" kern="1200">
                <a:solidFill>
                  <a:schemeClr val="tx1"/>
                </a:solidFill>
                <a:latin typeface="+mn-lt"/>
                <a:ea typeface="+mn-ea"/>
                <a:cs typeface="+mn-cs"/>
              </a:defRPr>
            </a:lvl7pPr>
            <a:lvl8pPr marL="4572228" indent="-304815" algn="l" defTabSz="609631" rtl="0" eaLnBrk="1" latinLnBrk="0" hangingPunct="1">
              <a:spcBef>
                <a:spcPct val="20000"/>
              </a:spcBef>
              <a:buFont typeface="Arial"/>
              <a:buChar char="•"/>
              <a:defRPr sz="2667" kern="1200">
                <a:solidFill>
                  <a:schemeClr val="tx1"/>
                </a:solidFill>
                <a:latin typeface="+mn-lt"/>
                <a:ea typeface="+mn-ea"/>
                <a:cs typeface="+mn-cs"/>
              </a:defRPr>
            </a:lvl8pPr>
            <a:lvl9pPr marL="5181859" indent="-304815" algn="l" defTabSz="609631" rtl="0" eaLnBrk="1" latinLnBrk="0" hangingPunct="1">
              <a:spcBef>
                <a:spcPct val="20000"/>
              </a:spcBef>
              <a:buFont typeface="Arial"/>
              <a:buChar char="•"/>
              <a:defRPr sz="2667" kern="1200">
                <a:solidFill>
                  <a:schemeClr val="tx1"/>
                </a:solidFill>
                <a:latin typeface="+mn-lt"/>
                <a:ea typeface="+mn-ea"/>
                <a:cs typeface="+mn-cs"/>
              </a:defRPr>
            </a:lvl9pPr>
          </a:lstStyle>
          <a:p>
            <a:r>
              <a:rPr lang="en-US" sz="2000" b="1" spc="50">
                <a:solidFill>
                  <a:schemeClr val="bg1"/>
                </a:solidFill>
                <a:latin typeface="FS Elliot Pro" panose="02000503040000020004" pitchFamily="2" charset="0"/>
                <a:cs typeface="FS Elliot Pro Light"/>
              </a:rPr>
              <a:t>TEN TIPS WHEN CREATING AN ESTATE PLAN</a:t>
            </a:r>
            <a:endParaRPr lang="en-US" sz="2000" b="1" spc="50" dirty="0">
              <a:solidFill>
                <a:schemeClr val="bg1"/>
              </a:solidFill>
              <a:latin typeface="FS Elliot Pro" panose="02000503040000020004" pitchFamily="2" charset="0"/>
              <a:cs typeface="FS Elliot Pro Light"/>
            </a:endParaRPr>
          </a:p>
        </p:txBody>
      </p:sp>
      <p:sp>
        <p:nvSpPr>
          <p:cNvPr id="25" name="TextBox 24">
            <a:extLst>
              <a:ext uri="{FF2B5EF4-FFF2-40B4-BE49-F238E27FC236}">
                <a16:creationId xmlns:a16="http://schemas.microsoft.com/office/drawing/2014/main" id="{6651574C-3D5E-FEC2-3613-BD7A53A41A59}"/>
              </a:ext>
            </a:extLst>
          </p:cNvPr>
          <p:cNvSpPr txBox="1"/>
          <p:nvPr/>
        </p:nvSpPr>
        <p:spPr>
          <a:xfrm>
            <a:off x="182880" y="6492240"/>
            <a:ext cx="5761872" cy="276999"/>
          </a:xfrm>
          <a:prstGeom prst="rect">
            <a:avLst/>
          </a:prstGeom>
          <a:noFill/>
        </p:spPr>
        <p:txBody>
          <a:bodyPr wrap="square" rtlCol="0">
            <a:spAutoFit/>
          </a:bodyPr>
          <a:lstStyle/>
          <a:p>
            <a:r>
              <a:rPr lang="en-US" sz="1200" dirty="0">
                <a:solidFill>
                  <a:schemeClr val="bg1"/>
                </a:solidFill>
                <a:effectLst/>
                <a:latin typeface="FS Elliot Pro" panose="02000503040000020004" pitchFamily="2" charset="0"/>
              </a:rPr>
              <a:t>PD529-15 | 2878019-052023</a:t>
            </a:r>
          </a:p>
        </p:txBody>
      </p:sp>
    </p:spTree>
    <p:extLst>
      <p:ext uri="{BB962C8B-B14F-4D97-AF65-F5344CB8AC3E}">
        <p14:creationId xmlns:p14="http://schemas.microsoft.com/office/powerpoint/2010/main" val="1050298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E77376-8561-2935-BEB6-35BB9CD53A7E}"/>
              </a:ext>
            </a:extLst>
          </p:cNvPr>
          <p:cNvSpPr/>
          <p:nvPr/>
        </p:nvSpPr>
        <p:spPr>
          <a:xfrm>
            <a:off x="0" y="0"/>
            <a:ext cx="5120640" cy="6858000"/>
          </a:xfrm>
          <a:prstGeom prst="rect">
            <a:avLst/>
          </a:prstGeom>
          <a:gradFill flip="none" rotWithShape="1">
            <a:gsLst>
              <a:gs pos="25000">
                <a:srgbClr val="004C97"/>
              </a:gs>
              <a:gs pos="100000">
                <a:srgbClr val="0091DA"/>
              </a:gs>
            </a:gsLst>
            <a:lin ang="189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ontent Placeholder 1">
            <a:extLst>
              <a:ext uri="{FF2B5EF4-FFF2-40B4-BE49-F238E27FC236}">
                <a16:creationId xmlns:a16="http://schemas.microsoft.com/office/drawing/2014/main" id="{E1473E7E-4E6D-7C33-B780-D7462469A5C8}"/>
              </a:ext>
            </a:extLst>
          </p:cNvPr>
          <p:cNvSpPr txBox="1">
            <a:spLocks/>
          </p:cNvSpPr>
          <p:nvPr/>
        </p:nvSpPr>
        <p:spPr>
          <a:xfrm>
            <a:off x="5760720" y="2294233"/>
            <a:ext cx="5120640" cy="4327279"/>
          </a:xfrm>
          <a:prstGeom prst="rect">
            <a:avLst/>
          </a:prstGeom>
        </p:spPr>
        <p:txBody>
          <a:bodyPr vert="horz" lIns="91440" tIns="45720" rIns="91440" bIns="45720" rtlCol="0" anchor="t" anchorCtr="0">
            <a:normAutofit/>
          </a:bodyPr>
          <a:lstStyle>
            <a:lvl1pPr marL="256045" indent="-256045" algn="l" defTabSz="609631" rtl="0" eaLnBrk="1" latinLnBrk="0" hangingPunct="1">
              <a:spcBef>
                <a:spcPct val="20000"/>
              </a:spcBef>
              <a:buClr>
                <a:srgbClr val="787878"/>
              </a:buClr>
              <a:buFont typeface="Arial"/>
              <a:buChar char="•"/>
              <a:defRPr sz="2400" kern="1200" baseline="0">
                <a:solidFill>
                  <a:srgbClr val="4D4E53"/>
                </a:solidFill>
                <a:latin typeface="FS Elliot Pro"/>
                <a:ea typeface="+mn-ea"/>
                <a:cs typeface="FS Elliot Pro"/>
              </a:defRPr>
            </a:lvl1pPr>
            <a:lvl2pPr marL="990649" indent="-381019" algn="l" defTabSz="609631" rtl="0" eaLnBrk="1" latinLnBrk="0" hangingPunct="1">
              <a:spcBef>
                <a:spcPct val="20000"/>
              </a:spcBef>
              <a:buFont typeface="Arial"/>
              <a:buChar char="–"/>
              <a:defRPr sz="2400" kern="1200">
                <a:solidFill>
                  <a:srgbClr val="787878"/>
                </a:solidFill>
                <a:latin typeface="FS Elliot Pro"/>
                <a:ea typeface="+mn-ea"/>
                <a:cs typeface="FS Elliot Pro"/>
              </a:defRPr>
            </a:lvl2pPr>
            <a:lvl3pPr marL="1524076" indent="-304815" algn="l" defTabSz="609631" rtl="0" eaLnBrk="1" latinLnBrk="0" hangingPunct="1">
              <a:spcBef>
                <a:spcPct val="20000"/>
              </a:spcBef>
              <a:buFont typeface="Arial"/>
              <a:buChar char="•"/>
              <a:defRPr sz="3200" kern="1200">
                <a:solidFill>
                  <a:srgbClr val="7F7F7F"/>
                </a:solidFill>
                <a:latin typeface="FS Elliot Pro"/>
                <a:ea typeface="+mn-ea"/>
                <a:cs typeface="FS Elliot Pro"/>
              </a:defRPr>
            </a:lvl3pPr>
            <a:lvl4pPr marL="2133707" indent="-304815" algn="l" defTabSz="609631" rtl="0" eaLnBrk="1" latinLnBrk="0" hangingPunct="1">
              <a:spcBef>
                <a:spcPct val="20000"/>
              </a:spcBef>
              <a:buFont typeface="Arial"/>
              <a:buChar char="–"/>
              <a:defRPr sz="2667" kern="1200">
                <a:solidFill>
                  <a:schemeClr val="tx1"/>
                </a:solidFill>
                <a:latin typeface="+mn-lt"/>
                <a:ea typeface="+mn-ea"/>
                <a:cs typeface="+mn-cs"/>
              </a:defRPr>
            </a:lvl4pPr>
            <a:lvl5pPr marL="2743337" indent="-304815" algn="l" defTabSz="609631" rtl="0" eaLnBrk="1" latinLnBrk="0" hangingPunct="1">
              <a:spcBef>
                <a:spcPct val="20000"/>
              </a:spcBef>
              <a:buFont typeface="Arial"/>
              <a:buChar char="»"/>
              <a:defRPr sz="2667" kern="1200">
                <a:solidFill>
                  <a:schemeClr val="tx1"/>
                </a:solidFill>
                <a:latin typeface="+mn-lt"/>
                <a:ea typeface="+mn-ea"/>
                <a:cs typeface="+mn-cs"/>
              </a:defRPr>
            </a:lvl5pPr>
            <a:lvl6pPr marL="3352968" indent="-304815" algn="l" defTabSz="609631" rtl="0" eaLnBrk="1" latinLnBrk="0" hangingPunct="1">
              <a:spcBef>
                <a:spcPct val="20000"/>
              </a:spcBef>
              <a:buFont typeface="Arial"/>
              <a:buChar char="•"/>
              <a:defRPr sz="2667" kern="1200">
                <a:solidFill>
                  <a:schemeClr val="tx1"/>
                </a:solidFill>
                <a:latin typeface="+mn-lt"/>
                <a:ea typeface="+mn-ea"/>
                <a:cs typeface="+mn-cs"/>
              </a:defRPr>
            </a:lvl6pPr>
            <a:lvl7pPr marL="3962597" indent="-304815" algn="l" defTabSz="609631" rtl="0" eaLnBrk="1" latinLnBrk="0" hangingPunct="1">
              <a:spcBef>
                <a:spcPct val="20000"/>
              </a:spcBef>
              <a:buFont typeface="Arial"/>
              <a:buChar char="•"/>
              <a:defRPr sz="2667" kern="1200">
                <a:solidFill>
                  <a:schemeClr val="tx1"/>
                </a:solidFill>
                <a:latin typeface="+mn-lt"/>
                <a:ea typeface="+mn-ea"/>
                <a:cs typeface="+mn-cs"/>
              </a:defRPr>
            </a:lvl7pPr>
            <a:lvl8pPr marL="4572228" indent="-304815" algn="l" defTabSz="609631" rtl="0" eaLnBrk="1" latinLnBrk="0" hangingPunct="1">
              <a:spcBef>
                <a:spcPct val="20000"/>
              </a:spcBef>
              <a:buFont typeface="Arial"/>
              <a:buChar char="•"/>
              <a:defRPr sz="2667" kern="1200">
                <a:solidFill>
                  <a:schemeClr val="tx1"/>
                </a:solidFill>
                <a:latin typeface="+mn-lt"/>
                <a:ea typeface="+mn-ea"/>
                <a:cs typeface="+mn-cs"/>
              </a:defRPr>
            </a:lvl8pPr>
            <a:lvl9pPr marL="5181859" indent="-304815" algn="l" defTabSz="609631" rtl="0" eaLnBrk="1" latinLnBrk="0" hangingPunct="1">
              <a:spcBef>
                <a:spcPct val="20000"/>
              </a:spcBef>
              <a:buFont typeface="Arial"/>
              <a:buChar char="•"/>
              <a:defRPr sz="2667" kern="1200">
                <a:solidFill>
                  <a:schemeClr val="tx1"/>
                </a:solidFill>
                <a:latin typeface="+mn-lt"/>
                <a:ea typeface="+mn-ea"/>
                <a:cs typeface="+mn-cs"/>
              </a:defRPr>
            </a:lvl9pPr>
          </a:lstStyle>
          <a:p>
            <a:pPr marL="61913" indent="0">
              <a:spcBef>
                <a:spcPts val="0"/>
              </a:spcBef>
              <a:spcAft>
                <a:spcPts val="2400"/>
              </a:spcAft>
              <a:buNone/>
            </a:pPr>
            <a:r>
              <a:rPr lang="en-US" dirty="0"/>
              <a:t>Control over wills/trusts</a:t>
            </a:r>
          </a:p>
          <a:p>
            <a:pPr marL="61913" indent="0">
              <a:buNone/>
            </a:pPr>
            <a:r>
              <a:rPr lang="en-US" b="1" dirty="0">
                <a:solidFill>
                  <a:srgbClr val="004C97"/>
                </a:solidFill>
              </a:rPr>
              <a:t>Designations for:</a:t>
            </a:r>
          </a:p>
          <a:p>
            <a:pPr marL="255588" indent="-193675">
              <a:buClrTx/>
            </a:pPr>
            <a:r>
              <a:rPr lang="en-US" dirty="0"/>
              <a:t>Bank accounts</a:t>
            </a:r>
          </a:p>
          <a:p>
            <a:pPr marL="255588" indent="-193675">
              <a:buClrTx/>
            </a:pPr>
            <a:r>
              <a:rPr lang="en-US" dirty="0"/>
              <a:t>Safe deposit box(es)</a:t>
            </a:r>
          </a:p>
          <a:p>
            <a:pPr marL="255588" indent="-193675">
              <a:buClrTx/>
            </a:pPr>
            <a:r>
              <a:rPr lang="en-US" dirty="0"/>
              <a:t>Real estate</a:t>
            </a:r>
          </a:p>
          <a:p>
            <a:pPr marL="255588" indent="-193675">
              <a:buClrTx/>
            </a:pPr>
            <a:r>
              <a:rPr lang="en-US" dirty="0"/>
              <a:t>Vehicles</a:t>
            </a:r>
          </a:p>
        </p:txBody>
      </p:sp>
      <p:sp>
        <p:nvSpPr>
          <p:cNvPr id="12" name="Title 5">
            <a:extLst>
              <a:ext uri="{FF2B5EF4-FFF2-40B4-BE49-F238E27FC236}">
                <a16:creationId xmlns:a16="http://schemas.microsoft.com/office/drawing/2014/main" id="{6B3A46F4-CE36-C3ED-F818-FDCDE2EFBB9F}"/>
              </a:ext>
            </a:extLst>
          </p:cNvPr>
          <p:cNvSpPr txBox="1">
            <a:spLocks/>
          </p:cNvSpPr>
          <p:nvPr/>
        </p:nvSpPr>
        <p:spPr>
          <a:xfrm>
            <a:off x="914401" y="2926080"/>
            <a:ext cx="3342290" cy="3142452"/>
          </a:xfrm>
          <a:prstGeom prst="rect">
            <a:avLst/>
          </a:prstGeom>
        </p:spPr>
        <p:txBody>
          <a:bodyPr vert="horz" lIns="91440" tIns="91440" rIns="91440" bIns="91440" rtlCol="0" anchor="t" anchorCtr="0">
            <a:noAutofit/>
          </a:bodyPr>
          <a:lstStyle>
            <a:lvl1pPr algn="l" defTabSz="609631" rtl="0" eaLnBrk="1" latinLnBrk="0" hangingPunct="1">
              <a:lnSpc>
                <a:spcPct val="80000"/>
              </a:lnSpc>
              <a:spcBef>
                <a:spcPct val="0"/>
              </a:spcBef>
              <a:buNone/>
              <a:defRPr sz="4533" b="0" i="0" kern="1200" baseline="0">
                <a:solidFill>
                  <a:srgbClr val="0091DA"/>
                </a:solidFill>
                <a:latin typeface="FS Elliot Pro"/>
                <a:ea typeface="+mj-ea"/>
                <a:cs typeface="FS Elliot Pro"/>
              </a:defRPr>
            </a:lvl1pPr>
          </a:lstStyle>
          <a:p>
            <a:pPr marL="15875" indent="-15875">
              <a:lnSpc>
                <a:spcPct val="100000"/>
              </a:lnSpc>
            </a:pPr>
            <a:r>
              <a:rPr lang="en-US" sz="4000" dirty="0">
                <a:solidFill>
                  <a:schemeClr val="tx1"/>
                </a:solidFill>
                <a:latin typeface="FS Elliot Pro Light" panose="02000503040000020004" pitchFamily="2" charset="0"/>
              </a:rPr>
              <a:t>Review ownership designations</a:t>
            </a:r>
          </a:p>
        </p:txBody>
      </p:sp>
      <p:sp>
        <p:nvSpPr>
          <p:cNvPr id="15" name="TextBox 14">
            <a:extLst>
              <a:ext uri="{FF2B5EF4-FFF2-40B4-BE49-F238E27FC236}">
                <a16:creationId xmlns:a16="http://schemas.microsoft.com/office/drawing/2014/main" id="{A34B5989-6595-3382-A9B7-6634B0AA4A5D}"/>
              </a:ext>
            </a:extLst>
          </p:cNvPr>
          <p:cNvSpPr txBox="1"/>
          <p:nvPr/>
        </p:nvSpPr>
        <p:spPr>
          <a:xfrm>
            <a:off x="914400" y="2286000"/>
            <a:ext cx="479618" cy="707886"/>
          </a:xfrm>
          <a:prstGeom prst="rect">
            <a:avLst/>
          </a:prstGeom>
          <a:noFill/>
        </p:spPr>
        <p:txBody>
          <a:bodyPr wrap="none" rtlCol="0">
            <a:spAutoFit/>
          </a:bodyPr>
          <a:lstStyle/>
          <a:p>
            <a:r>
              <a:rPr lang="en-US" sz="4000" b="1" dirty="0">
                <a:solidFill>
                  <a:srgbClr val="55FFF5"/>
                </a:solidFill>
                <a:latin typeface="FS Elliot Pro" panose="02000503040000020004" pitchFamily="2" charset="0"/>
              </a:rPr>
              <a:t>7</a:t>
            </a:r>
          </a:p>
        </p:txBody>
      </p:sp>
      <p:cxnSp>
        <p:nvCxnSpPr>
          <p:cNvPr id="16" name="Straight Connector 15">
            <a:extLst>
              <a:ext uri="{FF2B5EF4-FFF2-40B4-BE49-F238E27FC236}">
                <a16:creationId xmlns:a16="http://schemas.microsoft.com/office/drawing/2014/main" id="{7070EECF-D9D2-CA23-B079-A5BD36809C78}"/>
              </a:ext>
            </a:extLst>
          </p:cNvPr>
          <p:cNvCxnSpPr/>
          <p:nvPr/>
        </p:nvCxnSpPr>
        <p:spPr>
          <a:xfrm>
            <a:off x="5913220" y="2910314"/>
            <a:ext cx="5028048" cy="0"/>
          </a:xfrm>
          <a:prstGeom prst="line">
            <a:avLst/>
          </a:prstGeom>
          <a:ln w="19050">
            <a:solidFill>
              <a:srgbClr val="BDE4FC"/>
            </a:solidFill>
          </a:ln>
          <a:effectLst/>
        </p:spPr>
        <p:style>
          <a:lnRef idx="2">
            <a:schemeClr val="accent1"/>
          </a:lnRef>
          <a:fillRef idx="0">
            <a:schemeClr val="accent1"/>
          </a:fillRef>
          <a:effectRef idx="1">
            <a:schemeClr val="accent1"/>
          </a:effectRef>
          <a:fontRef idx="minor">
            <a:schemeClr val="tx1"/>
          </a:fontRef>
        </p:style>
      </p:cxnSp>
      <p:sp>
        <p:nvSpPr>
          <p:cNvPr id="17" name="TextBox 7">
            <a:extLst>
              <a:ext uri="{FF2B5EF4-FFF2-40B4-BE49-F238E27FC236}">
                <a16:creationId xmlns:a16="http://schemas.microsoft.com/office/drawing/2014/main" id="{E7ED3A8B-BC5B-C69A-A117-3016E9C1A485}"/>
              </a:ext>
            </a:extLst>
          </p:cNvPr>
          <p:cNvSpPr txBox="1"/>
          <p:nvPr/>
        </p:nvSpPr>
        <p:spPr>
          <a:xfrm>
            <a:off x="6692053" y="-32314"/>
            <a:ext cx="5499946" cy="83095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400" b="1" cap="all" dirty="0">
                <a:solidFill>
                  <a:srgbClr val="FF00FF"/>
                </a:solidFill>
                <a:latin typeface="FS Elliot Pro" panose="02000503040000020004" pitchFamily="50" charset="0"/>
              </a:rPr>
              <a:t>Slides 6-17 &amp; 21 of PD529-15 must REMAIN together</a:t>
            </a:r>
          </a:p>
        </p:txBody>
      </p:sp>
      <p:sp>
        <p:nvSpPr>
          <p:cNvPr id="25" name="Text Placeholder 23">
            <a:extLst>
              <a:ext uri="{FF2B5EF4-FFF2-40B4-BE49-F238E27FC236}">
                <a16:creationId xmlns:a16="http://schemas.microsoft.com/office/drawing/2014/main" id="{58A4E251-C529-1569-B35D-6D9D75E1284B}"/>
              </a:ext>
            </a:extLst>
          </p:cNvPr>
          <p:cNvSpPr txBox="1">
            <a:spLocks/>
          </p:cNvSpPr>
          <p:nvPr/>
        </p:nvSpPr>
        <p:spPr>
          <a:xfrm>
            <a:off x="914400" y="914400"/>
            <a:ext cx="3924536" cy="826337"/>
          </a:xfrm>
          <a:prstGeom prst="rect">
            <a:avLst/>
          </a:prstGeom>
        </p:spPr>
        <p:txBody>
          <a:bodyPr vert="horz" lIns="91440" tIns="45720" rIns="91440" bIns="45720" rtlCol="0">
            <a:normAutofit/>
          </a:bodyPr>
          <a:lstStyle>
            <a:lvl1pPr marL="0" indent="0" algn="l" defTabSz="609631" rtl="0" eaLnBrk="1" latinLnBrk="0" hangingPunct="1">
              <a:spcBef>
                <a:spcPct val="20000"/>
              </a:spcBef>
              <a:buFont typeface="Arial"/>
              <a:buNone/>
              <a:defRPr sz="2400" kern="1200" baseline="0">
                <a:solidFill>
                  <a:srgbClr val="13294B"/>
                </a:solidFill>
                <a:latin typeface="FS Elliot Pro"/>
                <a:ea typeface="+mn-ea"/>
                <a:cs typeface="FS Elliot Pro"/>
              </a:defRPr>
            </a:lvl1pPr>
            <a:lvl2pPr marL="990649" indent="-381019" algn="l" defTabSz="609631" rtl="0" eaLnBrk="1" latinLnBrk="0" hangingPunct="1">
              <a:spcBef>
                <a:spcPct val="20000"/>
              </a:spcBef>
              <a:buFont typeface="Arial"/>
              <a:buChar char="–"/>
              <a:defRPr sz="2400" kern="1200">
                <a:solidFill>
                  <a:srgbClr val="787878"/>
                </a:solidFill>
                <a:latin typeface="FS Elliot Pro"/>
                <a:ea typeface="+mn-ea"/>
                <a:cs typeface="FS Elliot Pro"/>
              </a:defRPr>
            </a:lvl2pPr>
            <a:lvl3pPr marL="1524076" indent="-304815" algn="l" defTabSz="609631" rtl="0" eaLnBrk="1" latinLnBrk="0" hangingPunct="1">
              <a:spcBef>
                <a:spcPct val="20000"/>
              </a:spcBef>
              <a:buFont typeface="Arial"/>
              <a:buChar char="•"/>
              <a:defRPr sz="3200" kern="1200">
                <a:solidFill>
                  <a:srgbClr val="7F7F7F"/>
                </a:solidFill>
                <a:latin typeface="FS Elliot Pro"/>
                <a:ea typeface="+mn-ea"/>
                <a:cs typeface="FS Elliot Pro"/>
              </a:defRPr>
            </a:lvl3pPr>
            <a:lvl4pPr marL="2133707" indent="-304815" algn="l" defTabSz="609631" rtl="0" eaLnBrk="1" latinLnBrk="0" hangingPunct="1">
              <a:spcBef>
                <a:spcPct val="20000"/>
              </a:spcBef>
              <a:buFont typeface="Arial"/>
              <a:buChar char="–"/>
              <a:defRPr sz="2667" kern="1200">
                <a:solidFill>
                  <a:schemeClr val="tx1"/>
                </a:solidFill>
                <a:latin typeface="+mn-lt"/>
                <a:ea typeface="+mn-ea"/>
                <a:cs typeface="+mn-cs"/>
              </a:defRPr>
            </a:lvl4pPr>
            <a:lvl5pPr marL="2743337" indent="-304815" algn="l" defTabSz="609631" rtl="0" eaLnBrk="1" latinLnBrk="0" hangingPunct="1">
              <a:spcBef>
                <a:spcPct val="20000"/>
              </a:spcBef>
              <a:buFont typeface="Arial"/>
              <a:buChar char="»"/>
              <a:defRPr sz="2667" kern="1200">
                <a:solidFill>
                  <a:schemeClr val="tx1"/>
                </a:solidFill>
                <a:latin typeface="+mn-lt"/>
                <a:ea typeface="+mn-ea"/>
                <a:cs typeface="+mn-cs"/>
              </a:defRPr>
            </a:lvl5pPr>
            <a:lvl6pPr marL="3352968" indent="-304815" algn="l" defTabSz="609631" rtl="0" eaLnBrk="1" latinLnBrk="0" hangingPunct="1">
              <a:spcBef>
                <a:spcPct val="20000"/>
              </a:spcBef>
              <a:buFont typeface="Arial"/>
              <a:buChar char="•"/>
              <a:defRPr sz="2667" kern="1200">
                <a:solidFill>
                  <a:schemeClr val="tx1"/>
                </a:solidFill>
                <a:latin typeface="+mn-lt"/>
                <a:ea typeface="+mn-ea"/>
                <a:cs typeface="+mn-cs"/>
              </a:defRPr>
            </a:lvl6pPr>
            <a:lvl7pPr marL="3962597" indent="-304815" algn="l" defTabSz="609631" rtl="0" eaLnBrk="1" latinLnBrk="0" hangingPunct="1">
              <a:spcBef>
                <a:spcPct val="20000"/>
              </a:spcBef>
              <a:buFont typeface="Arial"/>
              <a:buChar char="•"/>
              <a:defRPr sz="2667" kern="1200">
                <a:solidFill>
                  <a:schemeClr val="tx1"/>
                </a:solidFill>
                <a:latin typeface="+mn-lt"/>
                <a:ea typeface="+mn-ea"/>
                <a:cs typeface="+mn-cs"/>
              </a:defRPr>
            </a:lvl7pPr>
            <a:lvl8pPr marL="4572228" indent="-304815" algn="l" defTabSz="609631" rtl="0" eaLnBrk="1" latinLnBrk="0" hangingPunct="1">
              <a:spcBef>
                <a:spcPct val="20000"/>
              </a:spcBef>
              <a:buFont typeface="Arial"/>
              <a:buChar char="•"/>
              <a:defRPr sz="2667" kern="1200">
                <a:solidFill>
                  <a:schemeClr val="tx1"/>
                </a:solidFill>
                <a:latin typeface="+mn-lt"/>
                <a:ea typeface="+mn-ea"/>
                <a:cs typeface="+mn-cs"/>
              </a:defRPr>
            </a:lvl8pPr>
            <a:lvl9pPr marL="5181859" indent="-304815" algn="l" defTabSz="609631" rtl="0" eaLnBrk="1" latinLnBrk="0" hangingPunct="1">
              <a:spcBef>
                <a:spcPct val="20000"/>
              </a:spcBef>
              <a:buFont typeface="Arial"/>
              <a:buChar char="•"/>
              <a:defRPr sz="2667" kern="1200">
                <a:solidFill>
                  <a:schemeClr val="tx1"/>
                </a:solidFill>
                <a:latin typeface="+mn-lt"/>
                <a:ea typeface="+mn-ea"/>
                <a:cs typeface="+mn-cs"/>
              </a:defRPr>
            </a:lvl9pPr>
          </a:lstStyle>
          <a:p>
            <a:r>
              <a:rPr lang="en-US" sz="2000" b="1" spc="50">
                <a:solidFill>
                  <a:schemeClr val="bg1"/>
                </a:solidFill>
                <a:latin typeface="FS Elliot Pro" panose="02000503040000020004" pitchFamily="2" charset="0"/>
                <a:cs typeface="FS Elliot Pro Light"/>
              </a:rPr>
              <a:t>TEN TIPS WHEN CREATING AN ESTATE PLAN</a:t>
            </a:r>
            <a:endParaRPr lang="en-US" sz="2000" b="1" spc="50" dirty="0">
              <a:solidFill>
                <a:schemeClr val="bg1"/>
              </a:solidFill>
              <a:latin typeface="FS Elliot Pro" panose="02000503040000020004" pitchFamily="2" charset="0"/>
              <a:cs typeface="FS Elliot Pro Light"/>
            </a:endParaRPr>
          </a:p>
        </p:txBody>
      </p:sp>
      <p:sp>
        <p:nvSpPr>
          <p:cNvPr id="26" name="TextBox 25">
            <a:extLst>
              <a:ext uri="{FF2B5EF4-FFF2-40B4-BE49-F238E27FC236}">
                <a16:creationId xmlns:a16="http://schemas.microsoft.com/office/drawing/2014/main" id="{F990A763-CF3D-46B3-82AA-110DCAA34962}"/>
              </a:ext>
            </a:extLst>
          </p:cNvPr>
          <p:cNvSpPr txBox="1"/>
          <p:nvPr/>
        </p:nvSpPr>
        <p:spPr>
          <a:xfrm>
            <a:off x="182880" y="6492240"/>
            <a:ext cx="5761872" cy="276999"/>
          </a:xfrm>
          <a:prstGeom prst="rect">
            <a:avLst/>
          </a:prstGeom>
          <a:noFill/>
        </p:spPr>
        <p:txBody>
          <a:bodyPr wrap="square" rtlCol="0">
            <a:spAutoFit/>
          </a:bodyPr>
          <a:lstStyle/>
          <a:p>
            <a:r>
              <a:rPr lang="en-US" sz="1200" dirty="0">
                <a:solidFill>
                  <a:schemeClr val="bg1"/>
                </a:solidFill>
                <a:effectLst/>
                <a:latin typeface="FS Elliot Pro" panose="02000503040000020004" pitchFamily="2" charset="0"/>
              </a:rPr>
              <a:t>PD529-15 | 2878019-052023</a:t>
            </a:r>
          </a:p>
        </p:txBody>
      </p:sp>
    </p:spTree>
    <p:extLst>
      <p:ext uri="{BB962C8B-B14F-4D97-AF65-F5344CB8AC3E}">
        <p14:creationId xmlns:p14="http://schemas.microsoft.com/office/powerpoint/2010/main" val="3422374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93EA95C-6AEA-7E42-EEC3-7D4DCF1E2B3C}"/>
              </a:ext>
            </a:extLst>
          </p:cNvPr>
          <p:cNvSpPr/>
          <p:nvPr/>
        </p:nvSpPr>
        <p:spPr>
          <a:xfrm>
            <a:off x="0" y="0"/>
            <a:ext cx="5120640" cy="6858000"/>
          </a:xfrm>
          <a:prstGeom prst="rect">
            <a:avLst/>
          </a:prstGeom>
          <a:gradFill flip="none" rotWithShape="1">
            <a:gsLst>
              <a:gs pos="25000">
                <a:srgbClr val="004C97"/>
              </a:gs>
              <a:gs pos="100000">
                <a:srgbClr val="0091DA"/>
              </a:gs>
            </a:gsLst>
            <a:lin ang="189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ontent Placeholder 1">
            <a:extLst>
              <a:ext uri="{FF2B5EF4-FFF2-40B4-BE49-F238E27FC236}">
                <a16:creationId xmlns:a16="http://schemas.microsoft.com/office/drawing/2014/main" id="{3C071D18-D477-A21E-F7DF-B275865FDD1B}"/>
              </a:ext>
            </a:extLst>
          </p:cNvPr>
          <p:cNvSpPr txBox="1">
            <a:spLocks/>
          </p:cNvSpPr>
          <p:nvPr/>
        </p:nvSpPr>
        <p:spPr>
          <a:xfrm>
            <a:off x="5760720" y="2294233"/>
            <a:ext cx="5369735" cy="4327279"/>
          </a:xfrm>
          <a:prstGeom prst="rect">
            <a:avLst/>
          </a:prstGeom>
        </p:spPr>
        <p:txBody>
          <a:bodyPr vert="horz" lIns="91440" tIns="45720" rIns="91440" bIns="45720" rtlCol="0" anchor="t" anchorCtr="0">
            <a:normAutofit/>
          </a:bodyPr>
          <a:lstStyle>
            <a:lvl1pPr marL="256045" indent="-256045" algn="l" defTabSz="609631" rtl="0" eaLnBrk="1" latinLnBrk="0" hangingPunct="1">
              <a:spcBef>
                <a:spcPct val="20000"/>
              </a:spcBef>
              <a:buClr>
                <a:srgbClr val="787878"/>
              </a:buClr>
              <a:buFont typeface="Arial"/>
              <a:buChar char="•"/>
              <a:defRPr sz="2400" kern="1200" baseline="0">
                <a:solidFill>
                  <a:srgbClr val="4D4E53"/>
                </a:solidFill>
                <a:latin typeface="FS Elliot Pro"/>
                <a:ea typeface="+mn-ea"/>
                <a:cs typeface="FS Elliot Pro"/>
              </a:defRPr>
            </a:lvl1pPr>
            <a:lvl2pPr marL="990649" indent="-381019" algn="l" defTabSz="609631" rtl="0" eaLnBrk="1" latinLnBrk="0" hangingPunct="1">
              <a:spcBef>
                <a:spcPct val="20000"/>
              </a:spcBef>
              <a:buFont typeface="Arial"/>
              <a:buChar char="–"/>
              <a:defRPr sz="2400" kern="1200">
                <a:solidFill>
                  <a:srgbClr val="787878"/>
                </a:solidFill>
                <a:latin typeface="FS Elliot Pro"/>
                <a:ea typeface="+mn-ea"/>
                <a:cs typeface="FS Elliot Pro"/>
              </a:defRPr>
            </a:lvl2pPr>
            <a:lvl3pPr marL="1524076" indent="-304815" algn="l" defTabSz="609631" rtl="0" eaLnBrk="1" latinLnBrk="0" hangingPunct="1">
              <a:spcBef>
                <a:spcPct val="20000"/>
              </a:spcBef>
              <a:buFont typeface="Arial"/>
              <a:buChar char="•"/>
              <a:defRPr sz="3200" kern="1200">
                <a:solidFill>
                  <a:srgbClr val="7F7F7F"/>
                </a:solidFill>
                <a:latin typeface="FS Elliot Pro"/>
                <a:ea typeface="+mn-ea"/>
                <a:cs typeface="FS Elliot Pro"/>
              </a:defRPr>
            </a:lvl3pPr>
            <a:lvl4pPr marL="2133707" indent="-304815" algn="l" defTabSz="609631" rtl="0" eaLnBrk="1" latinLnBrk="0" hangingPunct="1">
              <a:spcBef>
                <a:spcPct val="20000"/>
              </a:spcBef>
              <a:buFont typeface="Arial"/>
              <a:buChar char="–"/>
              <a:defRPr sz="2667" kern="1200">
                <a:solidFill>
                  <a:schemeClr val="tx1"/>
                </a:solidFill>
                <a:latin typeface="+mn-lt"/>
                <a:ea typeface="+mn-ea"/>
                <a:cs typeface="+mn-cs"/>
              </a:defRPr>
            </a:lvl4pPr>
            <a:lvl5pPr marL="2743337" indent="-304815" algn="l" defTabSz="609631" rtl="0" eaLnBrk="1" latinLnBrk="0" hangingPunct="1">
              <a:spcBef>
                <a:spcPct val="20000"/>
              </a:spcBef>
              <a:buFont typeface="Arial"/>
              <a:buChar char="»"/>
              <a:defRPr sz="2667" kern="1200">
                <a:solidFill>
                  <a:schemeClr val="tx1"/>
                </a:solidFill>
                <a:latin typeface="+mn-lt"/>
                <a:ea typeface="+mn-ea"/>
                <a:cs typeface="+mn-cs"/>
              </a:defRPr>
            </a:lvl5pPr>
            <a:lvl6pPr marL="3352968" indent="-304815" algn="l" defTabSz="609631" rtl="0" eaLnBrk="1" latinLnBrk="0" hangingPunct="1">
              <a:spcBef>
                <a:spcPct val="20000"/>
              </a:spcBef>
              <a:buFont typeface="Arial"/>
              <a:buChar char="•"/>
              <a:defRPr sz="2667" kern="1200">
                <a:solidFill>
                  <a:schemeClr val="tx1"/>
                </a:solidFill>
                <a:latin typeface="+mn-lt"/>
                <a:ea typeface="+mn-ea"/>
                <a:cs typeface="+mn-cs"/>
              </a:defRPr>
            </a:lvl6pPr>
            <a:lvl7pPr marL="3962597" indent="-304815" algn="l" defTabSz="609631" rtl="0" eaLnBrk="1" latinLnBrk="0" hangingPunct="1">
              <a:spcBef>
                <a:spcPct val="20000"/>
              </a:spcBef>
              <a:buFont typeface="Arial"/>
              <a:buChar char="•"/>
              <a:defRPr sz="2667" kern="1200">
                <a:solidFill>
                  <a:schemeClr val="tx1"/>
                </a:solidFill>
                <a:latin typeface="+mn-lt"/>
                <a:ea typeface="+mn-ea"/>
                <a:cs typeface="+mn-cs"/>
              </a:defRPr>
            </a:lvl7pPr>
            <a:lvl8pPr marL="4572228" indent="-304815" algn="l" defTabSz="609631" rtl="0" eaLnBrk="1" latinLnBrk="0" hangingPunct="1">
              <a:spcBef>
                <a:spcPct val="20000"/>
              </a:spcBef>
              <a:buFont typeface="Arial"/>
              <a:buChar char="•"/>
              <a:defRPr sz="2667" kern="1200">
                <a:solidFill>
                  <a:schemeClr val="tx1"/>
                </a:solidFill>
                <a:latin typeface="+mn-lt"/>
                <a:ea typeface="+mn-ea"/>
                <a:cs typeface="+mn-cs"/>
              </a:defRPr>
            </a:lvl8pPr>
            <a:lvl9pPr marL="5181859" indent="-304815" algn="l" defTabSz="609631"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b="1" dirty="0">
                <a:solidFill>
                  <a:srgbClr val="004C97"/>
                </a:solidFill>
              </a:rPr>
              <a:t>Pass on more to heirs while you are still living:</a:t>
            </a:r>
          </a:p>
          <a:p>
            <a:pPr marL="234950" lvl="1" indent="-220663">
              <a:buFont typeface="Arial" panose="020B0604020202020204" pitchFamily="34" charset="0"/>
              <a:buChar char="•"/>
            </a:pPr>
            <a:r>
              <a:rPr lang="en-US" dirty="0">
                <a:solidFill>
                  <a:srgbClr val="333333"/>
                </a:solidFill>
              </a:rPr>
              <a:t>Give up to $17,000 (2023 IRS limit) to as many people as you wish</a:t>
            </a:r>
          </a:p>
          <a:p>
            <a:pPr marL="234950" lvl="1" indent="-220663">
              <a:buFont typeface="Arial" panose="020B0604020202020204" pitchFamily="34" charset="0"/>
              <a:buChar char="•"/>
            </a:pPr>
            <a:r>
              <a:rPr lang="en-US" dirty="0">
                <a:solidFill>
                  <a:srgbClr val="333333"/>
                </a:solidFill>
              </a:rPr>
              <a:t>For couples, that’s $34,000 total ($17,000 each) </a:t>
            </a:r>
          </a:p>
          <a:p>
            <a:pPr marL="234950" lvl="1" indent="-220663">
              <a:buFont typeface="Arial" panose="020B0604020202020204" pitchFamily="34" charset="0"/>
              <a:buChar char="•"/>
            </a:pPr>
            <a:r>
              <a:rPr lang="en-US" dirty="0">
                <a:solidFill>
                  <a:srgbClr val="333333"/>
                </a:solidFill>
              </a:rPr>
              <a:t>Neither party pays taxes or files gift tax returns</a:t>
            </a:r>
          </a:p>
        </p:txBody>
      </p:sp>
      <p:sp>
        <p:nvSpPr>
          <p:cNvPr id="13" name="Title 5">
            <a:extLst>
              <a:ext uri="{FF2B5EF4-FFF2-40B4-BE49-F238E27FC236}">
                <a16:creationId xmlns:a16="http://schemas.microsoft.com/office/drawing/2014/main" id="{37F67706-A8C2-8200-A678-C7CFC45C1D95}"/>
              </a:ext>
            </a:extLst>
          </p:cNvPr>
          <p:cNvSpPr txBox="1">
            <a:spLocks/>
          </p:cNvSpPr>
          <p:nvPr/>
        </p:nvSpPr>
        <p:spPr>
          <a:xfrm>
            <a:off x="914401" y="2926080"/>
            <a:ext cx="3342290" cy="3142452"/>
          </a:xfrm>
          <a:prstGeom prst="rect">
            <a:avLst/>
          </a:prstGeom>
        </p:spPr>
        <p:txBody>
          <a:bodyPr vert="horz" lIns="91440" tIns="91440" rIns="91440" bIns="91440" rtlCol="0" anchor="t" anchorCtr="0">
            <a:noAutofit/>
          </a:bodyPr>
          <a:lstStyle>
            <a:lvl1pPr algn="l" defTabSz="609631" rtl="0" eaLnBrk="1" latinLnBrk="0" hangingPunct="1">
              <a:lnSpc>
                <a:spcPct val="80000"/>
              </a:lnSpc>
              <a:spcBef>
                <a:spcPct val="0"/>
              </a:spcBef>
              <a:buNone/>
              <a:defRPr sz="4533" b="0" i="0" kern="1200" baseline="0">
                <a:solidFill>
                  <a:srgbClr val="0091DA"/>
                </a:solidFill>
                <a:latin typeface="FS Elliot Pro"/>
                <a:ea typeface="+mj-ea"/>
                <a:cs typeface="FS Elliot Pro"/>
              </a:defRPr>
            </a:lvl1pPr>
          </a:lstStyle>
          <a:p>
            <a:pPr marL="15875" indent="-15875">
              <a:lnSpc>
                <a:spcPct val="100000"/>
              </a:lnSpc>
            </a:pPr>
            <a:r>
              <a:rPr lang="en-US" sz="4000" dirty="0">
                <a:solidFill>
                  <a:schemeClr val="tx1"/>
                </a:solidFill>
                <a:latin typeface="FS Elliot Pro Light" panose="02000503040000020004" pitchFamily="2" charset="0"/>
              </a:rPr>
              <a:t>Share the wealth – now </a:t>
            </a:r>
          </a:p>
        </p:txBody>
      </p:sp>
      <p:sp>
        <p:nvSpPr>
          <p:cNvPr id="16" name="TextBox 15">
            <a:extLst>
              <a:ext uri="{FF2B5EF4-FFF2-40B4-BE49-F238E27FC236}">
                <a16:creationId xmlns:a16="http://schemas.microsoft.com/office/drawing/2014/main" id="{00B2D1AB-5524-A355-594D-D2D073AA896F}"/>
              </a:ext>
            </a:extLst>
          </p:cNvPr>
          <p:cNvSpPr txBox="1"/>
          <p:nvPr/>
        </p:nvSpPr>
        <p:spPr>
          <a:xfrm>
            <a:off x="914400" y="2286000"/>
            <a:ext cx="479618" cy="707886"/>
          </a:xfrm>
          <a:prstGeom prst="rect">
            <a:avLst/>
          </a:prstGeom>
          <a:noFill/>
        </p:spPr>
        <p:txBody>
          <a:bodyPr wrap="none" rtlCol="0">
            <a:spAutoFit/>
          </a:bodyPr>
          <a:lstStyle/>
          <a:p>
            <a:r>
              <a:rPr lang="en-US" sz="4000" b="1" dirty="0">
                <a:solidFill>
                  <a:srgbClr val="55FFF5"/>
                </a:solidFill>
                <a:latin typeface="FS Elliot Pro" panose="02000503040000020004" pitchFamily="2" charset="0"/>
              </a:rPr>
              <a:t>8</a:t>
            </a:r>
          </a:p>
        </p:txBody>
      </p:sp>
      <p:sp>
        <p:nvSpPr>
          <p:cNvPr id="17" name="TextBox 7">
            <a:extLst>
              <a:ext uri="{FF2B5EF4-FFF2-40B4-BE49-F238E27FC236}">
                <a16:creationId xmlns:a16="http://schemas.microsoft.com/office/drawing/2014/main" id="{97ABEA40-2D86-84FF-1A1B-EE79A42DB1F8}"/>
              </a:ext>
            </a:extLst>
          </p:cNvPr>
          <p:cNvSpPr txBox="1"/>
          <p:nvPr/>
        </p:nvSpPr>
        <p:spPr>
          <a:xfrm>
            <a:off x="6692053" y="-32314"/>
            <a:ext cx="5499946" cy="83095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400" b="1" cap="all" dirty="0">
                <a:solidFill>
                  <a:srgbClr val="FF00FF"/>
                </a:solidFill>
                <a:latin typeface="FS Elliot Pro" panose="02000503040000020004" pitchFamily="50" charset="0"/>
              </a:rPr>
              <a:t>Slides 6-17 &amp; 21 of PD529-15 must REMAIN together</a:t>
            </a:r>
          </a:p>
        </p:txBody>
      </p:sp>
      <p:sp>
        <p:nvSpPr>
          <p:cNvPr id="24" name="TextBox 23">
            <a:extLst>
              <a:ext uri="{FF2B5EF4-FFF2-40B4-BE49-F238E27FC236}">
                <a16:creationId xmlns:a16="http://schemas.microsoft.com/office/drawing/2014/main" id="{17D041B3-4E26-FEFC-3ACC-2650D74BCC4B}"/>
              </a:ext>
            </a:extLst>
          </p:cNvPr>
          <p:cNvSpPr txBox="1"/>
          <p:nvPr/>
        </p:nvSpPr>
        <p:spPr>
          <a:xfrm>
            <a:off x="182880" y="5943600"/>
            <a:ext cx="4347556" cy="461665"/>
          </a:xfrm>
          <a:prstGeom prst="rect">
            <a:avLst/>
          </a:prstGeom>
          <a:noFill/>
        </p:spPr>
        <p:txBody>
          <a:bodyPr wrap="square" rtlCol="0" anchor="b" anchorCtr="0">
            <a:spAutoFit/>
          </a:bodyPr>
          <a:lstStyle/>
          <a:p>
            <a:r>
              <a:rPr lang="fr-FR" sz="1200" dirty="0">
                <a:solidFill>
                  <a:schemeClr val="bg1"/>
                </a:solidFill>
                <a:latin typeface="FS Elliot Pro" panose="02000503040000020004" pitchFamily="2" charset="0"/>
                <a:cs typeface="Arial" charset="0"/>
              </a:rPr>
              <a:t>Source: https://</a:t>
            </a:r>
            <a:r>
              <a:rPr lang="fr-FR" sz="1200" dirty="0" err="1">
                <a:solidFill>
                  <a:schemeClr val="bg1"/>
                </a:solidFill>
                <a:latin typeface="FS Elliot Pro" panose="02000503040000020004" pitchFamily="2" charset="0"/>
                <a:cs typeface="Arial" charset="0"/>
              </a:rPr>
              <a:t>www.irs.gov</a:t>
            </a:r>
            <a:r>
              <a:rPr lang="fr-FR" sz="1200" dirty="0">
                <a:solidFill>
                  <a:schemeClr val="bg1"/>
                </a:solidFill>
                <a:latin typeface="FS Elliot Pro" panose="02000503040000020004" pitchFamily="2" charset="0"/>
                <a:cs typeface="Arial" charset="0"/>
              </a:rPr>
              <a:t>/businesses/</a:t>
            </a:r>
            <a:r>
              <a:rPr lang="fr-FR" sz="1200" dirty="0" err="1">
                <a:solidFill>
                  <a:schemeClr val="bg1"/>
                </a:solidFill>
                <a:latin typeface="FS Elliot Pro" panose="02000503040000020004" pitchFamily="2" charset="0"/>
                <a:cs typeface="Arial" charset="0"/>
              </a:rPr>
              <a:t>small</a:t>
            </a:r>
            <a:r>
              <a:rPr lang="fr-FR" sz="1200" dirty="0">
                <a:solidFill>
                  <a:schemeClr val="bg1"/>
                </a:solidFill>
                <a:latin typeface="FS Elliot Pro" panose="02000503040000020004" pitchFamily="2" charset="0"/>
                <a:cs typeface="Arial" charset="0"/>
              </a:rPr>
              <a:t>-businesses-self-</a:t>
            </a:r>
            <a:r>
              <a:rPr lang="fr-FR" sz="1200" dirty="0" err="1">
                <a:solidFill>
                  <a:schemeClr val="bg1"/>
                </a:solidFill>
                <a:latin typeface="FS Elliot Pro" panose="02000503040000020004" pitchFamily="2" charset="0"/>
                <a:cs typeface="Arial" charset="0"/>
              </a:rPr>
              <a:t>employed</a:t>
            </a:r>
            <a:r>
              <a:rPr lang="fr-FR" sz="1200" dirty="0">
                <a:solidFill>
                  <a:schemeClr val="bg1"/>
                </a:solidFill>
                <a:latin typeface="FS Elliot Pro" panose="02000503040000020004" pitchFamily="2" charset="0"/>
                <a:cs typeface="Arial" charset="0"/>
              </a:rPr>
              <a:t>/</a:t>
            </a:r>
            <a:r>
              <a:rPr lang="fr-FR" sz="1200" dirty="0" err="1">
                <a:solidFill>
                  <a:schemeClr val="bg1"/>
                </a:solidFill>
                <a:latin typeface="FS Elliot Pro" panose="02000503040000020004" pitchFamily="2" charset="0"/>
                <a:cs typeface="Arial" charset="0"/>
              </a:rPr>
              <a:t>frequently</a:t>
            </a:r>
            <a:r>
              <a:rPr lang="fr-FR" sz="1200" dirty="0">
                <a:solidFill>
                  <a:schemeClr val="bg1"/>
                </a:solidFill>
                <a:latin typeface="FS Elliot Pro" panose="02000503040000020004" pitchFamily="2" charset="0"/>
                <a:cs typeface="Arial" charset="0"/>
              </a:rPr>
              <a:t>-</a:t>
            </a:r>
            <a:r>
              <a:rPr lang="fr-FR" sz="1200" dirty="0" err="1">
                <a:solidFill>
                  <a:schemeClr val="bg1"/>
                </a:solidFill>
                <a:latin typeface="FS Elliot Pro" panose="02000503040000020004" pitchFamily="2" charset="0"/>
                <a:cs typeface="Arial" charset="0"/>
              </a:rPr>
              <a:t>asked</a:t>
            </a:r>
            <a:r>
              <a:rPr lang="fr-FR" sz="1200" dirty="0">
                <a:solidFill>
                  <a:schemeClr val="bg1"/>
                </a:solidFill>
                <a:latin typeface="FS Elliot Pro" panose="02000503040000020004" pitchFamily="2" charset="0"/>
                <a:cs typeface="Arial" charset="0"/>
              </a:rPr>
              <a:t>-questions-on-gift-taxes</a:t>
            </a:r>
            <a:endParaRPr lang="en-US" sz="1200" dirty="0">
              <a:solidFill>
                <a:schemeClr val="bg1"/>
              </a:solidFill>
              <a:latin typeface="FS Elliot Pro" panose="02000503040000020004" pitchFamily="2" charset="0"/>
              <a:cs typeface="Arial" charset="0"/>
            </a:endParaRPr>
          </a:p>
        </p:txBody>
      </p:sp>
      <p:sp>
        <p:nvSpPr>
          <p:cNvPr id="26" name="Text Placeholder 23">
            <a:extLst>
              <a:ext uri="{FF2B5EF4-FFF2-40B4-BE49-F238E27FC236}">
                <a16:creationId xmlns:a16="http://schemas.microsoft.com/office/drawing/2014/main" id="{2B81079E-9DC9-7166-67CA-CF8BC53AD8E8}"/>
              </a:ext>
            </a:extLst>
          </p:cNvPr>
          <p:cNvSpPr txBox="1">
            <a:spLocks/>
          </p:cNvSpPr>
          <p:nvPr/>
        </p:nvSpPr>
        <p:spPr>
          <a:xfrm>
            <a:off x="914400" y="914400"/>
            <a:ext cx="3924536" cy="826337"/>
          </a:xfrm>
          <a:prstGeom prst="rect">
            <a:avLst/>
          </a:prstGeom>
        </p:spPr>
        <p:txBody>
          <a:bodyPr vert="horz" lIns="91440" tIns="45720" rIns="91440" bIns="45720" rtlCol="0">
            <a:normAutofit/>
          </a:bodyPr>
          <a:lstStyle>
            <a:lvl1pPr marL="0" indent="0" algn="l" defTabSz="609631" rtl="0" eaLnBrk="1" latinLnBrk="0" hangingPunct="1">
              <a:spcBef>
                <a:spcPct val="20000"/>
              </a:spcBef>
              <a:buFont typeface="Arial"/>
              <a:buNone/>
              <a:defRPr sz="2400" kern="1200" baseline="0">
                <a:solidFill>
                  <a:srgbClr val="13294B"/>
                </a:solidFill>
                <a:latin typeface="FS Elliot Pro"/>
                <a:ea typeface="+mn-ea"/>
                <a:cs typeface="FS Elliot Pro"/>
              </a:defRPr>
            </a:lvl1pPr>
            <a:lvl2pPr marL="990649" indent="-381019" algn="l" defTabSz="609631" rtl="0" eaLnBrk="1" latinLnBrk="0" hangingPunct="1">
              <a:spcBef>
                <a:spcPct val="20000"/>
              </a:spcBef>
              <a:buFont typeface="Arial"/>
              <a:buChar char="–"/>
              <a:defRPr sz="2400" kern="1200">
                <a:solidFill>
                  <a:srgbClr val="787878"/>
                </a:solidFill>
                <a:latin typeface="FS Elliot Pro"/>
                <a:ea typeface="+mn-ea"/>
                <a:cs typeface="FS Elliot Pro"/>
              </a:defRPr>
            </a:lvl2pPr>
            <a:lvl3pPr marL="1524076" indent="-304815" algn="l" defTabSz="609631" rtl="0" eaLnBrk="1" latinLnBrk="0" hangingPunct="1">
              <a:spcBef>
                <a:spcPct val="20000"/>
              </a:spcBef>
              <a:buFont typeface="Arial"/>
              <a:buChar char="•"/>
              <a:defRPr sz="3200" kern="1200">
                <a:solidFill>
                  <a:srgbClr val="7F7F7F"/>
                </a:solidFill>
                <a:latin typeface="FS Elliot Pro"/>
                <a:ea typeface="+mn-ea"/>
                <a:cs typeface="FS Elliot Pro"/>
              </a:defRPr>
            </a:lvl3pPr>
            <a:lvl4pPr marL="2133707" indent="-304815" algn="l" defTabSz="609631" rtl="0" eaLnBrk="1" latinLnBrk="0" hangingPunct="1">
              <a:spcBef>
                <a:spcPct val="20000"/>
              </a:spcBef>
              <a:buFont typeface="Arial"/>
              <a:buChar char="–"/>
              <a:defRPr sz="2667" kern="1200">
                <a:solidFill>
                  <a:schemeClr val="tx1"/>
                </a:solidFill>
                <a:latin typeface="+mn-lt"/>
                <a:ea typeface="+mn-ea"/>
                <a:cs typeface="+mn-cs"/>
              </a:defRPr>
            </a:lvl4pPr>
            <a:lvl5pPr marL="2743337" indent="-304815" algn="l" defTabSz="609631" rtl="0" eaLnBrk="1" latinLnBrk="0" hangingPunct="1">
              <a:spcBef>
                <a:spcPct val="20000"/>
              </a:spcBef>
              <a:buFont typeface="Arial"/>
              <a:buChar char="»"/>
              <a:defRPr sz="2667" kern="1200">
                <a:solidFill>
                  <a:schemeClr val="tx1"/>
                </a:solidFill>
                <a:latin typeface="+mn-lt"/>
                <a:ea typeface="+mn-ea"/>
                <a:cs typeface="+mn-cs"/>
              </a:defRPr>
            </a:lvl5pPr>
            <a:lvl6pPr marL="3352968" indent="-304815" algn="l" defTabSz="609631" rtl="0" eaLnBrk="1" latinLnBrk="0" hangingPunct="1">
              <a:spcBef>
                <a:spcPct val="20000"/>
              </a:spcBef>
              <a:buFont typeface="Arial"/>
              <a:buChar char="•"/>
              <a:defRPr sz="2667" kern="1200">
                <a:solidFill>
                  <a:schemeClr val="tx1"/>
                </a:solidFill>
                <a:latin typeface="+mn-lt"/>
                <a:ea typeface="+mn-ea"/>
                <a:cs typeface="+mn-cs"/>
              </a:defRPr>
            </a:lvl6pPr>
            <a:lvl7pPr marL="3962597" indent="-304815" algn="l" defTabSz="609631" rtl="0" eaLnBrk="1" latinLnBrk="0" hangingPunct="1">
              <a:spcBef>
                <a:spcPct val="20000"/>
              </a:spcBef>
              <a:buFont typeface="Arial"/>
              <a:buChar char="•"/>
              <a:defRPr sz="2667" kern="1200">
                <a:solidFill>
                  <a:schemeClr val="tx1"/>
                </a:solidFill>
                <a:latin typeface="+mn-lt"/>
                <a:ea typeface="+mn-ea"/>
                <a:cs typeface="+mn-cs"/>
              </a:defRPr>
            </a:lvl7pPr>
            <a:lvl8pPr marL="4572228" indent="-304815" algn="l" defTabSz="609631" rtl="0" eaLnBrk="1" latinLnBrk="0" hangingPunct="1">
              <a:spcBef>
                <a:spcPct val="20000"/>
              </a:spcBef>
              <a:buFont typeface="Arial"/>
              <a:buChar char="•"/>
              <a:defRPr sz="2667" kern="1200">
                <a:solidFill>
                  <a:schemeClr val="tx1"/>
                </a:solidFill>
                <a:latin typeface="+mn-lt"/>
                <a:ea typeface="+mn-ea"/>
                <a:cs typeface="+mn-cs"/>
              </a:defRPr>
            </a:lvl8pPr>
            <a:lvl9pPr marL="5181859" indent="-304815" algn="l" defTabSz="609631" rtl="0" eaLnBrk="1" latinLnBrk="0" hangingPunct="1">
              <a:spcBef>
                <a:spcPct val="20000"/>
              </a:spcBef>
              <a:buFont typeface="Arial"/>
              <a:buChar char="•"/>
              <a:defRPr sz="2667" kern="1200">
                <a:solidFill>
                  <a:schemeClr val="tx1"/>
                </a:solidFill>
                <a:latin typeface="+mn-lt"/>
                <a:ea typeface="+mn-ea"/>
                <a:cs typeface="+mn-cs"/>
              </a:defRPr>
            </a:lvl9pPr>
          </a:lstStyle>
          <a:p>
            <a:r>
              <a:rPr lang="en-US" sz="2000" b="1" spc="50">
                <a:solidFill>
                  <a:schemeClr val="bg1"/>
                </a:solidFill>
                <a:latin typeface="FS Elliot Pro" panose="02000503040000020004" pitchFamily="2" charset="0"/>
                <a:cs typeface="FS Elliot Pro Light"/>
              </a:rPr>
              <a:t>TEN TIPS WHEN CREATING AN ESTATE PLAN</a:t>
            </a:r>
            <a:endParaRPr lang="en-US" sz="2000" b="1" spc="50" dirty="0">
              <a:solidFill>
                <a:schemeClr val="bg1"/>
              </a:solidFill>
              <a:latin typeface="FS Elliot Pro" panose="02000503040000020004" pitchFamily="2" charset="0"/>
              <a:cs typeface="FS Elliot Pro Light"/>
            </a:endParaRPr>
          </a:p>
        </p:txBody>
      </p:sp>
      <p:sp>
        <p:nvSpPr>
          <p:cNvPr id="27" name="TextBox 26">
            <a:extLst>
              <a:ext uri="{FF2B5EF4-FFF2-40B4-BE49-F238E27FC236}">
                <a16:creationId xmlns:a16="http://schemas.microsoft.com/office/drawing/2014/main" id="{FF07CE8C-2782-8EB8-501B-DCD41970A1BE}"/>
              </a:ext>
            </a:extLst>
          </p:cNvPr>
          <p:cNvSpPr txBox="1"/>
          <p:nvPr/>
        </p:nvSpPr>
        <p:spPr>
          <a:xfrm>
            <a:off x="182880" y="6492240"/>
            <a:ext cx="5761872" cy="276999"/>
          </a:xfrm>
          <a:prstGeom prst="rect">
            <a:avLst/>
          </a:prstGeom>
          <a:noFill/>
        </p:spPr>
        <p:txBody>
          <a:bodyPr wrap="square" rtlCol="0">
            <a:spAutoFit/>
          </a:bodyPr>
          <a:lstStyle/>
          <a:p>
            <a:r>
              <a:rPr lang="en-US" sz="1200" dirty="0">
                <a:solidFill>
                  <a:schemeClr val="bg1"/>
                </a:solidFill>
                <a:effectLst/>
                <a:latin typeface="FS Elliot Pro" panose="02000503040000020004" pitchFamily="2" charset="0"/>
              </a:rPr>
              <a:t>PD529-15 | 2878019-052023</a:t>
            </a:r>
          </a:p>
        </p:txBody>
      </p:sp>
    </p:spTree>
    <p:extLst>
      <p:ext uri="{BB962C8B-B14F-4D97-AF65-F5344CB8AC3E}">
        <p14:creationId xmlns:p14="http://schemas.microsoft.com/office/powerpoint/2010/main" val="790668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using a phone&#10;&#10;Description automatically generated with low confidence">
            <a:extLst>
              <a:ext uri="{FF2B5EF4-FFF2-40B4-BE49-F238E27FC236}">
                <a16:creationId xmlns:a16="http://schemas.microsoft.com/office/drawing/2014/main" id="{3189CDF0-CC89-5668-732C-0B8C02B68F4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213"/>
            <a:ext cx="12192001" cy="6862214"/>
          </a:xfrm>
          <a:prstGeom prst="rect">
            <a:avLst/>
          </a:prstGeom>
        </p:spPr>
      </p:pic>
      <p:sp>
        <p:nvSpPr>
          <p:cNvPr id="2" name="Rectangle 1">
            <a:extLst>
              <a:ext uri="{FF2B5EF4-FFF2-40B4-BE49-F238E27FC236}">
                <a16:creationId xmlns:a16="http://schemas.microsoft.com/office/drawing/2014/main" id="{FAD20F2B-1750-6B9A-DDA9-E5B404E6FB1B}"/>
              </a:ext>
            </a:extLst>
          </p:cNvPr>
          <p:cNvSpPr/>
          <p:nvPr/>
        </p:nvSpPr>
        <p:spPr>
          <a:xfrm>
            <a:off x="457200" y="457200"/>
            <a:ext cx="5212080" cy="5791200"/>
          </a:xfrm>
          <a:prstGeom prst="rect">
            <a:avLst/>
          </a:prstGeom>
          <a:solidFill>
            <a:schemeClr val="tx1"/>
          </a:solidFill>
          <a:ln>
            <a:noFill/>
          </a:ln>
          <a:effectLst>
            <a:outerShdw blurRad="127000" dist="1270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D56B4C6-30EE-720D-CD1D-AB147BCCA5BE}"/>
              </a:ext>
            </a:extLst>
          </p:cNvPr>
          <p:cNvSpPr/>
          <p:nvPr/>
        </p:nvSpPr>
        <p:spPr>
          <a:xfrm>
            <a:off x="548640" y="548640"/>
            <a:ext cx="5212080" cy="5791200"/>
          </a:xfrm>
          <a:prstGeom prst="rect">
            <a:avLst/>
          </a:prstGeom>
          <a:noFill/>
          <a:ln w="19050">
            <a:solidFill>
              <a:srgbClr val="0091D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ontent Placeholder 1">
            <a:extLst>
              <a:ext uri="{FF2B5EF4-FFF2-40B4-BE49-F238E27FC236}">
                <a16:creationId xmlns:a16="http://schemas.microsoft.com/office/drawing/2014/main" id="{AC59B479-BE41-CF58-7491-BA86A8E893E1}"/>
              </a:ext>
            </a:extLst>
          </p:cNvPr>
          <p:cNvSpPr txBox="1">
            <a:spLocks/>
          </p:cNvSpPr>
          <p:nvPr/>
        </p:nvSpPr>
        <p:spPr>
          <a:xfrm>
            <a:off x="914400" y="3383280"/>
            <a:ext cx="4555067" cy="4327279"/>
          </a:xfrm>
          <a:prstGeom prst="rect">
            <a:avLst/>
          </a:prstGeom>
        </p:spPr>
        <p:txBody>
          <a:bodyPr vert="horz" lIns="91440" tIns="45720" rIns="91440" bIns="45720" rtlCol="0" anchor="t" anchorCtr="0">
            <a:normAutofit/>
          </a:bodyPr>
          <a:lstStyle>
            <a:lvl1pPr marL="256045" indent="-256045" algn="l" defTabSz="609631" rtl="0" eaLnBrk="1" latinLnBrk="0" hangingPunct="1">
              <a:spcBef>
                <a:spcPct val="20000"/>
              </a:spcBef>
              <a:buClr>
                <a:srgbClr val="787878"/>
              </a:buClr>
              <a:buFont typeface="Arial"/>
              <a:buChar char="•"/>
              <a:defRPr sz="2400" kern="1200" baseline="0">
                <a:solidFill>
                  <a:srgbClr val="4D4E53"/>
                </a:solidFill>
                <a:latin typeface="FS Elliot Pro"/>
                <a:ea typeface="+mn-ea"/>
                <a:cs typeface="FS Elliot Pro"/>
              </a:defRPr>
            </a:lvl1pPr>
            <a:lvl2pPr marL="990649" indent="-381019" algn="l" defTabSz="609631" rtl="0" eaLnBrk="1" latinLnBrk="0" hangingPunct="1">
              <a:spcBef>
                <a:spcPct val="20000"/>
              </a:spcBef>
              <a:buFont typeface="Arial"/>
              <a:buChar char="–"/>
              <a:defRPr sz="2400" kern="1200">
                <a:solidFill>
                  <a:srgbClr val="787878"/>
                </a:solidFill>
                <a:latin typeface="FS Elliot Pro"/>
                <a:ea typeface="+mn-ea"/>
                <a:cs typeface="FS Elliot Pro"/>
              </a:defRPr>
            </a:lvl2pPr>
            <a:lvl3pPr marL="1524076" indent="-304815" algn="l" defTabSz="609631" rtl="0" eaLnBrk="1" latinLnBrk="0" hangingPunct="1">
              <a:spcBef>
                <a:spcPct val="20000"/>
              </a:spcBef>
              <a:buFont typeface="Arial"/>
              <a:buChar char="•"/>
              <a:defRPr sz="3200" kern="1200">
                <a:solidFill>
                  <a:srgbClr val="7F7F7F"/>
                </a:solidFill>
                <a:latin typeface="FS Elliot Pro"/>
                <a:ea typeface="+mn-ea"/>
                <a:cs typeface="FS Elliot Pro"/>
              </a:defRPr>
            </a:lvl3pPr>
            <a:lvl4pPr marL="2133707" indent="-304815" algn="l" defTabSz="609631" rtl="0" eaLnBrk="1" latinLnBrk="0" hangingPunct="1">
              <a:spcBef>
                <a:spcPct val="20000"/>
              </a:spcBef>
              <a:buFont typeface="Arial"/>
              <a:buChar char="–"/>
              <a:defRPr sz="2667" kern="1200">
                <a:solidFill>
                  <a:schemeClr val="tx1"/>
                </a:solidFill>
                <a:latin typeface="+mn-lt"/>
                <a:ea typeface="+mn-ea"/>
                <a:cs typeface="+mn-cs"/>
              </a:defRPr>
            </a:lvl4pPr>
            <a:lvl5pPr marL="2743337" indent="-304815" algn="l" defTabSz="609631" rtl="0" eaLnBrk="1" latinLnBrk="0" hangingPunct="1">
              <a:spcBef>
                <a:spcPct val="20000"/>
              </a:spcBef>
              <a:buFont typeface="Arial"/>
              <a:buChar char="»"/>
              <a:defRPr sz="2667" kern="1200">
                <a:solidFill>
                  <a:schemeClr val="tx1"/>
                </a:solidFill>
                <a:latin typeface="+mn-lt"/>
                <a:ea typeface="+mn-ea"/>
                <a:cs typeface="+mn-cs"/>
              </a:defRPr>
            </a:lvl5pPr>
            <a:lvl6pPr marL="3352968" indent="-304815" algn="l" defTabSz="609631" rtl="0" eaLnBrk="1" latinLnBrk="0" hangingPunct="1">
              <a:spcBef>
                <a:spcPct val="20000"/>
              </a:spcBef>
              <a:buFont typeface="Arial"/>
              <a:buChar char="•"/>
              <a:defRPr sz="2667" kern="1200">
                <a:solidFill>
                  <a:schemeClr val="tx1"/>
                </a:solidFill>
                <a:latin typeface="+mn-lt"/>
                <a:ea typeface="+mn-ea"/>
                <a:cs typeface="+mn-cs"/>
              </a:defRPr>
            </a:lvl6pPr>
            <a:lvl7pPr marL="3962597" indent="-304815" algn="l" defTabSz="609631" rtl="0" eaLnBrk="1" latinLnBrk="0" hangingPunct="1">
              <a:spcBef>
                <a:spcPct val="20000"/>
              </a:spcBef>
              <a:buFont typeface="Arial"/>
              <a:buChar char="•"/>
              <a:defRPr sz="2667" kern="1200">
                <a:solidFill>
                  <a:schemeClr val="tx1"/>
                </a:solidFill>
                <a:latin typeface="+mn-lt"/>
                <a:ea typeface="+mn-ea"/>
                <a:cs typeface="+mn-cs"/>
              </a:defRPr>
            </a:lvl7pPr>
            <a:lvl8pPr marL="4572228" indent="-304815" algn="l" defTabSz="609631" rtl="0" eaLnBrk="1" latinLnBrk="0" hangingPunct="1">
              <a:spcBef>
                <a:spcPct val="20000"/>
              </a:spcBef>
              <a:buFont typeface="Arial"/>
              <a:buChar char="•"/>
              <a:defRPr sz="2667" kern="1200">
                <a:solidFill>
                  <a:schemeClr val="tx1"/>
                </a:solidFill>
                <a:latin typeface="+mn-lt"/>
                <a:ea typeface="+mn-ea"/>
                <a:cs typeface="+mn-cs"/>
              </a:defRPr>
            </a:lvl8pPr>
            <a:lvl9pPr marL="5181859" indent="-304815" algn="l" defTabSz="609631"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b="1" dirty="0">
                <a:solidFill>
                  <a:srgbClr val="004C97"/>
                </a:solidFill>
              </a:rPr>
              <a:t>Review and update your plan every now and then to reflect:</a:t>
            </a:r>
          </a:p>
          <a:p>
            <a:pPr marL="344488" lvl="1" indent="-282575">
              <a:buFont typeface="Arial" panose="020B0604020202020204" pitchFamily="34" charset="0"/>
              <a:buChar char="•"/>
            </a:pPr>
            <a:r>
              <a:rPr lang="en-US" dirty="0">
                <a:solidFill>
                  <a:srgbClr val="333333"/>
                </a:solidFill>
              </a:rPr>
              <a:t>Life changes</a:t>
            </a:r>
          </a:p>
          <a:p>
            <a:pPr marL="344488" lvl="1" indent="-282575">
              <a:buFont typeface="Arial" panose="020B0604020202020204" pitchFamily="34" charset="0"/>
              <a:buChar char="•"/>
            </a:pPr>
            <a:r>
              <a:rPr lang="en-US" dirty="0">
                <a:solidFill>
                  <a:srgbClr val="333333"/>
                </a:solidFill>
              </a:rPr>
              <a:t>Financial changes</a:t>
            </a:r>
          </a:p>
          <a:p>
            <a:pPr marL="344488" lvl="1" indent="-282575">
              <a:buFont typeface="Arial" panose="020B0604020202020204" pitchFamily="34" charset="0"/>
              <a:buChar char="•"/>
            </a:pPr>
            <a:r>
              <a:rPr lang="en-US" dirty="0">
                <a:solidFill>
                  <a:srgbClr val="333333"/>
                </a:solidFill>
              </a:rPr>
              <a:t>Changes in tax laws</a:t>
            </a:r>
          </a:p>
        </p:txBody>
      </p:sp>
      <p:sp>
        <p:nvSpPr>
          <p:cNvPr id="12" name="Title 5">
            <a:extLst>
              <a:ext uri="{FF2B5EF4-FFF2-40B4-BE49-F238E27FC236}">
                <a16:creationId xmlns:a16="http://schemas.microsoft.com/office/drawing/2014/main" id="{294459EB-F80E-FF77-0EC3-85A5E0CE3C61}"/>
              </a:ext>
            </a:extLst>
          </p:cNvPr>
          <p:cNvSpPr txBox="1">
            <a:spLocks/>
          </p:cNvSpPr>
          <p:nvPr/>
        </p:nvSpPr>
        <p:spPr>
          <a:xfrm>
            <a:off x="914401" y="2560320"/>
            <a:ext cx="4646506" cy="826337"/>
          </a:xfrm>
          <a:prstGeom prst="rect">
            <a:avLst/>
          </a:prstGeom>
        </p:spPr>
        <p:txBody>
          <a:bodyPr vert="horz" lIns="91440" tIns="91440" rIns="91440" bIns="91440" rtlCol="0" anchor="t" anchorCtr="0">
            <a:noAutofit/>
          </a:bodyPr>
          <a:lstStyle>
            <a:lvl1pPr algn="l" defTabSz="609631" rtl="0" eaLnBrk="1" latinLnBrk="0" hangingPunct="1">
              <a:lnSpc>
                <a:spcPct val="80000"/>
              </a:lnSpc>
              <a:spcBef>
                <a:spcPct val="0"/>
              </a:spcBef>
              <a:buNone/>
              <a:defRPr sz="4533" b="0" i="0" kern="1200" baseline="0">
                <a:solidFill>
                  <a:srgbClr val="0091DA"/>
                </a:solidFill>
                <a:latin typeface="FS Elliot Pro"/>
                <a:ea typeface="+mj-ea"/>
                <a:cs typeface="FS Elliot Pro"/>
              </a:defRPr>
            </a:lvl1pPr>
          </a:lstStyle>
          <a:p>
            <a:pPr marL="15875" indent="-15875">
              <a:lnSpc>
                <a:spcPct val="100000"/>
              </a:lnSpc>
            </a:pPr>
            <a:r>
              <a:rPr lang="en-US" sz="4000" dirty="0">
                <a:solidFill>
                  <a:srgbClr val="333333"/>
                </a:solidFill>
                <a:latin typeface="FS Elliot Pro Light" panose="02000503040000020004" pitchFamily="2" charset="0"/>
              </a:rPr>
              <a:t>Update your plan</a:t>
            </a:r>
          </a:p>
        </p:txBody>
      </p:sp>
      <p:sp>
        <p:nvSpPr>
          <p:cNvPr id="15" name="TextBox 14">
            <a:extLst>
              <a:ext uri="{FF2B5EF4-FFF2-40B4-BE49-F238E27FC236}">
                <a16:creationId xmlns:a16="http://schemas.microsoft.com/office/drawing/2014/main" id="{FECB388A-0C46-9F5C-AB2D-44557220A8CC}"/>
              </a:ext>
            </a:extLst>
          </p:cNvPr>
          <p:cNvSpPr txBox="1"/>
          <p:nvPr/>
        </p:nvSpPr>
        <p:spPr>
          <a:xfrm>
            <a:off x="914400" y="1920240"/>
            <a:ext cx="479618" cy="707886"/>
          </a:xfrm>
          <a:prstGeom prst="rect">
            <a:avLst/>
          </a:prstGeom>
          <a:noFill/>
        </p:spPr>
        <p:txBody>
          <a:bodyPr wrap="none" rtlCol="0">
            <a:spAutoFit/>
          </a:bodyPr>
          <a:lstStyle/>
          <a:p>
            <a:r>
              <a:rPr lang="en-US" sz="4000" b="1" dirty="0">
                <a:solidFill>
                  <a:srgbClr val="0091DA"/>
                </a:solidFill>
                <a:latin typeface="FS Elliot Pro" panose="02000503040000020004" pitchFamily="2" charset="0"/>
              </a:rPr>
              <a:t>9</a:t>
            </a:r>
          </a:p>
        </p:txBody>
      </p:sp>
      <p:sp>
        <p:nvSpPr>
          <p:cNvPr id="16" name="TextBox 7">
            <a:extLst>
              <a:ext uri="{FF2B5EF4-FFF2-40B4-BE49-F238E27FC236}">
                <a16:creationId xmlns:a16="http://schemas.microsoft.com/office/drawing/2014/main" id="{5B6F3C92-EE69-9589-E874-F1B53557EDB5}"/>
              </a:ext>
            </a:extLst>
          </p:cNvPr>
          <p:cNvSpPr txBox="1"/>
          <p:nvPr/>
        </p:nvSpPr>
        <p:spPr>
          <a:xfrm>
            <a:off x="6692053" y="-32314"/>
            <a:ext cx="5499946" cy="83095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400" b="1" cap="all" dirty="0">
                <a:solidFill>
                  <a:srgbClr val="FF00FF"/>
                </a:solidFill>
                <a:latin typeface="FS Elliot Pro" panose="02000503040000020004" pitchFamily="50" charset="0"/>
              </a:rPr>
              <a:t>Slides 6-17 &amp; 21 of PD529-15 must REMAIN together</a:t>
            </a:r>
          </a:p>
        </p:txBody>
      </p:sp>
      <p:sp>
        <p:nvSpPr>
          <p:cNvPr id="25" name="Text Placeholder 23">
            <a:extLst>
              <a:ext uri="{FF2B5EF4-FFF2-40B4-BE49-F238E27FC236}">
                <a16:creationId xmlns:a16="http://schemas.microsoft.com/office/drawing/2014/main" id="{4D356DF8-2E78-29CB-4A9D-193E30B8F290}"/>
              </a:ext>
            </a:extLst>
          </p:cNvPr>
          <p:cNvSpPr txBox="1">
            <a:spLocks/>
          </p:cNvSpPr>
          <p:nvPr/>
        </p:nvSpPr>
        <p:spPr>
          <a:xfrm>
            <a:off x="914400" y="914400"/>
            <a:ext cx="3924536" cy="826337"/>
          </a:xfrm>
          <a:prstGeom prst="rect">
            <a:avLst/>
          </a:prstGeom>
        </p:spPr>
        <p:txBody>
          <a:bodyPr vert="horz" lIns="91440" tIns="45720" rIns="91440" bIns="45720" rtlCol="0">
            <a:normAutofit/>
          </a:bodyPr>
          <a:lstStyle>
            <a:lvl1pPr marL="0" indent="0" algn="l" defTabSz="609631" rtl="0" eaLnBrk="1" latinLnBrk="0" hangingPunct="1">
              <a:spcBef>
                <a:spcPct val="20000"/>
              </a:spcBef>
              <a:buFont typeface="Arial"/>
              <a:buNone/>
              <a:defRPr sz="2400" kern="1200" baseline="0">
                <a:solidFill>
                  <a:srgbClr val="13294B"/>
                </a:solidFill>
                <a:latin typeface="FS Elliot Pro"/>
                <a:ea typeface="+mn-ea"/>
                <a:cs typeface="FS Elliot Pro"/>
              </a:defRPr>
            </a:lvl1pPr>
            <a:lvl2pPr marL="990649" indent="-381019" algn="l" defTabSz="609631" rtl="0" eaLnBrk="1" latinLnBrk="0" hangingPunct="1">
              <a:spcBef>
                <a:spcPct val="20000"/>
              </a:spcBef>
              <a:buFont typeface="Arial"/>
              <a:buChar char="–"/>
              <a:defRPr sz="2400" kern="1200">
                <a:solidFill>
                  <a:srgbClr val="787878"/>
                </a:solidFill>
                <a:latin typeface="FS Elliot Pro"/>
                <a:ea typeface="+mn-ea"/>
                <a:cs typeface="FS Elliot Pro"/>
              </a:defRPr>
            </a:lvl2pPr>
            <a:lvl3pPr marL="1524076" indent="-304815" algn="l" defTabSz="609631" rtl="0" eaLnBrk="1" latinLnBrk="0" hangingPunct="1">
              <a:spcBef>
                <a:spcPct val="20000"/>
              </a:spcBef>
              <a:buFont typeface="Arial"/>
              <a:buChar char="•"/>
              <a:defRPr sz="3200" kern="1200">
                <a:solidFill>
                  <a:srgbClr val="7F7F7F"/>
                </a:solidFill>
                <a:latin typeface="FS Elliot Pro"/>
                <a:ea typeface="+mn-ea"/>
                <a:cs typeface="FS Elliot Pro"/>
              </a:defRPr>
            </a:lvl3pPr>
            <a:lvl4pPr marL="2133707" indent="-304815" algn="l" defTabSz="609631" rtl="0" eaLnBrk="1" latinLnBrk="0" hangingPunct="1">
              <a:spcBef>
                <a:spcPct val="20000"/>
              </a:spcBef>
              <a:buFont typeface="Arial"/>
              <a:buChar char="–"/>
              <a:defRPr sz="2667" kern="1200">
                <a:solidFill>
                  <a:schemeClr val="tx1"/>
                </a:solidFill>
                <a:latin typeface="+mn-lt"/>
                <a:ea typeface="+mn-ea"/>
                <a:cs typeface="+mn-cs"/>
              </a:defRPr>
            </a:lvl4pPr>
            <a:lvl5pPr marL="2743337" indent="-304815" algn="l" defTabSz="609631" rtl="0" eaLnBrk="1" latinLnBrk="0" hangingPunct="1">
              <a:spcBef>
                <a:spcPct val="20000"/>
              </a:spcBef>
              <a:buFont typeface="Arial"/>
              <a:buChar char="»"/>
              <a:defRPr sz="2667" kern="1200">
                <a:solidFill>
                  <a:schemeClr val="tx1"/>
                </a:solidFill>
                <a:latin typeface="+mn-lt"/>
                <a:ea typeface="+mn-ea"/>
                <a:cs typeface="+mn-cs"/>
              </a:defRPr>
            </a:lvl5pPr>
            <a:lvl6pPr marL="3352968" indent="-304815" algn="l" defTabSz="609631" rtl="0" eaLnBrk="1" latinLnBrk="0" hangingPunct="1">
              <a:spcBef>
                <a:spcPct val="20000"/>
              </a:spcBef>
              <a:buFont typeface="Arial"/>
              <a:buChar char="•"/>
              <a:defRPr sz="2667" kern="1200">
                <a:solidFill>
                  <a:schemeClr val="tx1"/>
                </a:solidFill>
                <a:latin typeface="+mn-lt"/>
                <a:ea typeface="+mn-ea"/>
                <a:cs typeface="+mn-cs"/>
              </a:defRPr>
            </a:lvl6pPr>
            <a:lvl7pPr marL="3962597" indent="-304815" algn="l" defTabSz="609631" rtl="0" eaLnBrk="1" latinLnBrk="0" hangingPunct="1">
              <a:spcBef>
                <a:spcPct val="20000"/>
              </a:spcBef>
              <a:buFont typeface="Arial"/>
              <a:buChar char="•"/>
              <a:defRPr sz="2667" kern="1200">
                <a:solidFill>
                  <a:schemeClr val="tx1"/>
                </a:solidFill>
                <a:latin typeface="+mn-lt"/>
                <a:ea typeface="+mn-ea"/>
                <a:cs typeface="+mn-cs"/>
              </a:defRPr>
            </a:lvl7pPr>
            <a:lvl8pPr marL="4572228" indent="-304815" algn="l" defTabSz="609631" rtl="0" eaLnBrk="1" latinLnBrk="0" hangingPunct="1">
              <a:spcBef>
                <a:spcPct val="20000"/>
              </a:spcBef>
              <a:buFont typeface="Arial"/>
              <a:buChar char="•"/>
              <a:defRPr sz="2667" kern="1200">
                <a:solidFill>
                  <a:schemeClr val="tx1"/>
                </a:solidFill>
                <a:latin typeface="+mn-lt"/>
                <a:ea typeface="+mn-ea"/>
                <a:cs typeface="+mn-cs"/>
              </a:defRPr>
            </a:lvl8pPr>
            <a:lvl9pPr marL="5181859" indent="-304815" algn="l" defTabSz="609631" rtl="0" eaLnBrk="1" latinLnBrk="0" hangingPunct="1">
              <a:spcBef>
                <a:spcPct val="20000"/>
              </a:spcBef>
              <a:buFont typeface="Arial"/>
              <a:buChar char="•"/>
              <a:defRPr sz="2667" kern="1200">
                <a:solidFill>
                  <a:schemeClr val="tx1"/>
                </a:solidFill>
                <a:latin typeface="+mn-lt"/>
                <a:ea typeface="+mn-ea"/>
                <a:cs typeface="+mn-cs"/>
              </a:defRPr>
            </a:lvl9pPr>
          </a:lstStyle>
          <a:p>
            <a:r>
              <a:rPr lang="en-US" sz="2000" b="1" spc="50">
                <a:solidFill>
                  <a:srgbClr val="333333"/>
                </a:solidFill>
                <a:latin typeface="FS Elliot Pro" panose="02000503040000020004" pitchFamily="2" charset="0"/>
                <a:cs typeface="FS Elliot Pro Light"/>
              </a:rPr>
              <a:t>TEN TIPS WHEN CREATING AN ESTATE PLAN</a:t>
            </a:r>
            <a:endParaRPr lang="en-US" sz="2000" b="1" spc="50" dirty="0">
              <a:solidFill>
                <a:srgbClr val="333333"/>
              </a:solidFill>
              <a:latin typeface="FS Elliot Pro" panose="02000503040000020004" pitchFamily="2" charset="0"/>
              <a:cs typeface="FS Elliot Pro Light"/>
            </a:endParaRPr>
          </a:p>
        </p:txBody>
      </p:sp>
      <p:sp>
        <p:nvSpPr>
          <p:cNvPr id="26" name="TextBox 25">
            <a:extLst>
              <a:ext uri="{FF2B5EF4-FFF2-40B4-BE49-F238E27FC236}">
                <a16:creationId xmlns:a16="http://schemas.microsoft.com/office/drawing/2014/main" id="{F64775E9-2E84-0D88-E653-F9AD88A6480A}"/>
              </a:ext>
            </a:extLst>
          </p:cNvPr>
          <p:cNvSpPr txBox="1"/>
          <p:nvPr/>
        </p:nvSpPr>
        <p:spPr>
          <a:xfrm>
            <a:off x="182880" y="6492240"/>
            <a:ext cx="5761872" cy="276999"/>
          </a:xfrm>
          <a:prstGeom prst="rect">
            <a:avLst/>
          </a:prstGeom>
          <a:noFill/>
        </p:spPr>
        <p:txBody>
          <a:bodyPr wrap="square" rtlCol="0">
            <a:spAutoFit/>
          </a:bodyPr>
          <a:lstStyle/>
          <a:p>
            <a:r>
              <a:rPr lang="en-US" sz="1200" dirty="0">
                <a:solidFill>
                  <a:srgbClr val="333333"/>
                </a:solidFill>
                <a:effectLst/>
                <a:latin typeface="FS Elliot Pro" panose="02000503040000020004" pitchFamily="2" charset="0"/>
              </a:rPr>
              <a:t>PD529-15 | 2878019-052023</a:t>
            </a:r>
          </a:p>
        </p:txBody>
      </p:sp>
    </p:spTree>
    <p:extLst>
      <p:ext uri="{BB962C8B-B14F-4D97-AF65-F5344CB8AC3E}">
        <p14:creationId xmlns:p14="http://schemas.microsoft.com/office/powerpoint/2010/main" val="31354215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7776036-E68B-6607-49B2-93DB14D7B18E}"/>
              </a:ext>
            </a:extLst>
          </p:cNvPr>
          <p:cNvSpPr/>
          <p:nvPr/>
        </p:nvSpPr>
        <p:spPr>
          <a:xfrm>
            <a:off x="0" y="0"/>
            <a:ext cx="5120640" cy="6858000"/>
          </a:xfrm>
          <a:prstGeom prst="rect">
            <a:avLst/>
          </a:prstGeom>
          <a:gradFill flip="none" rotWithShape="1">
            <a:gsLst>
              <a:gs pos="25000">
                <a:srgbClr val="004C97"/>
              </a:gs>
              <a:gs pos="100000">
                <a:srgbClr val="0091DA"/>
              </a:gs>
            </a:gsLst>
            <a:lin ang="189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ontent Placeholder 1">
            <a:extLst>
              <a:ext uri="{FF2B5EF4-FFF2-40B4-BE49-F238E27FC236}">
                <a16:creationId xmlns:a16="http://schemas.microsoft.com/office/drawing/2014/main" id="{DE724F96-3283-EEF9-2FDB-CA5B7EDAECC7}"/>
              </a:ext>
            </a:extLst>
          </p:cNvPr>
          <p:cNvSpPr txBox="1">
            <a:spLocks/>
          </p:cNvSpPr>
          <p:nvPr/>
        </p:nvSpPr>
        <p:spPr>
          <a:xfrm>
            <a:off x="5760720" y="2294233"/>
            <a:ext cx="4685019" cy="4327279"/>
          </a:xfrm>
          <a:prstGeom prst="rect">
            <a:avLst/>
          </a:prstGeom>
        </p:spPr>
        <p:txBody>
          <a:bodyPr vert="horz" lIns="91440" tIns="45720" rIns="91440" bIns="45720" rtlCol="0" anchor="t" anchorCtr="0">
            <a:normAutofit/>
          </a:bodyPr>
          <a:lstStyle>
            <a:lvl1pPr marL="256045" indent="-256045" algn="l" defTabSz="609631" rtl="0" eaLnBrk="1" latinLnBrk="0" hangingPunct="1">
              <a:spcBef>
                <a:spcPct val="20000"/>
              </a:spcBef>
              <a:buClr>
                <a:srgbClr val="787878"/>
              </a:buClr>
              <a:buFont typeface="Arial"/>
              <a:buChar char="•"/>
              <a:defRPr sz="2400" kern="1200" baseline="0">
                <a:solidFill>
                  <a:srgbClr val="4D4E53"/>
                </a:solidFill>
                <a:latin typeface="FS Elliot Pro"/>
                <a:ea typeface="+mn-ea"/>
                <a:cs typeface="FS Elliot Pro"/>
              </a:defRPr>
            </a:lvl1pPr>
            <a:lvl2pPr marL="990649" indent="-381019" algn="l" defTabSz="609631" rtl="0" eaLnBrk="1" latinLnBrk="0" hangingPunct="1">
              <a:spcBef>
                <a:spcPct val="20000"/>
              </a:spcBef>
              <a:buFont typeface="Arial"/>
              <a:buChar char="–"/>
              <a:defRPr sz="2400" kern="1200">
                <a:solidFill>
                  <a:srgbClr val="787878"/>
                </a:solidFill>
                <a:latin typeface="FS Elliot Pro"/>
                <a:ea typeface="+mn-ea"/>
                <a:cs typeface="FS Elliot Pro"/>
              </a:defRPr>
            </a:lvl2pPr>
            <a:lvl3pPr marL="1524076" indent="-304815" algn="l" defTabSz="609631" rtl="0" eaLnBrk="1" latinLnBrk="0" hangingPunct="1">
              <a:spcBef>
                <a:spcPct val="20000"/>
              </a:spcBef>
              <a:buFont typeface="Arial"/>
              <a:buChar char="•"/>
              <a:defRPr sz="3200" kern="1200">
                <a:solidFill>
                  <a:srgbClr val="7F7F7F"/>
                </a:solidFill>
                <a:latin typeface="FS Elliot Pro"/>
                <a:ea typeface="+mn-ea"/>
                <a:cs typeface="FS Elliot Pro"/>
              </a:defRPr>
            </a:lvl3pPr>
            <a:lvl4pPr marL="2133707" indent="-304815" algn="l" defTabSz="609631" rtl="0" eaLnBrk="1" latinLnBrk="0" hangingPunct="1">
              <a:spcBef>
                <a:spcPct val="20000"/>
              </a:spcBef>
              <a:buFont typeface="Arial"/>
              <a:buChar char="–"/>
              <a:defRPr sz="2667" kern="1200">
                <a:solidFill>
                  <a:schemeClr val="tx1"/>
                </a:solidFill>
                <a:latin typeface="+mn-lt"/>
                <a:ea typeface="+mn-ea"/>
                <a:cs typeface="+mn-cs"/>
              </a:defRPr>
            </a:lvl4pPr>
            <a:lvl5pPr marL="2743337" indent="-304815" algn="l" defTabSz="609631" rtl="0" eaLnBrk="1" latinLnBrk="0" hangingPunct="1">
              <a:spcBef>
                <a:spcPct val="20000"/>
              </a:spcBef>
              <a:buFont typeface="Arial"/>
              <a:buChar char="»"/>
              <a:defRPr sz="2667" kern="1200">
                <a:solidFill>
                  <a:schemeClr val="tx1"/>
                </a:solidFill>
                <a:latin typeface="+mn-lt"/>
                <a:ea typeface="+mn-ea"/>
                <a:cs typeface="+mn-cs"/>
              </a:defRPr>
            </a:lvl5pPr>
            <a:lvl6pPr marL="3352968" indent="-304815" algn="l" defTabSz="609631" rtl="0" eaLnBrk="1" latinLnBrk="0" hangingPunct="1">
              <a:spcBef>
                <a:spcPct val="20000"/>
              </a:spcBef>
              <a:buFont typeface="Arial"/>
              <a:buChar char="•"/>
              <a:defRPr sz="2667" kern="1200">
                <a:solidFill>
                  <a:schemeClr val="tx1"/>
                </a:solidFill>
                <a:latin typeface="+mn-lt"/>
                <a:ea typeface="+mn-ea"/>
                <a:cs typeface="+mn-cs"/>
              </a:defRPr>
            </a:lvl6pPr>
            <a:lvl7pPr marL="3962597" indent="-304815" algn="l" defTabSz="609631" rtl="0" eaLnBrk="1" latinLnBrk="0" hangingPunct="1">
              <a:spcBef>
                <a:spcPct val="20000"/>
              </a:spcBef>
              <a:buFont typeface="Arial"/>
              <a:buChar char="•"/>
              <a:defRPr sz="2667" kern="1200">
                <a:solidFill>
                  <a:schemeClr val="tx1"/>
                </a:solidFill>
                <a:latin typeface="+mn-lt"/>
                <a:ea typeface="+mn-ea"/>
                <a:cs typeface="+mn-cs"/>
              </a:defRPr>
            </a:lvl7pPr>
            <a:lvl8pPr marL="4572228" indent="-304815" algn="l" defTabSz="609631" rtl="0" eaLnBrk="1" latinLnBrk="0" hangingPunct="1">
              <a:spcBef>
                <a:spcPct val="20000"/>
              </a:spcBef>
              <a:buFont typeface="Arial"/>
              <a:buChar char="•"/>
              <a:defRPr sz="2667" kern="1200">
                <a:solidFill>
                  <a:schemeClr val="tx1"/>
                </a:solidFill>
                <a:latin typeface="+mn-lt"/>
                <a:ea typeface="+mn-ea"/>
                <a:cs typeface="+mn-cs"/>
              </a:defRPr>
            </a:lvl8pPr>
            <a:lvl9pPr marL="5181859" indent="-304815" algn="l" defTabSz="609631" rtl="0" eaLnBrk="1" latinLnBrk="0" hangingPunct="1">
              <a:spcBef>
                <a:spcPct val="20000"/>
              </a:spcBef>
              <a:buFont typeface="Arial"/>
              <a:buChar char="•"/>
              <a:defRPr sz="2667" kern="1200">
                <a:solidFill>
                  <a:schemeClr val="tx1"/>
                </a:solidFill>
                <a:latin typeface="+mn-lt"/>
                <a:ea typeface="+mn-ea"/>
                <a:cs typeface="+mn-cs"/>
              </a:defRPr>
            </a:lvl9pPr>
          </a:lstStyle>
          <a:p>
            <a:pPr marL="61913" indent="0">
              <a:spcAft>
                <a:spcPts val="1333"/>
              </a:spcAft>
              <a:buNone/>
            </a:pPr>
            <a:r>
              <a:rPr lang="en-US" dirty="0">
                <a:solidFill>
                  <a:srgbClr val="333333"/>
                </a:solidFill>
              </a:rPr>
              <a:t>Get a safe deposit box at your bank or credit union</a:t>
            </a:r>
          </a:p>
          <a:p>
            <a:pPr marL="61913" indent="0">
              <a:spcAft>
                <a:spcPts val="1333"/>
              </a:spcAft>
              <a:buNone/>
            </a:pPr>
            <a:r>
              <a:rPr lang="en-US" dirty="0">
                <a:solidFill>
                  <a:srgbClr val="333333"/>
                </a:solidFill>
              </a:rPr>
              <a:t>Give authorization to your executor or heir</a:t>
            </a:r>
          </a:p>
          <a:p>
            <a:pPr marL="61913" indent="0">
              <a:spcAft>
                <a:spcPts val="1333"/>
              </a:spcAft>
              <a:buNone/>
            </a:pPr>
            <a:r>
              <a:rPr lang="en-US" dirty="0">
                <a:solidFill>
                  <a:srgbClr val="333333"/>
                </a:solidFill>
              </a:rPr>
              <a:t>Make sure they know the location of the key</a:t>
            </a:r>
          </a:p>
        </p:txBody>
      </p:sp>
      <p:sp>
        <p:nvSpPr>
          <p:cNvPr id="12" name="Title 5">
            <a:extLst>
              <a:ext uri="{FF2B5EF4-FFF2-40B4-BE49-F238E27FC236}">
                <a16:creationId xmlns:a16="http://schemas.microsoft.com/office/drawing/2014/main" id="{5E028B3E-BFBF-5E3E-5720-849D89FAA0E4}"/>
              </a:ext>
            </a:extLst>
          </p:cNvPr>
          <p:cNvSpPr txBox="1">
            <a:spLocks/>
          </p:cNvSpPr>
          <p:nvPr/>
        </p:nvSpPr>
        <p:spPr>
          <a:xfrm>
            <a:off x="914401" y="2926080"/>
            <a:ext cx="3770618" cy="3142452"/>
          </a:xfrm>
          <a:prstGeom prst="rect">
            <a:avLst/>
          </a:prstGeom>
        </p:spPr>
        <p:txBody>
          <a:bodyPr vert="horz" lIns="91440" tIns="91440" rIns="91440" bIns="91440" rtlCol="0" anchor="t" anchorCtr="0">
            <a:noAutofit/>
          </a:bodyPr>
          <a:lstStyle>
            <a:lvl1pPr algn="l" defTabSz="609631" rtl="0" eaLnBrk="1" latinLnBrk="0" hangingPunct="1">
              <a:lnSpc>
                <a:spcPct val="80000"/>
              </a:lnSpc>
              <a:spcBef>
                <a:spcPct val="0"/>
              </a:spcBef>
              <a:buNone/>
              <a:defRPr sz="4533" b="0" i="0" kern="1200" baseline="0">
                <a:solidFill>
                  <a:srgbClr val="0091DA"/>
                </a:solidFill>
                <a:latin typeface="FS Elliot Pro"/>
                <a:ea typeface="+mj-ea"/>
                <a:cs typeface="FS Elliot Pro"/>
              </a:defRPr>
            </a:lvl1pPr>
          </a:lstStyle>
          <a:p>
            <a:pPr marL="15875" indent="-15875">
              <a:lnSpc>
                <a:spcPct val="100000"/>
              </a:lnSpc>
            </a:pPr>
            <a:r>
              <a:rPr lang="en-US" sz="4000" dirty="0">
                <a:solidFill>
                  <a:schemeClr val="tx1"/>
                </a:solidFill>
                <a:latin typeface="FS Elliot Pro Light" panose="02000503040000020004" pitchFamily="2" charset="0"/>
              </a:rPr>
              <a:t>Tell your heirs where to find documents</a:t>
            </a:r>
          </a:p>
        </p:txBody>
      </p:sp>
      <p:sp>
        <p:nvSpPr>
          <p:cNvPr id="15" name="TextBox 14">
            <a:extLst>
              <a:ext uri="{FF2B5EF4-FFF2-40B4-BE49-F238E27FC236}">
                <a16:creationId xmlns:a16="http://schemas.microsoft.com/office/drawing/2014/main" id="{247F87BD-674E-22E7-F95F-88372764AB6B}"/>
              </a:ext>
            </a:extLst>
          </p:cNvPr>
          <p:cNvSpPr txBox="1"/>
          <p:nvPr/>
        </p:nvSpPr>
        <p:spPr>
          <a:xfrm>
            <a:off x="914400" y="2286000"/>
            <a:ext cx="774571" cy="707886"/>
          </a:xfrm>
          <a:prstGeom prst="rect">
            <a:avLst/>
          </a:prstGeom>
          <a:noFill/>
        </p:spPr>
        <p:txBody>
          <a:bodyPr wrap="none" rtlCol="0">
            <a:spAutoFit/>
          </a:bodyPr>
          <a:lstStyle/>
          <a:p>
            <a:r>
              <a:rPr lang="en-US" sz="4000" b="1" dirty="0">
                <a:solidFill>
                  <a:srgbClr val="55FFF5"/>
                </a:solidFill>
                <a:latin typeface="FS Elliot Pro" panose="02000503040000020004" pitchFamily="2" charset="0"/>
              </a:rPr>
              <a:t>10</a:t>
            </a:r>
          </a:p>
        </p:txBody>
      </p:sp>
      <p:cxnSp>
        <p:nvCxnSpPr>
          <p:cNvPr id="16" name="Straight Connector 15">
            <a:extLst>
              <a:ext uri="{FF2B5EF4-FFF2-40B4-BE49-F238E27FC236}">
                <a16:creationId xmlns:a16="http://schemas.microsoft.com/office/drawing/2014/main" id="{F2451D38-7C12-490F-8ECB-D3F93D68BA9F}"/>
              </a:ext>
            </a:extLst>
          </p:cNvPr>
          <p:cNvCxnSpPr/>
          <p:nvPr/>
        </p:nvCxnSpPr>
        <p:spPr>
          <a:xfrm>
            <a:off x="5913220" y="3200400"/>
            <a:ext cx="5028048" cy="0"/>
          </a:xfrm>
          <a:prstGeom prst="line">
            <a:avLst/>
          </a:prstGeom>
          <a:ln w="19050">
            <a:solidFill>
              <a:srgbClr val="BDE4FC"/>
            </a:solidFill>
          </a:ln>
          <a:effectLst/>
        </p:spPr>
        <p:style>
          <a:lnRef idx="2">
            <a:schemeClr val="accent1"/>
          </a:lnRef>
          <a:fillRef idx="0">
            <a:schemeClr val="accent1"/>
          </a:fillRef>
          <a:effectRef idx="1">
            <a:schemeClr val="accent1"/>
          </a:effectRef>
          <a:fontRef idx="minor">
            <a:schemeClr val="tx1"/>
          </a:fontRef>
        </p:style>
      </p:cxnSp>
      <p:sp>
        <p:nvSpPr>
          <p:cNvPr id="17" name="TextBox 7">
            <a:extLst>
              <a:ext uri="{FF2B5EF4-FFF2-40B4-BE49-F238E27FC236}">
                <a16:creationId xmlns:a16="http://schemas.microsoft.com/office/drawing/2014/main" id="{86682D2F-721E-AE53-65AF-EC303DBCFF04}"/>
              </a:ext>
            </a:extLst>
          </p:cNvPr>
          <p:cNvSpPr txBox="1"/>
          <p:nvPr/>
        </p:nvSpPr>
        <p:spPr>
          <a:xfrm>
            <a:off x="6692053" y="-32314"/>
            <a:ext cx="5499946" cy="83095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400" b="1" cap="all" dirty="0">
                <a:solidFill>
                  <a:srgbClr val="FF00FF"/>
                </a:solidFill>
                <a:latin typeface="FS Elliot Pro" panose="02000503040000020004" pitchFamily="50" charset="0"/>
              </a:rPr>
              <a:t>Slides 6-17 &amp; 21 of PD529-15 must REMAIN together</a:t>
            </a:r>
          </a:p>
        </p:txBody>
      </p:sp>
      <p:cxnSp>
        <p:nvCxnSpPr>
          <p:cNvPr id="18" name="Straight Connector 17">
            <a:extLst>
              <a:ext uri="{FF2B5EF4-FFF2-40B4-BE49-F238E27FC236}">
                <a16:creationId xmlns:a16="http://schemas.microsoft.com/office/drawing/2014/main" id="{35568033-E25C-D573-CDE6-8D2A59C2F1BF}"/>
              </a:ext>
            </a:extLst>
          </p:cNvPr>
          <p:cNvCxnSpPr/>
          <p:nvPr/>
        </p:nvCxnSpPr>
        <p:spPr>
          <a:xfrm>
            <a:off x="5913220" y="4162097"/>
            <a:ext cx="5028048" cy="0"/>
          </a:xfrm>
          <a:prstGeom prst="line">
            <a:avLst/>
          </a:prstGeom>
          <a:ln w="19050">
            <a:solidFill>
              <a:srgbClr val="BDE4FC"/>
            </a:solidFill>
          </a:ln>
          <a:effectLst/>
        </p:spPr>
        <p:style>
          <a:lnRef idx="2">
            <a:schemeClr val="accent1"/>
          </a:lnRef>
          <a:fillRef idx="0">
            <a:schemeClr val="accent1"/>
          </a:fillRef>
          <a:effectRef idx="1">
            <a:schemeClr val="accent1"/>
          </a:effectRef>
          <a:fontRef idx="minor">
            <a:schemeClr val="tx1"/>
          </a:fontRef>
        </p:style>
      </p:cxnSp>
      <p:sp>
        <p:nvSpPr>
          <p:cNvPr id="25" name="Text Placeholder 23">
            <a:extLst>
              <a:ext uri="{FF2B5EF4-FFF2-40B4-BE49-F238E27FC236}">
                <a16:creationId xmlns:a16="http://schemas.microsoft.com/office/drawing/2014/main" id="{5F0140BD-95AE-C03A-C801-962ED5F97029}"/>
              </a:ext>
            </a:extLst>
          </p:cNvPr>
          <p:cNvSpPr txBox="1">
            <a:spLocks/>
          </p:cNvSpPr>
          <p:nvPr/>
        </p:nvSpPr>
        <p:spPr>
          <a:xfrm>
            <a:off x="914400" y="914400"/>
            <a:ext cx="3924536" cy="826337"/>
          </a:xfrm>
          <a:prstGeom prst="rect">
            <a:avLst/>
          </a:prstGeom>
        </p:spPr>
        <p:txBody>
          <a:bodyPr vert="horz" lIns="91440" tIns="45720" rIns="91440" bIns="45720" rtlCol="0">
            <a:normAutofit/>
          </a:bodyPr>
          <a:lstStyle>
            <a:lvl1pPr marL="0" indent="0" algn="l" defTabSz="609631" rtl="0" eaLnBrk="1" latinLnBrk="0" hangingPunct="1">
              <a:spcBef>
                <a:spcPct val="20000"/>
              </a:spcBef>
              <a:buFont typeface="Arial"/>
              <a:buNone/>
              <a:defRPr sz="2400" kern="1200" baseline="0">
                <a:solidFill>
                  <a:srgbClr val="13294B"/>
                </a:solidFill>
                <a:latin typeface="FS Elliot Pro"/>
                <a:ea typeface="+mn-ea"/>
                <a:cs typeface="FS Elliot Pro"/>
              </a:defRPr>
            </a:lvl1pPr>
            <a:lvl2pPr marL="990649" indent="-381019" algn="l" defTabSz="609631" rtl="0" eaLnBrk="1" latinLnBrk="0" hangingPunct="1">
              <a:spcBef>
                <a:spcPct val="20000"/>
              </a:spcBef>
              <a:buFont typeface="Arial"/>
              <a:buChar char="–"/>
              <a:defRPr sz="2400" kern="1200">
                <a:solidFill>
                  <a:srgbClr val="787878"/>
                </a:solidFill>
                <a:latin typeface="FS Elliot Pro"/>
                <a:ea typeface="+mn-ea"/>
                <a:cs typeface="FS Elliot Pro"/>
              </a:defRPr>
            </a:lvl2pPr>
            <a:lvl3pPr marL="1524076" indent="-304815" algn="l" defTabSz="609631" rtl="0" eaLnBrk="1" latinLnBrk="0" hangingPunct="1">
              <a:spcBef>
                <a:spcPct val="20000"/>
              </a:spcBef>
              <a:buFont typeface="Arial"/>
              <a:buChar char="•"/>
              <a:defRPr sz="3200" kern="1200">
                <a:solidFill>
                  <a:srgbClr val="7F7F7F"/>
                </a:solidFill>
                <a:latin typeface="FS Elliot Pro"/>
                <a:ea typeface="+mn-ea"/>
                <a:cs typeface="FS Elliot Pro"/>
              </a:defRPr>
            </a:lvl3pPr>
            <a:lvl4pPr marL="2133707" indent="-304815" algn="l" defTabSz="609631" rtl="0" eaLnBrk="1" latinLnBrk="0" hangingPunct="1">
              <a:spcBef>
                <a:spcPct val="20000"/>
              </a:spcBef>
              <a:buFont typeface="Arial"/>
              <a:buChar char="–"/>
              <a:defRPr sz="2667" kern="1200">
                <a:solidFill>
                  <a:schemeClr val="tx1"/>
                </a:solidFill>
                <a:latin typeface="+mn-lt"/>
                <a:ea typeface="+mn-ea"/>
                <a:cs typeface="+mn-cs"/>
              </a:defRPr>
            </a:lvl4pPr>
            <a:lvl5pPr marL="2743337" indent="-304815" algn="l" defTabSz="609631" rtl="0" eaLnBrk="1" latinLnBrk="0" hangingPunct="1">
              <a:spcBef>
                <a:spcPct val="20000"/>
              </a:spcBef>
              <a:buFont typeface="Arial"/>
              <a:buChar char="»"/>
              <a:defRPr sz="2667" kern="1200">
                <a:solidFill>
                  <a:schemeClr val="tx1"/>
                </a:solidFill>
                <a:latin typeface="+mn-lt"/>
                <a:ea typeface="+mn-ea"/>
                <a:cs typeface="+mn-cs"/>
              </a:defRPr>
            </a:lvl5pPr>
            <a:lvl6pPr marL="3352968" indent="-304815" algn="l" defTabSz="609631" rtl="0" eaLnBrk="1" latinLnBrk="0" hangingPunct="1">
              <a:spcBef>
                <a:spcPct val="20000"/>
              </a:spcBef>
              <a:buFont typeface="Arial"/>
              <a:buChar char="•"/>
              <a:defRPr sz="2667" kern="1200">
                <a:solidFill>
                  <a:schemeClr val="tx1"/>
                </a:solidFill>
                <a:latin typeface="+mn-lt"/>
                <a:ea typeface="+mn-ea"/>
                <a:cs typeface="+mn-cs"/>
              </a:defRPr>
            </a:lvl6pPr>
            <a:lvl7pPr marL="3962597" indent="-304815" algn="l" defTabSz="609631" rtl="0" eaLnBrk="1" latinLnBrk="0" hangingPunct="1">
              <a:spcBef>
                <a:spcPct val="20000"/>
              </a:spcBef>
              <a:buFont typeface="Arial"/>
              <a:buChar char="•"/>
              <a:defRPr sz="2667" kern="1200">
                <a:solidFill>
                  <a:schemeClr val="tx1"/>
                </a:solidFill>
                <a:latin typeface="+mn-lt"/>
                <a:ea typeface="+mn-ea"/>
                <a:cs typeface="+mn-cs"/>
              </a:defRPr>
            </a:lvl7pPr>
            <a:lvl8pPr marL="4572228" indent="-304815" algn="l" defTabSz="609631" rtl="0" eaLnBrk="1" latinLnBrk="0" hangingPunct="1">
              <a:spcBef>
                <a:spcPct val="20000"/>
              </a:spcBef>
              <a:buFont typeface="Arial"/>
              <a:buChar char="•"/>
              <a:defRPr sz="2667" kern="1200">
                <a:solidFill>
                  <a:schemeClr val="tx1"/>
                </a:solidFill>
                <a:latin typeface="+mn-lt"/>
                <a:ea typeface="+mn-ea"/>
                <a:cs typeface="+mn-cs"/>
              </a:defRPr>
            </a:lvl8pPr>
            <a:lvl9pPr marL="5181859" indent="-304815" algn="l" defTabSz="609631" rtl="0" eaLnBrk="1" latinLnBrk="0" hangingPunct="1">
              <a:spcBef>
                <a:spcPct val="20000"/>
              </a:spcBef>
              <a:buFont typeface="Arial"/>
              <a:buChar char="•"/>
              <a:defRPr sz="2667" kern="1200">
                <a:solidFill>
                  <a:schemeClr val="tx1"/>
                </a:solidFill>
                <a:latin typeface="+mn-lt"/>
                <a:ea typeface="+mn-ea"/>
                <a:cs typeface="+mn-cs"/>
              </a:defRPr>
            </a:lvl9pPr>
          </a:lstStyle>
          <a:p>
            <a:r>
              <a:rPr lang="en-US" sz="2000" b="1" spc="50">
                <a:solidFill>
                  <a:schemeClr val="bg1"/>
                </a:solidFill>
                <a:latin typeface="FS Elliot Pro" panose="02000503040000020004" pitchFamily="2" charset="0"/>
                <a:cs typeface="FS Elliot Pro Light"/>
              </a:rPr>
              <a:t>TEN TIPS WHEN CREATING AN ESTATE PLAN</a:t>
            </a:r>
            <a:endParaRPr lang="en-US" sz="2000" b="1" spc="50" dirty="0">
              <a:solidFill>
                <a:schemeClr val="bg1"/>
              </a:solidFill>
              <a:latin typeface="FS Elliot Pro" panose="02000503040000020004" pitchFamily="2" charset="0"/>
              <a:cs typeface="FS Elliot Pro Light"/>
            </a:endParaRPr>
          </a:p>
        </p:txBody>
      </p:sp>
      <p:sp>
        <p:nvSpPr>
          <p:cNvPr id="26" name="TextBox 25">
            <a:extLst>
              <a:ext uri="{FF2B5EF4-FFF2-40B4-BE49-F238E27FC236}">
                <a16:creationId xmlns:a16="http://schemas.microsoft.com/office/drawing/2014/main" id="{0C20A843-7656-4638-716D-48F1DF941DD0}"/>
              </a:ext>
            </a:extLst>
          </p:cNvPr>
          <p:cNvSpPr txBox="1"/>
          <p:nvPr/>
        </p:nvSpPr>
        <p:spPr>
          <a:xfrm>
            <a:off x="182880" y="6492240"/>
            <a:ext cx="5761872" cy="276999"/>
          </a:xfrm>
          <a:prstGeom prst="rect">
            <a:avLst/>
          </a:prstGeom>
          <a:noFill/>
        </p:spPr>
        <p:txBody>
          <a:bodyPr wrap="square" rtlCol="0">
            <a:spAutoFit/>
          </a:bodyPr>
          <a:lstStyle/>
          <a:p>
            <a:r>
              <a:rPr lang="en-US" sz="1200" dirty="0">
                <a:solidFill>
                  <a:schemeClr val="bg1"/>
                </a:solidFill>
                <a:effectLst/>
                <a:latin typeface="FS Elliot Pro" panose="02000503040000020004" pitchFamily="2" charset="0"/>
              </a:rPr>
              <a:t>PD529-15 | 2878019-052023</a:t>
            </a:r>
          </a:p>
        </p:txBody>
      </p:sp>
    </p:spTree>
    <p:extLst>
      <p:ext uri="{BB962C8B-B14F-4D97-AF65-F5344CB8AC3E}">
        <p14:creationId xmlns:p14="http://schemas.microsoft.com/office/powerpoint/2010/main" val="20426665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wo people looking at a computer&#10;&#10;Description automatically generated with medium confidence">
            <a:extLst>
              <a:ext uri="{FF2B5EF4-FFF2-40B4-BE49-F238E27FC236}">
                <a16:creationId xmlns:a16="http://schemas.microsoft.com/office/drawing/2014/main" id="{82268145-06E8-1B1C-8737-93C8F4FB341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10" name="Rectangle 9">
            <a:extLst>
              <a:ext uri="{FF2B5EF4-FFF2-40B4-BE49-F238E27FC236}">
                <a16:creationId xmlns:a16="http://schemas.microsoft.com/office/drawing/2014/main" id="{60C44D68-0C18-E456-E6CC-D32C4C79985D}"/>
              </a:ext>
            </a:extLst>
          </p:cNvPr>
          <p:cNvSpPr/>
          <p:nvPr/>
        </p:nvSpPr>
        <p:spPr>
          <a:xfrm>
            <a:off x="6398451" y="457200"/>
            <a:ext cx="5212080" cy="5791200"/>
          </a:xfrm>
          <a:prstGeom prst="rect">
            <a:avLst/>
          </a:prstGeom>
          <a:solidFill>
            <a:schemeClr val="tx1"/>
          </a:solidFill>
          <a:ln>
            <a:noFill/>
          </a:ln>
          <a:effectLst>
            <a:outerShdw blurRad="127000" dist="1270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E50A58F-1563-3871-AA42-349D52F6CD8B}"/>
              </a:ext>
            </a:extLst>
          </p:cNvPr>
          <p:cNvSpPr/>
          <p:nvPr/>
        </p:nvSpPr>
        <p:spPr>
          <a:xfrm>
            <a:off x="6489891" y="548640"/>
            <a:ext cx="5212080" cy="5791200"/>
          </a:xfrm>
          <a:prstGeom prst="rect">
            <a:avLst/>
          </a:prstGeom>
          <a:noFill/>
          <a:ln w="19050">
            <a:solidFill>
              <a:srgbClr val="0091D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6766560" y="914400"/>
            <a:ext cx="3263456" cy="872082"/>
          </a:xfrm>
        </p:spPr>
        <p:txBody>
          <a:bodyPr/>
          <a:lstStyle/>
          <a:p>
            <a:r>
              <a:rPr lang="en-US" sz="4000" dirty="0">
                <a:solidFill>
                  <a:srgbClr val="004C97"/>
                </a:solidFill>
                <a:latin typeface="FS Elliot Pro Light" panose="02000503040000020004" pitchFamily="2" charset="0"/>
              </a:rPr>
              <a:t>Plan for estate taxes</a:t>
            </a:r>
          </a:p>
        </p:txBody>
      </p:sp>
      <p:sp>
        <p:nvSpPr>
          <p:cNvPr id="4" name="TextBox 3"/>
          <p:cNvSpPr txBox="1"/>
          <p:nvPr/>
        </p:nvSpPr>
        <p:spPr>
          <a:xfrm>
            <a:off x="182880" y="6120938"/>
            <a:ext cx="7003627" cy="276999"/>
          </a:xfrm>
          <a:prstGeom prst="rect">
            <a:avLst/>
          </a:prstGeom>
          <a:noFill/>
        </p:spPr>
        <p:txBody>
          <a:bodyPr wrap="square" rtlCol="0">
            <a:spAutoFit/>
          </a:bodyPr>
          <a:lstStyle/>
          <a:p>
            <a:r>
              <a:rPr lang="en-US" sz="1200" spc="-30" dirty="0">
                <a:latin typeface="FS Elliot Pro"/>
                <a:cs typeface="FS Elliot Pro"/>
              </a:rPr>
              <a:t>*</a:t>
            </a:r>
            <a:r>
              <a:rPr lang="en-US" sz="1200" spc="-30" dirty="0">
                <a:latin typeface="FS Elliot Pro"/>
              </a:rPr>
              <a:t>Source: </a:t>
            </a:r>
            <a:r>
              <a:rPr lang="fr-FR" sz="1200" spc="-30" dirty="0">
                <a:latin typeface="FS Elliot Pro"/>
              </a:rPr>
              <a:t>https://www.</a:t>
            </a:r>
            <a:r>
              <a:rPr lang="en-US" sz="1200" spc="-30" dirty="0">
                <a:latin typeface="FS Elliot Pro"/>
              </a:rPr>
              <a:t>irs.gov</a:t>
            </a:r>
            <a:r>
              <a:rPr lang="en-US" sz="1200" spc="-30" dirty="0">
                <a:latin typeface="FS Elliot Pro"/>
                <a:cs typeface="FS Elliot Pro"/>
              </a:rPr>
              <a:t>/businesses/small-businesses-self-employed/estate-tax</a:t>
            </a:r>
          </a:p>
        </p:txBody>
      </p:sp>
      <p:sp>
        <p:nvSpPr>
          <p:cNvPr id="5" name="Content Placeholder 1"/>
          <p:cNvSpPr txBox="1">
            <a:spLocks/>
          </p:cNvSpPr>
          <p:nvPr/>
        </p:nvSpPr>
        <p:spPr>
          <a:xfrm>
            <a:off x="6766559" y="2286000"/>
            <a:ext cx="4572000" cy="3752465"/>
          </a:xfrm>
          <a:prstGeom prst="rect">
            <a:avLst/>
          </a:prstGeom>
        </p:spPr>
        <p:txBody>
          <a:bodyPr vert="horz" lIns="121920" tIns="60960" rIns="121920" bIns="60960" rtlCol="0">
            <a:noAutofit/>
          </a:bodyPr>
          <a:lstStyle>
            <a:lvl1pPr marL="192024" indent="-192024" algn="l" defTabSz="457200" rtl="0" eaLnBrk="1" latinLnBrk="0" hangingPunct="1">
              <a:spcBef>
                <a:spcPct val="20000"/>
              </a:spcBef>
              <a:buClr>
                <a:srgbClr val="787878"/>
              </a:buClr>
              <a:buFont typeface="Arial"/>
              <a:buChar char="•"/>
              <a:defRPr sz="1800" kern="1200" baseline="0">
                <a:solidFill>
                  <a:srgbClr val="4D4E53"/>
                </a:solidFill>
                <a:latin typeface="FS Elliot Pro"/>
                <a:ea typeface="+mn-ea"/>
                <a:cs typeface="FS Elliot Pro"/>
              </a:defRPr>
            </a:lvl1pPr>
            <a:lvl2pPr marL="742950" indent="-285750" algn="l" defTabSz="457200" rtl="0" eaLnBrk="1" latinLnBrk="0" hangingPunct="1">
              <a:spcBef>
                <a:spcPct val="20000"/>
              </a:spcBef>
              <a:buFont typeface="Arial"/>
              <a:buChar char="–"/>
              <a:defRPr sz="1800" kern="1200">
                <a:solidFill>
                  <a:srgbClr val="787878"/>
                </a:solidFill>
                <a:latin typeface="FS Elliot Pro"/>
                <a:ea typeface="+mn-ea"/>
                <a:cs typeface="FS Elliot Pro"/>
              </a:defRPr>
            </a:lvl2pPr>
            <a:lvl3pPr marL="1143000" indent="-228600" algn="l" defTabSz="457200" rtl="0" eaLnBrk="1" latinLnBrk="0" hangingPunct="1">
              <a:spcBef>
                <a:spcPct val="20000"/>
              </a:spcBef>
              <a:buFont typeface="Arial"/>
              <a:buChar char="•"/>
              <a:defRPr sz="2400" kern="1200">
                <a:solidFill>
                  <a:srgbClr val="7F7F7F"/>
                </a:solidFill>
                <a:latin typeface="FS Elliot Pro"/>
                <a:ea typeface="+mn-ea"/>
                <a:cs typeface="FS Elliot Pro"/>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2400"/>
              </a:spcAft>
              <a:buNone/>
            </a:pPr>
            <a:r>
              <a:rPr lang="en-US" sz="2400" dirty="0"/>
              <a:t>Federal and (in some cases) state taxes</a:t>
            </a:r>
          </a:p>
          <a:p>
            <a:pPr marL="0" indent="0">
              <a:spcBef>
                <a:spcPts val="0"/>
              </a:spcBef>
              <a:spcAft>
                <a:spcPts val="2400"/>
              </a:spcAft>
              <a:buNone/>
            </a:pPr>
            <a:r>
              <a:rPr lang="en-US" sz="2400" dirty="0"/>
              <a:t>No estate tax return for estates &lt; $12.92M*</a:t>
            </a:r>
          </a:p>
          <a:p>
            <a:pPr marL="0" indent="0">
              <a:spcBef>
                <a:spcPts val="0"/>
              </a:spcBef>
              <a:spcAft>
                <a:spcPts val="2400"/>
              </a:spcAft>
              <a:buNone/>
            </a:pPr>
            <a:r>
              <a:rPr lang="en-US" sz="2400" dirty="0"/>
              <a:t>Up to 40% marginal tax rate on assets above that amount</a:t>
            </a:r>
          </a:p>
          <a:p>
            <a:pPr marL="0" indent="0">
              <a:spcBef>
                <a:spcPts val="0"/>
              </a:spcBef>
              <a:spcAft>
                <a:spcPts val="2400"/>
              </a:spcAft>
              <a:buNone/>
            </a:pPr>
            <a:r>
              <a:rPr lang="en-US" sz="2400" spc="-50" dirty="0"/>
              <a:t>Talk to a CPA or estate attorney</a:t>
            </a:r>
            <a:endParaRPr lang="en-US" sz="2400" dirty="0"/>
          </a:p>
        </p:txBody>
      </p:sp>
      <p:cxnSp>
        <p:nvCxnSpPr>
          <p:cNvPr id="17" name="Straight Connector 16">
            <a:extLst>
              <a:ext uri="{FF2B5EF4-FFF2-40B4-BE49-F238E27FC236}">
                <a16:creationId xmlns:a16="http://schemas.microsoft.com/office/drawing/2014/main" id="{8133D4DC-4502-6D93-BD9D-EBC04F2AC70F}"/>
              </a:ext>
            </a:extLst>
          </p:cNvPr>
          <p:cNvCxnSpPr>
            <a:cxnSpLocks/>
          </p:cNvCxnSpPr>
          <p:nvPr/>
        </p:nvCxnSpPr>
        <p:spPr>
          <a:xfrm>
            <a:off x="6873765" y="3247698"/>
            <a:ext cx="4372303" cy="0"/>
          </a:xfrm>
          <a:prstGeom prst="line">
            <a:avLst/>
          </a:prstGeom>
          <a:ln w="19050">
            <a:solidFill>
              <a:srgbClr val="BDE4FC"/>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5CEFCF8C-2985-36E9-B4BC-5365F48ECDD4}"/>
              </a:ext>
            </a:extLst>
          </p:cNvPr>
          <p:cNvCxnSpPr>
            <a:cxnSpLocks/>
          </p:cNvCxnSpPr>
          <p:nvPr/>
        </p:nvCxnSpPr>
        <p:spPr>
          <a:xfrm>
            <a:off x="6873765" y="4272456"/>
            <a:ext cx="4372303" cy="0"/>
          </a:xfrm>
          <a:prstGeom prst="line">
            <a:avLst/>
          </a:prstGeom>
          <a:ln w="19050">
            <a:solidFill>
              <a:srgbClr val="BDE4FC"/>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1224F9C3-A703-E406-389F-407CFF227264}"/>
              </a:ext>
            </a:extLst>
          </p:cNvPr>
          <p:cNvCxnSpPr>
            <a:cxnSpLocks/>
          </p:cNvCxnSpPr>
          <p:nvPr/>
        </p:nvCxnSpPr>
        <p:spPr>
          <a:xfrm>
            <a:off x="6873765" y="5312980"/>
            <a:ext cx="4372303" cy="0"/>
          </a:xfrm>
          <a:prstGeom prst="line">
            <a:avLst/>
          </a:prstGeom>
          <a:ln w="19050">
            <a:solidFill>
              <a:srgbClr val="BDE4FC"/>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DA8FC8C4-42C9-CD39-F67E-974E3CE87688}"/>
              </a:ext>
            </a:extLst>
          </p:cNvPr>
          <p:cNvCxnSpPr>
            <a:cxnSpLocks/>
          </p:cNvCxnSpPr>
          <p:nvPr/>
        </p:nvCxnSpPr>
        <p:spPr>
          <a:xfrm>
            <a:off x="6873765" y="2144111"/>
            <a:ext cx="4372303" cy="0"/>
          </a:xfrm>
          <a:prstGeom prst="line">
            <a:avLst/>
          </a:prstGeom>
          <a:ln w="19050">
            <a:solidFill>
              <a:srgbClr val="BDE4FC"/>
            </a:solidFill>
          </a:ln>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435057D3-EED8-3AF4-1A4B-5E81F67D438C}"/>
              </a:ext>
            </a:extLst>
          </p:cNvPr>
          <p:cNvSpPr txBox="1"/>
          <p:nvPr/>
        </p:nvSpPr>
        <p:spPr>
          <a:xfrm>
            <a:off x="182880" y="6492240"/>
            <a:ext cx="5761872" cy="276999"/>
          </a:xfrm>
          <a:prstGeom prst="rect">
            <a:avLst/>
          </a:prstGeom>
          <a:noFill/>
        </p:spPr>
        <p:txBody>
          <a:bodyPr wrap="square" rtlCol="0">
            <a:spAutoFit/>
          </a:bodyPr>
          <a:lstStyle/>
          <a:p>
            <a:r>
              <a:rPr lang="en-US" sz="1200" dirty="0">
                <a:solidFill>
                  <a:schemeClr val="bg1"/>
                </a:solidFill>
                <a:effectLst/>
                <a:latin typeface="FS Elliot Pro" panose="02000503040000020004" pitchFamily="2" charset="0"/>
              </a:rPr>
              <a:t>PD529-15 | 2878019-052023</a:t>
            </a:r>
          </a:p>
        </p:txBody>
      </p:sp>
    </p:spTree>
    <p:extLst>
      <p:ext uri="{BB962C8B-B14F-4D97-AF65-F5344CB8AC3E}">
        <p14:creationId xmlns:p14="http://schemas.microsoft.com/office/powerpoint/2010/main" val="23193761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25000">
              <a:srgbClr val="002855"/>
            </a:gs>
            <a:gs pos="100000">
              <a:srgbClr val="004C97"/>
            </a:gs>
          </a:gsLst>
          <a:lin ang="19200000" scaled="0"/>
        </a:gra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2364039"/>
            <a:ext cx="4585793" cy="1307416"/>
          </a:xfrm>
        </p:spPr>
        <p:txBody>
          <a:bodyPr>
            <a:normAutofit/>
          </a:bodyPr>
          <a:lstStyle/>
          <a:p>
            <a:pPr marL="0" indent="0">
              <a:buNone/>
            </a:pPr>
            <a:r>
              <a:rPr lang="en-US" dirty="0">
                <a:solidFill>
                  <a:schemeClr val="bg1"/>
                </a:solidFill>
              </a:rPr>
              <a:t>Find an attorney who specializes in estate planning</a:t>
            </a:r>
          </a:p>
        </p:txBody>
      </p:sp>
      <p:sp>
        <p:nvSpPr>
          <p:cNvPr id="6" name="Title 5"/>
          <p:cNvSpPr>
            <a:spLocks noGrp="1"/>
          </p:cNvSpPr>
          <p:nvPr>
            <p:ph type="title"/>
          </p:nvPr>
        </p:nvSpPr>
        <p:spPr>
          <a:xfrm>
            <a:off x="914400" y="914401"/>
            <a:ext cx="11037065" cy="830956"/>
          </a:xfrm>
        </p:spPr>
        <p:txBody>
          <a:bodyPr/>
          <a:lstStyle/>
          <a:p>
            <a:r>
              <a:rPr lang="en-US" sz="4000" dirty="0">
                <a:solidFill>
                  <a:srgbClr val="55FFF5"/>
                </a:solidFill>
                <a:latin typeface="FS Elliot Pro Light" panose="02000503040000020004" pitchFamily="2" charset="0"/>
              </a:rPr>
              <a:t>Find an attorney</a:t>
            </a:r>
          </a:p>
        </p:txBody>
      </p:sp>
      <p:sp>
        <p:nvSpPr>
          <p:cNvPr id="4" name="Rectangle 3">
            <a:extLst>
              <a:ext uri="{FF2B5EF4-FFF2-40B4-BE49-F238E27FC236}">
                <a16:creationId xmlns:a16="http://schemas.microsoft.com/office/drawing/2014/main" id="{88DE8EE8-3E1E-4F35-B76C-8596CB7F2F15}"/>
              </a:ext>
            </a:extLst>
          </p:cNvPr>
          <p:cNvSpPr/>
          <p:nvPr/>
        </p:nvSpPr>
        <p:spPr>
          <a:xfrm>
            <a:off x="182880" y="6120935"/>
            <a:ext cx="8870023" cy="277071"/>
          </a:xfrm>
          <a:prstGeom prst="rect">
            <a:avLst/>
          </a:prstGeom>
        </p:spPr>
        <p:txBody>
          <a:bodyPr wrap="square">
            <a:spAutoFit/>
          </a:bodyPr>
          <a:lstStyle/>
          <a:p>
            <a:r>
              <a:rPr lang="en-US" sz="1200" dirty="0">
                <a:solidFill>
                  <a:schemeClr val="bg1"/>
                </a:solidFill>
                <a:latin typeface="FS Elliot Pro" panose="02000503040000020004" pitchFamily="50" charset="0"/>
              </a:rPr>
              <a:t>*The National Association of Estate Planners &amp; Councils is not an affiliate of any company of the Principal Financial Group</a:t>
            </a:r>
            <a:r>
              <a:rPr lang="en-US" sz="1200" baseline="30000" dirty="0">
                <a:solidFill>
                  <a:schemeClr val="bg1"/>
                </a:solidFill>
                <a:latin typeface="FS Elliot Pro" panose="02000503040000020004" pitchFamily="50" charset="0"/>
              </a:rPr>
              <a:t>®</a:t>
            </a:r>
            <a:r>
              <a:rPr lang="en-US" sz="1200" dirty="0">
                <a:solidFill>
                  <a:schemeClr val="bg1"/>
                </a:solidFill>
                <a:latin typeface="FS Elliot Pro" panose="02000503040000020004" pitchFamily="50" charset="0"/>
              </a:rPr>
              <a:t>.</a:t>
            </a:r>
          </a:p>
        </p:txBody>
      </p:sp>
      <p:sp>
        <p:nvSpPr>
          <p:cNvPr id="3" name="TextBox 7">
            <a:extLst>
              <a:ext uri="{FF2B5EF4-FFF2-40B4-BE49-F238E27FC236}">
                <a16:creationId xmlns:a16="http://schemas.microsoft.com/office/drawing/2014/main" id="{391D3157-21CF-1B19-02F8-ADD7F491F176}"/>
              </a:ext>
            </a:extLst>
          </p:cNvPr>
          <p:cNvSpPr txBox="1"/>
          <p:nvPr/>
        </p:nvSpPr>
        <p:spPr>
          <a:xfrm>
            <a:off x="6692053" y="-32314"/>
            <a:ext cx="5499946" cy="83095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400" b="1" cap="all" dirty="0">
                <a:solidFill>
                  <a:srgbClr val="FF00FF"/>
                </a:solidFill>
                <a:latin typeface="FS Elliot Pro" panose="02000503040000020004" pitchFamily="50" charset="0"/>
              </a:rPr>
              <a:t>Slides 6-17 &amp; 21 of PD529-15 must REMAIN together</a:t>
            </a:r>
          </a:p>
        </p:txBody>
      </p:sp>
      <p:sp>
        <p:nvSpPr>
          <p:cNvPr id="10" name="TextBox 9">
            <a:extLst>
              <a:ext uri="{FF2B5EF4-FFF2-40B4-BE49-F238E27FC236}">
                <a16:creationId xmlns:a16="http://schemas.microsoft.com/office/drawing/2014/main" id="{8DB678B8-41F1-1164-4D9E-3DD0B6E8B304}"/>
              </a:ext>
            </a:extLst>
          </p:cNvPr>
          <p:cNvSpPr txBox="1"/>
          <p:nvPr/>
        </p:nvSpPr>
        <p:spPr>
          <a:xfrm>
            <a:off x="182880" y="6492240"/>
            <a:ext cx="5761872" cy="276999"/>
          </a:xfrm>
          <a:prstGeom prst="rect">
            <a:avLst/>
          </a:prstGeom>
          <a:noFill/>
        </p:spPr>
        <p:txBody>
          <a:bodyPr wrap="square" rtlCol="0">
            <a:spAutoFit/>
          </a:bodyPr>
          <a:lstStyle/>
          <a:p>
            <a:r>
              <a:rPr lang="en-US" sz="1200" dirty="0">
                <a:solidFill>
                  <a:schemeClr val="bg1"/>
                </a:solidFill>
                <a:effectLst/>
                <a:latin typeface="FS Elliot Pro" panose="02000503040000020004" pitchFamily="2" charset="0"/>
              </a:rPr>
              <a:t>PD529-15 | 2878019-052023</a:t>
            </a:r>
          </a:p>
        </p:txBody>
      </p:sp>
      <p:sp>
        <p:nvSpPr>
          <p:cNvPr id="15" name="TextBox 14">
            <a:extLst>
              <a:ext uri="{FF2B5EF4-FFF2-40B4-BE49-F238E27FC236}">
                <a16:creationId xmlns:a16="http://schemas.microsoft.com/office/drawing/2014/main" id="{39EBEC23-83A8-277B-4A25-E6A5656BDE46}"/>
              </a:ext>
            </a:extLst>
          </p:cNvPr>
          <p:cNvSpPr txBox="1"/>
          <p:nvPr/>
        </p:nvSpPr>
        <p:spPr>
          <a:xfrm>
            <a:off x="6775180" y="2364038"/>
            <a:ext cx="4460856" cy="2492990"/>
          </a:xfrm>
          <a:prstGeom prst="rect">
            <a:avLst/>
          </a:prstGeom>
          <a:noFill/>
        </p:spPr>
        <p:txBody>
          <a:bodyPr wrap="square">
            <a:spAutoFit/>
          </a:bodyPr>
          <a:lstStyle/>
          <a:p>
            <a:pPr marL="12700" marR="0" lvl="0" algn="l" defTabSz="609631" rtl="0" eaLnBrk="1" fontAlgn="auto" latinLnBrk="0" hangingPunct="1">
              <a:lnSpc>
                <a:spcPct val="100000"/>
              </a:lnSpc>
              <a:spcAft>
                <a:spcPts val="2400"/>
              </a:spcAft>
              <a:buSzTx/>
              <a:defRPr/>
            </a:pPr>
            <a:r>
              <a:rPr kumimoji="0" lang="en-US" sz="2400" b="1" i="0" u="none" strike="noStrike" kern="1200" cap="none" spc="0" normalizeH="0" baseline="0" noProof="0" dirty="0">
                <a:ln>
                  <a:noFill/>
                </a:ln>
                <a:solidFill>
                  <a:prstClr val="white"/>
                </a:solidFill>
                <a:effectLst/>
                <a:uLnTx/>
                <a:uFillTx/>
                <a:latin typeface="FS Elliot Pro"/>
                <a:ea typeface="+mn-ea"/>
              </a:rPr>
              <a:t>Ask around</a:t>
            </a:r>
          </a:p>
          <a:p>
            <a:pPr marL="12700" marR="0" lvl="1" algn="l" defTabSz="609631" rtl="0" eaLnBrk="1" fontAlgn="auto" latinLnBrk="0" hangingPunct="1">
              <a:lnSpc>
                <a:spcPct val="100000"/>
              </a:lnSpc>
              <a:spcAft>
                <a:spcPts val="2400"/>
              </a:spcAft>
              <a:buClrTx/>
              <a:buSzTx/>
              <a:defRPr/>
            </a:pPr>
            <a:r>
              <a:rPr kumimoji="0" lang="en-US" sz="2400" b="0" i="0" u="none" strike="noStrike" kern="1200" cap="none" spc="0" normalizeH="0" baseline="0" noProof="0" dirty="0">
                <a:ln>
                  <a:noFill/>
                </a:ln>
                <a:solidFill>
                  <a:prstClr val="white"/>
                </a:solidFill>
                <a:effectLst/>
                <a:uLnTx/>
                <a:uFillTx/>
                <a:latin typeface="FS Elliot Pro"/>
                <a:ea typeface="+mn-ea"/>
              </a:rPr>
              <a:t>Financial professionals</a:t>
            </a:r>
          </a:p>
          <a:p>
            <a:pPr marL="12700" marR="0" lvl="1" algn="l" defTabSz="609631" rtl="0" eaLnBrk="1" fontAlgn="auto" latinLnBrk="0" hangingPunct="1">
              <a:lnSpc>
                <a:spcPct val="100000"/>
              </a:lnSpc>
              <a:spcAft>
                <a:spcPts val="2400"/>
              </a:spcAft>
              <a:buClrTx/>
              <a:buSzTx/>
              <a:defRPr/>
            </a:pPr>
            <a:r>
              <a:rPr kumimoji="0" lang="en-US" sz="2400" b="0" i="0" u="none" strike="noStrike" kern="1200" cap="none" spc="0" normalizeH="0" baseline="0" noProof="0" dirty="0">
                <a:ln>
                  <a:noFill/>
                </a:ln>
                <a:solidFill>
                  <a:prstClr val="white"/>
                </a:solidFill>
                <a:effectLst/>
                <a:uLnTx/>
                <a:uFillTx/>
                <a:latin typeface="FS Elliot Pro"/>
                <a:ea typeface="+mn-ea"/>
              </a:rPr>
              <a:t>Accountants</a:t>
            </a:r>
          </a:p>
          <a:p>
            <a:pPr marL="12700" marR="0" lvl="1" algn="l" defTabSz="609631" rtl="0" eaLnBrk="1" fontAlgn="auto" latinLnBrk="0" hangingPunct="1">
              <a:lnSpc>
                <a:spcPct val="100000"/>
              </a:lnSpc>
              <a:spcAft>
                <a:spcPts val="2400"/>
              </a:spcAft>
              <a:buClrTx/>
              <a:buSzTx/>
              <a:defRPr/>
            </a:pPr>
            <a:r>
              <a:rPr kumimoji="0" lang="en-US" sz="2400" b="0" i="0" u="none" strike="noStrike" kern="1200" cap="none" spc="0" normalizeH="0" baseline="0" noProof="0" dirty="0">
                <a:ln>
                  <a:noFill/>
                </a:ln>
                <a:solidFill>
                  <a:prstClr val="white"/>
                </a:solidFill>
                <a:effectLst/>
                <a:uLnTx/>
                <a:uFillTx/>
                <a:latin typeface="FS Elliot Pro"/>
                <a:ea typeface="+mn-ea"/>
              </a:rPr>
              <a:t>Friends or relatives</a:t>
            </a:r>
          </a:p>
        </p:txBody>
      </p:sp>
      <p:sp>
        <p:nvSpPr>
          <p:cNvPr id="18" name="Rectangle 17">
            <a:extLst>
              <a:ext uri="{FF2B5EF4-FFF2-40B4-BE49-F238E27FC236}">
                <a16:creationId xmlns:a16="http://schemas.microsoft.com/office/drawing/2014/main" id="{D7312860-2F48-5B3F-E718-0DB4B152AE15}"/>
              </a:ext>
            </a:extLst>
          </p:cNvPr>
          <p:cNvSpPr/>
          <p:nvPr/>
        </p:nvSpPr>
        <p:spPr>
          <a:xfrm>
            <a:off x="914400" y="3467100"/>
            <a:ext cx="2011680" cy="548640"/>
          </a:xfrm>
          <a:prstGeom prst="rect">
            <a:avLst/>
          </a:prstGeom>
          <a:solidFill>
            <a:srgbClr val="55FFF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79EC14F-07F4-2D53-6824-B2C56DFEC96D}"/>
              </a:ext>
            </a:extLst>
          </p:cNvPr>
          <p:cNvSpPr txBox="1"/>
          <p:nvPr/>
        </p:nvSpPr>
        <p:spPr>
          <a:xfrm>
            <a:off x="955965" y="3510587"/>
            <a:ext cx="1970116" cy="461665"/>
          </a:xfrm>
          <a:prstGeom prst="rect">
            <a:avLst/>
          </a:prstGeom>
          <a:noFill/>
        </p:spPr>
        <p:txBody>
          <a:bodyPr wrap="square" lIns="0" rIns="0">
            <a:spAutoFit/>
          </a:bodyPr>
          <a:lstStyle/>
          <a:p>
            <a:pPr marL="12700" marR="0" lvl="1" algn="ctr" defTabSz="609631" rtl="0" eaLnBrk="1" fontAlgn="auto" latinLnBrk="0" hangingPunct="1">
              <a:lnSpc>
                <a:spcPct val="100000"/>
              </a:lnSpc>
              <a:spcBef>
                <a:spcPct val="20000"/>
              </a:spcBef>
              <a:spcAft>
                <a:spcPts val="1333"/>
              </a:spcAft>
              <a:buClrTx/>
              <a:buSzTx/>
              <a:defRPr/>
            </a:pPr>
            <a:r>
              <a:rPr kumimoji="0" lang="en-US" sz="2400" b="1" i="0" u="none" strike="noStrike" kern="1200" cap="none" spc="0" normalizeH="0" baseline="0" noProof="0" dirty="0" err="1">
                <a:ln>
                  <a:noFill/>
                </a:ln>
                <a:solidFill>
                  <a:srgbClr val="002855"/>
                </a:solidFill>
                <a:effectLst/>
                <a:uLnTx/>
                <a:uFillTx/>
                <a:latin typeface="FS Elliot Pro"/>
                <a:ea typeface="+mn-ea"/>
              </a:rPr>
              <a:t>naepc.org</a:t>
            </a:r>
            <a:r>
              <a:rPr kumimoji="0" lang="en-US" sz="2400" b="1" i="0" u="none" strike="noStrike" kern="1200" cap="none" spc="0" normalizeH="0" baseline="0" noProof="0" dirty="0">
                <a:ln>
                  <a:noFill/>
                </a:ln>
                <a:solidFill>
                  <a:srgbClr val="002855"/>
                </a:solidFill>
                <a:effectLst/>
                <a:uLnTx/>
                <a:uFillTx/>
                <a:latin typeface="FS Elliot Pro"/>
                <a:ea typeface="+mn-ea"/>
              </a:rPr>
              <a:t>*</a:t>
            </a:r>
          </a:p>
        </p:txBody>
      </p:sp>
      <p:grpSp>
        <p:nvGrpSpPr>
          <p:cNvPr id="23" name="Group 22">
            <a:extLst>
              <a:ext uri="{FF2B5EF4-FFF2-40B4-BE49-F238E27FC236}">
                <a16:creationId xmlns:a16="http://schemas.microsoft.com/office/drawing/2014/main" id="{EA113735-2026-C972-4248-9C6A885D461E}"/>
              </a:ext>
            </a:extLst>
          </p:cNvPr>
          <p:cNvGrpSpPr/>
          <p:nvPr/>
        </p:nvGrpSpPr>
        <p:grpSpPr>
          <a:xfrm>
            <a:off x="6874778" y="2946061"/>
            <a:ext cx="3197109" cy="1343891"/>
            <a:chOff x="6664343" y="2946061"/>
            <a:chExt cx="4206240" cy="1343891"/>
          </a:xfrm>
        </p:grpSpPr>
        <p:cxnSp>
          <p:nvCxnSpPr>
            <p:cNvPr id="20" name="Straight Connector 19">
              <a:extLst>
                <a:ext uri="{FF2B5EF4-FFF2-40B4-BE49-F238E27FC236}">
                  <a16:creationId xmlns:a16="http://schemas.microsoft.com/office/drawing/2014/main" id="{04771397-75EC-0211-24B8-AD99BD8DAE86}"/>
                </a:ext>
              </a:extLst>
            </p:cNvPr>
            <p:cNvCxnSpPr>
              <a:cxnSpLocks/>
            </p:cNvCxnSpPr>
            <p:nvPr/>
          </p:nvCxnSpPr>
          <p:spPr>
            <a:xfrm>
              <a:off x="6664343" y="2946061"/>
              <a:ext cx="4206240" cy="0"/>
            </a:xfrm>
            <a:prstGeom prst="line">
              <a:avLst/>
            </a:prstGeom>
            <a:ln w="19050">
              <a:solidFill>
                <a:srgbClr val="55FFF5"/>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054E24F0-0521-4BE0-D98E-8548F7A1068C}"/>
                </a:ext>
              </a:extLst>
            </p:cNvPr>
            <p:cNvCxnSpPr>
              <a:cxnSpLocks/>
            </p:cNvCxnSpPr>
            <p:nvPr/>
          </p:nvCxnSpPr>
          <p:spPr>
            <a:xfrm>
              <a:off x="6664343" y="3611079"/>
              <a:ext cx="4206240" cy="0"/>
            </a:xfrm>
            <a:prstGeom prst="line">
              <a:avLst/>
            </a:prstGeom>
            <a:ln w="19050">
              <a:solidFill>
                <a:srgbClr val="55FFF5"/>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6D64E569-88F8-60A1-C605-AA0E132663B6}"/>
                </a:ext>
              </a:extLst>
            </p:cNvPr>
            <p:cNvCxnSpPr>
              <a:cxnSpLocks/>
            </p:cNvCxnSpPr>
            <p:nvPr/>
          </p:nvCxnSpPr>
          <p:spPr>
            <a:xfrm>
              <a:off x="6664343" y="4289952"/>
              <a:ext cx="4206240" cy="0"/>
            </a:xfrm>
            <a:prstGeom prst="line">
              <a:avLst/>
            </a:prstGeom>
            <a:ln w="19050">
              <a:solidFill>
                <a:srgbClr val="55FFF5"/>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4259158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DE4FC">
            <a:alpha val="50407"/>
          </a:srgbClr>
        </a:solidFill>
        <a:effectLst/>
      </p:bgPr>
    </p:bg>
    <p:spTree>
      <p:nvGrpSpPr>
        <p:cNvPr id="1" name=""/>
        <p:cNvGrpSpPr/>
        <p:nvPr/>
      </p:nvGrpSpPr>
      <p:grpSpPr>
        <a:xfrm>
          <a:off x="0" y="0"/>
          <a:ext cx="0" cy="0"/>
          <a:chOff x="0" y="0"/>
          <a:chExt cx="0" cy="0"/>
        </a:xfrm>
      </p:grpSpPr>
      <p:sp>
        <p:nvSpPr>
          <p:cNvPr id="31" name="Rectangle 30"/>
          <p:cNvSpPr/>
          <p:nvPr/>
        </p:nvSpPr>
        <p:spPr>
          <a:xfrm>
            <a:off x="2748642" y="5728362"/>
            <a:ext cx="6694718" cy="400214"/>
          </a:xfrm>
          <a:prstGeom prst="rect">
            <a:avLst/>
          </a:prstGeom>
        </p:spPr>
        <p:txBody>
          <a:bodyPr wrap="square">
            <a:spAutoFit/>
          </a:bodyPr>
          <a:lstStyle/>
          <a:p>
            <a:pPr algn="ctr" defTabSz="457223"/>
            <a:endParaRPr lang="en-US" sz="2001" b="1" dirty="0">
              <a:solidFill>
                <a:srgbClr val="0076CF"/>
              </a:solidFill>
              <a:latin typeface="FS Elliot Pro"/>
              <a:cs typeface="FS Elliot Pro"/>
            </a:endParaRPr>
          </a:p>
        </p:txBody>
      </p:sp>
      <p:sp>
        <p:nvSpPr>
          <p:cNvPr id="32" name="Title 1">
            <a:extLst>
              <a:ext uri="{FF2B5EF4-FFF2-40B4-BE49-F238E27FC236}">
                <a16:creationId xmlns:a16="http://schemas.microsoft.com/office/drawing/2014/main" id="{9E010762-CD84-4FEE-8747-FFA39CEA33CB}"/>
              </a:ext>
            </a:extLst>
          </p:cNvPr>
          <p:cNvSpPr txBox="1">
            <a:spLocks/>
          </p:cNvSpPr>
          <p:nvPr/>
        </p:nvSpPr>
        <p:spPr>
          <a:xfrm>
            <a:off x="914400" y="914400"/>
            <a:ext cx="11192736" cy="2514600"/>
          </a:xfrm>
          <a:prstGeom prst="rect">
            <a:avLst/>
          </a:prstGeom>
        </p:spPr>
        <p:txBody>
          <a:bodyPr vert="horz" lIns="121920" tIns="60960" rIns="121920" bIns="60960" rtlCol="0" anchor="t">
            <a:noAutofit/>
          </a:bodyPr>
          <a:lstStyle>
            <a:lvl1pPr algn="l" defTabSz="457200" rtl="0" eaLnBrk="1" latinLnBrk="0" hangingPunct="1">
              <a:lnSpc>
                <a:spcPct val="80000"/>
              </a:lnSpc>
              <a:spcBef>
                <a:spcPct val="0"/>
              </a:spcBef>
              <a:buNone/>
              <a:defRPr sz="3400" b="0" i="0" kern="1200" baseline="0">
                <a:solidFill>
                  <a:srgbClr val="0091DA"/>
                </a:solidFill>
                <a:latin typeface="FS Elliot Pro"/>
                <a:ea typeface="+mj-ea"/>
                <a:cs typeface="FS Elliot Pro"/>
              </a:defRPr>
            </a:lvl1pPr>
          </a:lstStyle>
          <a:p>
            <a:pPr lvl="0"/>
            <a:r>
              <a:rPr lang="en-US" sz="4000" dirty="0">
                <a:solidFill>
                  <a:srgbClr val="004C97"/>
                </a:solidFill>
                <a:latin typeface="FS Elliot Pro Light" panose="02000503040000020004" pitchFamily="2" charset="0"/>
                <a:ea typeface="+mn-ea"/>
              </a:rPr>
              <a:t>ARAG will prep resource</a:t>
            </a:r>
          </a:p>
        </p:txBody>
      </p:sp>
      <p:sp>
        <p:nvSpPr>
          <p:cNvPr id="2" name="Footer Placeholder 1">
            <a:extLst>
              <a:ext uri="{FF2B5EF4-FFF2-40B4-BE49-F238E27FC236}">
                <a16:creationId xmlns:a16="http://schemas.microsoft.com/office/drawing/2014/main" id="{33C7BA15-DFC0-4462-94CE-3C38F93EA5F6}"/>
              </a:ext>
            </a:extLst>
          </p:cNvPr>
          <p:cNvSpPr>
            <a:spLocks noGrp="1"/>
          </p:cNvSpPr>
          <p:nvPr>
            <p:ph type="ftr" sz="quarter" idx="11"/>
          </p:nvPr>
        </p:nvSpPr>
        <p:spPr>
          <a:xfrm>
            <a:off x="734141" y="6356350"/>
            <a:ext cx="11012130" cy="365125"/>
          </a:xfrm>
        </p:spPr>
        <p:txBody>
          <a:bodyPr/>
          <a:lstStyle/>
          <a:p>
            <a:r>
              <a:rPr lang="en-US" dirty="0"/>
              <a:t> </a:t>
            </a:r>
          </a:p>
        </p:txBody>
      </p:sp>
      <p:sp>
        <p:nvSpPr>
          <p:cNvPr id="6" name="Footer Placeholder 1">
            <a:extLst>
              <a:ext uri="{FF2B5EF4-FFF2-40B4-BE49-F238E27FC236}">
                <a16:creationId xmlns:a16="http://schemas.microsoft.com/office/drawing/2014/main" id="{267D239C-E4E1-4C21-92A5-EB1015A7E89E}"/>
              </a:ext>
            </a:extLst>
          </p:cNvPr>
          <p:cNvSpPr txBox="1">
            <a:spLocks/>
          </p:cNvSpPr>
          <p:nvPr/>
        </p:nvSpPr>
        <p:spPr>
          <a:xfrm>
            <a:off x="937340" y="6559551"/>
            <a:ext cx="11012130"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333" dirty="0">
                <a:solidFill>
                  <a:srgbClr val="002060"/>
                </a:solidFill>
              </a:rPr>
              <a:t> </a:t>
            </a:r>
          </a:p>
        </p:txBody>
      </p:sp>
      <p:sp>
        <p:nvSpPr>
          <p:cNvPr id="3" name="TextBox 7">
            <a:extLst>
              <a:ext uri="{FF2B5EF4-FFF2-40B4-BE49-F238E27FC236}">
                <a16:creationId xmlns:a16="http://schemas.microsoft.com/office/drawing/2014/main" id="{D2B9F2B8-4447-997B-358B-2B7134846636}"/>
              </a:ext>
            </a:extLst>
          </p:cNvPr>
          <p:cNvSpPr txBox="1"/>
          <p:nvPr/>
        </p:nvSpPr>
        <p:spPr>
          <a:xfrm>
            <a:off x="6692053" y="-32314"/>
            <a:ext cx="5499946" cy="83095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400" b="1" cap="all" dirty="0">
                <a:solidFill>
                  <a:srgbClr val="FF00FF"/>
                </a:solidFill>
                <a:latin typeface="FS Elliot Pro" panose="02000503040000020004" pitchFamily="50" charset="0"/>
              </a:rPr>
              <a:t>Slides 18 &amp; 21 of PD529-15 must REMAIN together</a:t>
            </a:r>
          </a:p>
        </p:txBody>
      </p:sp>
      <p:pic>
        <p:nvPicPr>
          <p:cNvPr id="5" name="Picture 4" descr="A screenshot of a computer&#10;&#10;Description automatically generated with medium confidence">
            <a:extLst>
              <a:ext uri="{FF2B5EF4-FFF2-40B4-BE49-F238E27FC236}">
                <a16:creationId xmlns:a16="http://schemas.microsoft.com/office/drawing/2014/main" id="{70D0358A-CA72-770E-8D20-21CC4EC821C8}"/>
              </a:ext>
            </a:extLst>
          </p:cNvPr>
          <p:cNvPicPr>
            <a:picLocks noChangeAspect="1"/>
          </p:cNvPicPr>
          <p:nvPr/>
        </p:nvPicPr>
        <p:blipFill>
          <a:blip r:embed="rId3"/>
          <a:stretch>
            <a:fillRect/>
          </a:stretch>
        </p:blipFill>
        <p:spPr>
          <a:xfrm>
            <a:off x="1005840" y="1972235"/>
            <a:ext cx="7388998" cy="4952441"/>
          </a:xfrm>
          <a:prstGeom prst="rect">
            <a:avLst/>
          </a:prstGeom>
        </p:spPr>
      </p:pic>
      <p:sp>
        <p:nvSpPr>
          <p:cNvPr id="16" name="Rectangle 15">
            <a:extLst>
              <a:ext uri="{FF2B5EF4-FFF2-40B4-BE49-F238E27FC236}">
                <a16:creationId xmlns:a16="http://schemas.microsoft.com/office/drawing/2014/main" id="{6E22A4D3-30A5-96EC-6EB2-310EEEE665C1}"/>
              </a:ext>
            </a:extLst>
          </p:cNvPr>
          <p:cNvSpPr/>
          <p:nvPr/>
        </p:nvSpPr>
        <p:spPr>
          <a:xfrm>
            <a:off x="7040880" y="2926080"/>
            <a:ext cx="4114800" cy="24688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ooter Placeholder 1">
            <a:extLst>
              <a:ext uri="{FF2B5EF4-FFF2-40B4-BE49-F238E27FC236}">
                <a16:creationId xmlns:a16="http://schemas.microsoft.com/office/drawing/2014/main" id="{83320DFD-14C5-4227-AAE1-3E6A507C7806}"/>
              </a:ext>
            </a:extLst>
          </p:cNvPr>
          <p:cNvSpPr txBox="1">
            <a:spLocks/>
          </p:cNvSpPr>
          <p:nvPr/>
        </p:nvSpPr>
        <p:spPr>
          <a:xfrm>
            <a:off x="7284722" y="3242690"/>
            <a:ext cx="3675529" cy="1843639"/>
          </a:xfrm>
          <a:prstGeom prst="rect">
            <a:avLst/>
          </a:prstGeom>
        </p:spPr>
        <p:txBody>
          <a:bodyPr vert="horz" lIns="121920" tIns="60960" rIns="121920" bIns="60960" rtlCol="0" anchor="ctr"/>
          <a:lstStyle>
            <a:defPPr>
              <a:defRPr lang="en-US"/>
            </a:defPPr>
            <a:lvl1pPr marL="0" algn="ct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defTabSz="609631">
              <a:defRPr/>
            </a:pPr>
            <a:r>
              <a:rPr lang="en-US" sz="2400" dirty="0">
                <a:solidFill>
                  <a:srgbClr val="333333"/>
                </a:solidFill>
                <a:latin typeface="FS Elliot Pro" panose="02000503040000020004" pitchFamily="2" charset="0"/>
              </a:rPr>
              <a:t>Log into your account on </a:t>
            </a:r>
            <a:r>
              <a:rPr lang="en-US" sz="2400" b="1" dirty="0">
                <a:solidFill>
                  <a:srgbClr val="0091DA"/>
                </a:solidFill>
                <a:latin typeface="FS Elliot Pro" panose="02000503040000020004" pitchFamily="2" charset="0"/>
                <a:hlinkClick r:id="rId4">
                  <a:extLst>
                    <a:ext uri="{A12FA001-AC4F-418D-AE19-62706E023703}">
                      <ahyp:hlinkClr xmlns:ahyp="http://schemas.microsoft.com/office/drawing/2018/hyperlinkcolor" val="tx"/>
                    </a:ext>
                  </a:extLst>
                </a:hlinkClick>
              </a:rPr>
              <a:t>principal.com</a:t>
            </a:r>
            <a:r>
              <a:rPr lang="en-US" sz="2400" b="1" dirty="0">
                <a:solidFill>
                  <a:srgbClr val="0091DA"/>
                </a:solidFill>
                <a:latin typeface="FS Elliot Pro" panose="02000503040000020004" pitchFamily="2" charset="0"/>
              </a:rPr>
              <a:t> </a:t>
            </a:r>
            <a:r>
              <a:rPr lang="en-US" sz="2400" dirty="0">
                <a:solidFill>
                  <a:srgbClr val="333333"/>
                </a:solidFill>
                <a:latin typeface="FS Elliot Pro" panose="02000503040000020004" pitchFamily="2" charset="0"/>
              </a:rPr>
              <a:t>and go to </a:t>
            </a:r>
            <a:r>
              <a:rPr lang="en-US" sz="2400" b="1" dirty="0">
                <a:solidFill>
                  <a:srgbClr val="333333"/>
                </a:solidFill>
                <a:latin typeface="FS Elliot Pro" panose="02000503040000020004" pitchFamily="2" charset="0"/>
              </a:rPr>
              <a:t>Planning Resources &gt; Principal Milestones</a:t>
            </a:r>
          </a:p>
        </p:txBody>
      </p:sp>
      <p:sp>
        <p:nvSpPr>
          <p:cNvPr id="17" name="TextBox 16">
            <a:extLst>
              <a:ext uri="{FF2B5EF4-FFF2-40B4-BE49-F238E27FC236}">
                <a16:creationId xmlns:a16="http://schemas.microsoft.com/office/drawing/2014/main" id="{8052BE61-4844-0D64-56EA-1814003E1F3D}"/>
              </a:ext>
            </a:extLst>
          </p:cNvPr>
          <p:cNvSpPr txBox="1"/>
          <p:nvPr/>
        </p:nvSpPr>
        <p:spPr>
          <a:xfrm>
            <a:off x="8666537" y="6492240"/>
            <a:ext cx="5761872" cy="276999"/>
          </a:xfrm>
          <a:prstGeom prst="rect">
            <a:avLst/>
          </a:prstGeom>
          <a:noFill/>
        </p:spPr>
        <p:txBody>
          <a:bodyPr wrap="square" rtlCol="0">
            <a:spAutoFit/>
          </a:bodyPr>
          <a:lstStyle/>
          <a:p>
            <a:r>
              <a:rPr lang="en-US" sz="1200" dirty="0">
                <a:solidFill>
                  <a:srgbClr val="333333"/>
                </a:solidFill>
                <a:effectLst/>
                <a:latin typeface="FS Elliot Pro" panose="02000503040000020004" pitchFamily="2" charset="0"/>
              </a:rPr>
              <a:t>PD529-15 | 2878019-052023</a:t>
            </a:r>
          </a:p>
        </p:txBody>
      </p:sp>
      <p:sp>
        <p:nvSpPr>
          <p:cNvPr id="18" name="Rectangle 17">
            <a:extLst>
              <a:ext uri="{FF2B5EF4-FFF2-40B4-BE49-F238E27FC236}">
                <a16:creationId xmlns:a16="http://schemas.microsoft.com/office/drawing/2014/main" id="{19167C31-CB1E-650D-23A9-1CF7BF8BA9E4}"/>
              </a:ext>
            </a:extLst>
          </p:cNvPr>
          <p:cNvSpPr/>
          <p:nvPr/>
        </p:nvSpPr>
        <p:spPr>
          <a:xfrm>
            <a:off x="6949440" y="2834640"/>
            <a:ext cx="4114800" cy="2468880"/>
          </a:xfrm>
          <a:prstGeom prst="rect">
            <a:avLst/>
          </a:prstGeom>
          <a:noFill/>
          <a:ln w="19050">
            <a:solidFill>
              <a:srgbClr val="0091D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91922C2-FEBF-5044-DD78-2EB63DF35E1A}"/>
              </a:ext>
            </a:extLst>
          </p:cNvPr>
          <p:cNvSpPr/>
          <p:nvPr/>
        </p:nvSpPr>
        <p:spPr>
          <a:xfrm>
            <a:off x="1389529" y="3566160"/>
            <a:ext cx="2194560" cy="2651760"/>
          </a:xfrm>
          <a:prstGeom prst="rect">
            <a:avLst/>
          </a:prstGeom>
          <a:noFill/>
          <a:ln w="19050">
            <a:solidFill>
              <a:srgbClr val="55FFF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4041146"/>
      </p:ext>
    </p:extLst>
  </p:cSld>
  <p:clrMapOvr>
    <a:masterClrMapping/>
  </p:clrMapOvr>
  <p:transition spd="slow">
    <p:wipe dir="d"/>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25000">
              <a:srgbClr val="004C97"/>
            </a:gs>
            <a:gs pos="100000">
              <a:srgbClr val="0091DA"/>
            </a:gs>
          </a:gsLst>
          <a:lin ang="18900000" scaled="1"/>
        </a:gra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914400" y="3147447"/>
            <a:ext cx="6984355" cy="914694"/>
          </a:xfrm>
        </p:spPr>
        <p:txBody>
          <a:bodyPr/>
          <a:lstStyle/>
          <a:p>
            <a:r>
              <a:rPr lang="en-US" sz="4800" dirty="0">
                <a:latin typeface="FS Elliot Pro Light" panose="02000503040000020004" pitchFamily="2" charset="0"/>
                <a:cs typeface="FS Elliot Pro"/>
              </a:rPr>
              <a:t>Ease the transition</a:t>
            </a:r>
          </a:p>
        </p:txBody>
      </p:sp>
      <p:sp>
        <p:nvSpPr>
          <p:cNvPr id="5" name="Subtitle 4"/>
          <p:cNvSpPr>
            <a:spLocks noGrp="1"/>
          </p:cNvSpPr>
          <p:nvPr>
            <p:ph type="subTitle" idx="1"/>
          </p:nvPr>
        </p:nvSpPr>
        <p:spPr>
          <a:xfrm>
            <a:off x="914400" y="4846320"/>
            <a:ext cx="5545021" cy="452967"/>
          </a:xfrm>
        </p:spPr>
        <p:txBody>
          <a:bodyPr>
            <a:normAutofit lnSpcReduction="10000"/>
          </a:bodyPr>
          <a:lstStyle/>
          <a:p>
            <a:r>
              <a:rPr lang="en-US" sz="2400" b="1" dirty="0"/>
              <a:t>Presenter’s name</a:t>
            </a:r>
          </a:p>
        </p:txBody>
      </p:sp>
      <p:sp>
        <p:nvSpPr>
          <p:cNvPr id="6" name="Text Placeholder 5"/>
          <p:cNvSpPr>
            <a:spLocks noGrp="1"/>
          </p:cNvSpPr>
          <p:nvPr>
            <p:ph type="body" sz="quarter" idx="10"/>
          </p:nvPr>
        </p:nvSpPr>
        <p:spPr>
          <a:xfrm>
            <a:off x="914400" y="5304395"/>
            <a:ext cx="5545666" cy="298832"/>
          </a:xfrm>
        </p:spPr>
        <p:txBody>
          <a:bodyPr>
            <a:normAutofit/>
          </a:bodyPr>
          <a:lstStyle/>
          <a:p>
            <a:r>
              <a:rPr lang="en-US" sz="1800" dirty="0"/>
              <a:t>The presenter’s title goes on this line</a:t>
            </a:r>
          </a:p>
        </p:txBody>
      </p:sp>
      <p:sp>
        <p:nvSpPr>
          <p:cNvPr id="7" name="Text Placeholder 6"/>
          <p:cNvSpPr>
            <a:spLocks noGrp="1"/>
          </p:cNvSpPr>
          <p:nvPr>
            <p:ph type="body" sz="quarter" idx="11"/>
          </p:nvPr>
        </p:nvSpPr>
        <p:spPr>
          <a:xfrm>
            <a:off x="914400" y="3840480"/>
            <a:ext cx="9355362" cy="711200"/>
          </a:xfrm>
        </p:spPr>
        <p:txBody>
          <a:bodyPr/>
          <a:lstStyle/>
          <a:p>
            <a:r>
              <a:rPr lang="en-US" sz="2400" b="1" dirty="0">
                <a:latin typeface="FS Elliot Pro"/>
                <a:cs typeface="FS Elliot Pro"/>
              </a:rPr>
              <a:t>By creating an estate plan</a:t>
            </a:r>
          </a:p>
        </p:txBody>
      </p:sp>
      <p:pic>
        <p:nvPicPr>
          <p:cNvPr id="3" name="Picture 2" descr="principal_st_wh.png">
            <a:extLst>
              <a:ext uri="{FF2B5EF4-FFF2-40B4-BE49-F238E27FC236}">
                <a16:creationId xmlns:a16="http://schemas.microsoft.com/office/drawing/2014/main" id="{7604573E-E6CA-8874-905D-043CD35A44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520" y="731520"/>
            <a:ext cx="2285958" cy="670783"/>
          </a:xfrm>
          <a:prstGeom prst="rect">
            <a:avLst/>
          </a:prstGeom>
        </p:spPr>
      </p:pic>
      <p:cxnSp>
        <p:nvCxnSpPr>
          <p:cNvPr id="8" name="Straight Connector 7">
            <a:extLst>
              <a:ext uri="{FF2B5EF4-FFF2-40B4-BE49-F238E27FC236}">
                <a16:creationId xmlns:a16="http://schemas.microsoft.com/office/drawing/2014/main" id="{440E937A-F7C9-CBF8-22B0-61D5FAD11042}"/>
              </a:ext>
            </a:extLst>
          </p:cNvPr>
          <p:cNvCxnSpPr>
            <a:cxnSpLocks/>
          </p:cNvCxnSpPr>
          <p:nvPr/>
        </p:nvCxnSpPr>
        <p:spPr>
          <a:xfrm>
            <a:off x="1059180" y="2926080"/>
            <a:ext cx="457200" cy="0"/>
          </a:xfrm>
          <a:prstGeom prst="line">
            <a:avLst/>
          </a:prstGeom>
          <a:ln w="19050" cap="rnd" cmpd="sng" algn="ctr">
            <a:solidFill>
              <a:srgbClr val="55FFF5"/>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5B1B3284-0110-81E7-6630-DD07BA03CEDF}"/>
              </a:ext>
            </a:extLst>
          </p:cNvPr>
          <p:cNvSpPr txBox="1"/>
          <p:nvPr/>
        </p:nvSpPr>
        <p:spPr>
          <a:xfrm>
            <a:off x="182880" y="6492240"/>
            <a:ext cx="5761872" cy="276999"/>
          </a:xfrm>
          <a:prstGeom prst="rect">
            <a:avLst/>
          </a:prstGeom>
          <a:noFill/>
        </p:spPr>
        <p:txBody>
          <a:bodyPr wrap="square" rtlCol="0">
            <a:spAutoFit/>
          </a:bodyPr>
          <a:lstStyle/>
          <a:p>
            <a:r>
              <a:rPr lang="en-US" sz="1200" dirty="0">
                <a:solidFill>
                  <a:schemeClr val="bg1"/>
                </a:solidFill>
                <a:effectLst/>
                <a:latin typeface="FS Elliot Pro" panose="02000503040000020004" pitchFamily="2" charset="0"/>
              </a:rPr>
              <a:t>PD529-15 | 2878019-052023</a:t>
            </a:r>
          </a:p>
        </p:txBody>
      </p:sp>
    </p:spTree>
    <p:extLst>
      <p:ext uri="{BB962C8B-B14F-4D97-AF65-F5344CB8AC3E}">
        <p14:creationId xmlns:p14="http://schemas.microsoft.com/office/powerpoint/2010/main" val="12283671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sitting at a table&#10;&#10;Description automatically generated">
            <a:extLst>
              <a:ext uri="{FF2B5EF4-FFF2-40B4-BE49-F238E27FC236}">
                <a16:creationId xmlns:a16="http://schemas.microsoft.com/office/drawing/2014/main" id="{E22CDD3A-05FD-4F0D-9658-7E8DE1CC73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12191999" cy="6858001"/>
          </a:xfrm>
          <a:prstGeom prst="rect">
            <a:avLst/>
          </a:prstGeom>
        </p:spPr>
      </p:pic>
      <p:sp>
        <p:nvSpPr>
          <p:cNvPr id="8" name="TextBox 7">
            <a:extLst>
              <a:ext uri="{FF2B5EF4-FFF2-40B4-BE49-F238E27FC236}">
                <a16:creationId xmlns:a16="http://schemas.microsoft.com/office/drawing/2014/main" id="{0E320016-ED85-A267-4B9F-D628606165DB}"/>
              </a:ext>
            </a:extLst>
          </p:cNvPr>
          <p:cNvSpPr txBox="1"/>
          <p:nvPr/>
        </p:nvSpPr>
        <p:spPr>
          <a:xfrm>
            <a:off x="182880" y="6492240"/>
            <a:ext cx="5761872" cy="276999"/>
          </a:xfrm>
          <a:prstGeom prst="rect">
            <a:avLst/>
          </a:prstGeom>
          <a:noFill/>
        </p:spPr>
        <p:txBody>
          <a:bodyPr wrap="square" rtlCol="0">
            <a:spAutoFit/>
          </a:bodyPr>
          <a:lstStyle/>
          <a:p>
            <a:r>
              <a:rPr lang="en-US" sz="1200" dirty="0">
                <a:solidFill>
                  <a:schemeClr val="bg1"/>
                </a:solidFill>
                <a:effectLst/>
                <a:latin typeface="FS Elliot Pro" panose="02000503040000020004" pitchFamily="2" charset="0"/>
              </a:rPr>
              <a:t>PD529-15 | 2878019-052023</a:t>
            </a:r>
          </a:p>
        </p:txBody>
      </p:sp>
      <p:sp>
        <p:nvSpPr>
          <p:cNvPr id="10" name="Rectangle 9">
            <a:extLst>
              <a:ext uri="{FF2B5EF4-FFF2-40B4-BE49-F238E27FC236}">
                <a16:creationId xmlns:a16="http://schemas.microsoft.com/office/drawing/2014/main" id="{016E8E38-99CD-5C0D-A4B5-05A0DC4A6673}"/>
              </a:ext>
            </a:extLst>
          </p:cNvPr>
          <p:cNvSpPr/>
          <p:nvPr/>
        </p:nvSpPr>
        <p:spPr>
          <a:xfrm>
            <a:off x="457200" y="457200"/>
            <a:ext cx="5212080" cy="5791200"/>
          </a:xfrm>
          <a:prstGeom prst="rect">
            <a:avLst/>
          </a:prstGeom>
          <a:solidFill>
            <a:schemeClr val="tx1"/>
          </a:solidFill>
          <a:ln>
            <a:noFill/>
          </a:ln>
          <a:effectLst>
            <a:outerShdw blurRad="127000" dist="1270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itle 5">
            <a:extLst>
              <a:ext uri="{FF2B5EF4-FFF2-40B4-BE49-F238E27FC236}">
                <a16:creationId xmlns:a16="http://schemas.microsoft.com/office/drawing/2014/main" id="{1472045B-B211-A6F6-ED53-BB5407E87147}"/>
              </a:ext>
            </a:extLst>
          </p:cNvPr>
          <p:cNvSpPr>
            <a:spLocks noGrp="1"/>
          </p:cNvSpPr>
          <p:nvPr>
            <p:ph type="title"/>
          </p:nvPr>
        </p:nvSpPr>
        <p:spPr>
          <a:xfrm>
            <a:off x="914401" y="914400"/>
            <a:ext cx="3186544" cy="1236133"/>
          </a:xfrm>
        </p:spPr>
        <p:txBody>
          <a:bodyPr/>
          <a:lstStyle/>
          <a:p>
            <a:pPr lvl="0"/>
            <a:r>
              <a:rPr lang="en-US" sz="4000" dirty="0">
                <a:solidFill>
                  <a:srgbClr val="004C97"/>
                </a:solidFill>
                <a:latin typeface="FS Elliot Pro Light" panose="02000503040000020004" pitchFamily="2" charset="0"/>
                <a:ea typeface="+mn-ea"/>
              </a:rPr>
              <a:t>We’re here to help</a:t>
            </a:r>
          </a:p>
        </p:txBody>
      </p:sp>
      <p:sp>
        <p:nvSpPr>
          <p:cNvPr id="13" name="Rectangle 12">
            <a:extLst>
              <a:ext uri="{FF2B5EF4-FFF2-40B4-BE49-F238E27FC236}">
                <a16:creationId xmlns:a16="http://schemas.microsoft.com/office/drawing/2014/main" id="{EC6FE3B6-4FC5-D0B0-CAE7-CABD1DC0F123}"/>
              </a:ext>
            </a:extLst>
          </p:cNvPr>
          <p:cNvSpPr/>
          <p:nvPr/>
        </p:nvSpPr>
        <p:spPr>
          <a:xfrm>
            <a:off x="548640" y="548640"/>
            <a:ext cx="5212080" cy="5791200"/>
          </a:xfrm>
          <a:prstGeom prst="rect">
            <a:avLst/>
          </a:prstGeom>
          <a:noFill/>
          <a:ln w="19050">
            <a:solidFill>
              <a:srgbClr val="0091D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6073D510-DCC2-CF74-F789-24F79AAD5FC8}"/>
              </a:ext>
            </a:extLst>
          </p:cNvPr>
          <p:cNvCxnSpPr>
            <a:cxnSpLocks/>
          </p:cNvCxnSpPr>
          <p:nvPr/>
        </p:nvCxnSpPr>
        <p:spPr>
          <a:xfrm>
            <a:off x="1008992" y="4451429"/>
            <a:ext cx="4206240" cy="0"/>
          </a:xfrm>
          <a:prstGeom prst="line">
            <a:avLst/>
          </a:prstGeom>
          <a:ln w="19050">
            <a:solidFill>
              <a:srgbClr val="BDE4FC"/>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C88E8AB1-CEDD-2A79-70F0-B594D77FE361}"/>
              </a:ext>
            </a:extLst>
          </p:cNvPr>
          <p:cNvCxnSpPr>
            <a:cxnSpLocks/>
          </p:cNvCxnSpPr>
          <p:nvPr/>
        </p:nvCxnSpPr>
        <p:spPr>
          <a:xfrm>
            <a:off x="1008992" y="5171385"/>
            <a:ext cx="4206240" cy="0"/>
          </a:xfrm>
          <a:prstGeom prst="line">
            <a:avLst/>
          </a:prstGeom>
          <a:ln w="19050">
            <a:solidFill>
              <a:srgbClr val="BDE4FC"/>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57D20049-417D-9D71-F8D4-33E7FC754A93}"/>
              </a:ext>
            </a:extLst>
          </p:cNvPr>
          <p:cNvCxnSpPr>
            <a:cxnSpLocks/>
          </p:cNvCxnSpPr>
          <p:nvPr/>
        </p:nvCxnSpPr>
        <p:spPr>
          <a:xfrm>
            <a:off x="1008992" y="2821366"/>
            <a:ext cx="4206240" cy="0"/>
          </a:xfrm>
          <a:prstGeom prst="line">
            <a:avLst/>
          </a:prstGeom>
          <a:ln w="19050">
            <a:solidFill>
              <a:srgbClr val="BDE4FC"/>
            </a:solidFill>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914399" y="2175760"/>
            <a:ext cx="4466895" cy="3649076"/>
          </a:xfrm>
          <a:prstGeom prst="rect">
            <a:avLst/>
          </a:prstGeom>
          <a:noFill/>
        </p:spPr>
        <p:txBody>
          <a:bodyPr wrap="square" rtlCol="0">
            <a:spAutoFit/>
          </a:bodyPr>
          <a:lstStyle/>
          <a:p>
            <a:pPr lvl="0">
              <a:lnSpc>
                <a:spcPct val="120000"/>
              </a:lnSpc>
              <a:spcAft>
                <a:spcPts val="2400"/>
              </a:spcAft>
            </a:pPr>
            <a:r>
              <a:rPr lang="en-US" dirty="0">
                <a:solidFill>
                  <a:schemeClr val="tx2"/>
                </a:solidFill>
                <a:latin typeface="FS Elliot Pro"/>
                <a:cs typeface="FS Elliot Pro"/>
              </a:rPr>
              <a:t>Call us at </a:t>
            </a:r>
            <a:r>
              <a:rPr lang="en-US" b="1" dirty="0">
                <a:solidFill>
                  <a:schemeClr val="tx2"/>
                </a:solidFill>
                <a:latin typeface="FS Elliot Pro"/>
                <a:cs typeface="FS Elliot Pro"/>
              </a:rPr>
              <a:t>800-547-7754</a:t>
            </a:r>
          </a:p>
          <a:p>
            <a:pPr lvl="0">
              <a:lnSpc>
                <a:spcPct val="120000"/>
              </a:lnSpc>
              <a:spcAft>
                <a:spcPts val="2400"/>
              </a:spcAft>
            </a:pPr>
            <a:r>
              <a:rPr lang="en-US" dirty="0">
                <a:solidFill>
                  <a:schemeClr val="tx2"/>
                </a:solidFill>
                <a:latin typeface="FS Elliot Pro"/>
                <a:cs typeface="FS Elliot Pro"/>
              </a:rPr>
              <a:t>Retirement Specialists </a:t>
            </a:r>
            <a:br>
              <a:rPr lang="en-US" dirty="0">
                <a:solidFill>
                  <a:schemeClr val="tx2"/>
                </a:solidFill>
                <a:latin typeface="FS Elliot Pro"/>
                <a:cs typeface="FS Elliot Pro"/>
              </a:rPr>
            </a:br>
            <a:r>
              <a:rPr lang="en-US" dirty="0">
                <a:solidFill>
                  <a:schemeClr val="tx2"/>
                </a:solidFill>
                <a:latin typeface="FS Elliot Pro"/>
                <a:cs typeface="FS Elliot Pro"/>
              </a:rPr>
              <a:t>are available from </a:t>
            </a:r>
            <a:br>
              <a:rPr lang="en-US" dirty="0">
                <a:solidFill>
                  <a:schemeClr val="tx2"/>
                </a:solidFill>
                <a:latin typeface="FS Elliot Pro"/>
                <a:cs typeface="FS Elliot Pro"/>
              </a:rPr>
            </a:br>
            <a:r>
              <a:rPr lang="en-US" b="1" dirty="0">
                <a:solidFill>
                  <a:schemeClr val="tx2"/>
                </a:solidFill>
                <a:latin typeface="FS Elliot Pro"/>
                <a:cs typeface="FS Elliot Pro"/>
              </a:rPr>
              <a:t>M-F, 7am – 9pm CT</a:t>
            </a:r>
          </a:p>
          <a:p>
            <a:pPr lvl="0">
              <a:lnSpc>
                <a:spcPct val="120000"/>
              </a:lnSpc>
              <a:spcAft>
                <a:spcPts val="2400"/>
              </a:spcAft>
            </a:pPr>
            <a:r>
              <a:rPr lang="en-US" dirty="0">
                <a:solidFill>
                  <a:schemeClr val="tx2"/>
                </a:solidFill>
                <a:latin typeface="FS Elliot Pro"/>
                <a:cs typeface="FS Elliot Pro"/>
              </a:rPr>
              <a:t>Visit </a:t>
            </a:r>
            <a:r>
              <a:rPr lang="en-US" b="1" dirty="0" err="1">
                <a:solidFill>
                  <a:schemeClr val="tx2"/>
                </a:solidFill>
                <a:latin typeface="FS Elliot Pro"/>
                <a:cs typeface="FS Elliot Pro"/>
              </a:rPr>
              <a:t>principal.com</a:t>
            </a:r>
            <a:endParaRPr lang="en-US" b="1" dirty="0">
              <a:solidFill>
                <a:schemeClr val="tx2"/>
              </a:solidFill>
              <a:latin typeface="FS Elliot Pro"/>
              <a:cs typeface="FS Elliot Pro"/>
            </a:endParaRPr>
          </a:p>
          <a:p>
            <a:pPr>
              <a:lnSpc>
                <a:spcPct val="120000"/>
              </a:lnSpc>
              <a:spcAft>
                <a:spcPts val="2400"/>
              </a:spcAft>
            </a:pPr>
            <a:r>
              <a:rPr lang="en-US" dirty="0">
                <a:solidFill>
                  <a:schemeClr val="tx2"/>
                </a:solidFill>
                <a:latin typeface="FS Elliot Pro"/>
                <a:cs typeface="FS Elliot Pro"/>
              </a:rPr>
              <a:t>Call ARAG at </a:t>
            </a:r>
            <a:r>
              <a:rPr lang="en-US" b="1" dirty="0">
                <a:solidFill>
                  <a:schemeClr val="tx2"/>
                </a:solidFill>
                <a:latin typeface="FS Elliot Pro"/>
                <a:cs typeface="FS Elliot Pro"/>
              </a:rPr>
              <a:t>800-546-3718</a:t>
            </a:r>
          </a:p>
        </p:txBody>
      </p:sp>
    </p:spTree>
    <p:extLst>
      <p:ext uri="{BB962C8B-B14F-4D97-AF65-F5344CB8AC3E}">
        <p14:creationId xmlns:p14="http://schemas.microsoft.com/office/powerpoint/2010/main" val="35704157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25000">
              <a:srgbClr val="004C97"/>
            </a:gs>
            <a:gs pos="100000">
              <a:srgbClr val="0091DA"/>
            </a:gs>
          </a:gsLst>
          <a:lin ang="18900000" scaled="1"/>
        </a:gradFill>
        <a:effectLst/>
      </p:bgPr>
    </p:bg>
    <p:spTree>
      <p:nvGrpSpPr>
        <p:cNvPr id="1" name=""/>
        <p:cNvGrpSpPr/>
        <p:nvPr/>
      </p:nvGrpSpPr>
      <p:grpSpPr>
        <a:xfrm>
          <a:off x="0" y="0"/>
          <a:ext cx="0" cy="0"/>
          <a:chOff x="0" y="0"/>
          <a:chExt cx="0" cy="0"/>
        </a:xfrm>
      </p:grpSpPr>
      <p:sp>
        <p:nvSpPr>
          <p:cNvPr id="12" name="Title 3">
            <a:extLst>
              <a:ext uri="{FF2B5EF4-FFF2-40B4-BE49-F238E27FC236}">
                <a16:creationId xmlns:a16="http://schemas.microsoft.com/office/drawing/2014/main" id="{1D400931-ABD6-4017-9D19-550408C015C5}"/>
              </a:ext>
            </a:extLst>
          </p:cNvPr>
          <p:cNvSpPr txBox="1">
            <a:spLocks/>
          </p:cNvSpPr>
          <p:nvPr/>
        </p:nvSpPr>
        <p:spPr>
          <a:xfrm>
            <a:off x="914400" y="2995048"/>
            <a:ext cx="6984355" cy="914694"/>
          </a:xfrm>
          <a:prstGeom prst="rect">
            <a:avLst/>
          </a:prstGeom>
        </p:spPr>
        <p:txBody>
          <a:bodyPr vert="horz" lIns="91440" tIns="45720" rIns="91440" bIns="45720" rtlCol="0" anchor="t">
            <a:noAutofit/>
          </a:bodyPr>
          <a:lstStyle>
            <a:lvl1pPr algn="l" defTabSz="609631" rtl="0" eaLnBrk="1" latinLnBrk="0" hangingPunct="1">
              <a:lnSpc>
                <a:spcPct val="80000"/>
              </a:lnSpc>
              <a:spcBef>
                <a:spcPct val="0"/>
              </a:spcBef>
              <a:buNone/>
              <a:defRPr sz="7200" b="0" i="0" kern="1200" baseline="0">
                <a:solidFill>
                  <a:srgbClr val="FFFFFF"/>
                </a:solidFill>
                <a:latin typeface="FS Elliot Pro"/>
                <a:ea typeface="+mj-ea"/>
                <a:cs typeface="FS Elliot Pro"/>
              </a:defRPr>
            </a:lvl1pPr>
          </a:lstStyle>
          <a:p>
            <a:r>
              <a:rPr lang="en-US" sz="4800" dirty="0">
                <a:latin typeface="FS Elliot Pro Light" panose="02000503040000020004" pitchFamily="2" charset="0"/>
              </a:rPr>
              <a:t>Questions?</a:t>
            </a:r>
          </a:p>
        </p:txBody>
      </p:sp>
      <p:pic>
        <p:nvPicPr>
          <p:cNvPr id="17" name="Picture 16" descr="principal_st_wh.png">
            <a:extLst>
              <a:ext uri="{FF2B5EF4-FFF2-40B4-BE49-F238E27FC236}">
                <a16:creationId xmlns:a16="http://schemas.microsoft.com/office/drawing/2014/main" id="{B09962B1-02DB-FB21-30A9-EA3693C31E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520" y="731520"/>
            <a:ext cx="2285958" cy="670783"/>
          </a:xfrm>
          <a:prstGeom prst="rect">
            <a:avLst/>
          </a:prstGeom>
        </p:spPr>
      </p:pic>
      <p:cxnSp>
        <p:nvCxnSpPr>
          <p:cNvPr id="18" name="Straight Connector 17">
            <a:extLst>
              <a:ext uri="{FF2B5EF4-FFF2-40B4-BE49-F238E27FC236}">
                <a16:creationId xmlns:a16="http://schemas.microsoft.com/office/drawing/2014/main" id="{D980419D-F672-CC82-6FA2-88A7FDCB350C}"/>
              </a:ext>
            </a:extLst>
          </p:cNvPr>
          <p:cNvCxnSpPr>
            <a:cxnSpLocks/>
          </p:cNvCxnSpPr>
          <p:nvPr/>
        </p:nvCxnSpPr>
        <p:spPr>
          <a:xfrm>
            <a:off x="1059180" y="2805390"/>
            <a:ext cx="457200" cy="0"/>
          </a:xfrm>
          <a:prstGeom prst="line">
            <a:avLst/>
          </a:prstGeom>
          <a:ln w="19050" cap="rnd" cmpd="sng" algn="ctr">
            <a:solidFill>
              <a:srgbClr val="55FFF5"/>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3CFAF6A5-E1DC-2B03-1000-A40A982A4205}"/>
              </a:ext>
            </a:extLst>
          </p:cNvPr>
          <p:cNvSpPr txBox="1"/>
          <p:nvPr/>
        </p:nvSpPr>
        <p:spPr>
          <a:xfrm>
            <a:off x="182880" y="6492240"/>
            <a:ext cx="5761872" cy="276999"/>
          </a:xfrm>
          <a:prstGeom prst="rect">
            <a:avLst/>
          </a:prstGeom>
          <a:noFill/>
        </p:spPr>
        <p:txBody>
          <a:bodyPr wrap="square" rtlCol="0">
            <a:spAutoFit/>
          </a:bodyPr>
          <a:lstStyle/>
          <a:p>
            <a:r>
              <a:rPr lang="en-US" sz="1200" dirty="0">
                <a:solidFill>
                  <a:schemeClr val="bg1"/>
                </a:solidFill>
                <a:effectLst/>
                <a:latin typeface="FS Elliot Pro" panose="02000503040000020004" pitchFamily="2" charset="0"/>
              </a:rPr>
              <a:t>PD529-15 | 2878019-052023</a:t>
            </a:r>
          </a:p>
        </p:txBody>
      </p:sp>
    </p:spTree>
    <p:extLst>
      <p:ext uri="{BB962C8B-B14F-4D97-AF65-F5344CB8AC3E}">
        <p14:creationId xmlns:p14="http://schemas.microsoft.com/office/powerpoint/2010/main" val="29915605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
          <p:cNvSpPr txBox="1">
            <a:spLocks noChangeArrowheads="1"/>
          </p:cNvSpPr>
          <p:nvPr/>
        </p:nvSpPr>
        <p:spPr bwMode="auto">
          <a:xfrm>
            <a:off x="914400" y="914400"/>
            <a:ext cx="1033272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3A6D"/>
                </a:solidFill>
                <a:latin typeface="Arial" charset="0"/>
                <a:ea typeface="ヒラギノ角ゴ Pro W3" charset="0"/>
                <a:cs typeface="Times New Roman" charset="0"/>
              </a:defRPr>
            </a:lvl1pPr>
            <a:lvl2pPr>
              <a:defRPr sz="2000">
                <a:solidFill>
                  <a:srgbClr val="003A6D"/>
                </a:solidFill>
                <a:latin typeface="Arial" charset="0"/>
                <a:ea typeface="ヒラギノ角ゴ Pro W3" charset="0"/>
                <a:cs typeface="Times New Roman" charset="0"/>
              </a:defRPr>
            </a:lvl2pPr>
            <a:lvl3pPr>
              <a:defRPr sz="2000">
                <a:solidFill>
                  <a:srgbClr val="003A6D"/>
                </a:solidFill>
                <a:latin typeface="Arial" charset="0"/>
                <a:ea typeface="ヒラギノ角ゴ Pro W3" charset="0"/>
                <a:cs typeface="Times New Roman" charset="0"/>
              </a:defRPr>
            </a:lvl3pPr>
            <a:lvl4pPr>
              <a:defRPr sz="2000">
                <a:solidFill>
                  <a:srgbClr val="003A6D"/>
                </a:solidFill>
                <a:latin typeface="Arial" charset="0"/>
                <a:ea typeface="ヒラギノ角ゴ Pro W3" charset="0"/>
                <a:cs typeface="Times New Roman" charset="0"/>
              </a:defRPr>
            </a:lvl4pPr>
            <a:lvl5pPr>
              <a:defRPr sz="2000">
                <a:solidFill>
                  <a:srgbClr val="003A6D"/>
                </a:solidFill>
                <a:latin typeface="Arial" charset="0"/>
                <a:ea typeface="ヒラギノ角ゴ Pro W3" charset="0"/>
                <a:cs typeface="Times New Roman" charset="0"/>
              </a:defRPr>
            </a:lvl5pPr>
            <a:lvl6pPr eaLnBrk="0" hangingPunct="0">
              <a:defRPr sz="2000">
                <a:solidFill>
                  <a:srgbClr val="003A6D"/>
                </a:solidFill>
                <a:latin typeface="Arial" charset="0"/>
                <a:ea typeface="ヒラギノ角ゴ Pro W3" charset="0"/>
                <a:cs typeface="Times New Roman" charset="0"/>
              </a:defRPr>
            </a:lvl6pPr>
            <a:lvl7pPr eaLnBrk="0" hangingPunct="0">
              <a:defRPr sz="2000">
                <a:solidFill>
                  <a:srgbClr val="003A6D"/>
                </a:solidFill>
                <a:latin typeface="Arial" charset="0"/>
                <a:ea typeface="ヒラギノ角ゴ Pro W3" charset="0"/>
                <a:cs typeface="Times New Roman" charset="0"/>
              </a:defRPr>
            </a:lvl7pPr>
            <a:lvl8pPr eaLnBrk="0" hangingPunct="0">
              <a:defRPr sz="2000">
                <a:solidFill>
                  <a:srgbClr val="003A6D"/>
                </a:solidFill>
                <a:latin typeface="Arial" charset="0"/>
                <a:ea typeface="ヒラギノ角ゴ Pro W3" charset="0"/>
                <a:cs typeface="Times New Roman" charset="0"/>
              </a:defRPr>
            </a:lvl8pPr>
            <a:lvl9pPr eaLnBrk="0" hangingPunct="0">
              <a:defRPr sz="2000">
                <a:solidFill>
                  <a:srgbClr val="003A6D"/>
                </a:solidFill>
                <a:latin typeface="Arial" charset="0"/>
                <a:ea typeface="ヒラギノ角ゴ Pro W3" charset="0"/>
                <a:cs typeface="Times New Roman" charset="0"/>
              </a:defRPr>
            </a:lvl9pPr>
          </a:lstStyle>
          <a:p>
            <a:pPr>
              <a:spcAft>
                <a:spcPts val="1200"/>
              </a:spcAft>
            </a:pPr>
            <a:r>
              <a:rPr lang="en-US" sz="4000" dirty="0">
                <a:solidFill>
                  <a:srgbClr val="004C97"/>
                </a:solidFill>
                <a:latin typeface="FS Elliot Pro Light" panose="02000503040000020004" pitchFamily="2" charset="0"/>
                <a:ea typeface="MS PGothic" charset="0"/>
                <a:cs typeface="FS Elliot Pro"/>
              </a:rPr>
              <a:t>Important information</a:t>
            </a:r>
          </a:p>
          <a:p>
            <a:pPr>
              <a:spcAft>
                <a:spcPts val="1200"/>
              </a:spcAft>
            </a:pPr>
            <a:r>
              <a:rPr lang="en-US" sz="1400" dirty="0">
                <a:solidFill>
                  <a:srgbClr val="333333"/>
                </a:solidFill>
                <a:latin typeface="FS Elliot Pro"/>
                <a:ea typeface="MS PGothic" charset="0"/>
                <a:cs typeface="FS Elliot Pro"/>
              </a:rPr>
              <a:t>The value-added resources provided through ARAG Services, LLC (ARAG</a:t>
            </a:r>
            <a:r>
              <a:rPr lang="en-US" sz="1400" baseline="30000" dirty="0">
                <a:solidFill>
                  <a:srgbClr val="333333"/>
                </a:solidFill>
                <a:latin typeface="FS Elliot Pro"/>
                <a:ea typeface="MS PGothic" charset="0"/>
                <a:cs typeface="FS Elliot Pro"/>
              </a:rPr>
              <a:t>®</a:t>
            </a:r>
            <a:r>
              <a:rPr lang="en-US" sz="1400" dirty="0">
                <a:solidFill>
                  <a:srgbClr val="333333"/>
                </a:solidFill>
                <a:latin typeface="FS Elliot Pro"/>
                <a:ea typeface="MS PGothic" charset="0"/>
                <a:cs typeface="FS Elliot Pro"/>
              </a:rPr>
              <a:t>) are not a part of any insurance products and plan administrative services provided through Principal Life Insurance Co or affiliated with any company of the Principal Financial Group</a:t>
            </a:r>
            <a:r>
              <a:rPr lang="en-US" sz="1400" baseline="30000" dirty="0">
                <a:solidFill>
                  <a:srgbClr val="333333"/>
                </a:solidFill>
                <a:latin typeface="FS Elliot Pro"/>
                <a:ea typeface="MS PGothic" charset="0"/>
                <a:cs typeface="FS Elliot Pro"/>
              </a:rPr>
              <a:t>®</a:t>
            </a:r>
            <a:r>
              <a:rPr lang="en-US" sz="1400" dirty="0">
                <a:solidFill>
                  <a:srgbClr val="333333"/>
                </a:solidFill>
                <a:latin typeface="FS Elliot Pro"/>
                <a:ea typeface="MS PGothic" charset="0"/>
                <a:cs typeface="FS Elliot Pro"/>
              </a:rPr>
              <a:t>. All resources may be changed or canceled at any time.</a:t>
            </a:r>
          </a:p>
          <a:p>
            <a:pPr>
              <a:spcAft>
                <a:spcPts val="1200"/>
              </a:spcAft>
            </a:pPr>
            <a:r>
              <a:rPr lang="en-US" sz="1400" dirty="0">
                <a:solidFill>
                  <a:srgbClr val="333333"/>
                </a:solidFill>
                <a:latin typeface="FS Elliot Pro"/>
                <a:ea typeface="MS PGothic" charset="0"/>
                <a:cs typeface="FS Elliot Pro"/>
              </a:rPr>
              <a:t>The use of resources provided by ARAG Services, LLC should not be considered a substitute for consultation with an attorney or advisor. Principal</a:t>
            </a:r>
            <a:r>
              <a:rPr lang="en-US" sz="1400" baseline="30000" dirty="0">
                <a:solidFill>
                  <a:srgbClr val="333333"/>
                </a:solidFill>
                <a:latin typeface="FS Elliot Pro"/>
                <a:ea typeface="MS PGothic" charset="0"/>
                <a:cs typeface="FS Elliot Pro"/>
              </a:rPr>
              <a:t>®</a:t>
            </a:r>
            <a:r>
              <a:rPr lang="en-US" sz="1400" dirty="0">
                <a:solidFill>
                  <a:srgbClr val="333333"/>
                </a:solidFill>
                <a:latin typeface="FS Elliot Pro"/>
                <a:ea typeface="MS PGothic" charset="0"/>
                <a:cs typeface="FS Elliot Pro"/>
              </a:rPr>
              <a:t> is not responsible for any loss, injury, claim, liability, or damages related to the use of the ARAG Will &amp; Legal Document Center resources.</a:t>
            </a:r>
          </a:p>
          <a:p>
            <a:pPr>
              <a:spcAft>
                <a:spcPts val="1200"/>
              </a:spcAft>
            </a:pPr>
            <a:r>
              <a:rPr lang="en-US" sz="1400" dirty="0">
                <a:solidFill>
                  <a:srgbClr val="333333"/>
                </a:solidFill>
                <a:latin typeface="FS Elliot Pro"/>
                <a:ea typeface="MS PGothic" charset="0"/>
                <a:cs typeface="FS Elliot Pro"/>
              </a:rPr>
              <a:t>Please remember that the ARAG legal documents, DIY Docs</a:t>
            </a:r>
            <a:r>
              <a:rPr lang="en-US" sz="1400" baseline="30000" dirty="0">
                <a:solidFill>
                  <a:srgbClr val="333333"/>
                </a:solidFill>
                <a:latin typeface="FS Elliot Pro"/>
                <a:ea typeface="MS PGothic" charset="0"/>
                <a:cs typeface="FS Elliot Pro"/>
              </a:rPr>
              <a:t>®</a:t>
            </a:r>
            <a:r>
              <a:rPr lang="en-US" sz="1400" dirty="0">
                <a:solidFill>
                  <a:srgbClr val="333333"/>
                </a:solidFill>
                <a:latin typeface="FS Elliot Pro"/>
                <a:ea typeface="MS PGothic" charset="0"/>
                <a:cs typeface="FS Elliot Pro"/>
              </a:rPr>
              <a:t> are accurate and useful in many situations. Due to possible changes by a state, it is a good idea to periodically review a template used to be sure it is the most current template. Whether or not the document is right for you and your situation depends on your circumstances. If you want specific advice regarding your situation, consult an attorney.</a:t>
            </a:r>
          </a:p>
          <a:p>
            <a:pPr>
              <a:spcAft>
                <a:spcPts val="1200"/>
              </a:spcAft>
            </a:pPr>
            <a:r>
              <a:rPr lang="en-US" sz="1400" dirty="0">
                <a:solidFill>
                  <a:srgbClr val="333333"/>
                </a:solidFill>
                <a:latin typeface="FS Elliot Pro"/>
                <a:ea typeface="MS PGothic" charset="0"/>
                <a:cs typeface="FS Elliot Pro"/>
              </a:rPr>
              <a:t>Information is intended to be educational in nature and is not intended to be taken as a recommendation.​</a:t>
            </a:r>
          </a:p>
          <a:p>
            <a:pPr>
              <a:spcAft>
                <a:spcPts val="1200"/>
              </a:spcAft>
            </a:pPr>
            <a:r>
              <a:rPr lang="en-US" sz="1400" dirty="0">
                <a:solidFill>
                  <a:srgbClr val="333333"/>
                </a:solidFill>
                <a:latin typeface="FS Elliot Pro"/>
                <a:ea typeface="MS PGothic" charset="0"/>
                <a:cs typeface="FS Elliot Pro"/>
              </a:rPr>
              <a:t>Insurance products and plan administrative services provided through Principal Life Insurance Company., a member of the Principal Financial Group</a:t>
            </a:r>
            <a:r>
              <a:rPr lang="en-US" sz="1400" baseline="30000" dirty="0">
                <a:solidFill>
                  <a:srgbClr val="333333"/>
                </a:solidFill>
                <a:latin typeface="FS Elliot Pro"/>
                <a:ea typeface="MS PGothic" charset="0"/>
                <a:cs typeface="FS Elliot Pro"/>
              </a:rPr>
              <a:t>®</a:t>
            </a:r>
            <a:r>
              <a:rPr lang="en-US" sz="1400" dirty="0">
                <a:solidFill>
                  <a:srgbClr val="333333"/>
                </a:solidFill>
                <a:latin typeface="FS Elliot Pro"/>
                <a:ea typeface="MS PGothic" charset="0"/>
                <a:cs typeface="FS Elliot Pro"/>
              </a:rPr>
              <a:t>, Des Moines, IA 50392.</a:t>
            </a:r>
          </a:p>
          <a:p>
            <a:pPr>
              <a:spcAft>
                <a:spcPts val="1200"/>
              </a:spcAft>
            </a:pPr>
            <a:r>
              <a:rPr lang="en-US" sz="1400" dirty="0">
                <a:solidFill>
                  <a:srgbClr val="333333"/>
                </a:solidFill>
                <a:latin typeface="FS Elliot Pro"/>
                <a:ea typeface="MS PGothic" charset="0"/>
                <a:cs typeface="FS Elliot Pro"/>
              </a:rPr>
              <a:t>© 2023 Principal Financial Services, Inc. Des Moines, IA 50392-0001</a:t>
            </a:r>
          </a:p>
          <a:p>
            <a:pPr>
              <a:spcAft>
                <a:spcPts val="1200"/>
              </a:spcAft>
            </a:pPr>
            <a:r>
              <a:rPr lang="en-US" sz="1400" dirty="0">
                <a:solidFill>
                  <a:srgbClr val="333333"/>
                </a:solidFill>
                <a:effectLst/>
                <a:latin typeface="FS Elliot Pro" panose="02000503040000020004" pitchFamily="2" charset="0"/>
              </a:rPr>
              <a:t>PD529-15 | 2878019-052023 | 05/2023</a:t>
            </a:r>
          </a:p>
        </p:txBody>
      </p:sp>
      <p:sp>
        <p:nvSpPr>
          <p:cNvPr id="2" name="TextBox 7">
            <a:extLst>
              <a:ext uri="{FF2B5EF4-FFF2-40B4-BE49-F238E27FC236}">
                <a16:creationId xmlns:a16="http://schemas.microsoft.com/office/drawing/2014/main" id="{0C607236-2681-2C50-55A6-AF364C96AA14}"/>
              </a:ext>
            </a:extLst>
          </p:cNvPr>
          <p:cNvSpPr txBox="1"/>
          <p:nvPr/>
        </p:nvSpPr>
        <p:spPr>
          <a:xfrm>
            <a:off x="6692053" y="-32314"/>
            <a:ext cx="5499946" cy="83095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400" b="1" cap="all" dirty="0">
                <a:solidFill>
                  <a:srgbClr val="FF00FF"/>
                </a:solidFill>
                <a:latin typeface="FS Elliot Pro" panose="02000503040000020004" pitchFamily="50" charset="0"/>
              </a:rPr>
              <a:t>Slides 6-17 &amp; 21 of PD529-15 must REMAIN together</a:t>
            </a:r>
          </a:p>
        </p:txBody>
      </p:sp>
      <p:sp>
        <p:nvSpPr>
          <p:cNvPr id="3" name="TextBox 7">
            <a:extLst>
              <a:ext uri="{FF2B5EF4-FFF2-40B4-BE49-F238E27FC236}">
                <a16:creationId xmlns:a16="http://schemas.microsoft.com/office/drawing/2014/main" id="{2206CF92-236A-17CB-9009-A427126ADD7E}"/>
              </a:ext>
            </a:extLst>
          </p:cNvPr>
          <p:cNvSpPr txBox="1"/>
          <p:nvPr/>
        </p:nvSpPr>
        <p:spPr>
          <a:xfrm>
            <a:off x="6692053" y="722870"/>
            <a:ext cx="5499946" cy="83095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400" b="1" cap="all" dirty="0">
                <a:solidFill>
                  <a:srgbClr val="FF00FF"/>
                </a:solidFill>
                <a:latin typeface="FS Elliot Pro" panose="02000503040000020004" pitchFamily="50" charset="0"/>
              </a:rPr>
              <a:t>Slides 18 &amp; 21 of PD529-15 must REMAIN together</a:t>
            </a:r>
          </a:p>
        </p:txBody>
      </p:sp>
      <p:sp>
        <p:nvSpPr>
          <p:cNvPr id="5" name="TextBox 4">
            <a:extLst>
              <a:ext uri="{FF2B5EF4-FFF2-40B4-BE49-F238E27FC236}">
                <a16:creationId xmlns:a16="http://schemas.microsoft.com/office/drawing/2014/main" id="{DF642E16-C11F-818F-B4D6-135EBFA7B292}"/>
              </a:ext>
            </a:extLst>
          </p:cNvPr>
          <p:cNvSpPr txBox="1"/>
          <p:nvPr/>
        </p:nvSpPr>
        <p:spPr>
          <a:xfrm>
            <a:off x="182880" y="6492240"/>
            <a:ext cx="5761872" cy="276999"/>
          </a:xfrm>
          <a:prstGeom prst="rect">
            <a:avLst/>
          </a:prstGeom>
          <a:noFill/>
        </p:spPr>
        <p:txBody>
          <a:bodyPr wrap="square" rtlCol="0">
            <a:spAutoFit/>
          </a:bodyPr>
          <a:lstStyle/>
          <a:p>
            <a:r>
              <a:rPr lang="en-US" sz="1200" dirty="0">
                <a:solidFill>
                  <a:srgbClr val="333333"/>
                </a:solidFill>
                <a:effectLst/>
                <a:latin typeface="FS Elliot Pro" panose="02000503040000020004" pitchFamily="2" charset="0"/>
              </a:rPr>
              <a:t>PD529-15 | 2878019-052023</a:t>
            </a:r>
          </a:p>
        </p:txBody>
      </p:sp>
    </p:spTree>
    <p:extLst>
      <p:ext uri="{BB962C8B-B14F-4D97-AF65-F5344CB8AC3E}">
        <p14:creationId xmlns:p14="http://schemas.microsoft.com/office/powerpoint/2010/main" val="809564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2" descr="14_1018_3703.jpg">
            <a:extLst>
              <a:ext uri="{FF2B5EF4-FFF2-40B4-BE49-F238E27FC236}">
                <a16:creationId xmlns:a16="http://schemas.microsoft.com/office/drawing/2014/main" id="{21019E4B-10D6-E54E-568C-76D78B94B8D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8" name="Text Placeholder 2"/>
          <p:cNvSpPr txBox="1">
            <a:spLocks/>
          </p:cNvSpPr>
          <p:nvPr/>
        </p:nvSpPr>
        <p:spPr>
          <a:xfrm>
            <a:off x="5705601" y="2533052"/>
            <a:ext cx="5761872" cy="1791896"/>
          </a:xfrm>
          <a:prstGeom prst="rect">
            <a:avLst/>
          </a:prstGeom>
        </p:spPr>
        <p:txBody>
          <a:bodyPr vert="horz" lIns="121920" tIns="60960" rIns="121920" bIns="60960" rtlCol="0" anchor="ctr" anchorCtr="0">
            <a:noAutofit/>
          </a:bodyPr>
          <a:lstStyle>
            <a:lvl1pPr marL="0" indent="0" algn="l" defTabSz="457200" rtl="0" eaLnBrk="1" latinLnBrk="0" hangingPunct="1">
              <a:spcBef>
                <a:spcPct val="20000"/>
              </a:spcBef>
              <a:buFont typeface="Arial"/>
              <a:buNone/>
              <a:defRPr sz="2800" b="0" i="0" kern="1200" baseline="0">
                <a:solidFill>
                  <a:srgbClr val="FFFFFF"/>
                </a:solidFill>
                <a:latin typeface="FS Elliot Pro"/>
                <a:ea typeface="+mn-ea"/>
                <a:cs typeface="FS Elliot Pro"/>
              </a:defRPr>
            </a:lvl1pPr>
            <a:lvl2pPr marL="742950" indent="-285750" algn="l" defTabSz="457200" rtl="0" eaLnBrk="1" latinLnBrk="0" hangingPunct="1">
              <a:spcBef>
                <a:spcPct val="20000"/>
              </a:spcBef>
              <a:buFont typeface="Arial"/>
              <a:buChar char="–"/>
              <a:defRPr sz="1800" kern="1200">
                <a:solidFill>
                  <a:srgbClr val="787878"/>
                </a:solidFill>
                <a:latin typeface="FS Elliot Pro"/>
                <a:ea typeface="+mn-ea"/>
                <a:cs typeface="FS Elliot Pro"/>
              </a:defRPr>
            </a:lvl2pPr>
            <a:lvl3pPr marL="1143000" indent="-228600" algn="l" defTabSz="457200" rtl="0" eaLnBrk="1" latinLnBrk="0" hangingPunct="1">
              <a:spcBef>
                <a:spcPct val="20000"/>
              </a:spcBef>
              <a:buFont typeface="Arial"/>
              <a:buChar char="•"/>
              <a:defRPr sz="2400" kern="1200">
                <a:solidFill>
                  <a:srgbClr val="7F7F7F"/>
                </a:solidFill>
                <a:latin typeface="FS Elliot Pro"/>
                <a:ea typeface="+mn-ea"/>
                <a:cs typeface="FS Elliot Pro"/>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4000" dirty="0">
                <a:solidFill>
                  <a:schemeClr val="bg1"/>
                </a:solidFill>
                <a:latin typeface="FS Elliot Pro Light"/>
                <a:cs typeface="FS Elliot Pro Light"/>
              </a:rPr>
              <a:t>What’s an estate plan?</a:t>
            </a:r>
          </a:p>
        </p:txBody>
      </p:sp>
      <p:sp>
        <p:nvSpPr>
          <p:cNvPr id="5" name="TextBox 4">
            <a:extLst>
              <a:ext uri="{FF2B5EF4-FFF2-40B4-BE49-F238E27FC236}">
                <a16:creationId xmlns:a16="http://schemas.microsoft.com/office/drawing/2014/main" id="{55151933-FA5B-5822-80AA-06011221ADA6}"/>
              </a:ext>
            </a:extLst>
          </p:cNvPr>
          <p:cNvSpPr txBox="1"/>
          <p:nvPr/>
        </p:nvSpPr>
        <p:spPr>
          <a:xfrm>
            <a:off x="182880" y="6492240"/>
            <a:ext cx="5761872" cy="276999"/>
          </a:xfrm>
          <a:prstGeom prst="rect">
            <a:avLst/>
          </a:prstGeom>
          <a:noFill/>
        </p:spPr>
        <p:txBody>
          <a:bodyPr wrap="square" rtlCol="0">
            <a:spAutoFit/>
          </a:bodyPr>
          <a:lstStyle/>
          <a:p>
            <a:r>
              <a:rPr lang="en-US" sz="1200" dirty="0">
                <a:solidFill>
                  <a:schemeClr val="bg1"/>
                </a:solidFill>
                <a:effectLst/>
                <a:latin typeface="FS Elliot Pro" panose="02000503040000020004" pitchFamily="2" charset="0"/>
              </a:rPr>
              <a:t>PD529-15 | 2878019-052023</a:t>
            </a:r>
          </a:p>
        </p:txBody>
      </p:sp>
    </p:spTree>
    <p:extLst>
      <p:ext uri="{BB962C8B-B14F-4D97-AF65-F5344CB8AC3E}">
        <p14:creationId xmlns:p14="http://schemas.microsoft.com/office/powerpoint/2010/main" val="2538484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25000">
              <a:srgbClr val="002855"/>
            </a:gs>
            <a:gs pos="100000">
              <a:srgbClr val="004C97"/>
            </a:gs>
          </a:gsLst>
          <a:lin ang="19200000" scaled="0"/>
          <a:tileRect/>
        </a:gra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2286000"/>
            <a:ext cx="4094398" cy="3569891"/>
          </a:xfrm>
        </p:spPr>
        <p:txBody>
          <a:bodyPr/>
          <a:lstStyle/>
          <a:p>
            <a:pPr marL="0" indent="0">
              <a:spcBef>
                <a:spcPts val="0"/>
              </a:spcBef>
              <a:spcAft>
                <a:spcPts val="2400"/>
              </a:spcAft>
              <a:buNone/>
            </a:pPr>
            <a:r>
              <a:rPr lang="en-US" b="1" dirty="0">
                <a:solidFill>
                  <a:schemeClr val="bg1"/>
                </a:solidFill>
              </a:rPr>
              <a:t>Outlines your wishes</a:t>
            </a:r>
          </a:p>
          <a:p>
            <a:pPr marL="0" indent="0">
              <a:spcBef>
                <a:spcPts val="0"/>
              </a:spcBef>
              <a:spcAft>
                <a:spcPts val="2400"/>
              </a:spcAft>
              <a:buNone/>
            </a:pPr>
            <a:r>
              <a:rPr lang="en-US" b="1" dirty="0">
                <a:solidFill>
                  <a:schemeClr val="bg1"/>
                </a:solidFill>
              </a:rPr>
              <a:t>Adults should have one</a:t>
            </a:r>
          </a:p>
          <a:p>
            <a:pPr marL="0" indent="0">
              <a:spcBef>
                <a:spcPts val="0"/>
              </a:spcBef>
              <a:spcAft>
                <a:spcPts val="2400"/>
              </a:spcAft>
              <a:buNone/>
            </a:pPr>
            <a:r>
              <a:rPr lang="en-US" b="1" dirty="0">
                <a:solidFill>
                  <a:schemeClr val="bg1"/>
                </a:solidFill>
              </a:rPr>
              <a:t>A financial professional and/or attorney can help</a:t>
            </a:r>
          </a:p>
        </p:txBody>
      </p:sp>
      <p:sp>
        <p:nvSpPr>
          <p:cNvPr id="6" name="Title 5"/>
          <p:cNvSpPr>
            <a:spLocks noGrp="1"/>
          </p:cNvSpPr>
          <p:nvPr>
            <p:ph type="title"/>
          </p:nvPr>
        </p:nvSpPr>
        <p:spPr>
          <a:xfrm>
            <a:off x="914400" y="914401"/>
            <a:ext cx="4526851" cy="1165546"/>
          </a:xfrm>
        </p:spPr>
        <p:txBody>
          <a:bodyPr/>
          <a:lstStyle/>
          <a:p>
            <a:r>
              <a:rPr lang="en-US" sz="4000" dirty="0">
                <a:solidFill>
                  <a:srgbClr val="55FFF5"/>
                </a:solidFill>
                <a:latin typeface="FS Elliot Pro Light" panose="02000503040000020004" pitchFamily="2" charset="0"/>
              </a:rPr>
              <a:t>An Estate Plan</a:t>
            </a:r>
          </a:p>
        </p:txBody>
      </p:sp>
      <p:sp>
        <p:nvSpPr>
          <p:cNvPr id="7" name="TextBox 6">
            <a:extLst>
              <a:ext uri="{FF2B5EF4-FFF2-40B4-BE49-F238E27FC236}">
                <a16:creationId xmlns:a16="http://schemas.microsoft.com/office/drawing/2014/main" id="{687BB915-481A-C575-EFF4-A37CC19786A3}"/>
              </a:ext>
            </a:extLst>
          </p:cNvPr>
          <p:cNvSpPr txBox="1"/>
          <p:nvPr/>
        </p:nvSpPr>
        <p:spPr>
          <a:xfrm>
            <a:off x="182880" y="6492240"/>
            <a:ext cx="5761872" cy="276999"/>
          </a:xfrm>
          <a:prstGeom prst="rect">
            <a:avLst/>
          </a:prstGeom>
          <a:noFill/>
        </p:spPr>
        <p:txBody>
          <a:bodyPr wrap="square" rtlCol="0">
            <a:spAutoFit/>
          </a:bodyPr>
          <a:lstStyle/>
          <a:p>
            <a:r>
              <a:rPr lang="en-US" sz="1200" dirty="0">
                <a:solidFill>
                  <a:schemeClr val="bg1"/>
                </a:solidFill>
                <a:effectLst/>
                <a:latin typeface="FS Elliot Pro" panose="02000503040000020004" pitchFamily="2" charset="0"/>
              </a:rPr>
              <a:t>PD529-15 | 2878019-052023</a:t>
            </a:r>
          </a:p>
        </p:txBody>
      </p:sp>
      <p:cxnSp>
        <p:nvCxnSpPr>
          <p:cNvPr id="14" name="Straight Connector 13">
            <a:extLst>
              <a:ext uri="{FF2B5EF4-FFF2-40B4-BE49-F238E27FC236}">
                <a16:creationId xmlns:a16="http://schemas.microsoft.com/office/drawing/2014/main" id="{BAF5323F-1805-210F-3283-884DD18E6F91}"/>
              </a:ext>
            </a:extLst>
          </p:cNvPr>
          <p:cNvCxnSpPr>
            <a:cxnSpLocks/>
          </p:cNvCxnSpPr>
          <p:nvPr/>
        </p:nvCxnSpPr>
        <p:spPr>
          <a:xfrm>
            <a:off x="1008992" y="2837792"/>
            <a:ext cx="3474720" cy="0"/>
          </a:xfrm>
          <a:prstGeom prst="line">
            <a:avLst/>
          </a:prstGeom>
          <a:ln w="19050">
            <a:solidFill>
              <a:srgbClr val="55FFF5"/>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D215FE9-C967-7C18-F1FE-929A4D5BBBBF}"/>
              </a:ext>
            </a:extLst>
          </p:cNvPr>
          <p:cNvCxnSpPr>
            <a:cxnSpLocks/>
          </p:cNvCxnSpPr>
          <p:nvPr/>
        </p:nvCxnSpPr>
        <p:spPr>
          <a:xfrm>
            <a:off x="1008992" y="3531474"/>
            <a:ext cx="3474720" cy="0"/>
          </a:xfrm>
          <a:prstGeom prst="line">
            <a:avLst/>
          </a:prstGeom>
          <a:ln w="19050">
            <a:solidFill>
              <a:srgbClr val="55FFF5"/>
            </a:solidFill>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BD3592F0-1EA4-651E-4840-98C14E3AC353}"/>
              </a:ext>
            </a:extLst>
          </p:cNvPr>
          <p:cNvSpPr txBox="1"/>
          <p:nvPr/>
        </p:nvSpPr>
        <p:spPr>
          <a:xfrm>
            <a:off x="182880" y="6217920"/>
            <a:ext cx="8504621" cy="276999"/>
          </a:xfrm>
          <a:prstGeom prst="rect">
            <a:avLst/>
          </a:prstGeom>
          <a:noFill/>
        </p:spPr>
        <p:txBody>
          <a:bodyPr wrap="square" rtlCol="0" anchor="b" anchorCtr="0">
            <a:spAutoFit/>
          </a:bodyPr>
          <a:lstStyle/>
          <a:p>
            <a:r>
              <a:rPr lang="en-US" sz="1200" dirty="0">
                <a:solidFill>
                  <a:schemeClr val="bg1"/>
                </a:solidFill>
                <a:latin typeface="FS Elliot Pro"/>
                <a:cs typeface="FS Elliot Pro"/>
              </a:rPr>
              <a:t>*Qualified retirement plans typically have requirements on who can receive benefits; these will supersede a will.</a:t>
            </a:r>
          </a:p>
        </p:txBody>
      </p:sp>
      <p:grpSp>
        <p:nvGrpSpPr>
          <p:cNvPr id="22" name="Group 21">
            <a:extLst>
              <a:ext uri="{FF2B5EF4-FFF2-40B4-BE49-F238E27FC236}">
                <a16:creationId xmlns:a16="http://schemas.microsoft.com/office/drawing/2014/main" id="{B6E93320-D433-7796-9582-A5F9E22D0EDA}"/>
              </a:ext>
            </a:extLst>
          </p:cNvPr>
          <p:cNvGrpSpPr/>
          <p:nvPr/>
        </p:nvGrpSpPr>
        <p:grpSpPr>
          <a:xfrm>
            <a:off x="5944752" y="1708984"/>
            <a:ext cx="4829347" cy="4108817"/>
            <a:chOff x="5944752" y="1463040"/>
            <a:chExt cx="4829347" cy="4108817"/>
          </a:xfrm>
        </p:grpSpPr>
        <p:sp>
          <p:nvSpPr>
            <p:cNvPr id="21" name="Rectangle 20">
              <a:extLst>
                <a:ext uri="{FF2B5EF4-FFF2-40B4-BE49-F238E27FC236}">
                  <a16:creationId xmlns:a16="http://schemas.microsoft.com/office/drawing/2014/main" id="{624EFEB1-6D8C-386F-E6E5-6C0D4545B889}"/>
                </a:ext>
              </a:extLst>
            </p:cNvPr>
            <p:cNvSpPr/>
            <p:nvPr/>
          </p:nvSpPr>
          <p:spPr>
            <a:xfrm>
              <a:off x="5944752" y="1463040"/>
              <a:ext cx="4208241" cy="476119"/>
            </a:xfrm>
            <a:prstGeom prst="rect">
              <a:avLst/>
            </a:prstGeom>
            <a:solidFill>
              <a:srgbClr val="55FFF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6007657" y="1463040"/>
              <a:ext cx="4766442" cy="4108817"/>
            </a:xfrm>
            <a:prstGeom prst="rect">
              <a:avLst/>
            </a:prstGeom>
            <a:noFill/>
          </p:spPr>
          <p:txBody>
            <a:bodyPr wrap="square" rtlCol="0">
              <a:spAutoFit/>
            </a:bodyPr>
            <a:lstStyle/>
            <a:p>
              <a:pPr>
                <a:spcAft>
                  <a:spcPts val="1800"/>
                </a:spcAft>
              </a:pPr>
              <a:r>
                <a:rPr lang="en-US" b="1" dirty="0">
                  <a:solidFill>
                    <a:srgbClr val="002855"/>
                  </a:solidFill>
                  <a:latin typeface="FS Elliot Pro" panose="02000503040000020004" pitchFamily="2" charset="0"/>
                </a:rPr>
                <a:t>An estate plan may include</a:t>
              </a:r>
            </a:p>
            <a:p>
              <a:pPr marL="296863" marR="0" lvl="0" indent="-249238" algn="l" defTabSz="609493"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2400" u="none" strike="noStrike" kern="1200" cap="none" spc="0" normalizeH="0" baseline="0" noProof="0" dirty="0">
                  <a:ln>
                    <a:noFill/>
                  </a:ln>
                  <a:effectLst/>
                  <a:uLnTx/>
                  <a:uFillTx/>
                  <a:latin typeface="FS Elliot Pro" panose="02000503040000020004" pitchFamily="2" charset="0"/>
                  <a:ea typeface="Calibri"/>
                </a:rPr>
                <a:t>Wills</a:t>
              </a:r>
            </a:p>
            <a:p>
              <a:pPr marL="296863" marR="0" lvl="0" indent="-249238" algn="l" defTabSz="609493"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2400" u="none" strike="noStrike" kern="1200" cap="none" spc="0" normalizeH="0" baseline="0" noProof="0" dirty="0">
                  <a:ln>
                    <a:noFill/>
                  </a:ln>
                  <a:effectLst/>
                  <a:uLnTx/>
                  <a:uFillTx/>
                  <a:latin typeface="FS Elliot Pro" panose="02000503040000020004" pitchFamily="2" charset="0"/>
                  <a:ea typeface="Calibri"/>
                </a:rPr>
                <a:t>Trusts</a:t>
              </a:r>
            </a:p>
            <a:p>
              <a:pPr marL="296863" marR="0" lvl="0" indent="-249238" algn="l" defTabSz="609493"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2400" u="none" strike="noStrike" kern="1200" cap="none" spc="0" normalizeH="0" baseline="0" noProof="0" dirty="0">
                  <a:ln>
                    <a:noFill/>
                  </a:ln>
                  <a:effectLst/>
                  <a:uLnTx/>
                  <a:uFillTx/>
                  <a:latin typeface="FS Elliot Pro" panose="02000503040000020004" pitchFamily="2" charset="0"/>
                  <a:ea typeface="Calibri"/>
                </a:rPr>
                <a:t>Beneficiary designations*</a:t>
              </a:r>
            </a:p>
            <a:p>
              <a:pPr marL="296863" marR="0" lvl="0" indent="-249238" algn="l" defTabSz="609493"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2400" u="none" strike="noStrike" kern="1200" cap="none" spc="0" normalizeH="0" baseline="0" noProof="0" dirty="0">
                  <a:ln>
                    <a:noFill/>
                  </a:ln>
                  <a:effectLst/>
                  <a:uLnTx/>
                  <a:uFillTx/>
                  <a:latin typeface="FS Elliot Pro" panose="02000503040000020004" pitchFamily="2" charset="0"/>
                  <a:ea typeface="Calibri"/>
                </a:rPr>
                <a:t>Distribution of assets/property</a:t>
              </a:r>
            </a:p>
            <a:p>
              <a:pPr marL="296863" marR="0" lvl="0" indent="-249238" algn="l" defTabSz="609493"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2400" u="none" strike="noStrike" kern="1200" cap="none" spc="0" normalizeH="0" baseline="0" noProof="0" dirty="0">
                  <a:ln>
                    <a:noFill/>
                  </a:ln>
                  <a:effectLst/>
                  <a:uLnTx/>
                  <a:uFillTx/>
                  <a:latin typeface="FS Elliot Pro" panose="02000503040000020004" pitchFamily="2" charset="0"/>
                  <a:ea typeface="Calibri"/>
                </a:rPr>
                <a:t>Ownership designations  </a:t>
              </a:r>
            </a:p>
            <a:p>
              <a:pPr marL="296863" marR="0" lvl="0" indent="-249238" algn="l" defTabSz="609493"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2400" u="none" strike="noStrike" kern="1200" cap="none" spc="0" normalizeH="0" baseline="0" noProof="0" dirty="0">
                  <a:ln>
                    <a:noFill/>
                  </a:ln>
                  <a:effectLst/>
                  <a:uLnTx/>
                  <a:uFillTx/>
                  <a:latin typeface="FS Elliot Pro" panose="02000503040000020004" pitchFamily="2" charset="0"/>
                  <a:ea typeface="Calibri"/>
                </a:rPr>
                <a:t>Financial and medical powers of attorney</a:t>
              </a:r>
            </a:p>
            <a:p>
              <a:pPr marL="296863" marR="0" lvl="0" indent="-249238" algn="l" defTabSz="609493" rtl="0" eaLnBrk="1" fontAlgn="auto"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2400" u="none" strike="noStrike" kern="1200" cap="none" spc="0" normalizeH="0" baseline="0" noProof="0" dirty="0">
                  <a:ln>
                    <a:noFill/>
                  </a:ln>
                  <a:effectLst/>
                  <a:uLnTx/>
                  <a:uFillTx/>
                  <a:latin typeface="FS Elliot Pro" panose="02000503040000020004" pitchFamily="2" charset="0"/>
                  <a:ea typeface="Calibri"/>
                </a:rPr>
                <a:t>Living wills</a:t>
              </a:r>
            </a:p>
          </p:txBody>
        </p:sp>
      </p:grpSp>
    </p:spTree>
    <p:extLst>
      <p:ext uri="{BB962C8B-B14F-4D97-AF65-F5344CB8AC3E}">
        <p14:creationId xmlns:p14="http://schemas.microsoft.com/office/powerpoint/2010/main" val="11508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sitting at a desk with a computer&#10;&#10;Description automatically generated with medium confidence">
            <a:extLst>
              <a:ext uri="{FF2B5EF4-FFF2-40B4-BE49-F238E27FC236}">
                <a16:creationId xmlns:a16="http://schemas.microsoft.com/office/drawing/2014/main" id="{E5362C5E-9E30-1C0A-FA4F-E7DB6117926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5" name="Rectangle 4">
            <a:extLst>
              <a:ext uri="{FF2B5EF4-FFF2-40B4-BE49-F238E27FC236}">
                <a16:creationId xmlns:a16="http://schemas.microsoft.com/office/drawing/2014/main" id="{7DEAA816-4F09-DB46-6725-04E32DB7054E}"/>
              </a:ext>
            </a:extLst>
          </p:cNvPr>
          <p:cNvSpPr/>
          <p:nvPr/>
        </p:nvSpPr>
        <p:spPr>
          <a:xfrm>
            <a:off x="457200" y="457200"/>
            <a:ext cx="5212080" cy="5791200"/>
          </a:xfrm>
          <a:prstGeom prst="rect">
            <a:avLst/>
          </a:prstGeom>
          <a:solidFill>
            <a:schemeClr val="tx1"/>
          </a:solidFill>
          <a:ln>
            <a:noFill/>
          </a:ln>
          <a:effectLst>
            <a:outerShdw blurRad="127000" dist="1270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Content Placeholder 1"/>
          <p:cNvSpPr>
            <a:spLocks noGrp="1"/>
          </p:cNvSpPr>
          <p:nvPr>
            <p:ph idx="1"/>
          </p:nvPr>
        </p:nvSpPr>
        <p:spPr>
          <a:xfrm>
            <a:off x="914399" y="2286000"/>
            <a:ext cx="4301067" cy="3767959"/>
          </a:xfrm>
        </p:spPr>
        <p:txBody>
          <a:bodyPr>
            <a:normAutofit/>
          </a:bodyPr>
          <a:lstStyle/>
          <a:p>
            <a:pPr marL="0" indent="0">
              <a:spcBef>
                <a:spcPts val="0"/>
              </a:spcBef>
              <a:spcAft>
                <a:spcPts val="2400"/>
              </a:spcAft>
              <a:buNone/>
            </a:pPr>
            <a:r>
              <a:rPr lang="en-US" dirty="0">
                <a:solidFill>
                  <a:srgbClr val="333333"/>
                </a:solidFill>
              </a:rPr>
              <a:t>Direct the distribution of your assets</a:t>
            </a:r>
          </a:p>
          <a:p>
            <a:pPr marL="0" indent="0">
              <a:spcBef>
                <a:spcPts val="0"/>
              </a:spcBef>
              <a:spcAft>
                <a:spcPts val="2400"/>
              </a:spcAft>
              <a:buNone/>
            </a:pPr>
            <a:r>
              <a:rPr lang="en-US" dirty="0">
                <a:solidFill>
                  <a:srgbClr val="333333"/>
                </a:solidFill>
              </a:rPr>
              <a:t>Direct what happens with your minor children</a:t>
            </a:r>
          </a:p>
          <a:p>
            <a:pPr marL="0" indent="0">
              <a:spcBef>
                <a:spcPts val="0"/>
              </a:spcBef>
              <a:spcAft>
                <a:spcPts val="2400"/>
              </a:spcAft>
              <a:buNone/>
            </a:pPr>
            <a:r>
              <a:rPr lang="en-US" dirty="0">
                <a:solidFill>
                  <a:srgbClr val="333333"/>
                </a:solidFill>
              </a:rPr>
              <a:t>Communicate your health care and end-of-life wishes</a:t>
            </a:r>
          </a:p>
          <a:p>
            <a:pPr marL="0" indent="0">
              <a:spcBef>
                <a:spcPts val="0"/>
              </a:spcBef>
              <a:spcAft>
                <a:spcPts val="2400"/>
              </a:spcAft>
              <a:buNone/>
            </a:pPr>
            <a:r>
              <a:rPr lang="en-US" dirty="0">
                <a:solidFill>
                  <a:srgbClr val="333333"/>
                </a:solidFill>
              </a:rPr>
              <a:t>Help deliver peace of mind</a:t>
            </a:r>
          </a:p>
        </p:txBody>
      </p:sp>
      <p:sp>
        <p:nvSpPr>
          <p:cNvPr id="6" name="Title 5"/>
          <p:cNvSpPr>
            <a:spLocks noGrp="1"/>
          </p:cNvSpPr>
          <p:nvPr>
            <p:ph type="title"/>
          </p:nvPr>
        </p:nvSpPr>
        <p:spPr>
          <a:xfrm>
            <a:off x="914401" y="914400"/>
            <a:ext cx="5030352" cy="1236133"/>
          </a:xfrm>
        </p:spPr>
        <p:txBody>
          <a:bodyPr/>
          <a:lstStyle/>
          <a:p>
            <a:r>
              <a:rPr lang="en-US" sz="4000" dirty="0">
                <a:solidFill>
                  <a:srgbClr val="004C97"/>
                </a:solidFill>
                <a:latin typeface="FS Elliot Pro Light" panose="02000503040000020004" pitchFamily="2" charset="0"/>
              </a:rPr>
              <a:t>Here’s what an estate plan can do</a:t>
            </a:r>
          </a:p>
        </p:txBody>
      </p:sp>
      <p:sp>
        <p:nvSpPr>
          <p:cNvPr id="11" name="Rectangle 10">
            <a:extLst>
              <a:ext uri="{FF2B5EF4-FFF2-40B4-BE49-F238E27FC236}">
                <a16:creationId xmlns:a16="http://schemas.microsoft.com/office/drawing/2014/main" id="{EC70334F-2F65-FC05-E8F9-C4FA71A9FBEB}"/>
              </a:ext>
            </a:extLst>
          </p:cNvPr>
          <p:cNvSpPr/>
          <p:nvPr/>
        </p:nvSpPr>
        <p:spPr>
          <a:xfrm>
            <a:off x="548640" y="548640"/>
            <a:ext cx="5212080" cy="5791200"/>
          </a:xfrm>
          <a:prstGeom prst="rect">
            <a:avLst/>
          </a:prstGeom>
          <a:noFill/>
          <a:ln w="19050">
            <a:solidFill>
              <a:srgbClr val="0091D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BB9259B1-85BB-8C26-9C06-B86833864BD7}"/>
              </a:ext>
            </a:extLst>
          </p:cNvPr>
          <p:cNvCxnSpPr>
            <a:cxnSpLocks/>
          </p:cNvCxnSpPr>
          <p:nvPr/>
        </p:nvCxnSpPr>
        <p:spPr>
          <a:xfrm>
            <a:off x="1008992" y="3247698"/>
            <a:ext cx="4206240" cy="0"/>
          </a:xfrm>
          <a:prstGeom prst="line">
            <a:avLst/>
          </a:prstGeom>
          <a:ln w="19050">
            <a:solidFill>
              <a:srgbClr val="BDE4FC"/>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205D1B20-467D-E45A-5D3D-4DB5C49BAD10}"/>
              </a:ext>
            </a:extLst>
          </p:cNvPr>
          <p:cNvCxnSpPr>
            <a:cxnSpLocks/>
          </p:cNvCxnSpPr>
          <p:nvPr/>
        </p:nvCxnSpPr>
        <p:spPr>
          <a:xfrm>
            <a:off x="1008992" y="4272456"/>
            <a:ext cx="4206240" cy="0"/>
          </a:xfrm>
          <a:prstGeom prst="line">
            <a:avLst/>
          </a:prstGeom>
          <a:ln w="19050">
            <a:solidFill>
              <a:srgbClr val="BDE4FC"/>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A8388B36-40AA-5D3E-17FD-651E6D013A4D}"/>
              </a:ext>
            </a:extLst>
          </p:cNvPr>
          <p:cNvCxnSpPr>
            <a:cxnSpLocks/>
          </p:cNvCxnSpPr>
          <p:nvPr/>
        </p:nvCxnSpPr>
        <p:spPr>
          <a:xfrm>
            <a:off x="1008992" y="5312980"/>
            <a:ext cx="4206240" cy="0"/>
          </a:xfrm>
          <a:prstGeom prst="line">
            <a:avLst/>
          </a:prstGeom>
          <a:ln w="19050">
            <a:solidFill>
              <a:srgbClr val="BDE4FC"/>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2FBD9501-E4FA-465C-0142-50D60B835931}"/>
              </a:ext>
            </a:extLst>
          </p:cNvPr>
          <p:cNvCxnSpPr>
            <a:cxnSpLocks/>
          </p:cNvCxnSpPr>
          <p:nvPr/>
        </p:nvCxnSpPr>
        <p:spPr>
          <a:xfrm>
            <a:off x="1008992" y="2144111"/>
            <a:ext cx="4206240" cy="0"/>
          </a:xfrm>
          <a:prstGeom prst="line">
            <a:avLst/>
          </a:prstGeom>
          <a:ln w="19050">
            <a:solidFill>
              <a:srgbClr val="BDE4FC"/>
            </a:solidFill>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8A45AE56-20A6-6A39-EA5E-B3E7A9760CDE}"/>
              </a:ext>
            </a:extLst>
          </p:cNvPr>
          <p:cNvSpPr txBox="1"/>
          <p:nvPr/>
        </p:nvSpPr>
        <p:spPr>
          <a:xfrm>
            <a:off x="182880" y="6492240"/>
            <a:ext cx="5761872" cy="276999"/>
          </a:xfrm>
          <a:prstGeom prst="rect">
            <a:avLst/>
          </a:prstGeom>
          <a:noFill/>
        </p:spPr>
        <p:txBody>
          <a:bodyPr wrap="square" rtlCol="0">
            <a:spAutoFit/>
          </a:bodyPr>
          <a:lstStyle/>
          <a:p>
            <a:r>
              <a:rPr lang="en-US" sz="1200" dirty="0">
                <a:solidFill>
                  <a:schemeClr val="bg1"/>
                </a:solidFill>
                <a:effectLst/>
                <a:latin typeface="FS Elliot Pro" panose="02000503040000020004" pitchFamily="2" charset="0"/>
              </a:rPr>
              <a:t>PD529-15 | 2878019-052023</a:t>
            </a:r>
          </a:p>
        </p:txBody>
      </p:sp>
    </p:spTree>
    <p:extLst>
      <p:ext uri="{BB962C8B-B14F-4D97-AF65-F5344CB8AC3E}">
        <p14:creationId xmlns:p14="http://schemas.microsoft.com/office/powerpoint/2010/main" val="572540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25000">
              <a:srgbClr val="004C97"/>
            </a:gs>
            <a:gs pos="100000">
              <a:srgbClr val="0091DA"/>
            </a:gs>
          </a:gsLst>
          <a:lin ang="18900000" scaled="1"/>
        </a:gradFill>
        <a:effectLst/>
      </p:bgPr>
    </p:bg>
    <p:spTree>
      <p:nvGrpSpPr>
        <p:cNvPr id="1" name=""/>
        <p:cNvGrpSpPr/>
        <p:nvPr/>
      </p:nvGrpSpPr>
      <p:grpSpPr>
        <a:xfrm>
          <a:off x="0" y="0"/>
          <a:ext cx="0" cy="0"/>
          <a:chOff x="0" y="0"/>
          <a:chExt cx="0" cy="0"/>
        </a:xfrm>
      </p:grpSpPr>
      <p:pic>
        <p:nvPicPr>
          <p:cNvPr id="6" name="Picture 5" descr="A person and person holding two children&#10;&#10;Description automatically generated with low confidence">
            <a:extLst>
              <a:ext uri="{FF2B5EF4-FFF2-40B4-BE49-F238E27FC236}">
                <a16:creationId xmlns:a16="http://schemas.microsoft.com/office/drawing/2014/main" id="{0304B8F5-F81D-47D0-6CBD-C71F01657433}"/>
              </a:ext>
            </a:extLst>
          </p:cNvPr>
          <p:cNvPicPr>
            <a:picLocks noChangeAspect="1"/>
          </p:cNvPicPr>
          <p:nvPr/>
        </p:nvPicPr>
        <p:blipFill rotWithShape="1">
          <a:blip r:embed="rId3"/>
          <a:srcRect t="6996" r="11459" b="18342"/>
          <a:stretch/>
        </p:blipFill>
        <p:spPr>
          <a:xfrm>
            <a:off x="0" y="1969"/>
            <a:ext cx="12192000" cy="6856032"/>
          </a:xfrm>
          <a:prstGeom prst="rect">
            <a:avLst/>
          </a:prstGeom>
        </p:spPr>
      </p:pic>
      <p:sp>
        <p:nvSpPr>
          <p:cNvPr id="11" name="Rectangle 10">
            <a:extLst>
              <a:ext uri="{FF2B5EF4-FFF2-40B4-BE49-F238E27FC236}">
                <a16:creationId xmlns:a16="http://schemas.microsoft.com/office/drawing/2014/main" id="{6F2CB8E3-7F37-58E8-658C-4D8CCE51538B}"/>
              </a:ext>
            </a:extLst>
          </p:cNvPr>
          <p:cNvSpPr/>
          <p:nvPr/>
        </p:nvSpPr>
        <p:spPr>
          <a:xfrm>
            <a:off x="0" y="0"/>
            <a:ext cx="8050306" cy="6856031"/>
          </a:xfrm>
          <a:prstGeom prst="rect">
            <a:avLst/>
          </a:prstGeom>
          <a:gradFill flip="none" rotWithShape="1">
            <a:gsLst>
              <a:gs pos="0">
                <a:srgbClr val="000000">
                  <a:alpha val="40378"/>
                </a:srgbClr>
              </a:gs>
              <a:gs pos="100000">
                <a:srgbClr val="000000">
                  <a:alpha val="0"/>
                </a:srgb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
          <p:cNvSpPr>
            <a:spLocks noGrp="1"/>
          </p:cNvSpPr>
          <p:nvPr>
            <p:ph type="body" sz="quarter" idx="11"/>
          </p:nvPr>
        </p:nvSpPr>
        <p:spPr>
          <a:xfrm>
            <a:off x="914400" y="2758543"/>
            <a:ext cx="3747247" cy="1942180"/>
          </a:xfrm>
          <a:effectLst>
            <a:outerShdw blurRad="79607" dir="2700000" algn="tl" rotWithShape="0">
              <a:prstClr val="black">
                <a:alpha val="40000"/>
              </a:prstClr>
            </a:outerShdw>
          </a:effectLst>
        </p:spPr>
        <p:txBody>
          <a:bodyPr>
            <a:noAutofit/>
          </a:bodyPr>
          <a:lstStyle/>
          <a:p>
            <a:r>
              <a:rPr lang="en-US" sz="4000" dirty="0">
                <a:solidFill>
                  <a:schemeClr val="bg1"/>
                </a:solidFill>
                <a:latin typeface="FS Elliot Pro Light"/>
                <a:cs typeface="FS Elliot Pro Light"/>
              </a:rPr>
              <a:t>Ten tips when creating your estate plan</a:t>
            </a:r>
          </a:p>
        </p:txBody>
      </p:sp>
      <p:sp>
        <p:nvSpPr>
          <p:cNvPr id="2" name="TextBox 1"/>
          <p:cNvSpPr txBox="1"/>
          <p:nvPr/>
        </p:nvSpPr>
        <p:spPr>
          <a:xfrm>
            <a:off x="1756475" y="5889356"/>
            <a:ext cx="9154332" cy="317991"/>
          </a:xfrm>
          <a:prstGeom prst="rect">
            <a:avLst/>
          </a:prstGeom>
          <a:noFill/>
        </p:spPr>
        <p:txBody>
          <a:bodyPr wrap="square" rtlCol="0">
            <a:spAutoFit/>
          </a:bodyPr>
          <a:lstStyle/>
          <a:p>
            <a:endParaRPr lang="en-US" sz="1466" dirty="0"/>
          </a:p>
        </p:txBody>
      </p:sp>
      <p:sp>
        <p:nvSpPr>
          <p:cNvPr id="5" name="TextBox 4"/>
          <p:cNvSpPr txBox="1"/>
          <p:nvPr/>
        </p:nvSpPr>
        <p:spPr>
          <a:xfrm>
            <a:off x="182880" y="5943600"/>
            <a:ext cx="10054469" cy="461665"/>
          </a:xfrm>
          <a:prstGeom prst="rect">
            <a:avLst/>
          </a:prstGeom>
          <a:noFill/>
          <a:effectLst>
            <a:outerShdw blurRad="79607" dir="2700000" algn="tl" rotWithShape="0">
              <a:prstClr val="black">
                <a:alpha val="40000"/>
              </a:prstClr>
            </a:outerShdw>
          </a:effectLst>
        </p:spPr>
        <p:txBody>
          <a:bodyPr wrap="square" rtlCol="0">
            <a:spAutoFit/>
          </a:bodyPr>
          <a:lstStyle/>
          <a:p>
            <a:r>
              <a:rPr lang="en-US" sz="1200" dirty="0">
                <a:solidFill>
                  <a:schemeClr val="bg1"/>
                </a:solidFill>
                <a:latin typeface="FS Elliot Pro"/>
                <a:cs typeface="FS Elliot Pro"/>
              </a:rPr>
              <a:t>We believe these tips to be important to estate planning. Be sure you consult with appropriate counsel, financial professionals, and other advisors on all matters pertaining to legal, tax, investment or accounting obligations and requirements.​</a:t>
            </a:r>
          </a:p>
        </p:txBody>
      </p:sp>
      <p:sp>
        <p:nvSpPr>
          <p:cNvPr id="4" name="TextBox 7">
            <a:extLst>
              <a:ext uri="{FF2B5EF4-FFF2-40B4-BE49-F238E27FC236}">
                <a16:creationId xmlns:a16="http://schemas.microsoft.com/office/drawing/2014/main" id="{8EC66EA7-E08E-983E-EE77-6EEDA34251ED}"/>
              </a:ext>
            </a:extLst>
          </p:cNvPr>
          <p:cNvSpPr txBox="1"/>
          <p:nvPr/>
        </p:nvSpPr>
        <p:spPr>
          <a:xfrm>
            <a:off x="6765527" y="0"/>
            <a:ext cx="5499946" cy="83095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400" b="1" cap="all" dirty="0">
                <a:solidFill>
                  <a:srgbClr val="FF00FF"/>
                </a:solidFill>
                <a:latin typeface="FS Elliot Pro" panose="02000503040000020004" pitchFamily="50" charset="0"/>
              </a:rPr>
              <a:t>Slides 6-17 &amp; 21 of PD529-15 must REMAIN together</a:t>
            </a:r>
          </a:p>
        </p:txBody>
      </p:sp>
      <p:sp>
        <p:nvSpPr>
          <p:cNvPr id="8" name="TextBox 7">
            <a:extLst>
              <a:ext uri="{FF2B5EF4-FFF2-40B4-BE49-F238E27FC236}">
                <a16:creationId xmlns:a16="http://schemas.microsoft.com/office/drawing/2014/main" id="{BBB9992C-1D84-203F-15CA-A00D388760D1}"/>
              </a:ext>
            </a:extLst>
          </p:cNvPr>
          <p:cNvSpPr txBox="1"/>
          <p:nvPr/>
        </p:nvSpPr>
        <p:spPr>
          <a:xfrm>
            <a:off x="182880" y="6492240"/>
            <a:ext cx="5761872" cy="276999"/>
          </a:xfrm>
          <a:prstGeom prst="rect">
            <a:avLst/>
          </a:prstGeom>
          <a:noFill/>
        </p:spPr>
        <p:txBody>
          <a:bodyPr wrap="square" rtlCol="0">
            <a:spAutoFit/>
          </a:bodyPr>
          <a:lstStyle/>
          <a:p>
            <a:r>
              <a:rPr lang="en-US" sz="1200" dirty="0">
                <a:solidFill>
                  <a:schemeClr val="bg1"/>
                </a:solidFill>
                <a:effectLst/>
                <a:latin typeface="FS Elliot Pro" panose="02000503040000020004" pitchFamily="2" charset="0"/>
              </a:rPr>
              <a:t>PD529-15 | 2878019-052023</a:t>
            </a:r>
          </a:p>
        </p:txBody>
      </p:sp>
      <p:cxnSp>
        <p:nvCxnSpPr>
          <p:cNvPr id="13" name="Straight Connector 12">
            <a:extLst>
              <a:ext uri="{FF2B5EF4-FFF2-40B4-BE49-F238E27FC236}">
                <a16:creationId xmlns:a16="http://schemas.microsoft.com/office/drawing/2014/main" id="{2FD25804-1D4D-CDF9-B506-01407FE237C1}"/>
              </a:ext>
            </a:extLst>
          </p:cNvPr>
          <p:cNvCxnSpPr>
            <a:cxnSpLocks/>
          </p:cNvCxnSpPr>
          <p:nvPr/>
        </p:nvCxnSpPr>
        <p:spPr>
          <a:xfrm>
            <a:off x="1059180" y="2593572"/>
            <a:ext cx="457200" cy="0"/>
          </a:xfrm>
          <a:prstGeom prst="line">
            <a:avLst/>
          </a:prstGeom>
          <a:ln w="19050" cap="rnd" cmpd="sng" algn="ctr">
            <a:solidFill>
              <a:srgbClr val="55FFF5"/>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66203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holding a cup of coffee&#10;&#10;Description automatically generated with low confidence">
            <a:extLst>
              <a:ext uri="{FF2B5EF4-FFF2-40B4-BE49-F238E27FC236}">
                <a16:creationId xmlns:a16="http://schemas.microsoft.com/office/drawing/2014/main" id="{BF60B9FC-2624-107E-FD9F-960F96A2211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3" name="Rectangle 2">
            <a:extLst>
              <a:ext uri="{FF2B5EF4-FFF2-40B4-BE49-F238E27FC236}">
                <a16:creationId xmlns:a16="http://schemas.microsoft.com/office/drawing/2014/main" id="{F2E4AB95-6D5D-5F3F-AF69-C997E1BB3548}"/>
              </a:ext>
            </a:extLst>
          </p:cNvPr>
          <p:cNvSpPr/>
          <p:nvPr/>
        </p:nvSpPr>
        <p:spPr>
          <a:xfrm>
            <a:off x="457200" y="457200"/>
            <a:ext cx="5212080" cy="5791200"/>
          </a:xfrm>
          <a:prstGeom prst="rect">
            <a:avLst/>
          </a:prstGeom>
          <a:solidFill>
            <a:schemeClr val="tx1"/>
          </a:solidFill>
          <a:ln>
            <a:noFill/>
          </a:ln>
          <a:effectLst>
            <a:outerShdw blurRad="127000" dist="1270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EAFBC78-9F01-FE31-4FD7-9D4B81D8C57A}"/>
              </a:ext>
            </a:extLst>
          </p:cNvPr>
          <p:cNvSpPr/>
          <p:nvPr/>
        </p:nvSpPr>
        <p:spPr>
          <a:xfrm>
            <a:off x="548640" y="548640"/>
            <a:ext cx="5212080" cy="5791200"/>
          </a:xfrm>
          <a:prstGeom prst="rect">
            <a:avLst/>
          </a:prstGeom>
          <a:noFill/>
          <a:ln w="19050">
            <a:solidFill>
              <a:srgbClr val="0091D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Content Placeholder 1"/>
          <p:cNvSpPr>
            <a:spLocks noGrp="1"/>
          </p:cNvSpPr>
          <p:nvPr>
            <p:ph idx="1"/>
          </p:nvPr>
        </p:nvSpPr>
        <p:spPr>
          <a:xfrm>
            <a:off x="915552" y="3383280"/>
            <a:ext cx="4296528" cy="3042744"/>
          </a:xfrm>
        </p:spPr>
        <p:txBody>
          <a:bodyPr lIns="91440" anchor="t" anchorCtr="0">
            <a:normAutofit/>
          </a:bodyPr>
          <a:lstStyle/>
          <a:p>
            <a:pPr marL="66675" indent="0">
              <a:spcBef>
                <a:spcPts val="0"/>
              </a:spcBef>
              <a:spcAft>
                <a:spcPts val="600"/>
              </a:spcAft>
              <a:buNone/>
            </a:pPr>
            <a:r>
              <a:rPr lang="en-US" b="1" dirty="0">
                <a:solidFill>
                  <a:srgbClr val="004C97"/>
                </a:solidFill>
              </a:rPr>
              <a:t>A will can help you:</a:t>
            </a:r>
            <a:r>
              <a:rPr lang="en-US" b="1" baseline="30000" dirty="0">
                <a:solidFill>
                  <a:srgbClr val="004C97"/>
                </a:solidFill>
              </a:rPr>
              <a:t>*</a:t>
            </a:r>
          </a:p>
          <a:p>
            <a:pPr marL="296863" lvl="1" indent="-230188">
              <a:spcBef>
                <a:spcPts val="0"/>
              </a:spcBef>
              <a:spcAft>
                <a:spcPts val="600"/>
              </a:spcAft>
              <a:buFont typeface="Arial" panose="020B0604020202020204" pitchFamily="34" charset="0"/>
              <a:buChar char="•"/>
            </a:pPr>
            <a:r>
              <a:rPr lang="en-US" dirty="0">
                <a:solidFill>
                  <a:srgbClr val="333333"/>
                </a:solidFill>
              </a:rPr>
              <a:t>Divide assets between your heirs the way you wish</a:t>
            </a:r>
          </a:p>
          <a:p>
            <a:pPr marL="296863" lvl="1" indent="-230188">
              <a:spcBef>
                <a:spcPts val="0"/>
              </a:spcBef>
              <a:spcAft>
                <a:spcPts val="2400"/>
              </a:spcAft>
              <a:buFont typeface="Arial" panose="020B0604020202020204" pitchFamily="34" charset="0"/>
              <a:buChar char="•"/>
            </a:pPr>
            <a:r>
              <a:rPr lang="en-US" dirty="0">
                <a:solidFill>
                  <a:srgbClr val="333333"/>
                </a:solidFill>
              </a:rPr>
              <a:t>Avoid the state’s involvement in the division of your assets</a:t>
            </a:r>
          </a:p>
        </p:txBody>
      </p:sp>
      <p:sp>
        <p:nvSpPr>
          <p:cNvPr id="6" name="Title 5"/>
          <p:cNvSpPr>
            <a:spLocks noGrp="1"/>
          </p:cNvSpPr>
          <p:nvPr>
            <p:ph type="title"/>
          </p:nvPr>
        </p:nvSpPr>
        <p:spPr>
          <a:xfrm>
            <a:off x="914400" y="2560320"/>
            <a:ext cx="4206240" cy="1387356"/>
          </a:xfrm>
        </p:spPr>
        <p:txBody>
          <a:bodyPr tIns="182880" bIns="91440" anchor="t" anchorCtr="0"/>
          <a:lstStyle/>
          <a:p>
            <a:r>
              <a:rPr lang="en-US" sz="4000" dirty="0">
                <a:solidFill>
                  <a:srgbClr val="333333"/>
                </a:solidFill>
                <a:latin typeface="FS Elliot Pro Light" panose="02000503040000020004" pitchFamily="2" charset="0"/>
              </a:rPr>
              <a:t>Create a will</a:t>
            </a:r>
          </a:p>
        </p:txBody>
      </p:sp>
      <p:sp>
        <p:nvSpPr>
          <p:cNvPr id="4" name="TextBox 3"/>
          <p:cNvSpPr txBox="1"/>
          <p:nvPr/>
        </p:nvSpPr>
        <p:spPr>
          <a:xfrm>
            <a:off x="2594223" y="6475307"/>
            <a:ext cx="8771397" cy="276999"/>
          </a:xfrm>
          <a:prstGeom prst="rect">
            <a:avLst/>
          </a:prstGeom>
          <a:noFill/>
        </p:spPr>
        <p:txBody>
          <a:bodyPr wrap="square" rtlCol="0" anchor="b" anchorCtr="0">
            <a:spAutoFit/>
          </a:bodyPr>
          <a:lstStyle/>
          <a:p>
            <a:r>
              <a:rPr lang="en-US" sz="1200" dirty="0">
                <a:solidFill>
                  <a:schemeClr val="bg1"/>
                </a:solidFill>
                <a:latin typeface="FS Elliot Pro"/>
                <a:cs typeface="FS Elliot Pro"/>
              </a:rPr>
              <a:t>*Qualified retirement plans typically have requirements on who can receive benefits; these will supersede a will.</a:t>
            </a:r>
          </a:p>
        </p:txBody>
      </p:sp>
      <p:sp>
        <p:nvSpPr>
          <p:cNvPr id="9" name="Text Placeholder 23"/>
          <p:cNvSpPr>
            <a:spLocks noGrp="1"/>
          </p:cNvSpPr>
          <p:nvPr>
            <p:ph type="body" sz="quarter" idx="11"/>
          </p:nvPr>
        </p:nvSpPr>
        <p:spPr>
          <a:xfrm>
            <a:off x="914400" y="914400"/>
            <a:ext cx="3924536" cy="826337"/>
          </a:xfrm>
        </p:spPr>
        <p:txBody>
          <a:bodyPr>
            <a:normAutofit/>
          </a:bodyPr>
          <a:lstStyle/>
          <a:p>
            <a:r>
              <a:rPr lang="en-US" sz="2000" b="1" spc="50" dirty="0">
                <a:solidFill>
                  <a:srgbClr val="333333"/>
                </a:solidFill>
                <a:latin typeface="FS Elliot Pro" panose="02000503040000020004" pitchFamily="2" charset="0"/>
                <a:cs typeface="FS Elliot Pro Light"/>
              </a:rPr>
              <a:t>TEN TIPS WHEN CREATING AN ESTATE PLAN</a:t>
            </a:r>
          </a:p>
        </p:txBody>
      </p:sp>
      <p:sp>
        <p:nvSpPr>
          <p:cNvPr id="5" name="TextBox 7">
            <a:extLst>
              <a:ext uri="{FF2B5EF4-FFF2-40B4-BE49-F238E27FC236}">
                <a16:creationId xmlns:a16="http://schemas.microsoft.com/office/drawing/2014/main" id="{25E1CE8B-BD2E-1D26-4635-15F2020D0A72}"/>
              </a:ext>
            </a:extLst>
          </p:cNvPr>
          <p:cNvSpPr txBox="1"/>
          <p:nvPr/>
        </p:nvSpPr>
        <p:spPr>
          <a:xfrm>
            <a:off x="6692053" y="-32314"/>
            <a:ext cx="5499946" cy="83095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400" b="1" cap="all" dirty="0">
                <a:solidFill>
                  <a:srgbClr val="FF00FF"/>
                </a:solidFill>
                <a:latin typeface="FS Elliot Pro" panose="02000503040000020004" pitchFamily="50" charset="0"/>
              </a:rPr>
              <a:t>Slides 6-17 &amp; 21 of PD529-15 must REMAIN together</a:t>
            </a:r>
          </a:p>
        </p:txBody>
      </p:sp>
      <p:sp>
        <p:nvSpPr>
          <p:cNvPr id="35" name="TextBox 34">
            <a:extLst>
              <a:ext uri="{FF2B5EF4-FFF2-40B4-BE49-F238E27FC236}">
                <a16:creationId xmlns:a16="http://schemas.microsoft.com/office/drawing/2014/main" id="{F35464CC-B3CD-612B-DE3B-8E2B2A07B2D5}"/>
              </a:ext>
            </a:extLst>
          </p:cNvPr>
          <p:cNvSpPr txBox="1"/>
          <p:nvPr/>
        </p:nvSpPr>
        <p:spPr>
          <a:xfrm>
            <a:off x="914400" y="1920240"/>
            <a:ext cx="479618" cy="707886"/>
          </a:xfrm>
          <a:prstGeom prst="rect">
            <a:avLst/>
          </a:prstGeom>
          <a:noFill/>
        </p:spPr>
        <p:txBody>
          <a:bodyPr wrap="none" rtlCol="0">
            <a:spAutoFit/>
          </a:bodyPr>
          <a:lstStyle/>
          <a:p>
            <a:r>
              <a:rPr lang="en-US" sz="4000" b="1" dirty="0">
                <a:solidFill>
                  <a:srgbClr val="0091DA"/>
                </a:solidFill>
                <a:latin typeface="FS Elliot Pro" panose="02000503040000020004" pitchFamily="2" charset="0"/>
              </a:rPr>
              <a:t>1</a:t>
            </a:r>
          </a:p>
        </p:txBody>
      </p:sp>
      <p:sp>
        <p:nvSpPr>
          <p:cNvPr id="39" name="TextBox 38">
            <a:extLst>
              <a:ext uri="{FF2B5EF4-FFF2-40B4-BE49-F238E27FC236}">
                <a16:creationId xmlns:a16="http://schemas.microsoft.com/office/drawing/2014/main" id="{6904F89E-0416-CF46-2BDA-9ACD34C57C6D}"/>
              </a:ext>
            </a:extLst>
          </p:cNvPr>
          <p:cNvSpPr txBox="1"/>
          <p:nvPr/>
        </p:nvSpPr>
        <p:spPr>
          <a:xfrm>
            <a:off x="182880" y="6492240"/>
            <a:ext cx="5761872" cy="276999"/>
          </a:xfrm>
          <a:prstGeom prst="rect">
            <a:avLst/>
          </a:prstGeom>
          <a:noFill/>
        </p:spPr>
        <p:txBody>
          <a:bodyPr wrap="square" rtlCol="0">
            <a:spAutoFit/>
          </a:bodyPr>
          <a:lstStyle/>
          <a:p>
            <a:r>
              <a:rPr lang="en-US" sz="1200" dirty="0">
                <a:solidFill>
                  <a:schemeClr val="bg1"/>
                </a:solidFill>
                <a:effectLst/>
                <a:latin typeface="FS Elliot Pro" panose="02000503040000020004" pitchFamily="2" charset="0"/>
              </a:rPr>
              <a:t>PD529-15 | 2878019-052023</a:t>
            </a:r>
          </a:p>
        </p:txBody>
      </p:sp>
    </p:spTree>
    <p:extLst>
      <p:ext uri="{BB962C8B-B14F-4D97-AF65-F5344CB8AC3E}">
        <p14:creationId xmlns:p14="http://schemas.microsoft.com/office/powerpoint/2010/main" val="2894998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E2F1BAE-D40C-2F3C-4243-55F3E8072CE5}"/>
              </a:ext>
            </a:extLst>
          </p:cNvPr>
          <p:cNvSpPr/>
          <p:nvPr/>
        </p:nvSpPr>
        <p:spPr>
          <a:xfrm>
            <a:off x="5852160" y="4006892"/>
            <a:ext cx="5303520" cy="1463040"/>
          </a:xfrm>
          <a:prstGeom prst="rect">
            <a:avLst/>
          </a:prstGeom>
          <a:solidFill>
            <a:srgbClr val="BDE4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1"/>
          <p:cNvSpPr txBox="1">
            <a:spLocks/>
          </p:cNvSpPr>
          <p:nvPr/>
        </p:nvSpPr>
        <p:spPr>
          <a:xfrm>
            <a:off x="6217920" y="4333451"/>
            <a:ext cx="4937760" cy="960862"/>
          </a:xfrm>
          <a:prstGeom prst="rect">
            <a:avLst/>
          </a:prstGeom>
        </p:spPr>
        <p:txBody>
          <a:bodyPr vert="horz" lIns="121920" tIns="60960" rIns="121920" bIns="60960" rtlCol="0" anchor="ctr" anchorCtr="0">
            <a:noAutofit/>
          </a:bodyPr>
          <a:lstStyle>
            <a:lvl1pPr marL="192024" indent="-192024" algn="l" defTabSz="457200" rtl="0" eaLnBrk="1" latinLnBrk="0" hangingPunct="1">
              <a:spcBef>
                <a:spcPct val="20000"/>
              </a:spcBef>
              <a:buClr>
                <a:srgbClr val="787878"/>
              </a:buClr>
              <a:buFont typeface="Arial"/>
              <a:buChar char="•"/>
              <a:defRPr sz="1600" kern="1200" baseline="0">
                <a:solidFill>
                  <a:srgbClr val="7F7F7F"/>
                </a:solidFill>
                <a:latin typeface="FS Elliot Pro"/>
                <a:ea typeface="+mn-ea"/>
                <a:cs typeface="FS Elliot Pro"/>
              </a:defRPr>
            </a:lvl1pPr>
            <a:lvl2pPr marL="742950" indent="-285750" algn="l" defTabSz="457200" rtl="0" eaLnBrk="1" latinLnBrk="0" hangingPunct="1">
              <a:spcBef>
                <a:spcPct val="20000"/>
              </a:spcBef>
              <a:buFont typeface="Arial"/>
              <a:buChar char="–"/>
              <a:defRPr sz="1800" kern="1200">
                <a:solidFill>
                  <a:srgbClr val="787878"/>
                </a:solidFill>
                <a:latin typeface="FS Elliot Pro"/>
                <a:ea typeface="+mn-ea"/>
                <a:cs typeface="FS Elliot Pro"/>
              </a:defRPr>
            </a:lvl2pPr>
            <a:lvl3pPr marL="1143000" indent="-228600" algn="l" defTabSz="457200" rtl="0" eaLnBrk="1" latinLnBrk="0" hangingPunct="1">
              <a:spcBef>
                <a:spcPct val="20000"/>
              </a:spcBef>
              <a:buFont typeface="Arial"/>
              <a:buChar char="•"/>
              <a:defRPr sz="2400" kern="1200">
                <a:solidFill>
                  <a:srgbClr val="7F7F7F"/>
                </a:solidFill>
                <a:latin typeface="FS Elliot Pro"/>
                <a:ea typeface="+mn-ea"/>
                <a:cs typeface="FS Elliot Pro"/>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a:solidFill>
                  <a:srgbClr val="004C97"/>
                </a:solidFill>
                <a:latin typeface="FS Elliot Pro" panose="02000503040000020004" pitchFamily="2" charset="0"/>
                <a:cs typeface="FS Elliot Pro Light"/>
              </a:rPr>
              <a:t>Choose someone you know well and trust.</a:t>
            </a:r>
            <a:endParaRPr lang="en-US" sz="2400" b="1" dirty="0">
              <a:solidFill>
                <a:srgbClr val="004C97"/>
              </a:solidFill>
              <a:highlight>
                <a:srgbClr val="FFFF00"/>
              </a:highlight>
              <a:latin typeface="FS Elliot Pro" panose="02000503040000020004" pitchFamily="2" charset="0"/>
              <a:cs typeface="FS Elliot Pro Light"/>
            </a:endParaRPr>
          </a:p>
        </p:txBody>
      </p:sp>
      <p:sp>
        <p:nvSpPr>
          <p:cNvPr id="14" name="Rectangle 13">
            <a:extLst>
              <a:ext uri="{FF2B5EF4-FFF2-40B4-BE49-F238E27FC236}">
                <a16:creationId xmlns:a16="http://schemas.microsoft.com/office/drawing/2014/main" id="{708B642B-FEB1-AD35-5E50-2DEACD3AFA54}"/>
              </a:ext>
            </a:extLst>
          </p:cNvPr>
          <p:cNvSpPr/>
          <p:nvPr/>
        </p:nvSpPr>
        <p:spPr>
          <a:xfrm>
            <a:off x="0" y="0"/>
            <a:ext cx="5120640" cy="6858000"/>
          </a:xfrm>
          <a:prstGeom prst="rect">
            <a:avLst/>
          </a:prstGeom>
          <a:gradFill flip="none" rotWithShape="1">
            <a:gsLst>
              <a:gs pos="25000">
                <a:srgbClr val="004C97"/>
              </a:gs>
              <a:gs pos="100000">
                <a:srgbClr val="0091DA"/>
              </a:gs>
            </a:gsLst>
            <a:lin ang="189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Content Placeholder 1">
            <a:extLst>
              <a:ext uri="{FF2B5EF4-FFF2-40B4-BE49-F238E27FC236}">
                <a16:creationId xmlns:a16="http://schemas.microsoft.com/office/drawing/2014/main" id="{BB5BA535-3203-8CFD-C775-36644D2FB7AF}"/>
              </a:ext>
            </a:extLst>
          </p:cNvPr>
          <p:cNvSpPr txBox="1">
            <a:spLocks/>
          </p:cNvSpPr>
          <p:nvPr/>
        </p:nvSpPr>
        <p:spPr>
          <a:xfrm>
            <a:off x="5760720" y="1828800"/>
            <a:ext cx="5394960" cy="2269532"/>
          </a:xfrm>
          <a:prstGeom prst="rect">
            <a:avLst/>
          </a:prstGeom>
        </p:spPr>
        <p:txBody>
          <a:bodyPr vert="horz" lIns="91440" tIns="45720" rIns="91440" bIns="45720" rtlCol="0" anchor="t" anchorCtr="0">
            <a:normAutofit/>
          </a:bodyPr>
          <a:lstStyle>
            <a:lvl1pPr marL="256045" indent="-256045" algn="l" defTabSz="609631" rtl="0" eaLnBrk="1" latinLnBrk="0" hangingPunct="1">
              <a:spcBef>
                <a:spcPct val="20000"/>
              </a:spcBef>
              <a:buClr>
                <a:srgbClr val="787878"/>
              </a:buClr>
              <a:buFont typeface="Arial"/>
              <a:buChar char="•"/>
              <a:defRPr sz="2400" kern="1200" baseline="0">
                <a:solidFill>
                  <a:srgbClr val="4D4E53"/>
                </a:solidFill>
                <a:latin typeface="FS Elliot Pro"/>
                <a:ea typeface="+mn-ea"/>
                <a:cs typeface="FS Elliot Pro"/>
              </a:defRPr>
            </a:lvl1pPr>
            <a:lvl2pPr marL="990649" indent="-381019" algn="l" defTabSz="609631" rtl="0" eaLnBrk="1" latinLnBrk="0" hangingPunct="1">
              <a:spcBef>
                <a:spcPct val="20000"/>
              </a:spcBef>
              <a:buFont typeface="Arial"/>
              <a:buChar char="–"/>
              <a:defRPr sz="2400" kern="1200">
                <a:solidFill>
                  <a:srgbClr val="787878"/>
                </a:solidFill>
                <a:latin typeface="FS Elliot Pro"/>
                <a:ea typeface="+mn-ea"/>
                <a:cs typeface="FS Elliot Pro"/>
              </a:defRPr>
            </a:lvl2pPr>
            <a:lvl3pPr marL="1524076" indent="-304815" algn="l" defTabSz="609631" rtl="0" eaLnBrk="1" latinLnBrk="0" hangingPunct="1">
              <a:spcBef>
                <a:spcPct val="20000"/>
              </a:spcBef>
              <a:buFont typeface="Arial"/>
              <a:buChar char="•"/>
              <a:defRPr sz="3200" kern="1200">
                <a:solidFill>
                  <a:srgbClr val="7F7F7F"/>
                </a:solidFill>
                <a:latin typeface="FS Elliot Pro"/>
                <a:ea typeface="+mn-ea"/>
                <a:cs typeface="FS Elliot Pro"/>
              </a:defRPr>
            </a:lvl3pPr>
            <a:lvl4pPr marL="2133707" indent="-304815" algn="l" defTabSz="609631" rtl="0" eaLnBrk="1" latinLnBrk="0" hangingPunct="1">
              <a:spcBef>
                <a:spcPct val="20000"/>
              </a:spcBef>
              <a:buFont typeface="Arial"/>
              <a:buChar char="–"/>
              <a:defRPr sz="2667" kern="1200">
                <a:solidFill>
                  <a:schemeClr val="tx1"/>
                </a:solidFill>
                <a:latin typeface="+mn-lt"/>
                <a:ea typeface="+mn-ea"/>
                <a:cs typeface="+mn-cs"/>
              </a:defRPr>
            </a:lvl4pPr>
            <a:lvl5pPr marL="2743337" indent="-304815" algn="l" defTabSz="609631" rtl="0" eaLnBrk="1" latinLnBrk="0" hangingPunct="1">
              <a:spcBef>
                <a:spcPct val="20000"/>
              </a:spcBef>
              <a:buFont typeface="Arial"/>
              <a:buChar char="»"/>
              <a:defRPr sz="2667" kern="1200">
                <a:solidFill>
                  <a:schemeClr val="tx1"/>
                </a:solidFill>
                <a:latin typeface="+mn-lt"/>
                <a:ea typeface="+mn-ea"/>
                <a:cs typeface="+mn-cs"/>
              </a:defRPr>
            </a:lvl5pPr>
            <a:lvl6pPr marL="3352968" indent="-304815" algn="l" defTabSz="609631" rtl="0" eaLnBrk="1" latinLnBrk="0" hangingPunct="1">
              <a:spcBef>
                <a:spcPct val="20000"/>
              </a:spcBef>
              <a:buFont typeface="Arial"/>
              <a:buChar char="•"/>
              <a:defRPr sz="2667" kern="1200">
                <a:solidFill>
                  <a:schemeClr val="tx1"/>
                </a:solidFill>
                <a:latin typeface="+mn-lt"/>
                <a:ea typeface="+mn-ea"/>
                <a:cs typeface="+mn-cs"/>
              </a:defRPr>
            </a:lvl6pPr>
            <a:lvl7pPr marL="3962597" indent="-304815" algn="l" defTabSz="609631" rtl="0" eaLnBrk="1" latinLnBrk="0" hangingPunct="1">
              <a:spcBef>
                <a:spcPct val="20000"/>
              </a:spcBef>
              <a:buFont typeface="Arial"/>
              <a:buChar char="•"/>
              <a:defRPr sz="2667" kern="1200">
                <a:solidFill>
                  <a:schemeClr val="tx1"/>
                </a:solidFill>
                <a:latin typeface="+mn-lt"/>
                <a:ea typeface="+mn-ea"/>
                <a:cs typeface="+mn-cs"/>
              </a:defRPr>
            </a:lvl7pPr>
            <a:lvl8pPr marL="4572228" indent="-304815" algn="l" defTabSz="609631" rtl="0" eaLnBrk="1" latinLnBrk="0" hangingPunct="1">
              <a:spcBef>
                <a:spcPct val="20000"/>
              </a:spcBef>
              <a:buFont typeface="Arial"/>
              <a:buChar char="•"/>
              <a:defRPr sz="2667" kern="1200">
                <a:solidFill>
                  <a:schemeClr val="tx1"/>
                </a:solidFill>
                <a:latin typeface="+mn-lt"/>
                <a:ea typeface="+mn-ea"/>
                <a:cs typeface="+mn-cs"/>
              </a:defRPr>
            </a:lvl8pPr>
            <a:lvl9pPr marL="5181859" indent="-304815" algn="l" defTabSz="609631" rtl="0" eaLnBrk="1" latinLnBrk="0" hangingPunct="1">
              <a:spcBef>
                <a:spcPct val="20000"/>
              </a:spcBef>
              <a:buFont typeface="Arial"/>
              <a:buChar char="•"/>
              <a:defRPr sz="2667" kern="1200">
                <a:solidFill>
                  <a:schemeClr val="tx1"/>
                </a:solidFill>
                <a:latin typeface="+mn-lt"/>
                <a:ea typeface="+mn-ea"/>
                <a:cs typeface="+mn-cs"/>
              </a:defRPr>
            </a:lvl9pPr>
          </a:lstStyle>
          <a:p>
            <a:pPr marL="61913" indent="0">
              <a:spcBef>
                <a:spcPts val="0"/>
              </a:spcBef>
              <a:spcAft>
                <a:spcPts val="2400"/>
              </a:spcAft>
              <a:buClrTx/>
              <a:buNone/>
            </a:pPr>
            <a:r>
              <a:rPr lang="en-US" dirty="0">
                <a:solidFill>
                  <a:srgbClr val="333333"/>
                </a:solidFill>
              </a:rPr>
              <a:t>Avoids an expensive judicial conservatorship</a:t>
            </a:r>
          </a:p>
          <a:p>
            <a:pPr marL="61913" indent="0">
              <a:spcBef>
                <a:spcPts val="0"/>
              </a:spcBef>
              <a:spcAft>
                <a:spcPts val="2400"/>
              </a:spcAft>
              <a:buClrTx/>
              <a:buNone/>
            </a:pPr>
            <a:r>
              <a:rPr lang="en-US" dirty="0">
                <a:solidFill>
                  <a:srgbClr val="333333"/>
                </a:solidFill>
              </a:rPr>
              <a:t>Can take effect now or only if you become incapacitated</a:t>
            </a:r>
          </a:p>
        </p:txBody>
      </p:sp>
      <p:sp>
        <p:nvSpPr>
          <p:cNvPr id="16" name="Title 5">
            <a:extLst>
              <a:ext uri="{FF2B5EF4-FFF2-40B4-BE49-F238E27FC236}">
                <a16:creationId xmlns:a16="http://schemas.microsoft.com/office/drawing/2014/main" id="{1DC99486-964C-C636-3B52-70DE55468491}"/>
              </a:ext>
            </a:extLst>
          </p:cNvPr>
          <p:cNvSpPr txBox="1">
            <a:spLocks/>
          </p:cNvSpPr>
          <p:nvPr/>
        </p:nvSpPr>
        <p:spPr>
          <a:xfrm>
            <a:off x="914400" y="2926080"/>
            <a:ext cx="3623733" cy="3142452"/>
          </a:xfrm>
          <a:prstGeom prst="rect">
            <a:avLst/>
          </a:prstGeom>
        </p:spPr>
        <p:txBody>
          <a:bodyPr vert="horz" lIns="91440" tIns="91440" rIns="91440" bIns="91440" rtlCol="0" anchor="t" anchorCtr="0">
            <a:noAutofit/>
          </a:bodyPr>
          <a:lstStyle>
            <a:lvl1pPr algn="l" defTabSz="609631" rtl="0" eaLnBrk="1" latinLnBrk="0" hangingPunct="1">
              <a:lnSpc>
                <a:spcPct val="80000"/>
              </a:lnSpc>
              <a:spcBef>
                <a:spcPct val="0"/>
              </a:spcBef>
              <a:buNone/>
              <a:defRPr sz="4533" b="0" i="0" kern="1200" baseline="0">
                <a:solidFill>
                  <a:srgbClr val="0091DA"/>
                </a:solidFill>
                <a:latin typeface="FS Elliot Pro"/>
                <a:ea typeface="+mj-ea"/>
                <a:cs typeface="FS Elliot Pro"/>
              </a:defRPr>
            </a:lvl1pPr>
          </a:lstStyle>
          <a:p>
            <a:pPr marL="15875" indent="-15875">
              <a:lnSpc>
                <a:spcPct val="100000"/>
              </a:lnSpc>
            </a:pPr>
            <a:r>
              <a:rPr lang="en-US" sz="4000" dirty="0">
                <a:solidFill>
                  <a:schemeClr val="bg1"/>
                </a:solidFill>
                <a:latin typeface="FS Elliot Pro Light" panose="02000503040000020004" pitchFamily="2" charset="0"/>
              </a:rPr>
              <a:t>Designate </a:t>
            </a:r>
            <a:br>
              <a:rPr lang="en-US" sz="4000" dirty="0">
                <a:solidFill>
                  <a:schemeClr val="bg1"/>
                </a:solidFill>
                <a:latin typeface="FS Elliot Pro Light" panose="02000503040000020004" pitchFamily="2" charset="0"/>
              </a:rPr>
            </a:br>
            <a:r>
              <a:rPr lang="en-US" sz="4000" dirty="0">
                <a:solidFill>
                  <a:schemeClr val="bg1"/>
                </a:solidFill>
                <a:latin typeface="FS Elliot Pro Light" panose="02000503040000020004" pitchFamily="2" charset="0"/>
              </a:rPr>
              <a:t>a financial power of attorney</a:t>
            </a:r>
          </a:p>
        </p:txBody>
      </p:sp>
      <p:sp>
        <p:nvSpPr>
          <p:cNvPr id="25" name="Rectangle 24">
            <a:extLst>
              <a:ext uri="{FF2B5EF4-FFF2-40B4-BE49-F238E27FC236}">
                <a16:creationId xmlns:a16="http://schemas.microsoft.com/office/drawing/2014/main" id="{0296DCF5-EB49-417D-3C58-B69053B03CD3}"/>
              </a:ext>
            </a:extLst>
          </p:cNvPr>
          <p:cNvSpPr/>
          <p:nvPr/>
        </p:nvSpPr>
        <p:spPr>
          <a:xfrm>
            <a:off x="5943600" y="4098332"/>
            <a:ext cx="5303520" cy="1463040"/>
          </a:xfrm>
          <a:prstGeom prst="rect">
            <a:avLst/>
          </a:prstGeom>
          <a:noFill/>
          <a:ln w="19050">
            <a:solidFill>
              <a:srgbClr val="004C9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4164D0A-9BF3-FC76-D020-D13D7BD7A3D9}"/>
              </a:ext>
            </a:extLst>
          </p:cNvPr>
          <p:cNvSpPr txBox="1"/>
          <p:nvPr/>
        </p:nvSpPr>
        <p:spPr>
          <a:xfrm>
            <a:off x="914400" y="2286000"/>
            <a:ext cx="479618" cy="707886"/>
          </a:xfrm>
          <a:prstGeom prst="rect">
            <a:avLst/>
          </a:prstGeom>
          <a:noFill/>
        </p:spPr>
        <p:txBody>
          <a:bodyPr wrap="none" rtlCol="0">
            <a:spAutoFit/>
          </a:bodyPr>
          <a:lstStyle/>
          <a:p>
            <a:r>
              <a:rPr lang="en-US" sz="4000" b="1" dirty="0">
                <a:solidFill>
                  <a:srgbClr val="55FFF5"/>
                </a:solidFill>
                <a:latin typeface="FS Elliot Pro" panose="02000503040000020004" pitchFamily="2" charset="0"/>
              </a:rPr>
              <a:t>2</a:t>
            </a:r>
          </a:p>
        </p:txBody>
      </p:sp>
      <p:cxnSp>
        <p:nvCxnSpPr>
          <p:cNvPr id="27" name="Straight Connector 26">
            <a:extLst>
              <a:ext uri="{FF2B5EF4-FFF2-40B4-BE49-F238E27FC236}">
                <a16:creationId xmlns:a16="http://schemas.microsoft.com/office/drawing/2014/main" id="{A8CB4AFB-F7C0-0BD6-6286-653A96DAB62E}"/>
              </a:ext>
            </a:extLst>
          </p:cNvPr>
          <p:cNvCxnSpPr/>
          <p:nvPr/>
        </p:nvCxnSpPr>
        <p:spPr>
          <a:xfrm>
            <a:off x="5913220" y="2774732"/>
            <a:ext cx="5028048" cy="0"/>
          </a:xfrm>
          <a:prstGeom prst="line">
            <a:avLst/>
          </a:prstGeom>
          <a:ln w="19050">
            <a:solidFill>
              <a:srgbClr val="BDE4FC"/>
            </a:solidFill>
          </a:ln>
          <a:effectLst/>
        </p:spPr>
        <p:style>
          <a:lnRef idx="2">
            <a:schemeClr val="accent1"/>
          </a:lnRef>
          <a:fillRef idx="0">
            <a:schemeClr val="accent1"/>
          </a:fillRef>
          <a:effectRef idx="1">
            <a:schemeClr val="accent1"/>
          </a:effectRef>
          <a:fontRef idx="minor">
            <a:schemeClr val="tx1"/>
          </a:fontRef>
        </p:style>
      </p:cxnSp>
      <p:sp>
        <p:nvSpPr>
          <p:cNvPr id="28" name="TextBox 7">
            <a:extLst>
              <a:ext uri="{FF2B5EF4-FFF2-40B4-BE49-F238E27FC236}">
                <a16:creationId xmlns:a16="http://schemas.microsoft.com/office/drawing/2014/main" id="{B4BF4D3F-A9EF-65FE-694E-A663673E06AD}"/>
              </a:ext>
            </a:extLst>
          </p:cNvPr>
          <p:cNvSpPr txBox="1"/>
          <p:nvPr/>
        </p:nvSpPr>
        <p:spPr>
          <a:xfrm>
            <a:off x="6692053" y="-32314"/>
            <a:ext cx="5499946" cy="83095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400" b="1" cap="all" dirty="0">
                <a:solidFill>
                  <a:srgbClr val="FF00FF"/>
                </a:solidFill>
                <a:latin typeface="FS Elliot Pro" panose="02000503040000020004" pitchFamily="50" charset="0"/>
              </a:rPr>
              <a:t>Slides 6-17 &amp; 21 of PD529-15 must REMAIN together</a:t>
            </a:r>
          </a:p>
        </p:txBody>
      </p:sp>
      <p:sp>
        <p:nvSpPr>
          <p:cNvPr id="29" name="Text Placeholder 23">
            <a:extLst>
              <a:ext uri="{FF2B5EF4-FFF2-40B4-BE49-F238E27FC236}">
                <a16:creationId xmlns:a16="http://schemas.microsoft.com/office/drawing/2014/main" id="{DE0B613E-C835-7C74-506B-94A5CEBEB336}"/>
              </a:ext>
            </a:extLst>
          </p:cNvPr>
          <p:cNvSpPr txBox="1">
            <a:spLocks/>
          </p:cNvSpPr>
          <p:nvPr/>
        </p:nvSpPr>
        <p:spPr>
          <a:xfrm>
            <a:off x="914400" y="914400"/>
            <a:ext cx="3924536" cy="826337"/>
          </a:xfrm>
          <a:prstGeom prst="rect">
            <a:avLst/>
          </a:prstGeom>
        </p:spPr>
        <p:txBody>
          <a:bodyPr vert="horz" lIns="91440" tIns="45720" rIns="91440" bIns="45720" rtlCol="0">
            <a:normAutofit/>
          </a:bodyPr>
          <a:lstStyle>
            <a:lvl1pPr marL="0" indent="0" algn="l" defTabSz="609631" rtl="0" eaLnBrk="1" latinLnBrk="0" hangingPunct="1">
              <a:spcBef>
                <a:spcPct val="20000"/>
              </a:spcBef>
              <a:buFont typeface="Arial"/>
              <a:buNone/>
              <a:defRPr sz="2400" kern="1200" baseline="0">
                <a:solidFill>
                  <a:srgbClr val="13294B"/>
                </a:solidFill>
                <a:latin typeface="FS Elliot Pro"/>
                <a:ea typeface="+mn-ea"/>
                <a:cs typeface="FS Elliot Pro"/>
              </a:defRPr>
            </a:lvl1pPr>
            <a:lvl2pPr marL="990649" indent="-381019" algn="l" defTabSz="609631" rtl="0" eaLnBrk="1" latinLnBrk="0" hangingPunct="1">
              <a:spcBef>
                <a:spcPct val="20000"/>
              </a:spcBef>
              <a:buFont typeface="Arial"/>
              <a:buChar char="–"/>
              <a:defRPr sz="2400" kern="1200">
                <a:solidFill>
                  <a:srgbClr val="787878"/>
                </a:solidFill>
                <a:latin typeface="FS Elliot Pro"/>
                <a:ea typeface="+mn-ea"/>
                <a:cs typeface="FS Elliot Pro"/>
              </a:defRPr>
            </a:lvl2pPr>
            <a:lvl3pPr marL="1524076" indent="-304815" algn="l" defTabSz="609631" rtl="0" eaLnBrk="1" latinLnBrk="0" hangingPunct="1">
              <a:spcBef>
                <a:spcPct val="20000"/>
              </a:spcBef>
              <a:buFont typeface="Arial"/>
              <a:buChar char="•"/>
              <a:defRPr sz="3200" kern="1200">
                <a:solidFill>
                  <a:srgbClr val="7F7F7F"/>
                </a:solidFill>
                <a:latin typeface="FS Elliot Pro"/>
                <a:ea typeface="+mn-ea"/>
                <a:cs typeface="FS Elliot Pro"/>
              </a:defRPr>
            </a:lvl3pPr>
            <a:lvl4pPr marL="2133707" indent="-304815" algn="l" defTabSz="609631" rtl="0" eaLnBrk="1" latinLnBrk="0" hangingPunct="1">
              <a:spcBef>
                <a:spcPct val="20000"/>
              </a:spcBef>
              <a:buFont typeface="Arial"/>
              <a:buChar char="–"/>
              <a:defRPr sz="2667" kern="1200">
                <a:solidFill>
                  <a:schemeClr val="tx1"/>
                </a:solidFill>
                <a:latin typeface="+mn-lt"/>
                <a:ea typeface="+mn-ea"/>
                <a:cs typeface="+mn-cs"/>
              </a:defRPr>
            </a:lvl4pPr>
            <a:lvl5pPr marL="2743337" indent="-304815" algn="l" defTabSz="609631" rtl="0" eaLnBrk="1" latinLnBrk="0" hangingPunct="1">
              <a:spcBef>
                <a:spcPct val="20000"/>
              </a:spcBef>
              <a:buFont typeface="Arial"/>
              <a:buChar char="»"/>
              <a:defRPr sz="2667" kern="1200">
                <a:solidFill>
                  <a:schemeClr val="tx1"/>
                </a:solidFill>
                <a:latin typeface="+mn-lt"/>
                <a:ea typeface="+mn-ea"/>
                <a:cs typeface="+mn-cs"/>
              </a:defRPr>
            </a:lvl5pPr>
            <a:lvl6pPr marL="3352968" indent="-304815" algn="l" defTabSz="609631" rtl="0" eaLnBrk="1" latinLnBrk="0" hangingPunct="1">
              <a:spcBef>
                <a:spcPct val="20000"/>
              </a:spcBef>
              <a:buFont typeface="Arial"/>
              <a:buChar char="•"/>
              <a:defRPr sz="2667" kern="1200">
                <a:solidFill>
                  <a:schemeClr val="tx1"/>
                </a:solidFill>
                <a:latin typeface="+mn-lt"/>
                <a:ea typeface="+mn-ea"/>
                <a:cs typeface="+mn-cs"/>
              </a:defRPr>
            </a:lvl6pPr>
            <a:lvl7pPr marL="3962597" indent="-304815" algn="l" defTabSz="609631" rtl="0" eaLnBrk="1" latinLnBrk="0" hangingPunct="1">
              <a:spcBef>
                <a:spcPct val="20000"/>
              </a:spcBef>
              <a:buFont typeface="Arial"/>
              <a:buChar char="•"/>
              <a:defRPr sz="2667" kern="1200">
                <a:solidFill>
                  <a:schemeClr val="tx1"/>
                </a:solidFill>
                <a:latin typeface="+mn-lt"/>
                <a:ea typeface="+mn-ea"/>
                <a:cs typeface="+mn-cs"/>
              </a:defRPr>
            </a:lvl7pPr>
            <a:lvl8pPr marL="4572228" indent="-304815" algn="l" defTabSz="609631" rtl="0" eaLnBrk="1" latinLnBrk="0" hangingPunct="1">
              <a:spcBef>
                <a:spcPct val="20000"/>
              </a:spcBef>
              <a:buFont typeface="Arial"/>
              <a:buChar char="•"/>
              <a:defRPr sz="2667" kern="1200">
                <a:solidFill>
                  <a:schemeClr val="tx1"/>
                </a:solidFill>
                <a:latin typeface="+mn-lt"/>
                <a:ea typeface="+mn-ea"/>
                <a:cs typeface="+mn-cs"/>
              </a:defRPr>
            </a:lvl8pPr>
            <a:lvl9pPr marL="5181859" indent="-304815" algn="l" defTabSz="609631" rtl="0" eaLnBrk="1" latinLnBrk="0" hangingPunct="1">
              <a:spcBef>
                <a:spcPct val="20000"/>
              </a:spcBef>
              <a:buFont typeface="Arial"/>
              <a:buChar char="•"/>
              <a:defRPr sz="2667" kern="1200">
                <a:solidFill>
                  <a:schemeClr val="tx1"/>
                </a:solidFill>
                <a:latin typeface="+mn-lt"/>
                <a:ea typeface="+mn-ea"/>
                <a:cs typeface="+mn-cs"/>
              </a:defRPr>
            </a:lvl9pPr>
          </a:lstStyle>
          <a:p>
            <a:r>
              <a:rPr lang="en-US" sz="2000" b="1" spc="50">
                <a:solidFill>
                  <a:schemeClr val="bg1"/>
                </a:solidFill>
                <a:latin typeface="FS Elliot Pro" panose="02000503040000020004" pitchFamily="2" charset="0"/>
                <a:cs typeface="FS Elliot Pro Light"/>
              </a:rPr>
              <a:t>TEN TIPS WHEN CREATING AN ESTATE PLAN</a:t>
            </a:r>
            <a:endParaRPr lang="en-US" sz="2000" b="1" spc="50" dirty="0">
              <a:solidFill>
                <a:schemeClr val="bg1"/>
              </a:solidFill>
              <a:latin typeface="FS Elliot Pro" panose="02000503040000020004" pitchFamily="2" charset="0"/>
              <a:cs typeface="FS Elliot Pro Light"/>
            </a:endParaRPr>
          </a:p>
        </p:txBody>
      </p:sp>
      <p:sp>
        <p:nvSpPr>
          <p:cNvPr id="30" name="TextBox 29">
            <a:extLst>
              <a:ext uri="{FF2B5EF4-FFF2-40B4-BE49-F238E27FC236}">
                <a16:creationId xmlns:a16="http://schemas.microsoft.com/office/drawing/2014/main" id="{6BA0467B-90FC-5BD7-4A3B-23F3CFFFAC3B}"/>
              </a:ext>
            </a:extLst>
          </p:cNvPr>
          <p:cNvSpPr txBox="1"/>
          <p:nvPr/>
        </p:nvSpPr>
        <p:spPr>
          <a:xfrm>
            <a:off x="182880" y="6492240"/>
            <a:ext cx="5761872" cy="276999"/>
          </a:xfrm>
          <a:prstGeom prst="rect">
            <a:avLst/>
          </a:prstGeom>
          <a:noFill/>
        </p:spPr>
        <p:txBody>
          <a:bodyPr wrap="square" rtlCol="0">
            <a:spAutoFit/>
          </a:bodyPr>
          <a:lstStyle/>
          <a:p>
            <a:r>
              <a:rPr lang="en-US" sz="1200" dirty="0">
                <a:solidFill>
                  <a:schemeClr val="bg1"/>
                </a:solidFill>
                <a:effectLst/>
                <a:latin typeface="FS Elliot Pro" panose="02000503040000020004" pitchFamily="2" charset="0"/>
              </a:rPr>
              <a:t>PD529-15 | 2878019-052023</a:t>
            </a:r>
          </a:p>
        </p:txBody>
      </p:sp>
    </p:spTree>
    <p:extLst>
      <p:ext uri="{BB962C8B-B14F-4D97-AF65-F5344CB8AC3E}">
        <p14:creationId xmlns:p14="http://schemas.microsoft.com/office/powerpoint/2010/main" val="42109269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9AC6B6-B73B-170B-B43B-848FA64B146C}"/>
              </a:ext>
            </a:extLst>
          </p:cNvPr>
          <p:cNvSpPr/>
          <p:nvPr/>
        </p:nvSpPr>
        <p:spPr>
          <a:xfrm>
            <a:off x="0" y="0"/>
            <a:ext cx="5120640" cy="6858000"/>
          </a:xfrm>
          <a:prstGeom prst="rect">
            <a:avLst/>
          </a:prstGeom>
          <a:gradFill flip="none" rotWithShape="1">
            <a:gsLst>
              <a:gs pos="25000">
                <a:srgbClr val="004C97"/>
              </a:gs>
              <a:gs pos="100000">
                <a:srgbClr val="0091DA"/>
              </a:gs>
            </a:gsLst>
            <a:lin ang="189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Content Placeholder 1">
            <a:extLst>
              <a:ext uri="{FF2B5EF4-FFF2-40B4-BE49-F238E27FC236}">
                <a16:creationId xmlns:a16="http://schemas.microsoft.com/office/drawing/2014/main" id="{8AEA3A6B-A18F-E766-550E-77C9457BE619}"/>
              </a:ext>
            </a:extLst>
          </p:cNvPr>
          <p:cNvSpPr txBox="1">
            <a:spLocks/>
          </p:cNvSpPr>
          <p:nvPr/>
        </p:nvSpPr>
        <p:spPr>
          <a:xfrm>
            <a:off x="5760720" y="2294234"/>
            <a:ext cx="5120640" cy="2269532"/>
          </a:xfrm>
          <a:prstGeom prst="rect">
            <a:avLst/>
          </a:prstGeom>
        </p:spPr>
        <p:txBody>
          <a:bodyPr vert="horz" lIns="91440" tIns="45720" rIns="91440" bIns="45720" rtlCol="0" anchor="t" anchorCtr="0">
            <a:normAutofit/>
          </a:bodyPr>
          <a:lstStyle>
            <a:lvl1pPr marL="256045" indent="-256045" algn="l" defTabSz="609631" rtl="0" eaLnBrk="1" latinLnBrk="0" hangingPunct="1">
              <a:spcBef>
                <a:spcPct val="20000"/>
              </a:spcBef>
              <a:buClr>
                <a:srgbClr val="787878"/>
              </a:buClr>
              <a:buFont typeface="Arial"/>
              <a:buChar char="•"/>
              <a:defRPr sz="2400" kern="1200" baseline="0">
                <a:solidFill>
                  <a:srgbClr val="4D4E53"/>
                </a:solidFill>
                <a:latin typeface="FS Elliot Pro"/>
                <a:ea typeface="+mn-ea"/>
                <a:cs typeface="FS Elliot Pro"/>
              </a:defRPr>
            </a:lvl1pPr>
            <a:lvl2pPr marL="990649" indent="-381019" algn="l" defTabSz="609631" rtl="0" eaLnBrk="1" latinLnBrk="0" hangingPunct="1">
              <a:spcBef>
                <a:spcPct val="20000"/>
              </a:spcBef>
              <a:buFont typeface="Arial"/>
              <a:buChar char="–"/>
              <a:defRPr sz="2400" kern="1200">
                <a:solidFill>
                  <a:srgbClr val="787878"/>
                </a:solidFill>
                <a:latin typeface="FS Elliot Pro"/>
                <a:ea typeface="+mn-ea"/>
                <a:cs typeface="FS Elliot Pro"/>
              </a:defRPr>
            </a:lvl2pPr>
            <a:lvl3pPr marL="1524076" indent="-304815" algn="l" defTabSz="609631" rtl="0" eaLnBrk="1" latinLnBrk="0" hangingPunct="1">
              <a:spcBef>
                <a:spcPct val="20000"/>
              </a:spcBef>
              <a:buFont typeface="Arial"/>
              <a:buChar char="•"/>
              <a:defRPr sz="3200" kern="1200">
                <a:solidFill>
                  <a:srgbClr val="7F7F7F"/>
                </a:solidFill>
                <a:latin typeface="FS Elliot Pro"/>
                <a:ea typeface="+mn-ea"/>
                <a:cs typeface="FS Elliot Pro"/>
              </a:defRPr>
            </a:lvl3pPr>
            <a:lvl4pPr marL="2133707" indent="-304815" algn="l" defTabSz="609631" rtl="0" eaLnBrk="1" latinLnBrk="0" hangingPunct="1">
              <a:spcBef>
                <a:spcPct val="20000"/>
              </a:spcBef>
              <a:buFont typeface="Arial"/>
              <a:buChar char="–"/>
              <a:defRPr sz="2667" kern="1200">
                <a:solidFill>
                  <a:schemeClr val="tx1"/>
                </a:solidFill>
                <a:latin typeface="+mn-lt"/>
                <a:ea typeface="+mn-ea"/>
                <a:cs typeface="+mn-cs"/>
              </a:defRPr>
            </a:lvl4pPr>
            <a:lvl5pPr marL="2743337" indent="-304815" algn="l" defTabSz="609631" rtl="0" eaLnBrk="1" latinLnBrk="0" hangingPunct="1">
              <a:spcBef>
                <a:spcPct val="20000"/>
              </a:spcBef>
              <a:buFont typeface="Arial"/>
              <a:buChar char="»"/>
              <a:defRPr sz="2667" kern="1200">
                <a:solidFill>
                  <a:schemeClr val="tx1"/>
                </a:solidFill>
                <a:latin typeface="+mn-lt"/>
                <a:ea typeface="+mn-ea"/>
                <a:cs typeface="+mn-cs"/>
              </a:defRPr>
            </a:lvl5pPr>
            <a:lvl6pPr marL="3352968" indent="-304815" algn="l" defTabSz="609631" rtl="0" eaLnBrk="1" latinLnBrk="0" hangingPunct="1">
              <a:spcBef>
                <a:spcPct val="20000"/>
              </a:spcBef>
              <a:buFont typeface="Arial"/>
              <a:buChar char="•"/>
              <a:defRPr sz="2667" kern="1200">
                <a:solidFill>
                  <a:schemeClr val="tx1"/>
                </a:solidFill>
                <a:latin typeface="+mn-lt"/>
                <a:ea typeface="+mn-ea"/>
                <a:cs typeface="+mn-cs"/>
              </a:defRPr>
            </a:lvl6pPr>
            <a:lvl7pPr marL="3962597" indent="-304815" algn="l" defTabSz="609631" rtl="0" eaLnBrk="1" latinLnBrk="0" hangingPunct="1">
              <a:spcBef>
                <a:spcPct val="20000"/>
              </a:spcBef>
              <a:buFont typeface="Arial"/>
              <a:buChar char="•"/>
              <a:defRPr sz="2667" kern="1200">
                <a:solidFill>
                  <a:schemeClr val="tx1"/>
                </a:solidFill>
                <a:latin typeface="+mn-lt"/>
                <a:ea typeface="+mn-ea"/>
                <a:cs typeface="+mn-cs"/>
              </a:defRPr>
            </a:lvl7pPr>
            <a:lvl8pPr marL="4572228" indent="-304815" algn="l" defTabSz="609631" rtl="0" eaLnBrk="1" latinLnBrk="0" hangingPunct="1">
              <a:spcBef>
                <a:spcPct val="20000"/>
              </a:spcBef>
              <a:buFont typeface="Arial"/>
              <a:buChar char="•"/>
              <a:defRPr sz="2667" kern="1200">
                <a:solidFill>
                  <a:schemeClr val="tx1"/>
                </a:solidFill>
                <a:latin typeface="+mn-lt"/>
                <a:ea typeface="+mn-ea"/>
                <a:cs typeface="+mn-cs"/>
              </a:defRPr>
            </a:lvl8pPr>
            <a:lvl9pPr marL="5181859" indent="-304815" algn="l" defTabSz="609631" rtl="0" eaLnBrk="1" latinLnBrk="0" hangingPunct="1">
              <a:spcBef>
                <a:spcPct val="20000"/>
              </a:spcBef>
              <a:buFont typeface="Arial"/>
              <a:buChar char="•"/>
              <a:defRPr sz="2667" kern="1200">
                <a:solidFill>
                  <a:schemeClr val="tx1"/>
                </a:solidFill>
                <a:latin typeface="+mn-lt"/>
                <a:ea typeface="+mn-ea"/>
                <a:cs typeface="+mn-cs"/>
              </a:defRPr>
            </a:lvl9pPr>
          </a:lstStyle>
          <a:p>
            <a:pPr marL="61913" indent="0">
              <a:spcBef>
                <a:spcPts val="0"/>
              </a:spcBef>
              <a:spcAft>
                <a:spcPts val="2400"/>
              </a:spcAft>
              <a:buClrTx/>
              <a:buNone/>
            </a:pPr>
            <a:r>
              <a:rPr lang="en-US" dirty="0">
                <a:solidFill>
                  <a:srgbClr val="333333"/>
                </a:solidFill>
              </a:rPr>
              <a:t>Puts someone in charge of your health care if you’re unable to make decisions</a:t>
            </a:r>
          </a:p>
          <a:p>
            <a:pPr marL="61913" indent="0">
              <a:spcBef>
                <a:spcPts val="0"/>
              </a:spcBef>
              <a:spcAft>
                <a:spcPts val="2400"/>
              </a:spcAft>
              <a:buClrTx/>
              <a:buNone/>
            </a:pPr>
            <a:r>
              <a:rPr lang="en-US" dirty="0">
                <a:solidFill>
                  <a:srgbClr val="333333"/>
                </a:solidFill>
              </a:rPr>
              <a:t>Avoids an expensive judicial guardianship</a:t>
            </a:r>
          </a:p>
        </p:txBody>
      </p:sp>
      <p:sp>
        <p:nvSpPr>
          <p:cNvPr id="14" name="Title 5">
            <a:extLst>
              <a:ext uri="{FF2B5EF4-FFF2-40B4-BE49-F238E27FC236}">
                <a16:creationId xmlns:a16="http://schemas.microsoft.com/office/drawing/2014/main" id="{768D0012-5243-39D1-F8D8-FA289D059A0D}"/>
              </a:ext>
            </a:extLst>
          </p:cNvPr>
          <p:cNvSpPr txBox="1">
            <a:spLocks/>
          </p:cNvSpPr>
          <p:nvPr/>
        </p:nvSpPr>
        <p:spPr>
          <a:xfrm>
            <a:off x="914400" y="2926080"/>
            <a:ext cx="3623733" cy="3142452"/>
          </a:xfrm>
          <a:prstGeom prst="rect">
            <a:avLst/>
          </a:prstGeom>
        </p:spPr>
        <p:txBody>
          <a:bodyPr vert="horz" lIns="91440" tIns="91440" rIns="91440" bIns="91440" rtlCol="0" anchor="t" anchorCtr="0">
            <a:noAutofit/>
          </a:bodyPr>
          <a:lstStyle>
            <a:lvl1pPr algn="l" defTabSz="609631" rtl="0" eaLnBrk="1" latinLnBrk="0" hangingPunct="1">
              <a:lnSpc>
                <a:spcPct val="80000"/>
              </a:lnSpc>
              <a:spcBef>
                <a:spcPct val="0"/>
              </a:spcBef>
              <a:buNone/>
              <a:defRPr sz="4533" b="0" i="0" kern="1200" baseline="0">
                <a:solidFill>
                  <a:srgbClr val="0091DA"/>
                </a:solidFill>
                <a:latin typeface="FS Elliot Pro"/>
                <a:ea typeface="+mj-ea"/>
                <a:cs typeface="FS Elliot Pro"/>
              </a:defRPr>
            </a:lvl1pPr>
          </a:lstStyle>
          <a:p>
            <a:pPr marL="15875" indent="-15875">
              <a:lnSpc>
                <a:spcPct val="100000"/>
              </a:lnSpc>
            </a:pPr>
            <a:r>
              <a:rPr lang="en-US" sz="4000" dirty="0">
                <a:solidFill>
                  <a:schemeClr val="tx1"/>
                </a:solidFill>
                <a:latin typeface="FS Elliot Pro Light" panose="02000503040000020004" pitchFamily="2" charset="0"/>
              </a:rPr>
              <a:t>Appoint a medical power of attorney</a:t>
            </a:r>
          </a:p>
        </p:txBody>
      </p:sp>
      <p:sp>
        <p:nvSpPr>
          <p:cNvPr id="19" name="TextBox 18">
            <a:extLst>
              <a:ext uri="{FF2B5EF4-FFF2-40B4-BE49-F238E27FC236}">
                <a16:creationId xmlns:a16="http://schemas.microsoft.com/office/drawing/2014/main" id="{5B7C9B19-A545-26AC-376F-54885951E0D4}"/>
              </a:ext>
            </a:extLst>
          </p:cNvPr>
          <p:cNvSpPr txBox="1"/>
          <p:nvPr/>
        </p:nvSpPr>
        <p:spPr>
          <a:xfrm>
            <a:off x="914400" y="2286000"/>
            <a:ext cx="479618" cy="707886"/>
          </a:xfrm>
          <a:prstGeom prst="rect">
            <a:avLst/>
          </a:prstGeom>
          <a:noFill/>
        </p:spPr>
        <p:txBody>
          <a:bodyPr wrap="none" rtlCol="0">
            <a:spAutoFit/>
          </a:bodyPr>
          <a:lstStyle/>
          <a:p>
            <a:r>
              <a:rPr lang="en-US" sz="4000" b="1" dirty="0">
                <a:solidFill>
                  <a:srgbClr val="55FFF5"/>
                </a:solidFill>
                <a:latin typeface="FS Elliot Pro" panose="02000503040000020004" pitchFamily="2" charset="0"/>
              </a:rPr>
              <a:t>3</a:t>
            </a:r>
          </a:p>
        </p:txBody>
      </p:sp>
      <p:cxnSp>
        <p:nvCxnSpPr>
          <p:cNvPr id="26" name="Straight Connector 25">
            <a:extLst>
              <a:ext uri="{FF2B5EF4-FFF2-40B4-BE49-F238E27FC236}">
                <a16:creationId xmlns:a16="http://schemas.microsoft.com/office/drawing/2014/main" id="{95D5387B-1FBC-3184-CD7A-62D8360CE12B}"/>
              </a:ext>
            </a:extLst>
          </p:cNvPr>
          <p:cNvCxnSpPr/>
          <p:nvPr/>
        </p:nvCxnSpPr>
        <p:spPr>
          <a:xfrm>
            <a:off x="5913220" y="3594538"/>
            <a:ext cx="5028048" cy="0"/>
          </a:xfrm>
          <a:prstGeom prst="line">
            <a:avLst/>
          </a:prstGeom>
          <a:ln w="19050">
            <a:solidFill>
              <a:srgbClr val="BDE4FC"/>
            </a:solidFill>
          </a:ln>
          <a:effectLst/>
        </p:spPr>
        <p:style>
          <a:lnRef idx="2">
            <a:schemeClr val="accent1"/>
          </a:lnRef>
          <a:fillRef idx="0">
            <a:schemeClr val="accent1"/>
          </a:fillRef>
          <a:effectRef idx="1">
            <a:schemeClr val="accent1"/>
          </a:effectRef>
          <a:fontRef idx="minor">
            <a:schemeClr val="tx1"/>
          </a:fontRef>
        </p:style>
      </p:cxnSp>
      <p:sp>
        <p:nvSpPr>
          <p:cNvPr id="27" name="TextBox 7">
            <a:extLst>
              <a:ext uri="{FF2B5EF4-FFF2-40B4-BE49-F238E27FC236}">
                <a16:creationId xmlns:a16="http://schemas.microsoft.com/office/drawing/2014/main" id="{683902B7-DD6B-86C4-654D-6CDF01AFF4A8}"/>
              </a:ext>
            </a:extLst>
          </p:cNvPr>
          <p:cNvSpPr txBox="1"/>
          <p:nvPr/>
        </p:nvSpPr>
        <p:spPr>
          <a:xfrm>
            <a:off x="6692053" y="-32314"/>
            <a:ext cx="5499946" cy="83095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400" b="1" cap="all" dirty="0">
                <a:solidFill>
                  <a:srgbClr val="FF00FF"/>
                </a:solidFill>
                <a:latin typeface="FS Elliot Pro" panose="02000503040000020004" pitchFamily="50" charset="0"/>
              </a:rPr>
              <a:t>Slides 6-17 &amp; 21 of PD529-15 must REMAIN together</a:t>
            </a:r>
          </a:p>
        </p:txBody>
      </p:sp>
      <p:sp>
        <p:nvSpPr>
          <p:cNvPr id="28" name="Text Placeholder 23">
            <a:extLst>
              <a:ext uri="{FF2B5EF4-FFF2-40B4-BE49-F238E27FC236}">
                <a16:creationId xmlns:a16="http://schemas.microsoft.com/office/drawing/2014/main" id="{2CF8CF69-7465-E491-6F5A-A580231E0BB4}"/>
              </a:ext>
            </a:extLst>
          </p:cNvPr>
          <p:cNvSpPr txBox="1">
            <a:spLocks/>
          </p:cNvSpPr>
          <p:nvPr/>
        </p:nvSpPr>
        <p:spPr>
          <a:xfrm>
            <a:off x="914400" y="914400"/>
            <a:ext cx="3924536" cy="826337"/>
          </a:xfrm>
          <a:prstGeom prst="rect">
            <a:avLst/>
          </a:prstGeom>
        </p:spPr>
        <p:txBody>
          <a:bodyPr vert="horz" lIns="91440" tIns="45720" rIns="91440" bIns="45720" rtlCol="0">
            <a:normAutofit/>
          </a:bodyPr>
          <a:lstStyle>
            <a:lvl1pPr marL="0" indent="0" algn="l" defTabSz="609631" rtl="0" eaLnBrk="1" latinLnBrk="0" hangingPunct="1">
              <a:spcBef>
                <a:spcPct val="20000"/>
              </a:spcBef>
              <a:buFont typeface="Arial"/>
              <a:buNone/>
              <a:defRPr sz="2400" kern="1200" baseline="0">
                <a:solidFill>
                  <a:srgbClr val="13294B"/>
                </a:solidFill>
                <a:latin typeface="FS Elliot Pro"/>
                <a:ea typeface="+mn-ea"/>
                <a:cs typeface="FS Elliot Pro"/>
              </a:defRPr>
            </a:lvl1pPr>
            <a:lvl2pPr marL="990649" indent="-381019" algn="l" defTabSz="609631" rtl="0" eaLnBrk="1" latinLnBrk="0" hangingPunct="1">
              <a:spcBef>
                <a:spcPct val="20000"/>
              </a:spcBef>
              <a:buFont typeface="Arial"/>
              <a:buChar char="–"/>
              <a:defRPr sz="2400" kern="1200">
                <a:solidFill>
                  <a:srgbClr val="787878"/>
                </a:solidFill>
                <a:latin typeface="FS Elliot Pro"/>
                <a:ea typeface="+mn-ea"/>
                <a:cs typeface="FS Elliot Pro"/>
              </a:defRPr>
            </a:lvl2pPr>
            <a:lvl3pPr marL="1524076" indent="-304815" algn="l" defTabSz="609631" rtl="0" eaLnBrk="1" latinLnBrk="0" hangingPunct="1">
              <a:spcBef>
                <a:spcPct val="20000"/>
              </a:spcBef>
              <a:buFont typeface="Arial"/>
              <a:buChar char="•"/>
              <a:defRPr sz="3200" kern="1200">
                <a:solidFill>
                  <a:srgbClr val="7F7F7F"/>
                </a:solidFill>
                <a:latin typeface="FS Elliot Pro"/>
                <a:ea typeface="+mn-ea"/>
                <a:cs typeface="FS Elliot Pro"/>
              </a:defRPr>
            </a:lvl3pPr>
            <a:lvl4pPr marL="2133707" indent="-304815" algn="l" defTabSz="609631" rtl="0" eaLnBrk="1" latinLnBrk="0" hangingPunct="1">
              <a:spcBef>
                <a:spcPct val="20000"/>
              </a:spcBef>
              <a:buFont typeface="Arial"/>
              <a:buChar char="–"/>
              <a:defRPr sz="2667" kern="1200">
                <a:solidFill>
                  <a:schemeClr val="tx1"/>
                </a:solidFill>
                <a:latin typeface="+mn-lt"/>
                <a:ea typeface="+mn-ea"/>
                <a:cs typeface="+mn-cs"/>
              </a:defRPr>
            </a:lvl4pPr>
            <a:lvl5pPr marL="2743337" indent="-304815" algn="l" defTabSz="609631" rtl="0" eaLnBrk="1" latinLnBrk="0" hangingPunct="1">
              <a:spcBef>
                <a:spcPct val="20000"/>
              </a:spcBef>
              <a:buFont typeface="Arial"/>
              <a:buChar char="»"/>
              <a:defRPr sz="2667" kern="1200">
                <a:solidFill>
                  <a:schemeClr val="tx1"/>
                </a:solidFill>
                <a:latin typeface="+mn-lt"/>
                <a:ea typeface="+mn-ea"/>
                <a:cs typeface="+mn-cs"/>
              </a:defRPr>
            </a:lvl5pPr>
            <a:lvl6pPr marL="3352968" indent="-304815" algn="l" defTabSz="609631" rtl="0" eaLnBrk="1" latinLnBrk="0" hangingPunct="1">
              <a:spcBef>
                <a:spcPct val="20000"/>
              </a:spcBef>
              <a:buFont typeface="Arial"/>
              <a:buChar char="•"/>
              <a:defRPr sz="2667" kern="1200">
                <a:solidFill>
                  <a:schemeClr val="tx1"/>
                </a:solidFill>
                <a:latin typeface="+mn-lt"/>
                <a:ea typeface="+mn-ea"/>
                <a:cs typeface="+mn-cs"/>
              </a:defRPr>
            </a:lvl6pPr>
            <a:lvl7pPr marL="3962597" indent="-304815" algn="l" defTabSz="609631" rtl="0" eaLnBrk="1" latinLnBrk="0" hangingPunct="1">
              <a:spcBef>
                <a:spcPct val="20000"/>
              </a:spcBef>
              <a:buFont typeface="Arial"/>
              <a:buChar char="•"/>
              <a:defRPr sz="2667" kern="1200">
                <a:solidFill>
                  <a:schemeClr val="tx1"/>
                </a:solidFill>
                <a:latin typeface="+mn-lt"/>
                <a:ea typeface="+mn-ea"/>
                <a:cs typeface="+mn-cs"/>
              </a:defRPr>
            </a:lvl7pPr>
            <a:lvl8pPr marL="4572228" indent="-304815" algn="l" defTabSz="609631" rtl="0" eaLnBrk="1" latinLnBrk="0" hangingPunct="1">
              <a:spcBef>
                <a:spcPct val="20000"/>
              </a:spcBef>
              <a:buFont typeface="Arial"/>
              <a:buChar char="•"/>
              <a:defRPr sz="2667" kern="1200">
                <a:solidFill>
                  <a:schemeClr val="tx1"/>
                </a:solidFill>
                <a:latin typeface="+mn-lt"/>
                <a:ea typeface="+mn-ea"/>
                <a:cs typeface="+mn-cs"/>
              </a:defRPr>
            </a:lvl8pPr>
            <a:lvl9pPr marL="5181859" indent="-304815" algn="l" defTabSz="609631" rtl="0" eaLnBrk="1" latinLnBrk="0" hangingPunct="1">
              <a:spcBef>
                <a:spcPct val="20000"/>
              </a:spcBef>
              <a:buFont typeface="Arial"/>
              <a:buChar char="•"/>
              <a:defRPr sz="2667" kern="1200">
                <a:solidFill>
                  <a:schemeClr val="tx1"/>
                </a:solidFill>
                <a:latin typeface="+mn-lt"/>
                <a:ea typeface="+mn-ea"/>
                <a:cs typeface="+mn-cs"/>
              </a:defRPr>
            </a:lvl9pPr>
          </a:lstStyle>
          <a:p>
            <a:r>
              <a:rPr lang="en-US" sz="2000" b="1" spc="50">
                <a:solidFill>
                  <a:schemeClr val="bg1"/>
                </a:solidFill>
                <a:latin typeface="FS Elliot Pro" panose="02000503040000020004" pitchFamily="2" charset="0"/>
                <a:cs typeface="FS Elliot Pro Light"/>
              </a:rPr>
              <a:t>TEN TIPS WHEN CREATING AN ESTATE PLAN</a:t>
            </a:r>
            <a:endParaRPr lang="en-US" sz="2000" b="1" spc="50" dirty="0">
              <a:solidFill>
                <a:schemeClr val="bg1"/>
              </a:solidFill>
              <a:latin typeface="FS Elliot Pro" panose="02000503040000020004" pitchFamily="2" charset="0"/>
              <a:cs typeface="FS Elliot Pro Light"/>
            </a:endParaRPr>
          </a:p>
        </p:txBody>
      </p:sp>
      <p:sp>
        <p:nvSpPr>
          <p:cNvPr id="29" name="TextBox 28">
            <a:extLst>
              <a:ext uri="{FF2B5EF4-FFF2-40B4-BE49-F238E27FC236}">
                <a16:creationId xmlns:a16="http://schemas.microsoft.com/office/drawing/2014/main" id="{B4A01621-8B61-2887-6493-26EBD4292A86}"/>
              </a:ext>
            </a:extLst>
          </p:cNvPr>
          <p:cNvSpPr txBox="1"/>
          <p:nvPr/>
        </p:nvSpPr>
        <p:spPr>
          <a:xfrm>
            <a:off x="182880" y="6492240"/>
            <a:ext cx="5761872" cy="276999"/>
          </a:xfrm>
          <a:prstGeom prst="rect">
            <a:avLst/>
          </a:prstGeom>
          <a:noFill/>
        </p:spPr>
        <p:txBody>
          <a:bodyPr wrap="square" rtlCol="0">
            <a:spAutoFit/>
          </a:bodyPr>
          <a:lstStyle/>
          <a:p>
            <a:r>
              <a:rPr lang="en-US" sz="1200" dirty="0">
                <a:solidFill>
                  <a:schemeClr val="bg1"/>
                </a:solidFill>
                <a:effectLst/>
                <a:latin typeface="FS Elliot Pro" panose="02000503040000020004" pitchFamily="2" charset="0"/>
              </a:rPr>
              <a:t>PD529-15 | 2878019-052023</a:t>
            </a:r>
          </a:p>
        </p:txBody>
      </p:sp>
    </p:spTree>
    <p:extLst>
      <p:ext uri="{BB962C8B-B14F-4D97-AF65-F5344CB8AC3E}">
        <p14:creationId xmlns:p14="http://schemas.microsoft.com/office/powerpoint/2010/main" val="3184149325"/>
      </p:ext>
    </p:extLst>
  </p:cSld>
  <p:clrMapOvr>
    <a:masterClrMapping/>
  </p:clrMapOvr>
</p:sld>
</file>

<file path=ppt/theme/theme1.xml><?xml version="1.0" encoding="utf-8"?>
<a:theme xmlns:a="http://schemas.openxmlformats.org/drawingml/2006/main" name="Office Theme">
  <a:themeElements>
    <a:clrScheme name="Custom 2">
      <a:dk1>
        <a:srgbClr val="FFFFFF"/>
      </a:dk1>
      <a:lt1>
        <a:sysClr val="window" lastClr="FFFFFF"/>
      </a:lt1>
      <a:dk2>
        <a:srgbClr val="2E315D"/>
      </a:dk2>
      <a:lt2>
        <a:srgbClr val="0091DA"/>
      </a:lt2>
      <a:accent1>
        <a:srgbClr val="19B9D7"/>
      </a:accent1>
      <a:accent2>
        <a:srgbClr val="009C91"/>
      </a:accent2>
      <a:accent3>
        <a:srgbClr val="FFB92D"/>
      </a:accent3>
      <a:accent4>
        <a:srgbClr val="FF841C"/>
      </a:accent4>
      <a:accent5>
        <a:srgbClr val="70478D"/>
      </a:accent5>
      <a:accent6>
        <a:srgbClr val="0076CF"/>
      </a:accent6>
      <a:hlink>
        <a:srgbClr val="19B9D7"/>
      </a:hlink>
      <a:folHlink>
        <a:srgbClr val="2E315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18F4AFD13CF343A28BD058FD7AA773" ma:contentTypeVersion="14" ma:contentTypeDescription="Create a new document." ma:contentTypeScope="" ma:versionID="76f7d5e6b9dcad7d1096f326d232c1e9">
  <xsd:schema xmlns:xsd="http://www.w3.org/2001/XMLSchema" xmlns:xs="http://www.w3.org/2001/XMLSchema" xmlns:p="http://schemas.microsoft.com/office/2006/metadata/properties" xmlns:ns2="351f7a4c-738b-4a23-bc6f-23b227a0d2b1" xmlns:ns3="d23fd48e-4267-4bc2-a330-3e0d68b24645" targetNamespace="http://schemas.microsoft.com/office/2006/metadata/properties" ma:root="true" ma:fieldsID="f9127cf0d798f01574426c7ebc3c15c2" ns2:_="" ns3:_="">
    <xsd:import namespace="351f7a4c-738b-4a23-bc6f-23b227a0d2b1"/>
    <xsd:import namespace="d23fd48e-4267-4bc2-a330-3e0d68b2464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1f7a4c-738b-4a23-bc6f-23b227a0d2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23fd48e-4267-4bc2-a330-3e0d68b2464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0.xml><?xml version="1.0" encoding="utf-8"?>
<AllExternalAdhocVariableMappings/>
</file>

<file path=customXml/item2.xml><?xml version="1.0" encoding="utf-8"?>
<VariableListDefinition name="AD_HOC" displayName="AD_HOC" id="fd32a0f7-9fb8-4302-90f8-62ab6788e894" isdomainofvalue="False" dataSourceId="6aa3653f-9c4a-4689-bc7b-e117bc553bd7"/>
</file>

<file path=customXml/item3.xml><?xml version="1.0" encoding="utf-8"?>
<VariableListDefinition name="System" displayName="System" id="54e1a127-7ee6-412d-bd1b-91b53b8554f6" isdomainofvalue="False" dataSourceId="21bb54ad-7557-4423-87ab-020b922c55fb"/>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VariableListDefinition name="Computed" displayName="Computed" id="feb7bcd4-fb59-4111-a71f-07220c27e799" isdomainofvalue="False" dataSourceId="32ffd72d-5292-4805-95f1-a933bbbfc699"/>
</file>

<file path=customXml/item6.xml><?xml version="1.0" encoding="utf-8"?>
<VariableList UniqueId="feb7bcd4-fb59-4111-a71f-07220c27e799" Name="Computed" ContentType="XML" MajorVersion="0" MinorVersion="1" isLocalCopy="False" IsBaseObject="False" DataSourceId="32ffd72d-5292-4805-95f1-a933bbbfc699" DataSourceMajorVersion="0" DataSourceMinorVersion="1"/>
</file>

<file path=customXml/item7.xml><?xml version="1.0" encoding="utf-8"?>
<VariableList UniqueId="54e1a127-7ee6-412d-bd1b-91b53b8554f6" Name="System" ContentType="XML" MajorVersion="0" MinorVersion="1" isLocalCopy="False" IsBaseObject="False" DataSourceId="21bb54ad-7557-4423-87ab-020b922c55fb" DataSourceMajorVersion="0" DataSourceMinorVersion="1"/>
</file>

<file path=customXml/item8.xml><?xml version="1.0" encoding="utf-8"?>
<p:properties xmlns:p="http://schemas.microsoft.com/office/2006/metadata/properties" xmlns:xsi="http://www.w3.org/2001/XMLSchema-instance" xmlns:pc="http://schemas.microsoft.com/office/infopath/2007/PartnerControls">
  <documentManagement/>
</p:properties>
</file>

<file path=customXml/item9.xml><?xml version="1.0" encoding="utf-8"?>
<VariableList UniqueId="fd32a0f7-9fb8-4302-90f8-62ab6788e894" Name="AD_HOC" ContentType="XML" MajorVersion="0" MinorVersion="1" isLocalCopy="False" IsBaseObject="False" DataSourceId="6aa3653f-9c4a-4689-bc7b-e117bc553bd7" DataSourceMajorVersion="0" DataSourceMinorVersion="1"/>
</file>

<file path=customXml/itemProps1.xml><?xml version="1.0" encoding="utf-8"?>
<ds:datastoreItem xmlns:ds="http://schemas.openxmlformats.org/officeDocument/2006/customXml" ds:itemID="{1E153F59-AE1D-40D0-BB00-C2E6879A26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1f7a4c-738b-4a23-bc6f-23b227a0d2b1"/>
    <ds:schemaRef ds:uri="d23fd48e-4267-4bc2-a330-3e0d68b246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10.xml><?xml version="1.0" encoding="utf-8"?>
<ds:datastoreItem xmlns:ds="http://schemas.openxmlformats.org/officeDocument/2006/customXml" ds:itemID="{05974B91-5205-42A8-918A-4CAB079C1156}">
  <ds:schemaRefs/>
</ds:datastoreItem>
</file>

<file path=customXml/itemProps2.xml><?xml version="1.0" encoding="utf-8"?>
<ds:datastoreItem xmlns:ds="http://schemas.openxmlformats.org/officeDocument/2006/customXml" ds:itemID="{402A60D8-4EFB-4CFF-8E2A-3321DCE540CB}">
  <ds:schemaRefs/>
</ds:datastoreItem>
</file>

<file path=customXml/itemProps3.xml><?xml version="1.0" encoding="utf-8"?>
<ds:datastoreItem xmlns:ds="http://schemas.openxmlformats.org/officeDocument/2006/customXml" ds:itemID="{34CB5FE7-83E1-4844-A97A-05ACB20EE5D5}">
  <ds:schemaRefs/>
</ds:datastoreItem>
</file>

<file path=customXml/itemProps4.xml><?xml version="1.0" encoding="utf-8"?>
<ds:datastoreItem xmlns:ds="http://schemas.openxmlformats.org/officeDocument/2006/customXml" ds:itemID="{C970E5A0-DA9E-42AB-8057-B66E99890A35}">
  <ds:schemaRefs>
    <ds:schemaRef ds:uri="http://schemas.microsoft.com/sharepoint/v3/contenttype/forms"/>
  </ds:schemaRefs>
</ds:datastoreItem>
</file>

<file path=customXml/itemProps5.xml><?xml version="1.0" encoding="utf-8"?>
<ds:datastoreItem xmlns:ds="http://schemas.openxmlformats.org/officeDocument/2006/customXml" ds:itemID="{C9B29F1D-E2BC-47A7-BAFA-9FC2D1070992}">
  <ds:schemaRefs/>
</ds:datastoreItem>
</file>

<file path=customXml/itemProps6.xml><?xml version="1.0" encoding="utf-8"?>
<ds:datastoreItem xmlns:ds="http://schemas.openxmlformats.org/officeDocument/2006/customXml" ds:itemID="{22E380B7-7D73-46D9-8373-F37B291C8188}">
  <ds:schemaRefs/>
</ds:datastoreItem>
</file>

<file path=customXml/itemProps7.xml><?xml version="1.0" encoding="utf-8"?>
<ds:datastoreItem xmlns:ds="http://schemas.openxmlformats.org/officeDocument/2006/customXml" ds:itemID="{21632E14-8201-4083-9F56-F825EB384A1A}">
  <ds:schemaRefs/>
</ds:datastoreItem>
</file>

<file path=customXml/itemProps8.xml><?xml version="1.0" encoding="utf-8"?>
<ds:datastoreItem xmlns:ds="http://schemas.openxmlformats.org/officeDocument/2006/customXml" ds:itemID="{5CFE9746-7F7E-413D-8BDE-F73AE575C4BF}">
  <ds:schemaRefs>
    <ds:schemaRef ds:uri="http://purl.org/dc/elements/1.1/"/>
    <ds:schemaRef ds:uri="http://schemas.microsoft.com/office/2006/metadata/properties"/>
    <ds:schemaRef ds:uri="http://purl.org/dc/terms/"/>
    <ds:schemaRef ds:uri="02b51b98-8770-4201-a315-22e7c6401df9"/>
    <ds:schemaRef ds:uri="http://schemas.microsoft.com/office/infopath/2007/PartnerControls"/>
    <ds:schemaRef ds:uri="http://schemas.microsoft.com/office/2006/documentManagement/types"/>
    <ds:schemaRef ds:uri="http://schemas.openxmlformats.org/package/2006/metadata/core-properties"/>
    <ds:schemaRef ds:uri="d23fd48e-4267-4bc2-a330-3e0d68b24645"/>
    <ds:schemaRef ds:uri="b321ad9c-65f3-4b5a-ad5c-8eb431ac3fd0"/>
    <ds:schemaRef ds:uri="http://www.w3.org/XML/1998/namespace"/>
    <ds:schemaRef ds:uri="http://purl.org/dc/dcmitype/"/>
  </ds:schemaRefs>
</ds:datastoreItem>
</file>

<file path=customXml/itemProps9.xml><?xml version="1.0" encoding="utf-8"?>
<ds:datastoreItem xmlns:ds="http://schemas.openxmlformats.org/officeDocument/2006/customXml" ds:itemID="{C573E371-E48A-4394-AA6D-3334253B712F}">
  <ds:schemaRefs/>
</ds:datastoreItem>
</file>

<file path=docProps/app.xml><?xml version="1.0" encoding="utf-8"?>
<Properties xmlns="http://schemas.openxmlformats.org/officeDocument/2006/extended-properties" xmlns:vt="http://schemas.openxmlformats.org/officeDocument/2006/docPropsVTypes">
  <TotalTime>23568</TotalTime>
  <Words>3512</Words>
  <Application>Microsoft Office PowerPoint</Application>
  <PresentationFormat>Widescreen</PresentationFormat>
  <Paragraphs>310</Paragraphs>
  <Slides>22</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FS Elliot Pro</vt:lpstr>
      <vt:lpstr>FS Elliot Pro Light</vt:lpstr>
      <vt:lpstr>Palatino</vt:lpstr>
      <vt:lpstr>Times New Roman</vt:lpstr>
      <vt:lpstr>Office Theme</vt:lpstr>
      <vt:lpstr>PowerPoint Presentation</vt:lpstr>
      <vt:lpstr>Ease the transition</vt:lpstr>
      <vt:lpstr>PowerPoint Presentation</vt:lpstr>
      <vt:lpstr>An Estate Plan</vt:lpstr>
      <vt:lpstr>Here’s what an estate plan can do</vt:lpstr>
      <vt:lpstr>PowerPoint Presentation</vt:lpstr>
      <vt:lpstr>Create a will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Plan for estate taxes</vt:lpstr>
      <vt:lpstr>Find an attorney</vt:lpstr>
      <vt:lpstr>PowerPoint Presentation</vt:lpstr>
      <vt:lpstr>We’re here to help</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Pattee</dc:creator>
  <cp:lastModifiedBy>Williams, Tyler</cp:lastModifiedBy>
  <cp:revision>518</cp:revision>
  <cp:lastPrinted>2017-01-13T16:42:59Z</cp:lastPrinted>
  <dcterms:created xsi:type="dcterms:W3CDTF">2016-01-11T21:19:21Z</dcterms:created>
  <dcterms:modified xsi:type="dcterms:W3CDTF">2023-06-07T14:56:34Z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0x01010075BDE21FF9DD7B4EA82AC52F3EECDBBE</vt:lpwstr>
  </property>
  <property fmtid="{D5CDD505-2E9C-101B-9397-08002B2CF9AE}" pid="3" name="ItemRetentionFormula">
    <vt:lpwstr/>
  </property>
  <property fmtid="{D5CDD505-2E9C-101B-9397-08002B2CF9AE}" pid="4" name="_dlc_policyId">
    <vt:lpwstr>/sites/RISMktCommIndInv/Individual Investor Projects</vt:lpwstr>
  </property>
  <property fmtid="{D5CDD505-2E9C-101B-9397-08002B2CF9AE}" pid="5" name="MSIP_Label_af49516a-7525-4936-8880-b1dc1e580865_Enabled">
    <vt:lpwstr>true</vt:lpwstr>
  </property>
  <property fmtid="{D5CDD505-2E9C-101B-9397-08002B2CF9AE}" pid="6" name="MSIP_Label_af49516a-7525-4936-8880-b1dc1e580865_SetDate">
    <vt:lpwstr>2021-04-06T20:29:30Z</vt:lpwstr>
  </property>
  <property fmtid="{D5CDD505-2E9C-101B-9397-08002B2CF9AE}" pid="7" name="MSIP_Label_af49516a-7525-4936-8880-b1dc1e580865_Method">
    <vt:lpwstr>Privileged</vt:lpwstr>
  </property>
  <property fmtid="{D5CDD505-2E9C-101B-9397-08002B2CF9AE}" pid="8" name="MSIP_Label_af49516a-7525-4936-8880-b1dc1e580865_Name">
    <vt:lpwstr>Non-visible label</vt:lpwstr>
  </property>
  <property fmtid="{D5CDD505-2E9C-101B-9397-08002B2CF9AE}" pid="9" name="MSIP_Label_af49516a-7525-4936-8880-b1dc1e580865_SiteId">
    <vt:lpwstr>3bea478c-1684-4a8c-8e85-045ec54ba430</vt:lpwstr>
  </property>
  <property fmtid="{D5CDD505-2E9C-101B-9397-08002B2CF9AE}" pid="10" name="MSIP_Label_af49516a-7525-4936-8880-b1dc1e580865_ActionId">
    <vt:lpwstr/>
  </property>
  <property fmtid="{D5CDD505-2E9C-101B-9397-08002B2CF9AE}" pid="11" name="MSIP_Label_af49516a-7525-4936-8880-b1dc1e580865_ContentBits">
    <vt:lpwstr>0</vt:lpwstr>
  </property>
</Properties>
</file>