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3.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4.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3.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81" r:id="rId5"/>
    <p:sldMasterId id="2147483710" r:id="rId6"/>
    <p:sldMasterId id="2147483728" r:id="rId7"/>
    <p:sldMasterId id="2147483746" r:id="rId8"/>
  </p:sldMasterIdLst>
  <p:notesMasterIdLst>
    <p:notesMasterId r:id="rId90"/>
  </p:notesMasterIdLst>
  <p:handoutMasterIdLst>
    <p:handoutMasterId r:id="rId91"/>
  </p:handoutMasterIdLst>
  <p:sldIdLst>
    <p:sldId id="602" r:id="rId9"/>
    <p:sldId id="458" r:id="rId10"/>
    <p:sldId id="605" r:id="rId11"/>
    <p:sldId id="511" r:id="rId12"/>
    <p:sldId id="624" r:id="rId13"/>
    <p:sldId id="518" r:id="rId14"/>
    <p:sldId id="520" r:id="rId15"/>
    <p:sldId id="517" r:id="rId16"/>
    <p:sldId id="601" r:id="rId17"/>
    <p:sldId id="462" r:id="rId18"/>
    <p:sldId id="524" r:id="rId19"/>
    <p:sldId id="468" r:id="rId20"/>
    <p:sldId id="609" r:id="rId21"/>
    <p:sldId id="527" r:id="rId22"/>
    <p:sldId id="472" r:id="rId23"/>
    <p:sldId id="523" r:id="rId24"/>
    <p:sldId id="473" r:id="rId25"/>
    <p:sldId id="528" r:id="rId26"/>
    <p:sldId id="474" r:id="rId27"/>
    <p:sldId id="476" r:id="rId28"/>
    <p:sldId id="530" r:id="rId29"/>
    <p:sldId id="531" r:id="rId30"/>
    <p:sldId id="422" r:id="rId31"/>
    <p:sldId id="587" r:id="rId32"/>
    <p:sldId id="478" r:id="rId33"/>
    <p:sldId id="445" r:id="rId34"/>
    <p:sldId id="611" r:id="rId35"/>
    <p:sldId id="482" r:id="rId36"/>
    <p:sldId id="414" r:id="rId37"/>
    <p:sldId id="557" r:id="rId38"/>
    <p:sldId id="555" r:id="rId39"/>
    <p:sldId id="558" r:id="rId40"/>
    <p:sldId id="446" r:id="rId41"/>
    <p:sldId id="556" r:id="rId42"/>
    <p:sldId id="577" r:id="rId43"/>
    <p:sldId id="578" r:id="rId44"/>
    <p:sldId id="585" r:id="rId45"/>
    <p:sldId id="485" r:id="rId46"/>
    <p:sldId id="560" r:id="rId47"/>
    <p:sldId id="388" r:id="rId48"/>
    <p:sldId id="561" r:id="rId49"/>
    <p:sldId id="610" r:id="rId50"/>
    <p:sldId id="562" r:id="rId51"/>
    <p:sldId id="486" r:id="rId52"/>
    <p:sldId id="563" r:id="rId53"/>
    <p:sldId id="565" r:id="rId54"/>
    <p:sldId id="564" r:id="rId55"/>
    <p:sldId id="490" r:id="rId56"/>
    <p:sldId id="536" r:id="rId57"/>
    <p:sldId id="377" r:id="rId58"/>
    <p:sldId id="370" r:id="rId59"/>
    <p:sldId id="543" r:id="rId60"/>
    <p:sldId id="566" r:id="rId61"/>
    <p:sldId id="457" r:id="rId62"/>
    <p:sldId id="567" r:id="rId63"/>
    <p:sldId id="586" r:id="rId64"/>
    <p:sldId id="498" r:id="rId65"/>
    <p:sldId id="499" r:id="rId66"/>
    <p:sldId id="492" r:id="rId67"/>
    <p:sldId id="505" r:id="rId68"/>
    <p:sldId id="604" r:id="rId69"/>
    <p:sldId id="546" r:id="rId70"/>
    <p:sldId id="548" r:id="rId71"/>
    <p:sldId id="547" r:id="rId72"/>
    <p:sldId id="552" r:id="rId73"/>
    <p:sldId id="603" r:id="rId74"/>
    <p:sldId id="454" r:id="rId75"/>
    <p:sldId id="608" r:id="rId76"/>
    <p:sldId id="455" r:id="rId77"/>
    <p:sldId id="612" r:id="rId78"/>
    <p:sldId id="613" r:id="rId79"/>
    <p:sldId id="621" r:id="rId80"/>
    <p:sldId id="622" r:id="rId81"/>
    <p:sldId id="375" r:id="rId82"/>
    <p:sldId id="298" r:id="rId83"/>
    <p:sldId id="286" r:id="rId84"/>
    <p:sldId id="376" r:id="rId85"/>
    <p:sldId id="267" r:id="rId86"/>
    <p:sldId id="356" r:id="rId87"/>
    <p:sldId id="288" r:id="rId88"/>
    <p:sldId id="623" r:id="rId89"/>
  </p:sldIdLst>
  <p:sldSz cx="12192000" cy="6858000"/>
  <p:notesSz cx="7315200" cy="9601200"/>
  <p:defaultTex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defaultTextStyle>
  <p:extLst>
    <p:ext uri="{521415D9-36F7-43E2-AB2F-B90AF26B5E84}">
      <p14:sectionLst xmlns:p14="http://schemas.microsoft.com/office/powerpoint/2010/main">
        <p14:section name="Title slides" id="{4184ED67-FC8E-49C3-8A31-73C76BDF21D8}">
          <p14:sldIdLst>
            <p14:sldId id="602"/>
            <p14:sldId id="458"/>
            <p14:sldId id="605"/>
          </p14:sldIdLst>
        </p14:section>
        <p14:section name="Disclosures" id="{2F84224B-F77F-48C6-8A1E-CC5115BBBC26}">
          <p14:sldIdLst>
            <p14:sldId id="511"/>
            <p14:sldId id="624"/>
          </p14:sldIdLst>
        </p14:section>
        <p14:section name="Intro slides" id="{8E8FA8EE-2087-4363-989C-7167A4CB34C0}">
          <p14:sldIdLst>
            <p14:sldId id="518"/>
            <p14:sldId id="520"/>
            <p14:sldId id="517"/>
            <p14:sldId id="601"/>
          </p14:sldIdLst>
        </p14:section>
        <p14:section name="Improve your spending habits" id="{45369CC1-E57E-4D34-ABBA-547A8EBD9312}">
          <p14:sldIdLst>
            <p14:sldId id="462"/>
          </p14:sldIdLst>
        </p14:section>
        <p14:section name="Building a budget" id="{2CBABB33-DDF4-4C8E-8267-A7D756A8E739}">
          <p14:sldIdLst>
            <p14:sldId id="524"/>
            <p14:sldId id="468"/>
            <p14:sldId id="609"/>
            <p14:sldId id="527"/>
            <p14:sldId id="472"/>
            <p14:sldId id="523"/>
          </p14:sldIdLst>
        </p14:section>
        <p14:section name="Building an emergency fund" id="{DB22C2A4-1B9C-43BE-A1A5-B4D03B33F2C7}">
          <p14:sldIdLst>
            <p14:sldId id="473"/>
            <p14:sldId id="528"/>
          </p14:sldIdLst>
        </p14:section>
        <p14:section name="Credit and debt" id="{27DF6468-3FFA-4916-B04E-D1AE646B555E}">
          <p14:sldIdLst>
            <p14:sldId id="474"/>
            <p14:sldId id="476"/>
            <p14:sldId id="530"/>
            <p14:sldId id="531"/>
            <p14:sldId id="422"/>
            <p14:sldId id="587"/>
          </p14:sldIdLst>
        </p14:section>
        <p14:section name="Protect what's important" id="{7DE41F3A-2D6C-4F84-97C9-6E2214618F3C}">
          <p14:sldIdLst>
            <p14:sldId id="478"/>
            <p14:sldId id="445"/>
            <p14:sldId id="611"/>
          </p14:sldIdLst>
        </p14:section>
        <p14:section name="Disability insurance" id="{DF4DF48D-4B07-4859-A262-A7D08FF526F0}">
          <p14:sldIdLst>
            <p14:sldId id="482"/>
            <p14:sldId id="414"/>
            <p14:sldId id="557"/>
            <p14:sldId id="555"/>
          </p14:sldIdLst>
        </p14:section>
        <p14:section name="Life insurance" id="{A98D19F9-DF42-43B8-AA0C-F5F83B7DAAD8}">
          <p14:sldIdLst>
            <p14:sldId id="558"/>
            <p14:sldId id="446"/>
            <p14:sldId id="556"/>
            <p14:sldId id="577"/>
            <p14:sldId id="578"/>
            <p14:sldId id="585"/>
          </p14:sldIdLst>
        </p14:section>
        <p14:section name="Legacy and estate planning" id="{7E999EC0-D8F3-4451-B788-33F2942326D4}">
          <p14:sldIdLst>
            <p14:sldId id="485"/>
          </p14:sldIdLst>
        </p14:section>
        <p14:section name="Health insurance" id="{2AA39695-0D2E-40F9-9519-C6A53E6EB9B1}">
          <p14:sldIdLst>
            <p14:sldId id="560"/>
            <p14:sldId id="388"/>
          </p14:sldIdLst>
        </p14:section>
        <p14:section name="Long-term care insurance" id="{1DCA36A1-B647-4A6C-A7C3-6E09D463A3A3}">
          <p14:sldIdLst>
            <p14:sldId id="561"/>
            <p14:sldId id="610"/>
          </p14:sldIdLst>
        </p14:section>
        <p14:section name="Property and casualty insurance" id="{A18060B6-DC1D-4D44-B6A0-1BECC9054E6D}">
          <p14:sldIdLst>
            <p14:sldId id="562"/>
          </p14:sldIdLst>
        </p14:section>
        <p14:section name="Secure your identity" id="{C7F0F095-8C6D-45FA-AB71-EB8B7595636F}">
          <p14:sldIdLst>
            <p14:sldId id="486"/>
          </p14:sldIdLst>
        </p14:section>
        <p14:section name="Make the most of the money you have" id="{8A5792AD-A347-4968-A487-C9266F9CABF3}">
          <p14:sldIdLst>
            <p14:sldId id="563"/>
          </p14:sldIdLst>
        </p14:section>
        <p14:section name="Investing" id="{7BEDD7F0-77DD-4741-BF1B-54BD94226786}">
          <p14:sldIdLst>
            <p14:sldId id="565"/>
            <p14:sldId id="564"/>
            <p14:sldId id="490"/>
            <p14:sldId id="536"/>
          </p14:sldIdLst>
        </p14:section>
        <p14:section name="Taxes" id="{CE735D13-1DDF-4ECD-9C2E-0E8DA25C8687}">
          <p14:sldIdLst>
            <p14:sldId id="377"/>
            <p14:sldId id="370"/>
            <p14:sldId id="543"/>
          </p14:sldIdLst>
        </p14:section>
        <p14:section name="Save for long-term goals" id="{1938BC1D-032B-43AF-9962-2BFDAB91103C}">
          <p14:sldIdLst>
            <p14:sldId id="566"/>
          </p14:sldIdLst>
        </p14:section>
        <p14:section name="Retirement planning" id="{CE3CA89B-65E8-4A4C-A0AE-60A92BEBA7E5}">
          <p14:sldIdLst>
            <p14:sldId id="457"/>
            <p14:sldId id="567"/>
            <p14:sldId id="586"/>
            <p14:sldId id="498"/>
            <p14:sldId id="499"/>
            <p14:sldId id="492"/>
          </p14:sldIdLst>
        </p14:section>
        <p14:section name="Social Security" id="{ADA7840C-03A8-4DD0-B21E-FE6DC0AF4BB4}">
          <p14:sldIdLst>
            <p14:sldId id="505"/>
            <p14:sldId id="604"/>
          </p14:sldIdLst>
        </p14:section>
        <p14:section name="College savings" id="{3802D24A-A58A-4DCA-8592-857610C8BAB7}">
          <p14:sldIdLst>
            <p14:sldId id="546"/>
            <p14:sldId id="548"/>
            <p14:sldId id="547"/>
            <p14:sldId id="552"/>
          </p14:sldIdLst>
        </p14:section>
        <p14:section name="Recap" id="{11D21547-7F0E-4A9F-BE86-90626BB6E6B1}">
          <p14:sldIdLst>
            <p14:sldId id="603"/>
          </p14:sldIdLst>
        </p14:section>
        <p14:section name="Questions" id="{49712FCD-01D1-499D-96EE-D677CACC76B6}">
          <p14:sldIdLst>
            <p14:sldId id="454"/>
          </p14:sldIdLst>
        </p14:section>
        <p14:section name="Thank you" id="{A1761480-85FD-4D20-98A4-9C5985654DD1}">
          <p14:sldIdLst>
            <p14:sldId id="608"/>
            <p14:sldId id="455"/>
            <p14:sldId id="612"/>
            <p14:sldId id="613"/>
            <p14:sldId id="621"/>
            <p14:sldId id="622"/>
            <p14:sldId id="375"/>
            <p14:sldId id="298"/>
            <p14:sldId id="286"/>
            <p14:sldId id="376"/>
            <p14:sldId id="267"/>
            <p14:sldId id="356"/>
            <p14:sldId id="288"/>
            <p14:sldId id="623"/>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Babcock, Brandon" initials="BB" lastIdx="26" clrIdx="0"/>
  <p:cmAuthor id="1" name="Brazelton, Cami" initials="BC" lastIdx="14" clrIdx="1"/>
  <p:cmAuthor id="2" name="Jones, Jennifer D" initials="JJD" lastIdx="11" clrIdx="2"/>
  <p:cmAuthor id="3" name="Manroe, Drew" initials="MD" lastIdx="20" clrIdx="3"/>
  <p:cmAuthor id="4" name="Madsen, Dalma" initials="MD" lastIdx="46" clrIdx="4">
    <p:extLst>
      <p:ext uri="{19B8F6BF-5375-455C-9EA6-DF929625EA0E}">
        <p15:presenceInfo xmlns:p15="http://schemas.microsoft.com/office/powerpoint/2012/main" userId="S::Madsen.Dalma@principal.com::e3a84e8f-22e5-4c87-b845-39deb2642476" providerId="AD"/>
      </p:ext>
    </p:extLst>
  </p:cmAuthor>
  <p:cmAuthor id="5" name="Drew" initials="D" lastIdx="6" clrIdx="5">
    <p:extLst>
      <p:ext uri="{19B8F6BF-5375-455C-9EA6-DF929625EA0E}">
        <p15:presenceInfo xmlns:p15="http://schemas.microsoft.com/office/powerpoint/2012/main" userId="S::Manroe.Drew@principal.com::9c2259f8-2ab6-4108-92c0-b3cbca54040f"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6CF"/>
    <a:srgbClr val="003766"/>
    <a:srgbClr val="55FFF5"/>
    <a:srgbClr val="333333"/>
    <a:srgbClr val="D2F1FD"/>
    <a:srgbClr val="0076D0"/>
    <a:srgbClr val="004B96"/>
    <a:srgbClr val="00C4D9"/>
    <a:srgbClr val="F76800"/>
    <a:srgbClr val="FFC82E"/>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AE82BDD-3FBB-4158-851E-1455C6782FB9}" v="39" dt="2024-04-24T13:51:31.216"/>
  </p1510:revLst>
</p1510:revInfo>
</file>

<file path=ppt/tableStyles.xml><?xml version="1.0" encoding="utf-8"?>
<a:tblStyleLst xmlns:a="http://schemas.openxmlformats.org/drawingml/2006/main" def="{5C22544A-7EE6-4342-B048-85BDC9FD1C3A}">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8032" autoAdjust="0"/>
  </p:normalViewPr>
  <p:slideViewPr>
    <p:cSldViewPr snapToGrid="0">
      <p:cViewPr varScale="1">
        <p:scale>
          <a:sx n="77" d="100"/>
          <a:sy n="77" d="100"/>
        </p:scale>
        <p:origin x="1878" y="96"/>
      </p:cViewPr>
      <p:guideLst>
        <p:guide orient="horz" pos="2160"/>
        <p:guide pos="384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slide" Target="slides/slide47.xml"/><Relationship Id="rId63" Type="http://schemas.openxmlformats.org/officeDocument/2006/relationships/slide" Target="slides/slide55.xml"/><Relationship Id="rId68" Type="http://schemas.openxmlformats.org/officeDocument/2006/relationships/slide" Target="slides/slide60.xml"/><Relationship Id="rId76" Type="http://schemas.openxmlformats.org/officeDocument/2006/relationships/slide" Target="slides/slide68.xml"/><Relationship Id="rId84" Type="http://schemas.openxmlformats.org/officeDocument/2006/relationships/slide" Target="slides/slide76.xml"/><Relationship Id="rId89" Type="http://schemas.openxmlformats.org/officeDocument/2006/relationships/slide" Target="slides/slide81.xml"/><Relationship Id="rId97" Type="http://schemas.microsoft.com/office/2016/11/relationships/changesInfo" Target="changesInfos/changesInfo1.xml"/><Relationship Id="rId7" Type="http://schemas.openxmlformats.org/officeDocument/2006/relationships/slideMaster" Target="slideMasters/slideMaster4.xml"/><Relationship Id="rId71" Type="http://schemas.openxmlformats.org/officeDocument/2006/relationships/slide" Target="slides/slide63.xml"/><Relationship Id="rId92"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slide" Target="slides/slide50.xml"/><Relationship Id="rId66" Type="http://schemas.openxmlformats.org/officeDocument/2006/relationships/slide" Target="slides/slide58.xml"/><Relationship Id="rId74" Type="http://schemas.openxmlformats.org/officeDocument/2006/relationships/slide" Target="slides/slide66.xml"/><Relationship Id="rId79" Type="http://schemas.openxmlformats.org/officeDocument/2006/relationships/slide" Target="slides/slide71.xml"/><Relationship Id="rId87" Type="http://schemas.openxmlformats.org/officeDocument/2006/relationships/slide" Target="slides/slide79.xml"/><Relationship Id="rId5" Type="http://schemas.openxmlformats.org/officeDocument/2006/relationships/slideMaster" Target="slideMasters/slideMaster2.xml"/><Relationship Id="rId61" Type="http://schemas.openxmlformats.org/officeDocument/2006/relationships/slide" Target="slides/slide53.xml"/><Relationship Id="rId82" Type="http://schemas.openxmlformats.org/officeDocument/2006/relationships/slide" Target="slides/slide74.xml"/><Relationship Id="rId90" Type="http://schemas.openxmlformats.org/officeDocument/2006/relationships/notesMaster" Target="notesMasters/notesMaster1.xml"/><Relationship Id="rId95" Type="http://schemas.openxmlformats.org/officeDocument/2006/relationships/theme" Target="theme/theme1.xml"/><Relationship Id="rId19" Type="http://schemas.openxmlformats.org/officeDocument/2006/relationships/slide" Target="slides/slide1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slide" Target="slides/slide56.xml"/><Relationship Id="rId69" Type="http://schemas.openxmlformats.org/officeDocument/2006/relationships/slide" Target="slides/slide61.xml"/><Relationship Id="rId77" Type="http://schemas.openxmlformats.org/officeDocument/2006/relationships/slide" Target="slides/slide69.xml"/><Relationship Id="rId8" Type="http://schemas.openxmlformats.org/officeDocument/2006/relationships/slideMaster" Target="slideMasters/slideMaster5.xml"/><Relationship Id="rId51" Type="http://schemas.openxmlformats.org/officeDocument/2006/relationships/slide" Target="slides/slide43.xml"/><Relationship Id="rId72" Type="http://schemas.openxmlformats.org/officeDocument/2006/relationships/slide" Target="slides/slide64.xml"/><Relationship Id="rId80" Type="http://schemas.openxmlformats.org/officeDocument/2006/relationships/slide" Target="slides/slide72.xml"/><Relationship Id="rId85" Type="http://schemas.openxmlformats.org/officeDocument/2006/relationships/slide" Target="slides/slide77.xml"/><Relationship Id="rId93" Type="http://schemas.openxmlformats.org/officeDocument/2006/relationships/presProps" Target="presProps.xml"/><Relationship Id="rId98"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slide" Target="slides/slide59.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70" Type="http://schemas.openxmlformats.org/officeDocument/2006/relationships/slide" Target="slides/slide62.xml"/><Relationship Id="rId75" Type="http://schemas.openxmlformats.org/officeDocument/2006/relationships/slide" Target="slides/slide67.xml"/><Relationship Id="rId83" Type="http://schemas.openxmlformats.org/officeDocument/2006/relationships/slide" Target="slides/slide75.xml"/><Relationship Id="rId88" Type="http://schemas.openxmlformats.org/officeDocument/2006/relationships/slide" Target="slides/slide80.xml"/><Relationship Id="rId91" Type="http://schemas.openxmlformats.org/officeDocument/2006/relationships/handoutMaster" Target="handoutMasters/handoutMaster1.xml"/><Relationship Id="rId96"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73" Type="http://schemas.openxmlformats.org/officeDocument/2006/relationships/slide" Target="slides/slide65.xml"/><Relationship Id="rId78" Type="http://schemas.openxmlformats.org/officeDocument/2006/relationships/slide" Target="slides/slide70.xml"/><Relationship Id="rId81" Type="http://schemas.openxmlformats.org/officeDocument/2006/relationships/slide" Target="slides/slide73.xml"/><Relationship Id="rId86" Type="http://schemas.openxmlformats.org/officeDocument/2006/relationships/slide" Target="slides/slide78.xml"/><Relationship Id="rId9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ez, Christine" userId="c36bba69-2389-472b-9a14-ee9a3643d317" providerId="ADAL" clId="{479A8D66-A7B0-49FB-B668-EA00B1EB191A}"/>
    <pc:docChg chg="undo custSel addSld modSld">
      <pc:chgData name="Mez, Christine" userId="c36bba69-2389-472b-9a14-ee9a3643d317" providerId="ADAL" clId="{479A8D66-A7B0-49FB-B668-EA00B1EB191A}" dt="2023-07-06T15:35:25.831" v="165" actId="27636"/>
      <pc:docMkLst>
        <pc:docMk/>
      </pc:docMkLst>
      <pc:sldChg chg="add">
        <pc:chgData name="Mez, Christine" userId="c36bba69-2389-472b-9a14-ee9a3643d317" providerId="ADAL" clId="{479A8D66-A7B0-49FB-B668-EA00B1EB191A}" dt="2023-07-06T15:35:25.581" v="162"/>
        <pc:sldMkLst>
          <pc:docMk/>
          <pc:sldMk cId="2637397809" sldId="267"/>
        </pc:sldMkLst>
      </pc:sldChg>
      <pc:sldChg chg="add">
        <pc:chgData name="Mez, Christine" userId="c36bba69-2389-472b-9a14-ee9a3643d317" providerId="ADAL" clId="{479A8D66-A7B0-49FB-B668-EA00B1EB191A}" dt="2023-07-06T15:35:25.581" v="162"/>
        <pc:sldMkLst>
          <pc:docMk/>
          <pc:sldMk cId="723171138" sldId="286"/>
        </pc:sldMkLst>
      </pc:sldChg>
      <pc:sldChg chg="add">
        <pc:chgData name="Mez, Christine" userId="c36bba69-2389-472b-9a14-ee9a3643d317" providerId="ADAL" clId="{479A8D66-A7B0-49FB-B668-EA00B1EB191A}" dt="2023-07-06T15:35:25.581" v="162"/>
        <pc:sldMkLst>
          <pc:docMk/>
          <pc:sldMk cId="2295004782" sldId="288"/>
        </pc:sldMkLst>
      </pc:sldChg>
      <pc:sldChg chg="modSp add mod">
        <pc:chgData name="Mez, Christine" userId="c36bba69-2389-472b-9a14-ee9a3643d317" providerId="ADAL" clId="{479A8D66-A7B0-49FB-B668-EA00B1EB191A}" dt="2023-07-06T15:35:25.823" v="164" actId="27636"/>
        <pc:sldMkLst>
          <pc:docMk/>
          <pc:sldMk cId="3662715569" sldId="298"/>
        </pc:sldMkLst>
        <pc:spChg chg="mod">
          <ac:chgData name="Mez, Christine" userId="c36bba69-2389-472b-9a14-ee9a3643d317" providerId="ADAL" clId="{479A8D66-A7B0-49FB-B668-EA00B1EB191A}" dt="2023-07-06T15:35:25.581" v="162"/>
          <ac:spMkLst>
            <pc:docMk/>
            <pc:sldMk cId="3662715569" sldId="298"/>
            <ac:spMk id="2" creationId="{D653E04A-CBBB-31A6-1C9E-00F9CCE037CB}"/>
          </ac:spMkLst>
        </pc:spChg>
        <pc:spChg chg="mod">
          <ac:chgData name="Mez, Christine" userId="c36bba69-2389-472b-9a14-ee9a3643d317" providerId="ADAL" clId="{479A8D66-A7B0-49FB-B668-EA00B1EB191A}" dt="2023-07-06T15:35:25.823" v="164" actId="27636"/>
          <ac:spMkLst>
            <pc:docMk/>
            <pc:sldMk cId="3662715569" sldId="298"/>
            <ac:spMk id="3" creationId="{B7677502-E3E3-6347-817E-71010BF91C54}"/>
          </ac:spMkLst>
        </pc:spChg>
        <pc:spChg chg="mod">
          <ac:chgData name="Mez, Christine" userId="c36bba69-2389-472b-9a14-ee9a3643d317" providerId="ADAL" clId="{479A8D66-A7B0-49FB-B668-EA00B1EB191A}" dt="2023-07-06T15:35:25.581" v="162"/>
          <ac:spMkLst>
            <pc:docMk/>
            <pc:sldMk cId="3662715569" sldId="298"/>
            <ac:spMk id="15" creationId="{05C2FE5C-0330-9744-8F3D-218E0DBCD556}"/>
          </ac:spMkLst>
        </pc:spChg>
      </pc:sldChg>
      <pc:sldChg chg="modSp add mod">
        <pc:chgData name="Mez, Christine" userId="c36bba69-2389-472b-9a14-ee9a3643d317" providerId="ADAL" clId="{479A8D66-A7B0-49FB-B668-EA00B1EB191A}" dt="2023-07-06T15:35:25.831" v="165" actId="27636"/>
        <pc:sldMkLst>
          <pc:docMk/>
          <pc:sldMk cId="2150648061" sldId="356"/>
        </pc:sldMkLst>
        <pc:spChg chg="mod">
          <ac:chgData name="Mez, Christine" userId="c36bba69-2389-472b-9a14-ee9a3643d317" providerId="ADAL" clId="{479A8D66-A7B0-49FB-B668-EA00B1EB191A}" dt="2023-07-06T15:35:25.831" v="165" actId="27636"/>
          <ac:spMkLst>
            <pc:docMk/>
            <pc:sldMk cId="2150648061" sldId="356"/>
            <ac:spMk id="6" creationId="{45B099B8-EE11-C947-AB6B-4138AF4A3E80}"/>
          </ac:spMkLst>
        </pc:spChg>
        <pc:spChg chg="mod">
          <ac:chgData name="Mez, Christine" userId="c36bba69-2389-472b-9a14-ee9a3643d317" providerId="ADAL" clId="{479A8D66-A7B0-49FB-B668-EA00B1EB191A}" dt="2023-07-06T15:35:25.581" v="162"/>
          <ac:spMkLst>
            <pc:docMk/>
            <pc:sldMk cId="2150648061" sldId="356"/>
            <ac:spMk id="9" creationId="{C6BDD485-FAC4-3D46-9735-15A43B2868EF}"/>
          </ac:spMkLst>
        </pc:spChg>
        <pc:spChg chg="mod">
          <ac:chgData name="Mez, Christine" userId="c36bba69-2389-472b-9a14-ee9a3643d317" providerId="ADAL" clId="{479A8D66-A7B0-49FB-B668-EA00B1EB191A}" dt="2023-07-06T15:35:25.581" v="162"/>
          <ac:spMkLst>
            <pc:docMk/>
            <pc:sldMk cId="2150648061" sldId="356"/>
            <ac:spMk id="10" creationId="{B769F652-55AC-1941-A9E4-0B354CFDF2DE}"/>
          </ac:spMkLst>
        </pc:spChg>
      </pc:sldChg>
      <pc:sldChg chg="add">
        <pc:chgData name="Mez, Christine" userId="c36bba69-2389-472b-9a14-ee9a3643d317" providerId="ADAL" clId="{479A8D66-A7B0-49FB-B668-EA00B1EB191A}" dt="2023-07-06T15:35:25.581" v="162"/>
        <pc:sldMkLst>
          <pc:docMk/>
          <pc:sldMk cId="305800045" sldId="375"/>
        </pc:sldMkLst>
      </pc:sldChg>
      <pc:sldChg chg="add">
        <pc:chgData name="Mez, Christine" userId="c36bba69-2389-472b-9a14-ee9a3643d317" providerId="ADAL" clId="{479A8D66-A7B0-49FB-B668-EA00B1EB191A}" dt="2023-07-06T15:35:25.581" v="162"/>
        <pc:sldMkLst>
          <pc:docMk/>
          <pc:sldMk cId="2879764924" sldId="376"/>
        </pc:sldMkLst>
      </pc:sldChg>
      <pc:sldChg chg="modSp mod">
        <pc:chgData name="Mez, Christine" userId="c36bba69-2389-472b-9a14-ee9a3643d317" providerId="ADAL" clId="{479A8D66-A7B0-49FB-B668-EA00B1EB191A}" dt="2023-07-06T14:58:03.139" v="108"/>
        <pc:sldMkLst>
          <pc:docMk/>
          <pc:sldMk cId="3269485726" sldId="414"/>
        </pc:sldMkLst>
        <pc:spChg chg="mod">
          <ac:chgData name="Mez, Christine" userId="c36bba69-2389-472b-9a14-ee9a3643d317" providerId="ADAL" clId="{479A8D66-A7B0-49FB-B668-EA00B1EB191A}" dt="2023-07-06T14:58:03.139" v="108"/>
          <ac:spMkLst>
            <pc:docMk/>
            <pc:sldMk cId="3269485726" sldId="414"/>
            <ac:spMk id="19" creationId="{7408964E-D519-4D4A-91F5-4EF253861F1F}"/>
          </ac:spMkLst>
        </pc:spChg>
        <pc:spChg chg="mod">
          <ac:chgData name="Mez, Christine" userId="c36bba69-2389-472b-9a14-ee9a3643d317" providerId="ADAL" clId="{479A8D66-A7B0-49FB-B668-EA00B1EB191A}" dt="2023-07-06T14:57:19.447" v="103" actId="20577"/>
          <ac:spMkLst>
            <pc:docMk/>
            <pc:sldMk cId="3269485726" sldId="414"/>
            <ac:spMk id="27" creationId="{C16F3B64-DD07-5545-869F-81DE1920D233}"/>
          </ac:spMkLst>
        </pc:spChg>
      </pc:sldChg>
      <pc:sldChg chg="modSp mod">
        <pc:chgData name="Mez, Christine" userId="c36bba69-2389-472b-9a14-ee9a3643d317" providerId="ADAL" clId="{479A8D66-A7B0-49FB-B668-EA00B1EB191A}" dt="2023-07-06T14:49:35.146" v="65" actId="20577"/>
        <pc:sldMkLst>
          <pc:docMk/>
          <pc:sldMk cId="1889199576" sldId="511"/>
        </pc:sldMkLst>
        <pc:spChg chg="mod">
          <ac:chgData name="Mez, Christine" userId="c36bba69-2389-472b-9a14-ee9a3643d317" providerId="ADAL" clId="{479A8D66-A7B0-49FB-B668-EA00B1EB191A}" dt="2023-07-06T14:49:35.146" v="65" actId="20577"/>
          <ac:spMkLst>
            <pc:docMk/>
            <pc:sldMk cId="1889199576" sldId="511"/>
            <ac:spMk id="3" creationId="{00000000-0000-0000-0000-000000000000}"/>
          </ac:spMkLst>
        </pc:spChg>
        <pc:spChg chg="mod">
          <ac:chgData name="Mez, Christine" userId="c36bba69-2389-472b-9a14-ee9a3643d317" providerId="ADAL" clId="{479A8D66-A7B0-49FB-B668-EA00B1EB191A}" dt="2023-07-06T14:48:26.001" v="33" actId="20577"/>
          <ac:spMkLst>
            <pc:docMk/>
            <pc:sldMk cId="1889199576" sldId="511"/>
            <ac:spMk id="8" creationId="{69322D5C-1CA7-E74E-A535-EDDDF85199DD}"/>
          </ac:spMkLst>
        </pc:spChg>
        <pc:picChg chg="mod">
          <ac:chgData name="Mez, Christine" userId="c36bba69-2389-472b-9a14-ee9a3643d317" providerId="ADAL" clId="{479A8D66-A7B0-49FB-B668-EA00B1EB191A}" dt="2023-07-06T14:49:03.802" v="61" actId="1035"/>
          <ac:picMkLst>
            <pc:docMk/>
            <pc:sldMk cId="1889199576" sldId="511"/>
            <ac:picMk id="6" creationId="{90A677B0-C6C5-A746-932D-0FF592487981}"/>
          </ac:picMkLst>
        </pc:picChg>
      </pc:sldChg>
      <pc:sldChg chg="modSp mod">
        <pc:chgData name="Mez, Christine" userId="c36bba69-2389-472b-9a14-ee9a3643d317" providerId="ADAL" clId="{479A8D66-A7B0-49FB-B668-EA00B1EB191A}" dt="2023-07-06T15:35:11.359" v="161" actId="20577"/>
        <pc:sldMkLst>
          <pc:docMk/>
          <pc:sldMk cId="2545726368" sldId="517"/>
        </pc:sldMkLst>
        <pc:spChg chg="mod">
          <ac:chgData name="Mez, Christine" userId="c36bba69-2389-472b-9a14-ee9a3643d317" providerId="ADAL" clId="{479A8D66-A7B0-49FB-B668-EA00B1EB191A}" dt="2023-07-06T15:35:04.979" v="157" actId="20577"/>
          <ac:spMkLst>
            <pc:docMk/>
            <pc:sldMk cId="2545726368" sldId="517"/>
            <ac:spMk id="15" creationId="{AF25C147-C72A-4B5F-8E78-7FA01A0C3A77}"/>
          </ac:spMkLst>
        </pc:spChg>
        <pc:spChg chg="mod">
          <ac:chgData name="Mez, Christine" userId="c36bba69-2389-472b-9a14-ee9a3643d317" providerId="ADAL" clId="{479A8D66-A7B0-49FB-B668-EA00B1EB191A}" dt="2023-07-06T15:35:11.359" v="161" actId="20577"/>
          <ac:spMkLst>
            <pc:docMk/>
            <pc:sldMk cId="2545726368" sldId="517"/>
            <ac:spMk id="27" creationId="{16074E2C-8CC9-AE49-8F7B-9336A9271CEC}"/>
          </ac:spMkLst>
        </pc:spChg>
      </pc:sldChg>
      <pc:sldChg chg="add">
        <pc:chgData name="Mez, Christine" userId="c36bba69-2389-472b-9a14-ee9a3643d317" providerId="ADAL" clId="{479A8D66-A7B0-49FB-B668-EA00B1EB191A}" dt="2023-07-06T15:35:25.581" v="162"/>
        <pc:sldMkLst>
          <pc:docMk/>
          <pc:sldMk cId="3922279982" sldId="612"/>
        </pc:sldMkLst>
      </pc:sldChg>
      <pc:sldChg chg="modSp add mod">
        <pc:chgData name="Mez, Christine" userId="c36bba69-2389-472b-9a14-ee9a3643d317" providerId="ADAL" clId="{479A8D66-A7B0-49FB-B668-EA00B1EB191A}" dt="2023-07-06T15:35:25.818" v="163" actId="27636"/>
        <pc:sldMkLst>
          <pc:docMk/>
          <pc:sldMk cId="698350283" sldId="613"/>
        </pc:sldMkLst>
        <pc:spChg chg="mod">
          <ac:chgData name="Mez, Christine" userId="c36bba69-2389-472b-9a14-ee9a3643d317" providerId="ADAL" clId="{479A8D66-A7B0-49FB-B668-EA00B1EB191A}" dt="2023-07-06T15:35:25.818" v="163" actId="27636"/>
          <ac:spMkLst>
            <pc:docMk/>
            <pc:sldMk cId="698350283" sldId="613"/>
            <ac:spMk id="6" creationId="{45B099B8-EE11-C947-AB6B-4138AF4A3E80}"/>
          </ac:spMkLst>
        </pc:spChg>
        <pc:spChg chg="mod">
          <ac:chgData name="Mez, Christine" userId="c36bba69-2389-472b-9a14-ee9a3643d317" providerId="ADAL" clId="{479A8D66-A7B0-49FB-B668-EA00B1EB191A}" dt="2023-07-06T15:35:25.581" v="162"/>
          <ac:spMkLst>
            <pc:docMk/>
            <pc:sldMk cId="698350283" sldId="613"/>
            <ac:spMk id="9" creationId="{C6BDD485-FAC4-3D46-9735-15A43B2868EF}"/>
          </ac:spMkLst>
        </pc:spChg>
        <pc:spChg chg="mod">
          <ac:chgData name="Mez, Christine" userId="c36bba69-2389-472b-9a14-ee9a3643d317" providerId="ADAL" clId="{479A8D66-A7B0-49FB-B668-EA00B1EB191A}" dt="2023-07-06T15:35:25.581" v="162"/>
          <ac:spMkLst>
            <pc:docMk/>
            <pc:sldMk cId="698350283" sldId="613"/>
            <ac:spMk id="10" creationId="{B769F652-55AC-1941-A9E4-0B354CFDF2DE}"/>
          </ac:spMkLst>
        </pc:spChg>
      </pc:sldChg>
      <pc:sldChg chg="add">
        <pc:chgData name="Mez, Christine" userId="c36bba69-2389-472b-9a14-ee9a3643d317" providerId="ADAL" clId="{479A8D66-A7B0-49FB-B668-EA00B1EB191A}" dt="2023-07-06T15:35:25.581" v="162"/>
        <pc:sldMkLst>
          <pc:docMk/>
          <pc:sldMk cId="3971979443" sldId="621"/>
        </pc:sldMkLst>
      </pc:sldChg>
      <pc:sldChg chg="add">
        <pc:chgData name="Mez, Christine" userId="c36bba69-2389-472b-9a14-ee9a3643d317" providerId="ADAL" clId="{479A8D66-A7B0-49FB-B668-EA00B1EB191A}" dt="2023-07-06T15:35:25.581" v="162"/>
        <pc:sldMkLst>
          <pc:docMk/>
          <pc:sldMk cId="3137335848" sldId="622"/>
        </pc:sldMkLst>
      </pc:sldChg>
      <pc:sldChg chg="add">
        <pc:chgData name="Mez, Christine" userId="c36bba69-2389-472b-9a14-ee9a3643d317" providerId="ADAL" clId="{479A8D66-A7B0-49FB-B668-EA00B1EB191A}" dt="2023-07-06T15:35:25.581" v="162"/>
        <pc:sldMkLst>
          <pc:docMk/>
          <pc:sldMk cId="4150133730" sldId="623"/>
        </pc:sldMkLst>
      </pc:sldChg>
    </pc:docChg>
  </pc:docChgLst>
  <pc:docChgLst>
    <pc:chgData name="Wright, Christine" userId="c36bba69-2389-472b-9a14-ee9a3643d317" providerId="ADAL" clId="{1AE82BDD-3FBB-4158-851E-1455C6782FB9}"/>
    <pc:docChg chg="undo custSel addSld delSld modSld modSection">
      <pc:chgData name="Wright, Christine" userId="c36bba69-2389-472b-9a14-ee9a3643d317" providerId="ADAL" clId="{1AE82BDD-3FBB-4158-851E-1455C6782FB9}" dt="2024-04-24T13:51:31.216" v="116" actId="1076"/>
      <pc:docMkLst>
        <pc:docMk/>
      </pc:docMkLst>
      <pc:sldChg chg="del">
        <pc:chgData name="Wright, Christine" userId="c36bba69-2389-472b-9a14-ee9a3643d317" providerId="ADAL" clId="{1AE82BDD-3FBB-4158-851E-1455C6782FB9}" dt="2024-04-10T19:51:45.232" v="0" actId="47"/>
        <pc:sldMkLst>
          <pc:docMk/>
          <pc:sldMk cId="723378798" sldId="460"/>
        </pc:sldMkLst>
      </pc:sldChg>
      <pc:sldChg chg="modSp mod">
        <pc:chgData name="Wright, Christine" userId="c36bba69-2389-472b-9a14-ee9a3643d317" providerId="ADAL" clId="{1AE82BDD-3FBB-4158-851E-1455C6782FB9}" dt="2024-04-24T13:50:34.527" v="108" actId="1076"/>
        <pc:sldMkLst>
          <pc:docMk/>
          <pc:sldMk cId="1889199576" sldId="511"/>
        </pc:sldMkLst>
        <pc:spChg chg="mod">
          <ac:chgData name="Wright, Christine" userId="c36bba69-2389-472b-9a14-ee9a3643d317" providerId="ADAL" clId="{1AE82BDD-3FBB-4158-851E-1455C6782FB9}" dt="2024-04-24T13:50:32.507" v="107" actId="1076"/>
          <ac:spMkLst>
            <pc:docMk/>
            <pc:sldMk cId="1889199576" sldId="511"/>
            <ac:spMk id="3" creationId="{00000000-0000-0000-0000-000000000000}"/>
          </ac:spMkLst>
        </pc:spChg>
        <pc:spChg chg="mod">
          <ac:chgData name="Wright, Christine" userId="c36bba69-2389-472b-9a14-ee9a3643d317" providerId="ADAL" clId="{1AE82BDD-3FBB-4158-851E-1455C6782FB9}" dt="2024-04-24T13:48:40.447" v="36" actId="1036"/>
          <ac:spMkLst>
            <pc:docMk/>
            <pc:sldMk cId="1889199576" sldId="511"/>
            <ac:spMk id="8" creationId="{69322D5C-1CA7-E74E-A535-EDDDF85199DD}"/>
          </ac:spMkLst>
        </pc:spChg>
        <pc:spChg chg="mod">
          <ac:chgData name="Wright, Christine" userId="c36bba69-2389-472b-9a14-ee9a3643d317" providerId="ADAL" clId="{1AE82BDD-3FBB-4158-851E-1455C6782FB9}" dt="2024-04-24T13:49:52.610" v="86" actId="1076"/>
          <ac:spMkLst>
            <pc:docMk/>
            <pc:sldMk cId="1889199576" sldId="511"/>
            <ac:spMk id="9" creationId="{971FCE33-643C-4329-B19A-97E465B4B468}"/>
          </ac:spMkLst>
        </pc:spChg>
        <pc:graphicFrameChg chg="mod">
          <ac:chgData name="Wright, Christine" userId="c36bba69-2389-472b-9a14-ee9a3643d317" providerId="ADAL" clId="{1AE82BDD-3FBB-4158-851E-1455C6782FB9}" dt="2024-04-24T13:50:15.270" v="88" actId="1076"/>
          <ac:graphicFrameMkLst>
            <pc:docMk/>
            <pc:sldMk cId="1889199576" sldId="511"/>
            <ac:graphicFrameMk id="4" creationId="{46E3D67B-5269-47C1-AF38-5CEE3493240D}"/>
          </ac:graphicFrameMkLst>
        </pc:graphicFrameChg>
        <pc:picChg chg="mod">
          <ac:chgData name="Wright, Christine" userId="c36bba69-2389-472b-9a14-ee9a3643d317" providerId="ADAL" clId="{1AE82BDD-3FBB-4158-851E-1455C6782FB9}" dt="2024-04-24T13:50:34.527" v="108" actId="1076"/>
          <ac:picMkLst>
            <pc:docMk/>
            <pc:sldMk cId="1889199576" sldId="511"/>
            <ac:picMk id="6" creationId="{90A677B0-C6C5-A746-932D-0FF592487981}"/>
          </ac:picMkLst>
        </pc:picChg>
      </pc:sldChg>
      <pc:sldChg chg="delSp modSp add mod modNotesTx">
        <pc:chgData name="Wright, Christine" userId="c36bba69-2389-472b-9a14-ee9a3643d317" providerId="ADAL" clId="{1AE82BDD-3FBB-4158-851E-1455C6782FB9}" dt="2024-04-24T13:51:31.216" v="116" actId="1076"/>
        <pc:sldMkLst>
          <pc:docMk/>
          <pc:sldMk cId="3040131903" sldId="624"/>
        </pc:sldMkLst>
        <pc:spChg chg="mod">
          <ac:chgData name="Wright, Christine" userId="c36bba69-2389-472b-9a14-ee9a3643d317" providerId="ADAL" clId="{1AE82BDD-3FBB-4158-851E-1455C6782FB9}" dt="2024-04-24T13:51:31.216" v="116" actId="1076"/>
          <ac:spMkLst>
            <pc:docMk/>
            <pc:sldMk cId="3040131903" sldId="624"/>
            <ac:spMk id="3" creationId="{00000000-0000-0000-0000-000000000000}"/>
          </ac:spMkLst>
        </pc:spChg>
        <pc:spChg chg="del">
          <ac:chgData name="Wright, Christine" userId="c36bba69-2389-472b-9a14-ee9a3643d317" providerId="ADAL" clId="{1AE82BDD-3FBB-4158-851E-1455C6782FB9}" dt="2024-04-24T13:50:48.148" v="111" actId="478"/>
          <ac:spMkLst>
            <pc:docMk/>
            <pc:sldMk cId="3040131903" sldId="624"/>
            <ac:spMk id="9" creationId="{971FCE33-643C-4329-B19A-97E465B4B468}"/>
          </ac:spMkLst>
        </pc:spChg>
        <pc:graphicFrameChg chg="del">
          <ac:chgData name="Wright, Christine" userId="c36bba69-2389-472b-9a14-ee9a3643d317" providerId="ADAL" clId="{1AE82BDD-3FBB-4158-851E-1455C6782FB9}" dt="2024-04-24T13:50:46.488" v="110" actId="478"/>
          <ac:graphicFrameMkLst>
            <pc:docMk/>
            <pc:sldMk cId="3040131903" sldId="624"/>
            <ac:graphicFrameMk id="4" creationId="{46E3D67B-5269-47C1-AF38-5CEE3493240D}"/>
          </ac:graphicFrameMkLst>
        </pc:graphicFrameChg>
      </pc:sldChg>
    </pc:docChg>
  </pc:docChgLst>
  <pc:docChgLst>
    <pc:chgData name="Mez, Christine" userId="c36bba69-2389-472b-9a14-ee9a3643d317" providerId="ADAL" clId="{C724051C-3D72-4358-9066-BF33E0C5B870}"/>
    <pc:docChg chg="modSld">
      <pc:chgData name="Mez, Christine" userId="c36bba69-2389-472b-9a14-ee9a3643d317" providerId="ADAL" clId="{C724051C-3D72-4358-9066-BF33E0C5B870}" dt="2022-11-14T21:40:08.853" v="1" actId="20577"/>
      <pc:docMkLst>
        <pc:docMk/>
      </pc:docMkLst>
      <pc:sldChg chg="modSp mod">
        <pc:chgData name="Mez, Christine" userId="c36bba69-2389-472b-9a14-ee9a3643d317" providerId="ADAL" clId="{C724051C-3D72-4358-9066-BF33E0C5B870}" dt="2022-11-14T21:40:08.853" v="1" actId="20577"/>
        <pc:sldMkLst>
          <pc:docMk/>
          <pc:sldMk cId="723378798" sldId="460"/>
        </pc:sldMkLst>
        <pc:spChg chg="mod">
          <ac:chgData name="Mez, Christine" userId="c36bba69-2389-472b-9a14-ee9a3643d317" providerId="ADAL" clId="{C724051C-3D72-4358-9066-BF33E0C5B870}" dt="2022-11-14T21:40:08.853" v="1" actId="20577"/>
          <ac:spMkLst>
            <pc:docMk/>
            <pc:sldMk cId="723378798" sldId="460"/>
            <ac:spMk id="13" creationId="{8CC86311-ECF5-914F-ADD9-AEE52B1E61B1}"/>
          </ac:spMkLst>
        </pc:spChg>
      </pc:sldChg>
    </pc:docChg>
  </pc:docChgLst>
  <pc:docChgLst>
    <pc:chgData name="Mez, Christine" userId="c36bba69-2389-472b-9a14-ee9a3643d317" providerId="ADAL" clId="{D0DAC3A6-4A7C-4FE6-B022-67E612CE8F8C}"/>
    <pc:docChg chg="modSld">
      <pc:chgData name="Mez, Christine" userId="c36bba69-2389-472b-9a14-ee9a3643d317" providerId="ADAL" clId="{D0DAC3A6-4A7C-4FE6-B022-67E612CE8F8C}" dt="2022-11-14T19:23:38.578" v="31" actId="20577"/>
      <pc:docMkLst>
        <pc:docMk/>
      </pc:docMkLst>
      <pc:sldChg chg="modSp mod modNotesTx">
        <pc:chgData name="Mez, Christine" userId="c36bba69-2389-472b-9a14-ee9a3643d317" providerId="ADAL" clId="{D0DAC3A6-4A7C-4FE6-B022-67E612CE8F8C}" dt="2022-11-14T19:23:38.578" v="31" actId="20577"/>
        <pc:sldMkLst>
          <pc:docMk/>
          <pc:sldMk cId="213128002" sldId="609"/>
        </pc:sldMkLst>
        <pc:spChg chg="mod">
          <ac:chgData name="Mez, Christine" userId="c36bba69-2389-472b-9a14-ee9a3643d317" providerId="ADAL" clId="{D0DAC3A6-4A7C-4FE6-B022-67E612CE8F8C}" dt="2022-11-14T19:23:27.441" v="9" actId="20577"/>
          <ac:spMkLst>
            <pc:docMk/>
            <pc:sldMk cId="213128002" sldId="609"/>
            <ac:spMk id="38" creationId="{EE0FFDA9-DFB6-AA46-BECF-4A77C2ACFDAC}"/>
          </ac:spMkLst>
        </pc:spChg>
      </pc:sldChg>
    </pc:docChg>
  </pc:docChgLst>
  <pc:docChgLst>
    <pc:chgData name="Mez, Christine" userId="c36bba69-2389-472b-9a14-ee9a3643d317" providerId="ADAL" clId="{DE2E9B14-0B01-4B7E-AD5C-5564062377D3}"/>
    <pc:docChg chg="modSld">
      <pc:chgData name="Mez, Christine" userId="c36bba69-2389-472b-9a14-ee9a3643d317" providerId="ADAL" clId="{DE2E9B14-0B01-4B7E-AD5C-5564062377D3}" dt="2022-11-10T15:00:14.277" v="50" actId="20577"/>
      <pc:docMkLst>
        <pc:docMk/>
      </pc:docMkLst>
      <pc:sldChg chg="modSp mod">
        <pc:chgData name="Mez, Christine" userId="c36bba69-2389-472b-9a14-ee9a3643d317" providerId="ADAL" clId="{DE2E9B14-0B01-4B7E-AD5C-5564062377D3}" dt="2022-11-10T15:00:14.277" v="50" actId="20577"/>
        <pc:sldMkLst>
          <pc:docMk/>
          <pc:sldMk cId="1091216181" sldId="422"/>
        </pc:sldMkLst>
        <pc:spChg chg="mod">
          <ac:chgData name="Mez, Christine" userId="c36bba69-2389-472b-9a14-ee9a3643d317" providerId="ADAL" clId="{DE2E9B14-0B01-4B7E-AD5C-5564062377D3}" dt="2022-11-10T15:00:14.277" v="50" actId="20577"/>
          <ac:spMkLst>
            <pc:docMk/>
            <pc:sldMk cId="1091216181" sldId="422"/>
            <ac:spMk id="37" creationId="{ED3D9931-63B3-5246-A381-17880EED7091}"/>
          </ac:spMkLst>
        </pc:spChg>
      </pc:sldChg>
      <pc:sldChg chg="modSp mod">
        <pc:chgData name="Mez, Christine" userId="c36bba69-2389-472b-9a14-ee9a3643d317" providerId="ADAL" clId="{DE2E9B14-0B01-4B7E-AD5C-5564062377D3}" dt="2022-11-10T14:57:34.792" v="39" actId="20577"/>
        <pc:sldMkLst>
          <pc:docMk/>
          <pc:sldMk cId="723378798" sldId="460"/>
        </pc:sldMkLst>
        <pc:spChg chg="mod">
          <ac:chgData name="Mez, Christine" userId="c36bba69-2389-472b-9a14-ee9a3643d317" providerId="ADAL" clId="{DE2E9B14-0B01-4B7E-AD5C-5564062377D3}" dt="2022-11-10T14:56:39.742" v="8" actId="20577"/>
          <ac:spMkLst>
            <pc:docMk/>
            <pc:sldMk cId="723378798" sldId="460"/>
            <ac:spMk id="9" creationId="{B0136096-5E1F-B844-84F6-3AED8D9F17A7}"/>
          </ac:spMkLst>
        </pc:spChg>
        <pc:spChg chg="mod">
          <ac:chgData name="Mez, Christine" userId="c36bba69-2389-472b-9a14-ee9a3643d317" providerId="ADAL" clId="{DE2E9B14-0B01-4B7E-AD5C-5564062377D3}" dt="2022-11-10T14:57:34.792" v="39" actId="20577"/>
          <ac:spMkLst>
            <pc:docMk/>
            <pc:sldMk cId="723378798" sldId="460"/>
            <ac:spMk id="13" creationId="{8CC86311-ECF5-914F-ADD9-AEE52B1E61B1}"/>
          </ac:spMkLst>
        </pc:spChg>
      </pc:sldChg>
      <pc:sldChg chg="modSp mod">
        <pc:chgData name="Mez, Christine" userId="c36bba69-2389-472b-9a14-ee9a3643d317" providerId="ADAL" clId="{DE2E9B14-0B01-4B7E-AD5C-5564062377D3}" dt="2022-11-10T14:57:12.504" v="20" actId="20577"/>
        <pc:sldMkLst>
          <pc:docMk/>
          <pc:sldMk cId="1889199576" sldId="511"/>
        </pc:sldMkLst>
        <pc:spChg chg="mod">
          <ac:chgData name="Mez, Christine" userId="c36bba69-2389-472b-9a14-ee9a3643d317" providerId="ADAL" clId="{DE2E9B14-0B01-4B7E-AD5C-5564062377D3}" dt="2022-11-10T14:56:46.844" v="12"/>
          <ac:spMkLst>
            <pc:docMk/>
            <pc:sldMk cId="1889199576" sldId="511"/>
            <ac:spMk id="3" creationId="{00000000-0000-0000-0000-000000000000}"/>
          </ac:spMkLst>
        </pc:spChg>
        <pc:spChg chg="mod">
          <ac:chgData name="Mez, Christine" userId="c36bba69-2389-472b-9a14-ee9a3643d317" providerId="ADAL" clId="{DE2E9B14-0B01-4B7E-AD5C-5564062377D3}" dt="2022-11-10T14:57:12.504" v="20" actId="20577"/>
          <ac:spMkLst>
            <pc:docMk/>
            <pc:sldMk cId="1889199576" sldId="511"/>
            <ac:spMk id="8" creationId="{69322D5C-1CA7-E74E-A535-EDDDF85199DD}"/>
          </ac:spMkLst>
        </pc:spChg>
      </pc:sldChg>
    </pc:docChg>
  </pc:docChgLst>
  <pc:docChgLst>
    <pc:chgData name="Mez, Christine" userId="c36bba69-2389-472b-9a14-ee9a3643d317" providerId="ADAL" clId="{08659F56-6B1E-47C6-BFA3-C49554893B00}"/>
    <pc:docChg chg="modSld">
      <pc:chgData name="Mez, Christine" userId="c36bba69-2389-472b-9a14-ee9a3643d317" providerId="ADAL" clId="{08659F56-6B1E-47C6-BFA3-C49554893B00}" dt="2022-11-14T16:14:59.514" v="36" actId="20577"/>
      <pc:docMkLst>
        <pc:docMk/>
      </pc:docMkLst>
      <pc:sldChg chg="modSp mod">
        <pc:chgData name="Mez, Christine" userId="c36bba69-2389-472b-9a14-ee9a3643d317" providerId="ADAL" clId="{08659F56-6B1E-47C6-BFA3-C49554893B00}" dt="2022-11-14T16:14:59.514" v="36" actId="20577"/>
        <pc:sldMkLst>
          <pc:docMk/>
          <pc:sldMk cId="1401544829" sldId="455"/>
        </pc:sldMkLst>
        <pc:spChg chg="mod">
          <ac:chgData name="Mez, Christine" userId="c36bba69-2389-472b-9a14-ee9a3643d317" providerId="ADAL" clId="{08659F56-6B1E-47C6-BFA3-C49554893B00}" dt="2022-11-14T16:14:59.514" v="36" actId="20577"/>
          <ac:spMkLst>
            <pc:docMk/>
            <pc:sldMk cId="1401544829" sldId="455"/>
            <ac:spMk id="10" creationId="{0ADCEB3B-6EA2-824D-A74D-7C87FA3BA610}"/>
          </ac:spMkLst>
        </pc:spChg>
      </pc:sldChg>
      <pc:sldChg chg="modNotesTx">
        <pc:chgData name="Mez, Christine" userId="c36bba69-2389-472b-9a14-ee9a3643d317" providerId="ADAL" clId="{08659F56-6B1E-47C6-BFA3-C49554893B00}" dt="2022-11-14T16:13:22.757" v="7" actId="20577"/>
        <pc:sldMkLst>
          <pc:docMk/>
          <pc:sldMk cId="310391504" sldId="505"/>
        </pc:sldMkLst>
      </pc:sldChg>
      <pc:sldChg chg="modNotesTx">
        <pc:chgData name="Mez, Christine" userId="c36bba69-2389-472b-9a14-ee9a3643d317" providerId="ADAL" clId="{08659F56-6B1E-47C6-BFA3-C49554893B00}" dt="2022-11-14T16:11:57.784" v="1" actId="20577"/>
        <pc:sldMkLst>
          <pc:docMk/>
          <pc:sldMk cId="213128002" sldId="609"/>
        </pc:sldMkLst>
      </pc:sldChg>
    </pc:docChg>
  </pc:docChgLst>
  <pc:docChgLst>
    <pc:chgData name="Mez, Christine" userId="c36bba69-2389-472b-9a14-ee9a3643d317" providerId="ADAL" clId="{BB3D672C-89AA-4982-A015-E25712A13711}"/>
    <pc:docChg chg="undo custSel modSld">
      <pc:chgData name="Mez, Christine" userId="c36bba69-2389-472b-9a14-ee9a3643d317" providerId="ADAL" clId="{BB3D672C-89AA-4982-A015-E25712A13711}" dt="2022-10-26T17:54:38.953" v="30" actId="20577"/>
      <pc:docMkLst>
        <pc:docMk/>
      </pc:docMkLst>
      <pc:sldChg chg="modSp mod">
        <pc:chgData name="Mez, Christine" userId="c36bba69-2389-472b-9a14-ee9a3643d317" providerId="ADAL" clId="{BB3D672C-89AA-4982-A015-E25712A13711}" dt="2022-10-26T17:54:38.953" v="30" actId="20577"/>
        <pc:sldMkLst>
          <pc:docMk/>
          <pc:sldMk cId="1889199576" sldId="511"/>
        </pc:sldMkLst>
        <pc:spChg chg="mod">
          <ac:chgData name="Mez, Christine" userId="c36bba69-2389-472b-9a14-ee9a3643d317" providerId="ADAL" clId="{BB3D672C-89AA-4982-A015-E25712A13711}" dt="2022-10-26T17:54:38.953" v="30" actId="20577"/>
          <ac:spMkLst>
            <pc:docMk/>
            <pc:sldMk cId="1889199576" sldId="511"/>
            <ac:spMk id="8" creationId="{69322D5C-1CA7-E74E-A535-EDDDF85199DD}"/>
          </ac:spMkLst>
        </pc:spChg>
      </pc:sldChg>
    </pc:docChg>
  </pc:docChgLst>
  <pc:docChgLst>
    <pc:chgData name="Mez, Christine" userId="c36bba69-2389-472b-9a14-ee9a3643d317" providerId="ADAL" clId="{5DE5183C-09BC-46FB-B3FA-B8B5D586D88B}"/>
    <pc:docChg chg="undo custSel modSld">
      <pc:chgData name="Mez, Christine" userId="c36bba69-2389-472b-9a14-ee9a3643d317" providerId="ADAL" clId="{5DE5183C-09BC-46FB-B3FA-B8B5D586D88B}" dt="2023-07-06T17:14:31.820" v="459" actId="20577"/>
      <pc:docMkLst>
        <pc:docMk/>
      </pc:docMkLst>
      <pc:sldChg chg="modSp mod">
        <pc:chgData name="Mez, Christine" userId="c36bba69-2389-472b-9a14-ee9a3643d317" providerId="ADAL" clId="{5DE5183C-09BC-46FB-B3FA-B8B5D586D88B}" dt="2023-07-06T15:44:29.377" v="49" actId="20577"/>
        <pc:sldMkLst>
          <pc:docMk/>
          <pc:sldMk cId="1091216181" sldId="422"/>
        </pc:sldMkLst>
        <pc:spChg chg="mod">
          <ac:chgData name="Mez, Christine" userId="c36bba69-2389-472b-9a14-ee9a3643d317" providerId="ADAL" clId="{5DE5183C-09BC-46FB-B3FA-B8B5D586D88B}" dt="2023-07-06T15:44:29.377" v="49" actId="20577"/>
          <ac:spMkLst>
            <pc:docMk/>
            <pc:sldMk cId="1091216181" sldId="422"/>
            <ac:spMk id="37" creationId="{ED3D9931-63B3-5246-A381-17880EED7091}"/>
          </ac:spMkLst>
        </pc:spChg>
      </pc:sldChg>
      <pc:sldChg chg="modSp mod">
        <pc:chgData name="Mez, Christine" userId="c36bba69-2389-472b-9a14-ee9a3643d317" providerId="ADAL" clId="{5DE5183C-09BC-46FB-B3FA-B8B5D586D88B}" dt="2023-07-06T15:40:40.023" v="30" actId="20577"/>
        <pc:sldMkLst>
          <pc:docMk/>
          <pc:sldMk cId="1401544829" sldId="455"/>
        </pc:sldMkLst>
        <pc:spChg chg="mod">
          <ac:chgData name="Mez, Christine" userId="c36bba69-2389-472b-9a14-ee9a3643d317" providerId="ADAL" clId="{5DE5183C-09BC-46FB-B3FA-B8B5D586D88B}" dt="2023-07-06T15:40:40.023" v="30" actId="20577"/>
          <ac:spMkLst>
            <pc:docMk/>
            <pc:sldMk cId="1401544829" sldId="455"/>
            <ac:spMk id="10" creationId="{0ADCEB3B-6EA2-824D-A74D-7C87FA3BA610}"/>
          </ac:spMkLst>
        </pc:spChg>
      </pc:sldChg>
      <pc:sldChg chg="modSp mod">
        <pc:chgData name="Mez, Christine" userId="c36bba69-2389-472b-9a14-ee9a3643d317" providerId="ADAL" clId="{5DE5183C-09BC-46FB-B3FA-B8B5D586D88B}" dt="2023-07-06T17:08:35.857" v="433" actId="20577"/>
        <pc:sldMkLst>
          <pc:docMk/>
          <pc:sldMk cId="2798661584" sldId="457"/>
        </pc:sldMkLst>
        <pc:spChg chg="mod">
          <ac:chgData name="Mez, Christine" userId="c36bba69-2389-472b-9a14-ee9a3643d317" providerId="ADAL" clId="{5DE5183C-09BC-46FB-B3FA-B8B5D586D88B}" dt="2023-07-06T17:08:35.857" v="433" actId="20577"/>
          <ac:spMkLst>
            <pc:docMk/>
            <pc:sldMk cId="2798661584" sldId="457"/>
            <ac:spMk id="21" creationId="{228CCBCC-A16E-1D48-A4E3-E176AB49099D}"/>
          </ac:spMkLst>
        </pc:spChg>
        <pc:spChg chg="mod">
          <ac:chgData name="Mez, Christine" userId="c36bba69-2389-472b-9a14-ee9a3643d317" providerId="ADAL" clId="{5DE5183C-09BC-46FB-B3FA-B8B5D586D88B}" dt="2023-07-06T17:07:53.502" v="423" actId="20577"/>
          <ac:spMkLst>
            <pc:docMk/>
            <pc:sldMk cId="2798661584" sldId="457"/>
            <ac:spMk id="28" creationId="{7CC7751D-F814-C64E-A1FA-FA67EE85A4E2}"/>
          </ac:spMkLst>
        </pc:spChg>
      </pc:sldChg>
      <pc:sldChg chg="modSp mod">
        <pc:chgData name="Mez, Christine" userId="c36bba69-2389-472b-9a14-ee9a3643d317" providerId="ADAL" clId="{5DE5183C-09BC-46FB-B3FA-B8B5D586D88B}" dt="2023-07-06T15:38:46.231" v="24" actId="20577"/>
        <pc:sldMkLst>
          <pc:docMk/>
          <pc:sldMk cId="723378798" sldId="460"/>
        </pc:sldMkLst>
        <pc:spChg chg="mod">
          <ac:chgData name="Mez, Christine" userId="c36bba69-2389-472b-9a14-ee9a3643d317" providerId="ADAL" clId="{5DE5183C-09BC-46FB-B3FA-B8B5D586D88B}" dt="2023-07-06T15:38:46.231" v="24" actId="20577"/>
          <ac:spMkLst>
            <pc:docMk/>
            <pc:sldMk cId="723378798" sldId="460"/>
            <ac:spMk id="9" creationId="{B0136096-5E1F-B844-84F6-3AED8D9F17A7}"/>
          </ac:spMkLst>
        </pc:spChg>
        <pc:spChg chg="mod">
          <ac:chgData name="Mez, Christine" userId="c36bba69-2389-472b-9a14-ee9a3643d317" providerId="ADAL" clId="{5DE5183C-09BC-46FB-B3FA-B8B5D586D88B}" dt="2023-07-06T15:38:42.045" v="16" actId="20577"/>
          <ac:spMkLst>
            <pc:docMk/>
            <pc:sldMk cId="723378798" sldId="460"/>
            <ac:spMk id="13" creationId="{8CC86311-ECF5-914F-ADD9-AEE52B1E61B1}"/>
          </ac:spMkLst>
        </pc:spChg>
      </pc:sldChg>
      <pc:sldChg chg="modSp mod">
        <pc:chgData name="Mez, Christine" userId="c36bba69-2389-472b-9a14-ee9a3643d317" providerId="ADAL" clId="{5DE5183C-09BC-46FB-B3FA-B8B5D586D88B}" dt="2023-07-06T17:14:31.820" v="459" actId="20577"/>
        <pc:sldMkLst>
          <pc:docMk/>
          <pc:sldMk cId="3645702219" sldId="468"/>
        </pc:sldMkLst>
        <pc:spChg chg="mod">
          <ac:chgData name="Mez, Christine" userId="c36bba69-2389-472b-9a14-ee9a3643d317" providerId="ADAL" clId="{5DE5183C-09BC-46FB-B3FA-B8B5D586D88B}" dt="2023-07-06T17:14:00.770" v="453" actId="20577"/>
          <ac:spMkLst>
            <pc:docMk/>
            <pc:sldMk cId="3645702219" sldId="468"/>
            <ac:spMk id="36" creationId="{2D264077-B8B9-3345-8357-04E333285A48}"/>
          </ac:spMkLst>
        </pc:spChg>
        <pc:spChg chg="mod">
          <ac:chgData name="Mez, Christine" userId="c36bba69-2389-472b-9a14-ee9a3643d317" providerId="ADAL" clId="{5DE5183C-09BC-46FB-B3FA-B8B5D586D88B}" dt="2023-07-06T17:14:31.820" v="459" actId="20577"/>
          <ac:spMkLst>
            <pc:docMk/>
            <pc:sldMk cId="3645702219" sldId="468"/>
            <ac:spMk id="42" creationId="{87D355EE-6A93-0246-87CE-7B364BD61277}"/>
          </ac:spMkLst>
        </pc:spChg>
        <pc:spChg chg="mod">
          <ac:chgData name="Mez, Christine" userId="c36bba69-2389-472b-9a14-ee9a3643d317" providerId="ADAL" clId="{5DE5183C-09BC-46FB-B3FA-B8B5D586D88B}" dt="2023-07-06T17:14:14.016" v="455" actId="20577"/>
          <ac:spMkLst>
            <pc:docMk/>
            <pc:sldMk cId="3645702219" sldId="468"/>
            <ac:spMk id="43" creationId="{E259891F-955A-3D48-BD43-B97E291809A7}"/>
          </ac:spMkLst>
        </pc:spChg>
        <pc:spChg chg="mod">
          <ac:chgData name="Mez, Christine" userId="c36bba69-2389-472b-9a14-ee9a3643d317" providerId="ADAL" clId="{5DE5183C-09BC-46FB-B3FA-B8B5D586D88B}" dt="2023-07-06T17:14:24.582" v="457" actId="20577"/>
          <ac:spMkLst>
            <pc:docMk/>
            <pc:sldMk cId="3645702219" sldId="468"/>
            <ac:spMk id="44" creationId="{EEA3A733-3AB1-1946-AB00-725DDD0AE6A8}"/>
          </ac:spMkLst>
        </pc:spChg>
      </pc:sldChg>
      <pc:sldChg chg="modSp mod">
        <pc:chgData name="Mez, Christine" userId="c36bba69-2389-472b-9a14-ee9a3643d317" providerId="ADAL" clId="{5DE5183C-09BC-46FB-B3FA-B8B5D586D88B}" dt="2023-07-06T15:42:55.962" v="47" actId="20577"/>
        <pc:sldMkLst>
          <pc:docMk/>
          <pc:sldMk cId="3615747249" sldId="474"/>
        </pc:sldMkLst>
        <pc:spChg chg="mod">
          <ac:chgData name="Mez, Christine" userId="c36bba69-2389-472b-9a14-ee9a3643d317" providerId="ADAL" clId="{5DE5183C-09BC-46FB-B3FA-B8B5D586D88B}" dt="2023-07-06T15:42:55.962" v="47" actId="20577"/>
          <ac:spMkLst>
            <pc:docMk/>
            <pc:sldMk cId="3615747249" sldId="474"/>
            <ac:spMk id="14" creationId="{6019146C-3DDD-6341-AB14-E46073B17C72}"/>
          </ac:spMkLst>
        </pc:spChg>
      </pc:sldChg>
      <pc:sldChg chg="modSp mod">
        <pc:chgData name="Mez, Christine" userId="c36bba69-2389-472b-9a14-ee9a3643d317" providerId="ADAL" clId="{5DE5183C-09BC-46FB-B3FA-B8B5D586D88B}" dt="2023-07-06T15:41:18.281" v="37" actId="20577"/>
        <pc:sldMkLst>
          <pc:docMk/>
          <pc:sldMk cId="2545726368" sldId="517"/>
        </pc:sldMkLst>
        <pc:spChg chg="mod">
          <ac:chgData name="Mez, Christine" userId="c36bba69-2389-472b-9a14-ee9a3643d317" providerId="ADAL" clId="{5DE5183C-09BC-46FB-B3FA-B8B5D586D88B}" dt="2023-07-06T15:41:18.281" v="37" actId="20577"/>
          <ac:spMkLst>
            <pc:docMk/>
            <pc:sldMk cId="2545726368" sldId="517"/>
            <ac:spMk id="15" creationId="{AF25C147-C72A-4B5F-8E78-7FA01A0C3A77}"/>
          </ac:spMkLst>
        </pc:spChg>
      </pc:sldChg>
      <pc:sldChg chg="modSp mod">
        <pc:chgData name="Mez, Christine" userId="c36bba69-2389-472b-9a14-ee9a3643d317" providerId="ADAL" clId="{5DE5183C-09BC-46FB-B3FA-B8B5D586D88B}" dt="2023-07-06T16:07:47.778" v="74" actId="20577"/>
        <pc:sldMkLst>
          <pc:docMk/>
          <pc:sldMk cId="398186835" sldId="556"/>
        </pc:sldMkLst>
        <pc:spChg chg="mod">
          <ac:chgData name="Mez, Christine" userId="c36bba69-2389-472b-9a14-ee9a3643d317" providerId="ADAL" clId="{5DE5183C-09BC-46FB-B3FA-B8B5D586D88B}" dt="2023-07-06T16:05:26.844" v="68" actId="20577"/>
          <ac:spMkLst>
            <pc:docMk/>
            <pc:sldMk cId="398186835" sldId="556"/>
            <ac:spMk id="24" creationId="{E3303129-701D-F745-AFEC-E5E33A3E7158}"/>
          </ac:spMkLst>
        </pc:spChg>
        <pc:spChg chg="mod">
          <ac:chgData name="Mez, Christine" userId="c36bba69-2389-472b-9a14-ee9a3643d317" providerId="ADAL" clId="{5DE5183C-09BC-46FB-B3FA-B8B5D586D88B}" dt="2023-07-06T16:07:47.778" v="74" actId="20577"/>
          <ac:spMkLst>
            <pc:docMk/>
            <pc:sldMk cId="398186835" sldId="556"/>
            <ac:spMk id="31" creationId="{D24BCAA9-0C60-E840-B5CB-FF85DE8A5117}"/>
          </ac:spMkLst>
        </pc:spChg>
        <pc:spChg chg="mod">
          <ac:chgData name="Mez, Christine" userId="c36bba69-2389-472b-9a14-ee9a3643d317" providerId="ADAL" clId="{5DE5183C-09BC-46FB-B3FA-B8B5D586D88B}" dt="2023-07-06T16:05:18.404" v="66" actId="20577"/>
          <ac:spMkLst>
            <pc:docMk/>
            <pc:sldMk cId="398186835" sldId="556"/>
            <ac:spMk id="32" creationId="{7F3D1163-ADF2-2D4F-B33B-6A933B8D5EF8}"/>
          </ac:spMkLst>
        </pc:spChg>
      </pc:sldChg>
      <pc:sldChg chg="modSp mod">
        <pc:chgData name="Mez, Christine" userId="c36bba69-2389-472b-9a14-ee9a3643d317" providerId="ADAL" clId="{5DE5183C-09BC-46FB-B3FA-B8B5D586D88B}" dt="2023-07-06T15:53:00.843" v="53" actId="20577"/>
        <pc:sldMkLst>
          <pc:docMk/>
          <pc:sldMk cId="2180380406" sldId="557"/>
        </pc:sldMkLst>
        <pc:spChg chg="mod">
          <ac:chgData name="Mez, Christine" userId="c36bba69-2389-472b-9a14-ee9a3643d317" providerId="ADAL" clId="{5DE5183C-09BC-46FB-B3FA-B8B5D586D88B}" dt="2023-07-06T15:53:00.843" v="53" actId="20577"/>
          <ac:spMkLst>
            <pc:docMk/>
            <pc:sldMk cId="2180380406" sldId="557"/>
            <ac:spMk id="16" creationId="{D5BEFBBC-18C6-DB41-8587-D66792FE549F}"/>
          </ac:spMkLst>
        </pc:spChg>
      </pc:sldChg>
      <pc:sldChg chg="modSp mod">
        <pc:chgData name="Mez, Christine" userId="c36bba69-2389-472b-9a14-ee9a3643d317" providerId="ADAL" clId="{5DE5183C-09BC-46FB-B3FA-B8B5D586D88B}" dt="2023-07-06T17:06:34.142" v="419" actId="1037"/>
        <pc:sldMkLst>
          <pc:docMk/>
          <pc:sldMk cId="3968125538" sldId="561"/>
        </pc:sldMkLst>
        <pc:spChg chg="mod">
          <ac:chgData name="Mez, Christine" userId="c36bba69-2389-472b-9a14-ee9a3643d317" providerId="ADAL" clId="{5DE5183C-09BC-46FB-B3FA-B8B5D586D88B}" dt="2023-07-06T16:22:59.917" v="269" actId="20577"/>
          <ac:spMkLst>
            <pc:docMk/>
            <pc:sldMk cId="3968125538" sldId="561"/>
            <ac:spMk id="17" creationId="{EAB13D63-D7E0-1149-82BA-A57911878378}"/>
          </ac:spMkLst>
        </pc:spChg>
        <pc:spChg chg="mod">
          <ac:chgData name="Mez, Christine" userId="c36bba69-2389-472b-9a14-ee9a3643d317" providerId="ADAL" clId="{5DE5183C-09BC-46FB-B3FA-B8B5D586D88B}" dt="2023-07-06T17:06:27.659" v="414" actId="14100"/>
          <ac:spMkLst>
            <pc:docMk/>
            <pc:sldMk cId="3968125538" sldId="561"/>
            <ac:spMk id="30" creationId="{E65060BC-A9ED-BF4D-B80A-8E6AE7A945A2}"/>
          </ac:spMkLst>
        </pc:spChg>
        <pc:spChg chg="mod">
          <ac:chgData name="Mez, Christine" userId="c36bba69-2389-472b-9a14-ee9a3643d317" providerId="ADAL" clId="{5DE5183C-09BC-46FB-B3FA-B8B5D586D88B}" dt="2023-07-06T17:06:34.142" v="419" actId="1037"/>
          <ac:spMkLst>
            <pc:docMk/>
            <pc:sldMk cId="3968125538" sldId="561"/>
            <ac:spMk id="32" creationId="{488C230F-9C50-174A-AB87-B3A304139C68}"/>
          </ac:spMkLst>
        </pc:spChg>
        <pc:spChg chg="mod">
          <ac:chgData name="Mez, Christine" userId="c36bba69-2389-472b-9a14-ee9a3643d317" providerId="ADAL" clId="{5DE5183C-09BC-46FB-B3FA-B8B5D586D88B}" dt="2023-07-06T16:23:48.936" v="271" actId="20577"/>
          <ac:spMkLst>
            <pc:docMk/>
            <pc:sldMk cId="3968125538" sldId="561"/>
            <ac:spMk id="33" creationId="{74485951-7562-354E-8775-380DF5750D2E}"/>
          </ac:spMkLst>
        </pc:spChg>
      </pc:sldChg>
      <pc:sldChg chg="modSp mod">
        <pc:chgData name="Mez, Christine" userId="c36bba69-2389-472b-9a14-ee9a3643d317" providerId="ADAL" clId="{5DE5183C-09BC-46FB-B3FA-B8B5D586D88B}" dt="2023-07-06T17:10:15.185" v="447" actId="20577"/>
        <pc:sldMkLst>
          <pc:docMk/>
          <pc:sldMk cId="2338087684" sldId="567"/>
        </pc:sldMkLst>
        <pc:spChg chg="mod">
          <ac:chgData name="Mez, Christine" userId="c36bba69-2389-472b-9a14-ee9a3643d317" providerId="ADAL" clId="{5DE5183C-09BC-46FB-B3FA-B8B5D586D88B}" dt="2023-07-06T17:09:07.094" v="443" actId="20577"/>
          <ac:spMkLst>
            <pc:docMk/>
            <pc:sldMk cId="2338087684" sldId="567"/>
            <ac:spMk id="18" creationId="{EFF9DBCA-084B-0948-9815-C56ABC9C6AB0}"/>
          </ac:spMkLst>
        </pc:spChg>
        <pc:spChg chg="mod">
          <ac:chgData name="Mez, Christine" userId="c36bba69-2389-472b-9a14-ee9a3643d317" providerId="ADAL" clId="{5DE5183C-09BC-46FB-B3FA-B8B5D586D88B}" dt="2023-07-06T17:10:15.185" v="447" actId="20577"/>
          <ac:spMkLst>
            <pc:docMk/>
            <pc:sldMk cId="2338087684" sldId="567"/>
            <ac:spMk id="39" creationId="{05A41AB7-C4C4-D64A-BA84-35F848B92909}"/>
          </ac:spMkLst>
        </pc:spChg>
      </pc:sldChg>
      <pc:sldChg chg="modSp mod">
        <pc:chgData name="Mez, Christine" userId="c36bba69-2389-472b-9a14-ee9a3643d317" providerId="ADAL" clId="{5DE5183C-09BC-46FB-B3FA-B8B5D586D88B}" dt="2023-07-06T16:11:32.894" v="78" actId="20577"/>
        <pc:sldMkLst>
          <pc:docMk/>
          <pc:sldMk cId="92320684" sldId="585"/>
        </pc:sldMkLst>
        <pc:spChg chg="mod">
          <ac:chgData name="Mez, Christine" userId="c36bba69-2389-472b-9a14-ee9a3643d317" providerId="ADAL" clId="{5DE5183C-09BC-46FB-B3FA-B8B5D586D88B}" dt="2023-07-06T16:11:32.894" v="78" actId="20577"/>
          <ac:spMkLst>
            <pc:docMk/>
            <pc:sldMk cId="92320684" sldId="585"/>
            <ac:spMk id="23" creationId="{3FDF1A0C-2779-6C4A-B59A-E42257BC6D84}"/>
          </ac:spMkLst>
        </pc:spChg>
      </pc:sldChg>
      <pc:sldChg chg="modSp mod">
        <pc:chgData name="Mez, Christine" userId="c36bba69-2389-472b-9a14-ee9a3643d317" providerId="ADAL" clId="{5DE5183C-09BC-46FB-B3FA-B8B5D586D88B}" dt="2023-07-06T17:12:52.133" v="451" actId="20577"/>
        <pc:sldMkLst>
          <pc:docMk/>
          <pc:sldMk cId="1673848743" sldId="604"/>
        </pc:sldMkLst>
        <pc:spChg chg="mod">
          <ac:chgData name="Mez, Christine" userId="c36bba69-2389-472b-9a14-ee9a3643d317" providerId="ADAL" clId="{5DE5183C-09BC-46FB-B3FA-B8B5D586D88B}" dt="2023-07-06T17:12:52.133" v="451" actId="20577"/>
          <ac:spMkLst>
            <pc:docMk/>
            <pc:sldMk cId="1673848743" sldId="604"/>
            <ac:spMk id="33" creationId="{3C53AEAC-6B4A-1440-B78C-29C512EE010A}"/>
          </ac:spMkLst>
        </pc:spChg>
      </pc:sldChg>
      <pc:sldChg chg="modSp mod">
        <pc:chgData name="Mez, Christine" userId="c36bba69-2389-472b-9a14-ee9a3643d317" providerId="ADAL" clId="{5DE5183C-09BC-46FB-B3FA-B8B5D586D88B}" dt="2023-07-06T15:40:55.427" v="33" actId="20577"/>
        <pc:sldMkLst>
          <pc:docMk/>
          <pc:sldMk cId="3110885950" sldId="608"/>
        </pc:sldMkLst>
        <pc:spChg chg="mod">
          <ac:chgData name="Mez, Christine" userId="c36bba69-2389-472b-9a14-ee9a3643d317" providerId="ADAL" clId="{5DE5183C-09BC-46FB-B3FA-B8B5D586D88B}" dt="2023-07-06T15:40:55.427" v="33" actId="20577"/>
          <ac:spMkLst>
            <pc:docMk/>
            <pc:sldMk cId="3110885950" sldId="608"/>
            <ac:spMk id="10" creationId="{0ADCEB3B-6EA2-824D-A74D-7C87FA3BA610}"/>
          </ac:spMkLst>
        </pc:spChg>
      </pc:sldChg>
      <pc:sldChg chg="addSp delSp modSp mod">
        <pc:chgData name="Mez, Christine" userId="c36bba69-2389-472b-9a14-ee9a3643d317" providerId="ADAL" clId="{5DE5183C-09BC-46FB-B3FA-B8B5D586D88B}" dt="2023-07-06T17:05:59.860" v="405" actId="1037"/>
        <pc:sldMkLst>
          <pc:docMk/>
          <pc:sldMk cId="563277981" sldId="610"/>
        </pc:sldMkLst>
        <pc:spChg chg="add mod">
          <ac:chgData name="Mez, Christine" userId="c36bba69-2389-472b-9a14-ee9a3643d317" providerId="ADAL" clId="{5DE5183C-09BC-46FB-B3FA-B8B5D586D88B}" dt="2023-07-06T17:05:50.047" v="402" actId="14100"/>
          <ac:spMkLst>
            <pc:docMk/>
            <pc:sldMk cId="563277981" sldId="610"/>
            <ac:spMk id="2" creationId="{C0D624A2-1949-4374-85B1-4C3B736DA472}"/>
          </ac:spMkLst>
        </pc:spChg>
        <pc:spChg chg="add mod">
          <ac:chgData name="Mez, Christine" userId="c36bba69-2389-472b-9a14-ee9a3643d317" providerId="ADAL" clId="{5DE5183C-09BC-46FB-B3FA-B8B5D586D88B}" dt="2023-07-06T17:05:59.860" v="405" actId="1037"/>
          <ac:spMkLst>
            <pc:docMk/>
            <pc:sldMk cId="563277981" sldId="610"/>
            <ac:spMk id="3" creationId="{DB076D52-C418-A61C-14D8-E3CE546A4D5E}"/>
          </ac:spMkLst>
        </pc:spChg>
        <pc:spChg chg="mod">
          <ac:chgData name="Mez, Christine" userId="c36bba69-2389-472b-9a14-ee9a3643d317" providerId="ADAL" clId="{5DE5183C-09BC-46FB-B3FA-B8B5D586D88B}" dt="2023-07-06T17:04:09.261" v="377" actId="20577"/>
          <ac:spMkLst>
            <pc:docMk/>
            <pc:sldMk cId="563277981" sldId="610"/>
            <ac:spMk id="17" creationId="{EAB13D63-D7E0-1149-82BA-A57911878378}"/>
          </ac:spMkLst>
        </pc:spChg>
        <pc:spChg chg="del">
          <ac:chgData name="Mez, Christine" userId="c36bba69-2389-472b-9a14-ee9a3643d317" providerId="ADAL" clId="{5DE5183C-09BC-46FB-B3FA-B8B5D586D88B}" dt="2023-07-06T17:04:23.603" v="380" actId="478"/>
          <ac:spMkLst>
            <pc:docMk/>
            <pc:sldMk cId="563277981" sldId="610"/>
            <ac:spMk id="31" creationId="{C4F1AB0A-B9B4-1544-8DAB-417904ADDCA9}"/>
          </ac:spMkLst>
        </pc:spChg>
        <pc:spChg chg="mod">
          <ac:chgData name="Mez, Christine" userId="c36bba69-2389-472b-9a14-ee9a3643d317" providerId="ADAL" clId="{5DE5183C-09BC-46FB-B3FA-B8B5D586D88B}" dt="2023-07-06T17:04:23.111" v="379" actId="1076"/>
          <ac:spMkLst>
            <pc:docMk/>
            <pc:sldMk cId="563277981" sldId="610"/>
            <ac:spMk id="33" creationId="{7DB90E78-5013-4848-BD4B-F7A044B13862}"/>
          </ac:spMkLst>
        </pc:spChg>
        <pc:spChg chg="mod">
          <ac:chgData name="Mez, Christine" userId="c36bba69-2389-472b-9a14-ee9a3643d317" providerId="ADAL" clId="{5DE5183C-09BC-46FB-B3FA-B8B5D586D88B}" dt="2023-07-06T17:00:38.101" v="328"/>
          <ac:spMkLst>
            <pc:docMk/>
            <pc:sldMk cId="563277981" sldId="610"/>
            <ac:spMk id="34" creationId="{AC31D4B9-76D2-724E-8B4D-E9CDBFF9D6CD}"/>
          </ac:spMkLst>
        </pc:spChg>
      </pc:sldChg>
    </pc:docChg>
  </pc:docChgLst>
  <pc:docChgLst>
    <pc:chgData name="Mez, Christine" userId="c36bba69-2389-472b-9a14-ee9a3643d317" providerId="ADAL" clId="{6FDC56BF-1427-44F8-A319-96A12B7CE285}"/>
    <pc:docChg chg="undo custSel modSld">
      <pc:chgData name="Mez, Christine" userId="c36bba69-2389-472b-9a14-ee9a3643d317" providerId="ADAL" clId="{6FDC56BF-1427-44F8-A319-96A12B7CE285}" dt="2022-11-14T16:21:22.878" v="3" actId="1076"/>
      <pc:docMkLst>
        <pc:docMk/>
      </pc:docMkLst>
      <pc:sldChg chg="modSp mod">
        <pc:chgData name="Mez, Christine" userId="c36bba69-2389-472b-9a14-ee9a3643d317" providerId="ADAL" clId="{6FDC56BF-1427-44F8-A319-96A12B7CE285}" dt="2022-11-14T16:21:22.878" v="3" actId="1076"/>
        <pc:sldMkLst>
          <pc:docMk/>
          <pc:sldMk cId="3110885950" sldId="608"/>
        </pc:sldMkLst>
        <pc:spChg chg="mod">
          <ac:chgData name="Mez, Christine" userId="c36bba69-2389-472b-9a14-ee9a3643d317" providerId="ADAL" clId="{6FDC56BF-1427-44F8-A319-96A12B7CE285}" dt="2022-11-14T16:21:22.878" v="3" actId="1076"/>
          <ac:spMkLst>
            <pc:docMk/>
            <pc:sldMk cId="3110885950" sldId="608"/>
            <ac:spMk id="10" creationId="{0ADCEB3B-6EA2-824D-A74D-7C87FA3BA610}"/>
          </ac:spMkLst>
        </pc:spChg>
      </pc:sldChg>
    </pc:docChg>
  </pc:docChgLst>
  <pc:docChgLst>
    <pc:chgData name="Mez, Christine" userId="c36bba69-2389-472b-9a14-ee9a3643d317" providerId="ADAL" clId="{68F63D3F-CD43-48B3-95B2-DE7185442DBE}"/>
    <pc:docChg chg="modSld">
      <pc:chgData name="Mez, Christine" userId="c36bba69-2389-472b-9a14-ee9a3643d317" providerId="ADAL" clId="{68F63D3F-CD43-48B3-95B2-DE7185442DBE}" dt="2022-11-14T19:56:15.278" v="114"/>
      <pc:docMkLst>
        <pc:docMk/>
      </pc:docMkLst>
      <pc:sldChg chg="modSp mod modNotesTx">
        <pc:chgData name="Mez, Christine" userId="c36bba69-2389-472b-9a14-ee9a3643d317" providerId="ADAL" clId="{68F63D3F-CD43-48B3-95B2-DE7185442DBE}" dt="2022-11-14T19:56:15.278" v="114"/>
        <pc:sldMkLst>
          <pc:docMk/>
          <pc:sldMk cId="213128002" sldId="609"/>
        </pc:sldMkLst>
        <pc:spChg chg="mod">
          <ac:chgData name="Mez, Christine" userId="c36bba69-2389-472b-9a14-ee9a3643d317" providerId="ADAL" clId="{68F63D3F-CD43-48B3-95B2-DE7185442DBE}" dt="2022-11-14T19:56:08.411" v="113" actId="20577"/>
          <ac:spMkLst>
            <pc:docMk/>
            <pc:sldMk cId="213128002" sldId="609"/>
            <ac:spMk id="38" creationId="{EE0FFDA9-DFB6-AA46-BECF-4A77C2ACFDAC}"/>
          </ac:spMkLst>
        </pc:spChg>
        <pc:spChg chg="mod">
          <ac:chgData name="Mez, Christine" userId="c36bba69-2389-472b-9a14-ee9a3643d317" providerId="ADAL" clId="{68F63D3F-CD43-48B3-95B2-DE7185442DBE}" dt="2022-11-14T19:46:29.547" v="5" actId="20577"/>
          <ac:spMkLst>
            <pc:docMk/>
            <pc:sldMk cId="213128002" sldId="609"/>
            <ac:spMk id="68" creationId="{2E2E553B-3C42-5745-8A0A-A1798D99C517}"/>
          </ac:spMkLst>
        </pc:spChg>
        <pc:spChg chg="mod">
          <ac:chgData name="Mez, Christine" userId="c36bba69-2389-472b-9a14-ee9a3643d317" providerId="ADAL" clId="{68F63D3F-CD43-48B3-95B2-DE7185442DBE}" dt="2022-11-14T19:54:53.622" v="57" actId="20577"/>
          <ac:spMkLst>
            <pc:docMk/>
            <pc:sldMk cId="213128002" sldId="609"/>
            <ac:spMk id="72" creationId="{7A726902-7AD1-E240-900F-C0C3E38E747F}"/>
          </ac:spMkLst>
        </pc:spChg>
      </pc:sldChg>
    </pc:docChg>
  </pc:docChgLst>
  <pc:docChgLst>
    <pc:chgData name="Laurent, Valerie" userId="52cc4276-26d6-4723-9055-a73998a974d9" providerId="ADAL" clId="{97EFE28F-3D66-4B0D-8F79-5225E2000B58}"/>
    <pc:docChg chg="modSld">
      <pc:chgData name="Laurent, Valerie" userId="52cc4276-26d6-4723-9055-a73998a974d9" providerId="ADAL" clId="{97EFE28F-3D66-4B0D-8F79-5225E2000B58}" dt="2022-10-20T19:04:16.768" v="0" actId="6549"/>
      <pc:docMkLst>
        <pc:docMk/>
      </pc:docMkLst>
      <pc:sldChg chg="modNotesTx">
        <pc:chgData name="Laurent, Valerie" userId="52cc4276-26d6-4723-9055-a73998a974d9" providerId="ADAL" clId="{97EFE28F-3D66-4B0D-8F79-5225E2000B58}" dt="2022-10-20T19:04:16.768" v="0" actId="6549"/>
        <pc:sldMkLst>
          <pc:docMk/>
          <pc:sldMk cId="1462711281" sldId="611"/>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1"/>
          <c:order val="1"/>
          <c:tx>
            <c:strRef>
              <c:f>Sheet1!$C$1</c:f>
              <c:strCache>
                <c:ptCount val="1"/>
                <c:pt idx="0">
                  <c:v>Column1</c:v>
                </c:pt>
              </c:strCache>
            </c:strRef>
          </c:tx>
          <c:spPr>
            <a:solidFill>
              <a:schemeClr val="accent2"/>
            </a:solidFill>
            <a:ln>
              <a:noFill/>
            </a:ln>
            <a:effectLst/>
          </c:spPr>
          <c:invertIfNegative val="0"/>
          <c:cat>
            <c:numRef>
              <c:f>Sheet1!$A$2:$A$6</c:f>
              <c:numCache>
                <c:formatCode>General</c:formatCode>
                <c:ptCount val="5"/>
              </c:numCache>
            </c:numRef>
          </c:cat>
          <c:val>
            <c:numRef>
              <c:f>Sheet1!$C$2:$C$6</c:f>
              <c:numCache>
                <c:formatCode>General</c:formatCode>
                <c:ptCount val="5"/>
              </c:numCache>
            </c:numRef>
          </c:val>
          <c:extLst>
            <c:ext xmlns:c16="http://schemas.microsoft.com/office/drawing/2014/chart" uri="{C3380CC4-5D6E-409C-BE32-E72D297353CC}">
              <c16:uniqueId val="{00000001-D5C4-E841-BAD1-6E7B4E182A6E}"/>
            </c:ext>
          </c:extLst>
        </c:ser>
        <c:ser>
          <c:idx val="2"/>
          <c:order val="2"/>
          <c:tx>
            <c:strRef>
              <c:f>Sheet1!$D$1</c:f>
              <c:strCache>
                <c:ptCount val="1"/>
                <c:pt idx="0">
                  <c:v>Column2</c:v>
                </c:pt>
              </c:strCache>
            </c:strRef>
          </c:tx>
          <c:spPr>
            <a:solidFill>
              <a:schemeClr val="accent3"/>
            </a:solidFill>
            <a:ln>
              <a:noFill/>
            </a:ln>
            <a:effectLst/>
          </c:spPr>
          <c:invertIfNegative val="0"/>
          <c:cat>
            <c:numRef>
              <c:f>Sheet1!$A$2:$A$6</c:f>
              <c:numCache>
                <c:formatCode>General</c:formatCode>
                <c:ptCount val="5"/>
              </c:numCache>
            </c:numRef>
          </c:cat>
          <c:val>
            <c:numRef>
              <c:f>Sheet1!$D$2:$D$6</c:f>
              <c:numCache>
                <c:formatCode>General</c:formatCode>
                <c:ptCount val="5"/>
              </c:numCache>
            </c:numRef>
          </c:val>
          <c:extLst>
            <c:ext xmlns:c16="http://schemas.microsoft.com/office/drawing/2014/chart" uri="{C3380CC4-5D6E-409C-BE32-E72D297353CC}">
              <c16:uniqueId val="{00000002-D5C4-E841-BAD1-6E7B4E182A6E}"/>
            </c:ext>
          </c:extLst>
        </c:ser>
        <c:dLbls>
          <c:showLegendKey val="0"/>
          <c:showVal val="0"/>
          <c:showCatName val="0"/>
          <c:showSerName val="0"/>
          <c:showPercent val="0"/>
          <c:showBubbleSize val="0"/>
        </c:dLbls>
        <c:gapWidth val="15"/>
        <c:overlap val="80"/>
        <c:axId val="1745598959"/>
        <c:axId val="1802569359"/>
      </c:barChart>
      <c:barChart>
        <c:barDir val="bar"/>
        <c:grouping val="clustered"/>
        <c:varyColors val="0"/>
        <c:ser>
          <c:idx val="0"/>
          <c:order val="0"/>
          <c:tx>
            <c:strRef>
              <c:f>Sheet1!$B$1</c:f>
              <c:strCache>
                <c:ptCount val="1"/>
                <c:pt idx="0">
                  <c:v>Column3</c:v>
                </c:pt>
              </c:strCache>
            </c:strRef>
          </c:tx>
          <c:spPr>
            <a:solidFill>
              <a:srgbClr val="004C97"/>
            </a:solidFill>
            <a:ln>
              <a:noFill/>
            </a:ln>
            <a:effectLst/>
          </c:spPr>
          <c:invertIfNegative val="0"/>
          <c:dPt>
            <c:idx val="0"/>
            <c:invertIfNegative val="0"/>
            <c:bubble3D val="0"/>
            <c:spPr>
              <a:solidFill>
                <a:srgbClr val="004C97"/>
              </a:solidFill>
              <a:ln>
                <a:noFill/>
              </a:ln>
              <a:effectLst/>
            </c:spPr>
            <c:extLst>
              <c:ext xmlns:c16="http://schemas.microsoft.com/office/drawing/2014/chart" uri="{C3380CC4-5D6E-409C-BE32-E72D297353CC}">
                <c16:uniqueId val="{00000004-D5C4-E841-BAD1-6E7B4E182A6E}"/>
              </c:ext>
            </c:extLst>
          </c:dPt>
          <c:cat>
            <c:numRef>
              <c:f>Sheet1!$A$2:$A$6</c:f>
              <c:numCache>
                <c:formatCode>General</c:formatCode>
                <c:ptCount val="5"/>
              </c:numCache>
            </c:numRef>
          </c:cat>
          <c:val>
            <c:numRef>
              <c:f>Sheet1!$B$2:$B$6</c:f>
              <c:numCache>
                <c:formatCode>0%</c:formatCode>
                <c:ptCount val="5"/>
                <c:pt idx="0">
                  <c:v>0.12</c:v>
                </c:pt>
                <c:pt idx="1">
                  <c:v>0.03</c:v>
                </c:pt>
                <c:pt idx="2">
                  <c:v>0.18</c:v>
                </c:pt>
                <c:pt idx="3">
                  <c:v>0.14000000000000001</c:v>
                </c:pt>
                <c:pt idx="4">
                  <c:v>0.33</c:v>
                </c:pt>
              </c:numCache>
            </c:numRef>
          </c:val>
          <c:extLst>
            <c:ext xmlns:c16="http://schemas.microsoft.com/office/drawing/2014/chart" uri="{C3380CC4-5D6E-409C-BE32-E72D297353CC}">
              <c16:uniqueId val="{00000000-D5C4-E841-BAD1-6E7B4E182A6E}"/>
            </c:ext>
          </c:extLst>
        </c:ser>
        <c:dLbls>
          <c:showLegendKey val="0"/>
          <c:showVal val="0"/>
          <c:showCatName val="0"/>
          <c:showSerName val="0"/>
          <c:showPercent val="0"/>
          <c:showBubbleSize val="0"/>
        </c:dLbls>
        <c:gapWidth val="30"/>
        <c:overlap val="80"/>
        <c:axId val="1796576783"/>
        <c:axId val="1802758751"/>
      </c:barChart>
      <c:catAx>
        <c:axId val="1745598959"/>
        <c:scaling>
          <c:orientation val="minMax"/>
        </c:scaling>
        <c:delete val="1"/>
        <c:axPos val="l"/>
        <c:numFmt formatCode="General" sourceLinked="1"/>
        <c:majorTickMark val="none"/>
        <c:minorTickMark val="none"/>
        <c:tickLblPos val="nextTo"/>
        <c:crossAx val="1802569359"/>
        <c:crosses val="autoZero"/>
        <c:auto val="1"/>
        <c:lblAlgn val="ctr"/>
        <c:lblOffset val="100"/>
        <c:noMultiLvlLbl val="0"/>
      </c:catAx>
      <c:valAx>
        <c:axId val="1802569359"/>
        <c:scaling>
          <c:orientation val="minMax"/>
          <c:max val="0.4"/>
        </c:scaling>
        <c:delete val="1"/>
        <c:axPos val="b"/>
        <c:numFmt formatCode="General" sourceLinked="1"/>
        <c:majorTickMark val="none"/>
        <c:minorTickMark val="none"/>
        <c:tickLblPos val="nextTo"/>
        <c:crossAx val="1745598959"/>
        <c:crosses val="autoZero"/>
        <c:crossBetween val="between"/>
      </c:valAx>
      <c:valAx>
        <c:axId val="1802758751"/>
        <c:scaling>
          <c:orientation val="minMax"/>
          <c:max val="0.4"/>
        </c:scaling>
        <c:delete val="0"/>
        <c:axPos val="t"/>
        <c:numFmt formatCode="0%" sourceLinked="1"/>
        <c:majorTickMark val="out"/>
        <c:minorTickMark val="none"/>
        <c:tickLblPos val="nextTo"/>
        <c:spPr>
          <a:noFill/>
          <a:ln>
            <a:solidFill>
              <a:schemeClr val="bg1"/>
            </a:solidFill>
          </a:ln>
          <a:effectLst/>
        </c:spPr>
        <c:txPr>
          <a:bodyPr rot="-60000000" spcFirstLastPara="1" vertOverflow="ellipsis" vert="horz" wrap="square" anchor="ctr" anchorCtr="1"/>
          <a:lstStyle/>
          <a:p>
            <a:pPr>
              <a:defRPr sz="1197" b="0" i="0" u="none" strike="noStrike" kern="1200" baseline="0">
                <a:solidFill>
                  <a:schemeClr val="bg1"/>
                </a:solidFill>
                <a:latin typeface="FS Elliot Pro" panose="02000503040000020004" pitchFamily="2" charset="0"/>
                <a:ea typeface="+mn-ea"/>
                <a:cs typeface="+mn-cs"/>
              </a:defRPr>
            </a:pPr>
            <a:endParaRPr lang="en-US"/>
          </a:p>
        </c:txPr>
        <c:crossAx val="1796576783"/>
        <c:crosses val="max"/>
        <c:crossBetween val="between"/>
      </c:valAx>
      <c:catAx>
        <c:axId val="1796576783"/>
        <c:scaling>
          <c:orientation val="minMax"/>
        </c:scaling>
        <c:delete val="1"/>
        <c:axPos val="l"/>
        <c:numFmt formatCode="General" sourceLinked="1"/>
        <c:majorTickMark val="out"/>
        <c:minorTickMark val="none"/>
        <c:tickLblPos val="nextTo"/>
        <c:crossAx val="1802758751"/>
        <c:crosses val="autoZero"/>
        <c:auto val="1"/>
        <c:lblAlgn val="ctr"/>
        <c:lblOffset val="100"/>
        <c:noMultiLvlLbl val="0"/>
      </c:cat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4.0343122780116376E-2"/>
          <c:w val="0.9382022471910112"/>
          <c:h val="0.93613046946000689"/>
        </c:manualLayout>
      </c:layout>
      <c:doughnutChart>
        <c:varyColors val="1"/>
        <c:ser>
          <c:idx val="0"/>
          <c:order val="0"/>
          <c:tx>
            <c:strRef>
              <c:f>Sheet1!$B$1</c:f>
              <c:strCache>
                <c:ptCount val="1"/>
                <c:pt idx="0">
                  <c:v>Column1</c:v>
                </c:pt>
              </c:strCache>
            </c:strRef>
          </c:tx>
          <c:spPr>
            <a:ln>
              <a:noFill/>
            </a:ln>
          </c:spPr>
          <c:dPt>
            <c:idx val="0"/>
            <c:bubble3D val="0"/>
            <c:spPr>
              <a:noFill/>
              <a:ln w="22225">
                <a:solidFill>
                  <a:srgbClr val="0076CF"/>
                </a:solidFill>
              </a:ln>
              <a:effectLst/>
            </c:spPr>
            <c:extLst>
              <c:ext xmlns:c16="http://schemas.microsoft.com/office/drawing/2014/chart" uri="{C3380CC4-5D6E-409C-BE32-E72D297353CC}">
                <c16:uniqueId val="{00000001-D193-3E40-87E9-C958BC8087FA}"/>
              </c:ext>
            </c:extLst>
          </c:dPt>
          <c:dPt>
            <c:idx val="1"/>
            <c:bubble3D val="0"/>
            <c:spPr>
              <a:noFill/>
              <a:ln w="19050">
                <a:noFill/>
              </a:ln>
              <a:effectLst/>
            </c:spPr>
            <c:extLst>
              <c:ext xmlns:c16="http://schemas.microsoft.com/office/drawing/2014/chart" uri="{C3380CC4-5D6E-409C-BE32-E72D297353CC}">
                <c16:uniqueId val="{00000003-D193-3E40-87E9-C958BC8087FA}"/>
              </c:ext>
            </c:extLst>
          </c:dPt>
          <c:dPt>
            <c:idx val="2"/>
            <c:bubble3D val="0"/>
            <c:spPr>
              <a:solidFill>
                <a:schemeClr val="accent3"/>
              </a:solidFill>
              <a:ln w="19050">
                <a:noFill/>
              </a:ln>
              <a:effectLst/>
            </c:spPr>
            <c:extLst>
              <c:ext xmlns:c16="http://schemas.microsoft.com/office/drawing/2014/chart" uri="{C3380CC4-5D6E-409C-BE32-E72D297353CC}">
                <c16:uniqueId val="{00000005-D193-3E40-87E9-C958BC8087FA}"/>
              </c:ext>
            </c:extLst>
          </c:dPt>
          <c:dPt>
            <c:idx val="3"/>
            <c:bubble3D val="0"/>
            <c:spPr>
              <a:solidFill>
                <a:schemeClr val="accent4"/>
              </a:solidFill>
              <a:ln w="19050">
                <a:noFill/>
              </a:ln>
              <a:effectLst/>
            </c:spPr>
            <c:extLst>
              <c:ext xmlns:c16="http://schemas.microsoft.com/office/drawing/2014/chart" uri="{C3380CC4-5D6E-409C-BE32-E72D297353CC}">
                <c16:uniqueId val="{00000007-D193-3E40-87E9-C958BC8087FA}"/>
              </c:ext>
            </c:extLst>
          </c:dPt>
          <c:cat>
            <c:numRef>
              <c:f>Sheet1!$A$2:$A$5</c:f>
              <c:numCache>
                <c:formatCode>General</c:formatCode>
                <c:ptCount val="4"/>
              </c:numCache>
            </c:numRef>
          </c:cat>
          <c:val>
            <c:numRef>
              <c:f>Sheet1!$B$2:$B$5</c:f>
              <c:numCache>
                <c:formatCode>General</c:formatCode>
                <c:ptCount val="4"/>
                <c:pt idx="0">
                  <c:v>57</c:v>
                </c:pt>
                <c:pt idx="1">
                  <c:v>43</c:v>
                </c:pt>
              </c:numCache>
            </c:numRef>
          </c:val>
          <c:extLst>
            <c:ext xmlns:c16="http://schemas.microsoft.com/office/drawing/2014/chart" uri="{C3380CC4-5D6E-409C-BE32-E72D297353CC}">
              <c16:uniqueId val="{00000008-D193-3E40-87E9-C958BC8087FA}"/>
            </c:ext>
          </c:extLst>
        </c:ser>
        <c:dLbls>
          <c:showLegendKey val="0"/>
          <c:showVal val="0"/>
          <c:showCatName val="0"/>
          <c:showSerName val="0"/>
          <c:showPercent val="0"/>
          <c:showBubbleSize val="0"/>
          <c:showLeaderLines val="1"/>
        </c:dLbls>
        <c:firstSliceAng val="0"/>
        <c:holeSize val="84"/>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1"/>
          <c:order val="1"/>
          <c:tx>
            <c:strRef>
              <c:f>Sheet1!$C$1</c:f>
              <c:strCache>
                <c:ptCount val="1"/>
                <c:pt idx="0">
                  <c:v>Column1</c:v>
                </c:pt>
              </c:strCache>
            </c:strRef>
          </c:tx>
          <c:spPr>
            <a:solidFill>
              <a:schemeClr val="accent2"/>
            </a:solidFill>
            <a:ln>
              <a:noFill/>
            </a:ln>
            <a:effectLst/>
          </c:spPr>
          <c:invertIfNegative val="0"/>
          <c:cat>
            <c:numRef>
              <c:f>Sheet1!$A$2:$A$6</c:f>
              <c:numCache>
                <c:formatCode>General</c:formatCode>
                <c:ptCount val="5"/>
              </c:numCache>
            </c:numRef>
          </c:cat>
          <c:val>
            <c:numRef>
              <c:f>Sheet1!$C$2:$C$6</c:f>
              <c:numCache>
                <c:formatCode>General</c:formatCode>
                <c:ptCount val="5"/>
              </c:numCache>
            </c:numRef>
          </c:val>
          <c:extLst>
            <c:ext xmlns:c16="http://schemas.microsoft.com/office/drawing/2014/chart" uri="{C3380CC4-5D6E-409C-BE32-E72D297353CC}">
              <c16:uniqueId val="{00000000-DCD0-E249-9733-C02BF68326A1}"/>
            </c:ext>
          </c:extLst>
        </c:ser>
        <c:ser>
          <c:idx val="2"/>
          <c:order val="2"/>
          <c:tx>
            <c:strRef>
              <c:f>Sheet1!$D$1</c:f>
              <c:strCache>
                <c:ptCount val="1"/>
                <c:pt idx="0">
                  <c:v>Column2</c:v>
                </c:pt>
              </c:strCache>
            </c:strRef>
          </c:tx>
          <c:spPr>
            <a:solidFill>
              <a:schemeClr val="accent3"/>
            </a:solidFill>
            <a:ln>
              <a:noFill/>
            </a:ln>
            <a:effectLst/>
          </c:spPr>
          <c:invertIfNegative val="0"/>
          <c:cat>
            <c:numRef>
              <c:f>Sheet1!$A$2:$A$6</c:f>
              <c:numCache>
                <c:formatCode>General</c:formatCode>
                <c:ptCount val="5"/>
              </c:numCache>
            </c:numRef>
          </c:cat>
          <c:val>
            <c:numRef>
              <c:f>Sheet1!$D$2:$D$6</c:f>
              <c:numCache>
                <c:formatCode>General</c:formatCode>
                <c:ptCount val="5"/>
              </c:numCache>
            </c:numRef>
          </c:val>
          <c:extLst>
            <c:ext xmlns:c16="http://schemas.microsoft.com/office/drawing/2014/chart" uri="{C3380CC4-5D6E-409C-BE32-E72D297353CC}">
              <c16:uniqueId val="{00000001-DCD0-E249-9733-C02BF68326A1}"/>
            </c:ext>
          </c:extLst>
        </c:ser>
        <c:dLbls>
          <c:showLegendKey val="0"/>
          <c:showVal val="0"/>
          <c:showCatName val="0"/>
          <c:showSerName val="0"/>
          <c:showPercent val="0"/>
          <c:showBubbleSize val="0"/>
        </c:dLbls>
        <c:gapWidth val="15"/>
        <c:overlap val="80"/>
        <c:axId val="1745598959"/>
        <c:axId val="1802569359"/>
      </c:barChart>
      <c:barChart>
        <c:barDir val="bar"/>
        <c:grouping val="clustered"/>
        <c:varyColors val="0"/>
        <c:ser>
          <c:idx val="0"/>
          <c:order val="0"/>
          <c:tx>
            <c:strRef>
              <c:f>Sheet1!$B$1</c:f>
              <c:strCache>
                <c:ptCount val="1"/>
                <c:pt idx="0">
                  <c:v>Column3</c:v>
                </c:pt>
              </c:strCache>
            </c:strRef>
          </c:tx>
          <c:spPr>
            <a:solidFill>
              <a:srgbClr val="004C97"/>
            </a:solidFill>
            <a:ln>
              <a:noFill/>
            </a:ln>
            <a:effectLst/>
          </c:spPr>
          <c:invertIfNegative val="0"/>
          <c:dPt>
            <c:idx val="0"/>
            <c:invertIfNegative val="0"/>
            <c:bubble3D val="0"/>
            <c:spPr>
              <a:solidFill>
                <a:srgbClr val="004C97"/>
              </a:solidFill>
              <a:ln>
                <a:noFill/>
              </a:ln>
              <a:effectLst/>
            </c:spPr>
            <c:extLst>
              <c:ext xmlns:c16="http://schemas.microsoft.com/office/drawing/2014/chart" uri="{C3380CC4-5D6E-409C-BE32-E72D297353CC}">
                <c16:uniqueId val="{00000003-DCD0-E249-9733-C02BF68326A1}"/>
              </c:ext>
            </c:extLst>
          </c:dPt>
          <c:cat>
            <c:numRef>
              <c:f>Sheet1!$A$2:$A$6</c:f>
              <c:numCache>
                <c:formatCode>General</c:formatCode>
                <c:ptCount val="5"/>
              </c:numCache>
            </c:numRef>
          </c:cat>
          <c:val>
            <c:numRef>
              <c:f>Sheet1!$B$2:$B$6</c:f>
              <c:numCache>
                <c:formatCode>0%</c:formatCode>
                <c:ptCount val="5"/>
                <c:pt idx="0">
                  <c:v>0.15</c:v>
                </c:pt>
                <c:pt idx="1">
                  <c:v>0.1</c:v>
                </c:pt>
                <c:pt idx="2">
                  <c:v>0.15</c:v>
                </c:pt>
                <c:pt idx="3">
                  <c:v>0.15</c:v>
                </c:pt>
                <c:pt idx="4">
                  <c:v>0.35</c:v>
                </c:pt>
              </c:numCache>
            </c:numRef>
          </c:val>
          <c:extLst>
            <c:ext xmlns:c16="http://schemas.microsoft.com/office/drawing/2014/chart" uri="{C3380CC4-5D6E-409C-BE32-E72D297353CC}">
              <c16:uniqueId val="{00000004-DCD0-E249-9733-C02BF68326A1}"/>
            </c:ext>
          </c:extLst>
        </c:ser>
        <c:dLbls>
          <c:showLegendKey val="0"/>
          <c:showVal val="0"/>
          <c:showCatName val="0"/>
          <c:showSerName val="0"/>
          <c:showPercent val="0"/>
          <c:showBubbleSize val="0"/>
        </c:dLbls>
        <c:gapWidth val="30"/>
        <c:overlap val="80"/>
        <c:axId val="1796576783"/>
        <c:axId val="1802758751"/>
      </c:barChart>
      <c:catAx>
        <c:axId val="1745598959"/>
        <c:scaling>
          <c:orientation val="minMax"/>
        </c:scaling>
        <c:delete val="1"/>
        <c:axPos val="l"/>
        <c:numFmt formatCode="General" sourceLinked="1"/>
        <c:majorTickMark val="none"/>
        <c:minorTickMark val="none"/>
        <c:tickLblPos val="nextTo"/>
        <c:crossAx val="1802569359"/>
        <c:crosses val="autoZero"/>
        <c:auto val="1"/>
        <c:lblAlgn val="ctr"/>
        <c:lblOffset val="100"/>
        <c:noMultiLvlLbl val="0"/>
      </c:catAx>
      <c:valAx>
        <c:axId val="1802569359"/>
        <c:scaling>
          <c:orientation val="minMax"/>
          <c:max val="0.4"/>
        </c:scaling>
        <c:delete val="1"/>
        <c:axPos val="b"/>
        <c:numFmt formatCode="General" sourceLinked="1"/>
        <c:majorTickMark val="none"/>
        <c:minorTickMark val="none"/>
        <c:tickLblPos val="nextTo"/>
        <c:crossAx val="1745598959"/>
        <c:crosses val="autoZero"/>
        <c:crossBetween val="between"/>
      </c:valAx>
      <c:valAx>
        <c:axId val="1802758751"/>
        <c:scaling>
          <c:orientation val="minMax"/>
          <c:max val="0.4"/>
        </c:scaling>
        <c:delete val="0"/>
        <c:axPos val="t"/>
        <c:numFmt formatCode="0%" sourceLinked="1"/>
        <c:majorTickMark val="out"/>
        <c:minorTickMark val="none"/>
        <c:tickLblPos val="nextTo"/>
        <c:spPr>
          <a:noFill/>
          <a:ln>
            <a:solidFill>
              <a:schemeClr val="bg1"/>
            </a:solidFill>
          </a:ln>
          <a:effectLst/>
        </c:spPr>
        <c:txPr>
          <a:bodyPr rot="-60000000" spcFirstLastPara="1" vertOverflow="ellipsis" vert="horz" wrap="square" anchor="ctr" anchorCtr="1"/>
          <a:lstStyle/>
          <a:p>
            <a:pPr>
              <a:defRPr sz="1197" b="0" i="0" u="none" strike="noStrike" kern="1200" baseline="0">
                <a:solidFill>
                  <a:schemeClr val="bg1"/>
                </a:solidFill>
                <a:latin typeface="FS Elliot Pro" panose="02000503040000020004" pitchFamily="2" charset="0"/>
                <a:ea typeface="+mn-ea"/>
                <a:cs typeface="+mn-cs"/>
              </a:defRPr>
            </a:pPr>
            <a:endParaRPr lang="en-US"/>
          </a:p>
        </c:txPr>
        <c:crossAx val="1796576783"/>
        <c:crosses val="max"/>
        <c:crossBetween val="between"/>
      </c:valAx>
      <c:catAx>
        <c:axId val="1796576783"/>
        <c:scaling>
          <c:orientation val="minMax"/>
        </c:scaling>
        <c:delete val="1"/>
        <c:axPos val="l"/>
        <c:numFmt formatCode="General" sourceLinked="1"/>
        <c:majorTickMark val="out"/>
        <c:minorTickMark val="none"/>
        <c:tickLblPos val="nextTo"/>
        <c:crossAx val="1802758751"/>
        <c:crosses val="autoZero"/>
        <c:auto val="1"/>
        <c:lblAlgn val="ctr"/>
        <c:lblOffset val="100"/>
        <c:noMultiLvlLbl val="0"/>
      </c:cat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4.0343122780116376E-2"/>
          <c:w val="0.9382022471910112"/>
          <c:h val="0.93613046946000689"/>
        </c:manualLayout>
      </c:layout>
      <c:doughnutChart>
        <c:varyColors val="1"/>
        <c:ser>
          <c:idx val="0"/>
          <c:order val="0"/>
          <c:tx>
            <c:strRef>
              <c:f>Sheet1!$B$1</c:f>
              <c:strCache>
                <c:ptCount val="1"/>
                <c:pt idx="0">
                  <c:v>Column1</c:v>
                </c:pt>
              </c:strCache>
            </c:strRef>
          </c:tx>
          <c:spPr>
            <a:ln>
              <a:noFill/>
            </a:ln>
          </c:spPr>
          <c:dPt>
            <c:idx val="0"/>
            <c:bubble3D val="0"/>
            <c:spPr>
              <a:solidFill>
                <a:srgbClr val="55FFF5"/>
              </a:solidFill>
              <a:ln w="19050">
                <a:noFill/>
              </a:ln>
              <a:effectLst/>
            </c:spPr>
            <c:extLst>
              <c:ext xmlns:c16="http://schemas.microsoft.com/office/drawing/2014/chart" uri="{C3380CC4-5D6E-409C-BE32-E72D297353CC}">
                <c16:uniqueId val="{00000001-CADD-8745-8070-AF9C8C16D975}"/>
              </c:ext>
            </c:extLst>
          </c:dPt>
          <c:dPt>
            <c:idx val="1"/>
            <c:bubble3D val="0"/>
            <c:spPr>
              <a:noFill/>
              <a:ln w="19050">
                <a:noFill/>
              </a:ln>
              <a:effectLst/>
            </c:spPr>
            <c:extLst>
              <c:ext xmlns:c16="http://schemas.microsoft.com/office/drawing/2014/chart" uri="{C3380CC4-5D6E-409C-BE32-E72D297353CC}">
                <c16:uniqueId val="{00000003-CADD-8745-8070-AF9C8C16D975}"/>
              </c:ext>
            </c:extLst>
          </c:dPt>
          <c:dPt>
            <c:idx val="2"/>
            <c:bubble3D val="0"/>
            <c:spPr>
              <a:solidFill>
                <a:schemeClr val="accent3"/>
              </a:solidFill>
              <a:ln w="19050">
                <a:noFill/>
              </a:ln>
              <a:effectLst/>
            </c:spPr>
            <c:extLst>
              <c:ext xmlns:c16="http://schemas.microsoft.com/office/drawing/2014/chart" uri="{C3380CC4-5D6E-409C-BE32-E72D297353CC}">
                <c16:uniqueId val="{00000005-CADD-8745-8070-AF9C8C16D975}"/>
              </c:ext>
            </c:extLst>
          </c:dPt>
          <c:dPt>
            <c:idx val="3"/>
            <c:bubble3D val="0"/>
            <c:spPr>
              <a:solidFill>
                <a:schemeClr val="accent4"/>
              </a:solidFill>
              <a:ln w="19050">
                <a:noFill/>
              </a:ln>
              <a:effectLst/>
            </c:spPr>
            <c:extLst>
              <c:ext xmlns:c16="http://schemas.microsoft.com/office/drawing/2014/chart" uri="{C3380CC4-5D6E-409C-BE32-E72D297353CC}">
                <c16:uniqueId val="{00000007-CADD-8745-8070-AF9C8C16D975}"/>
              </c:ext>
            </c:extLst>
          </c:dPt>
          <c:cat>
            <c:numRef>
              <c:f>Sheet1!$A$2:$A$5</c:f>
              <c:numCache>
                <c:formatCode>General</c:formatCode>
                <c:ptCount val="4"/>
              </c:numCache>
            </c:numRef>
          </c:cat>
          <c:val>
            <c:numRef>
              <c:f>Sheet1!$B$2:$B$5</c:f>
              <c:numCache>
                <c:formatCode>General</c:formatCode>
                <c:ptCount val="4"/>
                <c:pt idx="0">
                  <c:v>36</c:v>
                </c:pt>
                <c:pt idx="1">
                  <c:v>64</c:v>
                </c:pt>
              </c:numCache>
            </c:numRef>
          </c:val>
          <c:extLst>
            <c:ext xmlns:c16="http://schemas.microsoft.com/office/drawing/2014/chart" uri="{C3380CC4-5D6E-409C-BE32-E72D297353CC}">
              <c16:uniqueId val="{00000008-CADD-8745-8070-AF9C8C16D975}"/>
            </c:ext>
          </c:extLst>
        </c:ser>
        <c:dLbls>
          <c:showLegendKey val="0"/>
          <c:showVal val="0"/>
          <c:showCatName val="0"/>
          <c:showSerName val="0"/>
          <c:showPercent val="0"/>
          <c:showBubbleSize val="0"/>
          <c:showLeaderLines val="1"/>
        </c:dLbls>
        <c:firstSliceAng val="0"/>
        <c:holeSize val="77"/>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4.0343122780116376E-2"/>
          <c:w val="0.9382022471910112"/>
          <c:h val="0.93613046946000689"/>
        </c:manualLayout>
      </c:layout>
      <c:doughnutChart>
        <c:varyColors val="1"/>
        <c:ser>
          <c:idx val="0"/>
          <c:order val="0"/>
          <c:tx>
            <c:strRef>
              <c:f>Sheet1!$B$1</c:f>
              <c:strCache>
                <c:ptCount val="1"/>
                <c:pt idx="0">
                  <c:v>Column1</c:v>
                </c:pt>
              </c:strCache>
            </c:strRef>
          </c:tx>
          <c:spPr>
            <a:ln>
              <a:noFill/>
            </a:ln>
          </c:spPr>
          <c:dPt>
            <c:idx val="0"/>
            <c:bubble3D val="0"/>
            <c:spPr>
              <a:noFill/>
              <a:ln w="25400">
                <a:solidFill>
                  <a:srgbClr val="0076CF"/>
                </a:solidFill>
              </a:ln>
              <a:effectLst/>
            </c:spPr>
            <c:extLst>
              <c:ext xmlns:c16="http://schemas.microsoft.com/office/drawing/2014/chart" uri="{C3380CC4-5D6E-409C-BE32-E72D297353CC}">
                <c16:uniqueId val="{00000001-A15B-CB47-87FA-48516547FA62}"/>
              </c:ext>
            </c:extLst>
          </c:dPt>
          <c:dPt>
            <c:idx val="1"/>
            <c:bubble3D val="0"/>
            <c:spPr>
              <a:noFill/>
              <a:ln w="19050">
                <a:noFill/>
              </a:ln>
              <a:effectLst/>
            </c:spPr>
            <c:extLst>
              <c:ext xmlns:c16="http://schemas.microsoft.com/office/drawing/2014/chart" uri="{C3380CC4-5D6E-409C-BE32-E72D297353CC}">
                <c16:uniqueId val="{00000003-A15B-CB47-87FA-48516547FA62}"/>
              </c:ext>
            </c:extLst>
          </c:dPt>
          <c:dPt>
            <c:idx val="2"/>
            <c:bubble3D val="0"/>
            <c:spPr>
              <a:solidFill>
                <a:schemeClr val="accent3"/>
              </a:solidFill>
              <a:ln w="19050">
                <a:noFill/>
              </a:ln>
              <a:effectLst/>
            </c:spPr>
            <c:extLst>
              <c:ext xmlns:c16="http://schemas.microsoft.com/office/drawing/2014/chart" uri="{C3380CC4-5D6E-409C-BE32-E72D297353CC}">
                <c16:uniqueId val="{00000005-A15B-CB47-87FA-48516547FA62}"/>
              </c:ext>
            </c:extLst>
          </c:dPt>
          <c:dPt>
            <c:idx val="3"/>
            <c:bubble3D val="0"/>
            <c:spPr>
              <a:solidFill>
                <a:schemeClr val="accent4"/>
              </a:solidFill>
              <a:ln w="19050">
                <a:noFill/>
              </a:ln>
              <a:effectLst/>
            </c:spPr>
            <c:extLst>
              <c:ext xmlns:c16="http://schemas.microsoft.com/office/drawing/2014/chart" uri="{C3380CC4-5D6E-409C-BE32-E72D297353CC}">
                <c16:uniqueId val="{00000007-A15B-CB47-87FA-48516547FA62}"/>
              </c:ext>
            </c:extLst>
          </c:dPt>
          <c:cat>
            <c:numRef>
              <c:f>Sheet1!$A$2:$A$5</c:f>
              <c:numCache>
                <c:formatCode>General</c:formatCode>
                <c:ptCount val="4"/>
              </c:numCache>
            </c:numRef>
          </c:cat>
          <c:val>
            <c:numRef>
              <c:f>Sheet1!$B$2:$B$5</c:f>
              <c:numCache>
                <c:formatCode>General</c:formatCode>
                <c:ptCount val="4"/>
                <c:pt idx="0">
                  <c:v>36</c:v>
                </c:pt>
                <c:pt idx="1">
                  <c:v>64</c:v>
                </c:pt>
              </c:numCache>
            </c:numRef>
          </c:val>
          <c:extLst>
            <c:ext xmlns:c16="http://schemas.microsoft.com/office/drawing/2014/chart" uri="{C3380CC4-5D6E-409C-BE32-E72D297353CC}">
              <c16:uniqueId val="{00000008-A15B-CB47-87FA-48516547FA62}"/>
            </c:ext>
          </c:extLst>
        </c:ser>
        <c:dLbls>
          <c:showLegendKey val="0"/>
          <c:showVal val="0"/>
          <c:showCatName val="0"/>
          <c:showSerName val="0"/>
          <c:showPercent val="0"/>
          <c:showBubbleSize val="0"/>
          <c:showLeaderLines val="1"/>
        </c:dLbls>
        <c:firstSliceAng val="0"/>
        <c:holeSize val="77"/>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4.0343122780116376E-2"/>
          <c:w val="0.9382022471910112"/>
          <c:h val="0.93613046946000689"/>
        </c:manualLayout>
      </c:layout>
      <c:doughnutChart>
        <c:varyColors val="1"/>
        <c:ser>
          <c:idx val="0"/>
          <c:order val="0"/>
          <c:tx>
            <c:strRef>
              <c:f>Sheet1!$B$1</c:f>
              <c:strCache>
                <c:ptCount val="1"/>
                <c:pt idx="0">
                  <c:v>Column1</c:v>
                </c:pt>
              </c:strCache>
            </c:strRef>
          </c:tx>
          <c:spPr>
            <a:ln>
              <a:noFill/>
            </a:ln>
          </c:spPr>
          <c:dPt>
            <c:idx val="0"/>
            <c:bubble3D val="0"/>
            <c:spPr>
              <a:solidFill>
                <a:srgbClr val="55FFF5"/>
              </a:solidFill>
              <a:ln w="19050">
                <a:noFill/>
              </a:ln>
              <a:effectLst/>
            </c:spPr>
            <c:extLst>
              <c:ext xmlns:c16="http://schemas.microsoft.com/office/drawing/2014/chart" uri="{C3380CC4-5D6E-409C-BE32-E72D297353CC}">
                <c16:uniqueId val="{00000001-99A2-BC4E-8AC8-1C4D72F467E4}"/>
              </c:ext>
            </c:extLst>
          </c:dPt>
          <c:dPt>
            <c:idx val="1"/>
            <c:bubble3D val="0"/>
            <c:spPr>
              <a:noFill/>
              <a:ln w="19050">
                <a:noFill/>
              </a:ln>
              <a:effectLst/>
            </c:spPr>
            <c:extLst>
              <c:ext xmlns:c16="http://schemas.microsoft.com/office/drawing/2014/chart" uri="{C3380CC4-5D6E-409C-BE32-E72D297353CC}">
                <c16:uniqueId val="{00000003-99A2-BC4E-8AC8-1C4D72F467E4}"/>
              </c:ext>
            </c:extLst>
          </c:dPt>
          <c:dPt>
            <c:idx val="2"/>
            <c:bubble3D val="0"/>
            <c:spPr>
              <a:solidFill>
                <a:schemeClr val="accent3"/>
              </a:solidFill>
              <a:ln w="19050">
                <a:noFill/>
              </a:ln>
              <a:effectLst/>
            </c:spPr>
            <c:extLst>
              <c:ext xmlns:c16="http://schemas.microsoft.com/office/drawing/2014/chart" uri="{C3380CC4-5D6E-409C-BE32-E72D297353CC}">
                <c16:uniqueId val="{00000005-99A2-BC4E-8AC8-1C4D72F467E4}"/>
              </c:ext>
            </c:extLst>
          </c:dPt>
          <c:dPt>
            <c:idx val="3"/>
            <c:bubble3D val="0"/>
            <c:spPr>
              <a:solidFill>
                <a:schemeClr val="accent4"/>
              </a:solidFill>
              <a:ln w="19050">
                <a:noFill/>
              </a:ln>
              <a:effectLst/>
            </c:spPr>
            <c:extLst>
              <c:ext xmlns:c16="http://schemas.microsoft.com/office/drawing/2014/chart" uri="{C3380CC4-5D6E-409C-BE32-E72D297353CC}">
                <c16:uniqueId val="{00000007-99A2-BC4E-8AC8-1C4D72F467E4}"/>
              </c:ext>
            </c:extLst>
          </c:dPt>
          <c:cat>
            <c:numRef>
              <c:f>Sheet1!$A$2:$A$5</c:f>
              <c:numCache>
                <c:formatCode>General</c:formatCode>
                <c:ptCount val="4"/>
              </c:numCache>
            </c:numRef>
          </c:cat>
          <c:val>
            <c:numRef>
              <c:f>Sheet1!$B$2:$B$5</c:f>
              <c:numCache>
                <c:formatCode>General</c:formatCode>
                <c:ptCount val="4"/>
                <c:pt idx="0">
                  <c:v>23</c:v>
                </c:pt>
                <c:pt idx="1">
                  <c:v>77</c:v>
                </c:pt>
              </c:numCache>
            </c:numRef>
          </c:val>
          <c:extLst>
            <c:ext xmlns:c16="http://schemas.microsoft.com/office/drawing/2014/chart" uri="{C3380CC4-5D6E-409C-BE32-E72D297353CC}">
              <c16:uniqueId val="{00000008-99A2-BC4E-8AC8-1C4D72F467E4}"/>
            </c:ext>
          </c:extLst>
        </c:ser>
        <c:dLbls>
          <c:showLegendKey val="0"/>
          <c:showVal val="0"/>
          <c:showCatName val="0"/>
          <c:showSerName val="0"/>
          <c:showPercent val="0"/>
          <c:showBubbleSize val="0"/>
          <c:showLeaderLines val="1"/>
        </c:dLbls>
        <c:firstSliceAng val="0"/>
        <c:holeSize val="77"/>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4.0343122780116376E-2"/>
          <c:w val="0.9382022471910112"/>
          <c:h val="0.93613046946000689"/>
        </c:manualLayout>
      </c:layout>
      <c:doughnutChart>
        <c:varyColors val="1"/>
        <c:ser>
          <c:idx val="0"/>
          <c:order val="0"/>
          <c:tx>
            <c:strRef>
              <c:f>Sheet1!$B$1</c:f>
              <c:strCache>
                <c:ptCount val="1"/>
                <c:pt idx="0">
                  <c:v>Column1</c:v>
                </c:pt>
              </c:strCache>
            </c:strRef>
          </c:tx>
          <c:spPr>
            <a:ln>
              <a:noFill/>
            </a:ln>
          </c:spPr>
          <c:dPt>
            <c:idx val="0"/>
            <c:bubble3D val="0"/>
            <c:spPr>
              <a:noFill/>
              <a:ln w="19050">
                <a:solidFill>
                  <a:srgbClr val="0076CF"/>
                </a:solidFill>
              </a:ln>
              <a:effectLst/>
            </c:spPr>
            <c:extLst>
              <c:ext xmlns:c16="http://schemas.microsoft.com/office/drawing/2014/chart" uri="{C3380CC4-5D6E-409C-BE32-E72D297353CC}">
                <c16:uniqueId val="{00000001-752C-8F43-993B-3C56D5CF5F60}"/>
              </c:ext>
            </c:extLst>
          </c:dPt>
          <c:dPt>
            <c:idx val="1"/>
            <c:bubble3D val="0"/>
            <c:spPr>
              <a:noFill/>
              <a:ln w="19050">
                <a:noFill/>
              </a:ln>
              <a:effectLst/>
            </c:spPr>
            <c:extLst>
              <c:ext xmlns:c16="http://schemas.microsoft.com/office/drawing/2014/chart" uri="{C3380CC4-5D6E-409C-BE32-E72D297353CC}">
                <c16:uniqueId val="{00000003-752C-8F43-993B-3C56D5CF5F60}"/>
              </c:ext>
            </c:extLst>
          </c:dPt>
          <c:dPt>
            <c:idx val="2"/>
            <c:bubble3D val="0"/>
            <c:spPr>
              <a:solidFill>
                <a:schemeClr val="accent3"/>
              </a:solidFill>
              <a:ln w="19050">
                <a:noFill/>
              </a:ln>
              <a:effectLst/>
            </c:spPr>
            <c:extLst>
              <c:ext xmlns:c16="http://schemas.microsoft.com/office/drawing/2014/chart" uri="{C3380CC4-5D6E-409C-BE32-E72D297353CC}">
                <c16:uniqueId val="{00000005-752C-8F43-993B-3C56D5CF5F60}"/>
              </c:ext>
            </c:extLst>
          </c:dPt>
          <c:dPt>
            <c:idx val="3"/>
            <c:bubble3D val="0"/>
            <c:spPr>
              <a:solidFill>
                <a:schemeClr val="accent4"/>
              </a:solidFill>
              <a:ln w="19050">
                <a:noFill/>
              </a:ln>
              <a:effectLst/>
            </c:spPr>
            <c:extLst>
              <c:ext xmlns:c16="http://schemas.microsoft.com/office/drawing/2014/chart" uri="{C3380CC4-5D6E-409C-BE32-E72D297353CC}">
                <c16:uniqueId val="{00000007-752C-8F43-993B-3C56D5CF5F60}"/>
              </c:ext>
            </c:extLst>
          </c:dPt>
          <c:cat>
            <c:numRef>
              <c:f>Sheet1!$A$2:$A$5</c:f>
              <c:numCache>
                <c:formatCode>General</c:formatCode>
                <c:ptCount val="4"/>
              </c:numCache>
            </c:numRef>
          </c:cat>
          <c:val>
            <c:numRef>
              <c:f>Sheet1!$B$2:$B$5</c:f>
              <c:numCache>
                <c:formatCode>General</c:formatCode>
                <c:ptCount val="4"/>
                <c:pt idx="0">
                  <c:v>23</c:v>
                </c:pt>
                <c:pt idx="1">
                  <c:v>77</c:v>
                </c:pt>
              </c:numCache>
            </c:numRef>
          </c:val>
          <c:extLst>
            <c:ext xmlns:c16="http://schemas.microsoft.com/office/drawing/2014/chart" uri="{C3380CC4-5D6E-409C-BE32-E72D297353CC}">
              <c16:uniqueId val="{00000008-752C-8F43-993B-3C56D5CF5F60}"/>
            </c:ext>
          </c:extLst>
        </c:ser>
        <c:dLbls>
          <c:showLegendKey val="0"/>
          <c:showVal val="0"/>
          <c:showCatName val="0"/>
          <c:showSerName val="0"/>
          <c:showPercent val="0"/>
          <c:showBubbleSize val="0"/>
          <c:showLeaderLines val="1"/>
        </c:dLbls>
        <c:firstSliceAng val="0"/>
        <c:holeSize val="77"/>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4.0343122780116376E-2"/>
          <c:w val="0.9382022471910112"/>
          <c:h val="0.93613046946000689"/>
        </c:manualLayout>
      </c:layout>
      <c:doughnutChart>
        <c:varyColors val="1"/>
        <c:ser>
          <c:idx val="0"/>
          <c:order val="0"/>
          <c:tx>
            <c:strRef>
              <c:f>Sheet1!$B$1</c:f>
              <c:strCache>
                <c:ptCount val="1"/>
                <c:pt idx="0">
                  <c:v>Column1</c:v>
                </c:pt>
              </c:strCache>
            </c:strRef>
          </c:tx>
          <c:spPr>
            <a:ln>
              <a:noFill/>
            </a:ln>
          </c:spPr>
          <c:dPt>
            <c:idx val="0"/>
            <c:bubble3D val="0"/>
            <c:spPr>
              <a:solidFill>
                <a:srgbClr val="55FFF5"/>
              </a:solidFill>
              <a:ln w="19050">
                <a:noFill/>
              </a:ln>
              <a:effectLst/>
            </c:spPr>
            <c:extLst>
              <c:ext xmlns:c16="http://schemas.microsoft.com/office/drawing/2014/chart" uri="{C3380CC4-5D6E-409C-BE32-E72D297353CC}">
                <c16:uniqueId val="{00000001-7D4D-3547-9C71-C5C78BC04282}"/>
              </c:ext>
            </c:extLst>
          </c:dPt>
          <c:dPt>
            <c:idx val="1"/>
            <c:bubble3D val="0"/>
            <c:spPr>
              <a:noFill/>
              <a:ln w="19050">
                <a:noFill/>
              </a:ln>
              <a:effectLst/>
            </c:spPr>
            <c:extLst>
              <c:ext xmlns:c16="http://schemas.microsoft.com/office/drawing/2014/chart" uri="{C3380CC4-5D6E-409C-BE32-E72D297353CC}">
                <c16:uniqueId val="{00000003-7D4D-3547-9C71-C5C78BC04282}"/>
              </c:ext>
            </c:extLst>
          </c:dPt>
          <c:dPt>
            <c:idx val="2"/>
            <c:bubble3D val="0"/>
            <c:spPr>
              <a:solidFill>
                <a:schemeClr val="accent3"/>
              </a:solidFill>
              <a:ln w="19050">
                <a:noFill/>
              </a:ln>
              <a:effectLst/>
            </c:spPr>
            <c:extLst>
              <c:ext xmlns:c16="http://schemas.microsoft.com/office/drawing/2014/chart" uri="{C3380CC4-5D6E-409C-BE32-E72D297353CC}">
                <c16:uniqueId val="{00000005-7D4D-3547-9C71-C5C78BC04282}"/>
              </c:ext>
            </c:extLst>
          </c:dPt>
          <c:dPt>
            <c:idx val="3"/>
            <c:bubble3D val="0"/>
            <c:spPr>
              <a:solidFill>
                <a:schemeClr val="accent4"/>
              </a:solidFill>
              <a:ln w="19050">
                <a:noFill/>
              </a:ln>
              <a:effectLst/>
            </c:spPr>
            <c:extLst>
              <c:ext xmlns:c16="http://schemas.microsoft.com/office/drawing/2014/chart" uri="{C3380CC4-5D6E-409C-BE32-E72D297353CC}">
                <c16:uniqueId val="{00000007-7D4D-3547-9C71-C5C78BC04282}"/>
              </c:ext>
            </c:extLst>
          </c:dPt>
          <c:cat>
            <c:numRef>
              <c:f>Sheet1!$A$2:$A$5</c:f>
              <c:numCache>
                <c:formatCode>General</c:formatCode>
                <c:ptCount val="4"/>
              </c:numCache>
            </c:numRef>
          </c:cat>
          <c:val>
            <c:numRef>
              <c:f>Sheet1!$B$2:$B$5</c:f>
              <c:numCache>
                <c:formatCode>General</c:formatCode>
                <c:ptCount val="4"/>
                <c:pt idx="0">
                  <c:v>20</c:v>
                </c:pt>
                <c:pt idx="1">
                  <c:v>80</c:v>
                </c:pt>
              </c:numCache>
            </c:numRef>
          </c:val>
          <c:extLst>
            <c:ext xmlns:c16="http://schemas.microsoft.com/office/drawing/2014/chart" uri="{C3380CC4-5D6E-409C-BE32-E72D297353CC}">
              <c16:uniqueId val="{00000008-7D4D-3547-9C71-C5C78BC04282}"/>
            </c:ext>
          </c:extLst>
        </c:ser>
        <c:dLbls>
          <c:showLegendKey val="0"/>
          <c:showVal val="0"/>
          <c:showCatName val="0"/>
          <c:showSerName val="0"/>
          <c:showPercent val="0"/>
          <c:showBubbleSize val="0"/>
          <c:showLeaderLines val="1"/>
        </c:dLbls>
        <c:firstSliceAng val="0"/>
        <c:holeSize val="79"/>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4.0343122780116376E-2"/>
          <c:w val="0.9382022471910112"/>
          <c:h val="0.93613046946000689"/>
        </c:manualLayout>
      </c:layout>
      <c:doughnutChart>
        <c:varyColors val="1"/>
        <c:ser>
          <c:idx val="0"/>
          <c:order val="0"/>
          <c:tx>
            <c:strRef>
              <c:f>Sheet1!$B$1</c:f>
              <c:strCache>
                <c:ptCount val="1"/>
                <c:pt idx="0">
                  <c:v>Column1</c:v>
                </c:pt>
              </c:strCache>
            </c:strRef>
          </c:tx>
          <c:spPr>
            <a:ln>
              <a:noFill/>
            </a:ln>
          </c:spPr>
          <c:dPt>
            <c:idx val="0"/>
            <c:bubble3D val="0"/>
            <c:spPr>
              <a:noFill/>
              <a:ln w="19050">
                <a:solidFill>
                  <a:srgbClr val="0076D0"/>
                </a:solidFill>
              </a:ln>
              <a:effectLst/>
            </c:spPr>
            <c:extLst>
              <c:ext xmlns:c16="http://schemas.microsoft.com/office/drawing/2014/chart" uri="{C3380CC4-5D6E-409C-BE32-E72D297353CC}">
                <c16:uniqueId val="{00000001-3F17-DB4F-B146-36C01A7F7967}"/>
              </c:ext>
            </c:extLst>
          </c:dPt>
          <c:dPt>
            <c:idx val="1"/>
            <c:bubble3D val="0"/>
            <c:spPr>
              <a:noFill/>
              <a:ln w="19050">
                <a:noFill/>
              </a:ln>
              <a:effectLst/>
            </c:spPr>
            <c:extLst>
              <c:ext xmlns:c16="http://schemas.microsoft.com/office/drawing/2014/chart" uri="{C3380CC4-5D6E-409C-BE32-E72D297353CC}">
                <c16:uniqueId val="{00000003-3F17-DB4F-B146-36C01A7F7967}"/>
              </c:ext>
            </c:extLst>
          </c:dPt>
          <c:dPt>
            <c:idx val="2"/>
            <c:bubble3D val="0"/>
            <c:spPr>
              <a:solidFill>
                <a:schemeClr val="accent3"/>
              </a:solidFill>
              <a:ln w="19050">
                <a:noFill/>
              </a:ln>
              <a:effectLst/>
            </c:spPr>
            <c:extLst>
              <c:ext xmlns:c16="http://schemas.microsoft.com/office/drawing/2014/chart" uri="{C3380CC4-5D6E-409C-BE32-E72D297353CC}">
                <c16:uniqueId val="{00000005-3F17-DB4F-B146-36C01A7F7967}"/>
              </c:ext>
            </c:extLst>
          </c:dPt>
          <c:dPt>
            <c:idx val="3"/>
            <c:bubble3D val="0"/>
            <c:spPr>
              <a:solidFill>
                <a:schemeClr val="accent4"/>
              </a:solidFill>
              <a:ln w="19050">
                <a:noFill/>
              </a:ln>
              <a:effectLst/>
            </c:spPr>
            <c:extLst>
              <c:ext xmlns:c16="http://schemas.microsoft.com/office/drawing/2014/chart" uri="{C3380CC4-5D6E-409C-BE32-E72D297353CC}">
                <c16:uniqueId val="{00000007-3F17-DB4F-B146-36C01A7F7967}"/>
              </c:ext>
            </c:extLst>
          </c:dPt>
          <c:cat>
            <c:numRef>
              <c:f>Sheet1!$A$2:$A$5</c:f>
              <c:numCache>
                <c:formatCode>General</c:formatCode>
                <c:ptCount val="4"/>
              </c:numCache>
            </c:numRef>
          </c:cat>
          <c:val>
            <c:numRef>
              <c:f>Sheet1!$B$2:$B$5</c:f>
              <c:numCache>
                <c:formatCode>General</c:formatCode>
                <c:ptCount val="4"/>
                <c:pt idx="0">
                  <c:v>20</c:v>
                </c:pt>
                <c:pt idx="1">
                  <c:v>80</c:v>
                </c:pt>
              </c:numCache>
            </c:numRef>
          </c:val>
          <c:extLst>
            <c:ext xmlns:c16="http://schemas.microsoft.com/office/drawing/2014/chart" uri="{C3380CC4-5D6E-409C-BE32-E72D297353CC}">
              <c16:uniqueId val="{00000008-3F17-DB4F-B146-36C01A7F7967}"/>
            </c:ext>
          </c:extLst>
        </c:ser>
        <c:dLbls>
          <c:showLegendKey val="0"/>
          <c:showVal val="0"/>
          <c:showCatName val="0"/>
          <c:showSerName val="0"/>
          <c:showPercent val="0"/>
          <c:showBubbleSize val="0"/>
          <c:showLeaderLines val="1"/>
        </c:dLbls>
        <c:firstSliceAng val="0"/>
        <c:holeSize val="79"/>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4.0343122780116376E-2"/>
          <c:w val="0.9382022471910112"/>
          <c:h val="0.93613046946000689"/>
        </c:manualLayout>
      </c:layout>
      <c:doughnutChart>
        <c:varyColors val="1"/>
        <c:ser>
          <c:idx val="0"/>
          <c:order val="0"/>
          <c:tx>
            <c:strRef>
              <c:f>Sheet1!$B$1</c:f>
              <c:strCache>
                <c:ptCount val="1"/>
                <c:pt idx="0">
                  <c:v>Column1</c:v>
                </c:pt>
              </c:strCache>
            </c:strRef>
          </c:tx>
          <c:spPr>
            <a:ln>
              <a:noFill/>
            </a:ln>
          </c:spPr>
          <c:dPt>
            <c:idx val="0"/>
            <c:bubble3D val="0"/>
            <c:spPr>
              <a:solidFill>
                <a:srgbClr val="55FFF5"/>
              </a:solidFill>
              <a:ln w="19050">
                <a:noFill/>
              </a:ln>
              <a:effectLst/>
            </c:spPr>
            <c:extLst>
              <c:ext xmlns:c16="http://schemas.microsoft.com/office/drawing/2014/chart" uri="{C3380CC4-5D6E-409C-BE32-E72D297353CC}">
                <c16:uniqueId val="{00000001-C92A-EF4B-BAD2-B05C3DBE34A5}"/>
              </c:ext>
            </c:extLst>
          </c:dPt>
          <c:dPt>
            <c:idx val="1"/>
            <c:bubble3D val="0"/>
            <c:spPr>
              <a:noFill/>
              <a:ln w="19050">
                <a:noFill/>
              </a:ln>
              <a:effectLst/>
            </c:spPr>
            <c:extLst>
              <c:ext xmlns:c16="http://schemas.microsoft.com/office/drawing/2014/chart" uri="{C3380CC4-5D6E-409C-BE32-E72D297353CC}">
                <c16:uniqueId val="{00000003-C92A-EF4B-BAD2-B05C3DBE34A5}"/>
              </c:ext>
            </c:extLst>
          </c:dPt>
          <c:dPt>
            <c:idx val="2"/>
            <c:bubble3D val="0"/>
            <c:spPr>
              <a:solidFill>
                <a:schemeClr val="accent3"/>
              </a:solidFill>
              <a:ln w="19050">
                <a:noFill/>
              </a:ln>
              <a:effectLst/>
            </c:spPr>
            <c:extLst>
              <c:ext xmlns:c16="http://schemas.microsoft.com/office/drawing/2014/chart" uri="{C3380CC4-5D6E-409C-BE32-E72D297353CC}">
                <c16:uniqueId val="{00000005-C92A-EF4B-BAD2-B05C3DBE34A5}"/>
              </c:ext>
            </c:extLst>
          </c:dPt>
          <c:dPt>
            <c:idx val="3"/>
            <c:bubble3D val="0"/>
            <c:spPr>
              <a:solidFill>
                <a:schemeClr val="accent4"/>
              </a:solidFill>
              <a:ln w="19050">
                <a:noFill/>
              </a:ln>
              <a:effectLst/>
            </c:spPr>
            <c:extLst>
              <c:ext xmlns:c16="http://schemas.microsoft.com/office/drawing/2014/chart" uri="{C3380CC4-5D6E-409C-BE32-E72D297353CC}">
                <c16:uniqueId val="{00000007-C92A-EF4B-BAD2-B05C3DBE34A5}"/>
              </c:ext>
            </c:extLst>
          </c:dPt>
          <c:cat>
            <c:numRef>
              <c:f>Sheet1!$A$2:$A$5</c:f>
              <c:numCache>
                <c:formatCode>General</c:formatCode>
                <c:ptCount val="4"/>
              </c:numCache>
            </c:numRef>
          </c:cat>
          <c:val>
            <c:numRef>
              <c:f>Sheet1!$B$2:$B$5</c:f>
              <c:numCache>
                <c:formatCode>General</c:formatCode>
                <c:ptCount val="4"/>
                <c:pt idx="0">
                  <c:v>57</c:v>
                </c:pt>
                <c:pt idx="1">
                  <c:v>43</c:v>
                </c:pt>
              </c:numCache>
            </c:numRef>
          </c:val>
          <c:extLst>
            <c:ext xmlns:c16="http://schemas.microsoft.com/office/drawing/2014/chart" uri="{C3380CC4-5D6E-409C-BE32-E72D297353CC}">
              <c16:uniqueId val="{00000008-C92A-EF4B-BAD2-B05C3DBE34A5}"/>
            </c:ext>
          </c:extLst>
        </c:ser>
        <c:dLbls>
          <c:showLegendKey val="0"/>
          <c:showVal val="0"/>
          <c:showCatName val="0"/>
          <c:showSerName val="0"/>
          <c:showPercent val="0"/>
          <c:showBubbleSize val="0"/>
          <c:showLeaderLines val="1"/>
        </c:dLbls>
        <c:firstSliceAng val="0"/>
        <c:holeSize val="84"/>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26A5183-6DA1-4462-A56C-FDD75B6EC2E6}"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7A0EC280-630A-4B01-8836-ADE156FD6E90}">
      <dgm:prSet phldrT="[Text]" custT="1"/>
      <dgm:spPr>
        <a:solidFill>
          <a:srgbClr val="002855"/>
        </a:solidFill>
      </dgm:spPr>
      <dgm:t>
        <a:bodyPr/>
        <a:lstStyle/>
        <a:p>
          <a:r>
            <a:rPr lang="en-US" sz="1600" dirty="0">
              <a:latin typeface="FS Elliot Pro" panose="02000503040000020004" pitchFamily="50" charset="0"/>
            </a:rPr>
            <a:t>Tax Benefits </a:t>
          </a:r>
        </a:p>
      </dgm:t>
    </dgm:pt>
    <dgm:pt modelId="{B4AE3921-C795-4A5D-B2B8-1ECEC495A407}" type="parTrans" cxnId="{085A90FB-0CEC-40B3-B94A-6E10769153F4}">
      <dgm:prSet/>
      <dgm:spPr/>
      <dgm:t>
        <a:bodyPr/>
        <a:lstStyle/>
        <a:p>
          <a:endParaRPr lang="en-US"/>
        </a:p>
      </dgm:t>
    </dgm:pt>
    <dgm:pt modelId="{4D9511B7-8A80-47B9-BBDF-29FC1358B81B}" type="sibTrans" cxnId="{085A90FB-0CEC-40B3-B94A-6E10769153F4}">
      <dgm:prSet/>
      <dgm:spPr/>
      <dgm:t>
        <a:bodyPr/>
        <a:lstStyle/>
        <a:p>
          <a:endParaRPr lang="en-US"/>
        </a:p>
      </dgm:t>
    </dgm:pt>
    <dgm:pt modelId="{90B842D8-6E36-4BCD-B03F-A58696E38648}">
      <dgm:prSet phldrT="[Text]" custT="1"/>
      <dgm:spPr>
        <a:solidFill>
          <a:srgbClr val="0076CF"/>
        </a:solidFill>
      </dgm:spPr>
      <dgm:t>
        <a:bodyPr/>
        <a:lstStyle/>
        <a:p>
          <a:r>
            <a:rPr lang="en-US" sz="1600" dirty="0">
              <a:latin typeface="FS Elliot Pro" panose="02000503040000020004" pitchFamily="50" charset="0"/>
            </a:rPr>
            <a:t>Health Insurance </a:t>
          </a:r>
        </a:p>
      </dgm:t>
    </dgm:pt>
    <dgm:pt modelId="{BB406C4C-05D6-48F5-84F9-D314B6BD26B1}" type="parTrans" cxnId="{323CDF17-2A23-448B-B40D-896B689310D2}">
      <dgm:prSet/>
      <dgm:spPr/>
      <dgm:t>
        <a:bodyPr/>
        <a:lstStyle/>
        <a:p>
          <a:endParaRPr lang="en-US"/>
        </a:p>
      </dgm:t>
    </dgm:pt>
    <dgm:pt modelId="{2039D080-9AD0-4B7A-B852-CEB066644018}" type="sibTrans" cxnId="{323CDF17-2A23-448B-B40D-896B689310D2}">
      <dgm:prSet/>
      <dgm:spPr/>
      <dgm:t>
        <a:bodyPr/>
        <a:lstStyle/>
        <a:p>
          <a:endParaRPr lang="en-US"/>
        </a:p>
      </dgm:t>
    </dgm:pt>
    <dgm:pt modelId="{44B56930-FF4B-47BB-8CF5-A51FC7CA0888}">
      <dgm:prSet phldrT="[Text]" custT="1"/>
      <dgm:spPr>
        <a:solidFill>
          <a:srgbClr val="00C4D9"/>
        </a:solidFill>
      </dgm:spPr>
      <dgm:t>
        <a:bodyPr/>
        <a:lstStyle/>
        <a:p>
          <a:r>
            <a:rPr lang="en-US" sz="1600" dirty="0">
              <a:latin typeface="FS Elliot Pro" panose="02000503040000020004" pitchFamily="50" charset="0"/>
            </a:rPr>
            <a:t>Allowances - BAH, BAS &amp; Special Pay</a:t>
          </a:r>
        </a:p>
      </dgm:t>
    </dgm:pt>
    <dgm:pt modelId="{984DA674-30A3-46F9-80A6-F857B43CDC2F}" type="parTrans" cxnId="{92221872-E84E-4815-8EAC-5263BE6E76BA}">
      <dgm:prSet/>
      <dgm:spPr/>
      <dgm:t>
        <a:bodyPr/>
        <a:lstStyle/>
        <a:p>
          <a:endParaRPr lang="en-US"/>
        </a:p>
      </dgm:t>
    </dgm:pt>
    <dgm:pt modelId="{3BDD248A-F336-46BC-97D7-0DB7377CDE82}" type="sibTrans" cxnId="{92221872-E84E-4815-8EAC-5263BE6E76BA}">
      <dgm:prSet/>
      <dgm:spPr/>
      <dgm:t>
        <a:bodyPr/>
        <a:lstStyle/>
        <a:p>
          <a:endParaRPr lang="en-US"/>
        </a:p>
      </dgm:t>
    </dgm:pt>
    <dgm:pt modelId="{E918D8A2-8DF4-4D49-98D8-5E8078A990C1}">
      <dgm:prSet phldrT="[Text]" custT="1"/>
      <dgm:spPr>
        <a:solidFill>
          <a:srgbClr val="62B5E5"/>
        </a:solidFill>
      </dgm:spPr>
      <dgm:t>
        <a:bodyPr/>
        <a:lstStyle/>
        <a:p>
          <a:r>
            <a:rPr lang="en-US" sz="1600" dirty="0">
              <a:latin typeface="FS Elliot Pro" panose="02000503040000020004" pitchFamily="50" charset="0"/>
            </a:rPr>
            <a:t>Military Pay (taxable) </a:t>
          </a:r>
        </a:p>
      </dgm:t>
    </dgm:pt>
    <dgm:pt modelId="{C4437084-0947-40D7-9E60-EFFA1BF189AB}" type="parTrans" cxnId="{CF2D476B-02F1-47D4-A54A-DB0453E7D2CC}">
      <dgm:prSet/>
      <dgm:spPr/>
      <dgm:t>
        <a:bodyPr/>
        <a:lstStyle/>
        <a:p>
          <a:endParaRPr lang="en-US"/>
        </a:p>
      </dgm:t>
    </dgm:pt>
    <dgm:pt modelId="{EA88E752-8E21-4648-9D54-299FEB872F1B}" type="sibTrans" cxnId="{CF2D476B-02F1-47D4-A54A-DB0453E7D2CC}">
      <dgm:prSet/>
      <dgm:spPr/>
      <dgm:t>
        <a:bodyPr/>
        <a:lstStyle/>
        <a:p>
          <a:endParaRPr lang="en-US"/>
        </a:p>
      </dgm:t>
    </dgm:pt>
    <dgm:pt modelId="{F9C9517B-5FDB-4803-8113-A985FA927177}" type="pres">
      <dgm:prSet presAssocID="{826A5183-6DA1-4462-A56C-FDD75B6EC2E6}" presName="linear" presStyleCnt="0">
        <dgm:presLayoutVars>
          <dgm:animLvl val="lvl"/>
          <dgm:resizeHandles val="exact"/>
        </dgm:presLayoutVars>
      </dgm:prSet>
      <dgm:spPr/>
    </dgm:pt>
    <dgm:pt modelId="{6FCC5254-5B59-42FB-813C-549C6F60EAC7}" type="pres">
      <dgm:prSet presAssocID="{7A0EC280-630A-4B01-8836-ADE156FD6E90}" presName="parentText" presStyleLbl="node1" presStyleIdx="0" presStyleCnt="4" custScaleY="48552">
        <dgm:presLayoutVars>
          <dgm:chMax val="0"/>
          <dgm:bulletEnabled val="1"/>
        </dgm:presLayoutVars>
      </dgm:prSet>
      <dgm:spPr/>
    </dgm:pt>
    <dgm:pt modelId="{9FA82D2B-2868-44F2-B90C-1FD6580068D3}" type="pres">
      <dgm:prSet presAssocID="{4D9511B7-8A80-47B9-BBDF-29FC1358B81B}" presName="spacer" presStyleCnt="0"/>
      <dgm:spPr/>
    </dgm:pt>
    <dgm:pt modelId="{01D0FA3E-39AE-4DFF-AB66-B629039F5F26}" type="pres">
      <dgm:prSet presAssocID="{90B842D8-6E36-4BCD-B03F-A58696E38648}" presName="parentText" presStyleLbl="node1" presStyleIdx="1" presStyleCnt="4" custScaleY="39886">
        <dgm:presLayoutVars>
          <dgm:chMax val="0"/>
          <dgm:bulletEnabled val="1"/>
        </dgm:presLayoutVars>
      </dgm:prSet>
      <dgm:spPr/>
    </dgm:pt>
    <dgm:pt modelId="{4B6EDE87-A613-4B08-8E27-32AD4185DE82}" type="pres">
      <dgm:prSet presAssocID="{2039D080-9AD0-4B7A-B852-CEB066644018}" presName="spacer" presStyleCnt="0"/>
      <dgm:spPr/>
    </dgm:pt>
    <dgm:pt modelId="{0900206C-A585-433F-BEFA-5DAD6C14D6F6}" type="pres">
      <dgm:prSet presAssocID="{44B56930-FF4B-47BB-8CF5-A51FC7CA0888}" presName="parentText" presStyleLbl="node1" presStyleIdx="2" presStyleCnt="4" custScaleY="35592">
        <dgm:presLayoutVars>
          <dgm:chMax val="0"/>
          <dgm:bulletEnabled val="1"/>
        </dgm:presLayoutVars>
      </dgm:prSet>
      <dgm:spPr/>
    </dgm:pt>
    <dgm:pt modelId="{5B7CF50C-5634-4687-B927-E329B457B3C7}" type="pres">
      <dgm:prSet presAssocID="{3BDD248A-F336-46BC-97D7-0DB7377CDE82}" presName="spacer" presStyleCnt="0"/>
      <dgm:spPr/>
    </dgm:pt>
    <dgm:pt modelId="{0ED54DC0-9BE6-4090-8CC0-7F1B817EC17D}" type="pres">
      <dgm:prSet presAssocID="{E918D8A2-8DF4-4D49-98D8-5E8078A990C1}" presName="parentText" presStyleLbl="node1" presStyleIdx="3" presStyleCnt="4" custScaleY="39731">
        <dgm:presLayoutVars>
          <dgm:chMax val="0"/>
          <dgm:bulletEnabled val="1"/>
        </dgm:presLayoutVars>
      </dgm:prSet>
      <dgm:spPr/>
    </dgm:pt>
  </dgm:ptLst>
  <dgm:cxnLst>
    <dgm:cxn modelId="{323CDF17-2A23-448B-B40D-896B689310D2}" srcId="{826A5183-6DA1-4462-A56C-FDD75B6EC2E6}" destId="{90B842D8-6E36-4BCD-B03F-A58696E38648}" srcOrd="1" destOrd="0" parTransId="{BB406C4C-05D6-48F5-84F9-D314B6BD26B1}" sibTransId="{2039D080-9AD0-4B7A-B852-CEB066644018}"/>
    <dgm:cxn modelId="{9CC7AB44-550B-4824-A5A3-A539B00FCB96}" type="presOf" srcId="{90B842D8-6E36-4BCD-B03F-A58696E38648}" destId="{01D0FA3E-39AE-4DFF-AB66-B629039F5F26}" srcOrd="0" destOrd="0" presId="urn:microsoft.com/office/officeart/2005/8/layout/vList2"/>
    <dgm:cxn modelId="{92E22267-2573-428F-8653-72A518A78DE4}" type="presOf" srcId="{826A5183-6DA1-4462-A56C-FDD75B6EC2E6}" destId="{F9C9517B-5FDB-4803-8113-A985FA927177}" srcOrd="0" destOrd="0" presId="urn:microsoft.com/office/officeart/2005/8/layout/vList2"/>
    <dgm:cxn modelId="{BB5CE368-921E-43C1-9DF6-EA9960E3E804}" type="presOf" srcId="{E918D8A2-8DF4-4D49-98D8-5E8078A990C1}" destId="{0ED54DC0-9BE6-4090-8CC0-7F1B817EC17D}" srcOrd="0" destOrd="0" presId="urn:microsoft.com/office/officeart/2005/8/layout/vList2"/>
    <dgm:cxn modelId="{CF2D476B-02F1-47D4-A54A-DB0453E7D2CC}" srcId="{826A5183-6DA1-4462-A56C-FDD75B6EC2E6}" destId="{E918D8A2-8DF4-4D49-98D8-5E8078A990C1}" srcOrd="3" destOrd="0" parTransId="{C4437084-0947-40D7-9E60-EFFA1BF189AB}" sibTransId="{EA88E752-8E21-4648-9D54-299FEB872F1B}"/>
    <dgm:cxn modelId="{92221872-E84E-4815-8EAC-5263BE6E76BA}" srcId="{826A5183-6DA1-4462-A56C-FDD75B6EC2E6}" destId="{44B56930-FF4B-47BB-8CF5-A51FC7CA0888}" srcOrd="2" destOrd="0" parTransId="{984DA674-30A3-46F9-80A6-F857B43CDC2F}" sibTransId="{3BDD248A-F336-46BC-97D7-0DB7377CDE82}"/>
    <dgm:cxn modelId="{1E8488A2-02F3-40D3-98FE-A87089E81B7A}" type="presOf" srcId="{7A0EC280-630A-4B01-8836-ADE156FD6E90}" destId="{6FCC5254-5B59-42FB-813C-549C6F60EAC7}" srcOrd="0" destOrd="0" presId="urn:microsoft.com/office/officeart/2005/8/layout/vList2"/>
    <dgm:cxn modelId="{AD9328D3-7587-4C50-857C-207BD2A224B5}" type="presOf" srcId="{44B56930-FF4B-47BB-8CF5-A51FC7CA0888}" destId="{0900206C-A585-433F-BEFA-5DAD6C14D6F6}" srcOrd="0" destOrd="0" presId="urn:microsoft.com/office/officeart/2005/8/layout/vList2"/>
    <dgm:cxn modelId="{085A90FB-0CEC-40B3-B94A-6E10769153F4}" srcId="{826A5183-6DA1-4462-A56C-FDD75B6EC2E6}" destId="{7A0EC280-630A-4B01-8836-ADE156FD6E90}" srcOrd="0" destOrd="0" parTransId="{B4AE3921-C795-4A5D-B2B8-1ECEC495A407}" sibTransId="{4D9511B7-8A80-47B9-BBDF-29FC1358B81B}"/>
    <dgm:cxn modelId="{1E174498-58D5-4108-A30A-3C7C0D4B2939}" type="presParOf" srcId="{F9C9517B-5FDB-4803-8113-A985FA927177}" destId="{6FCC5254-5B59-42FB-813C-549C6F60EAC7}" srcOrd="0" destOrd="0" presId="urn:microsoft.com/office/officeart/2005/8/layout/vList2"/>
    <dgm:cxn modelId="{A1E611E6-B45C-4459-ADD5-1D3F96240EBE}" type="presParOf" srcId="{F9C9517B-5FDB-4803-8113-A985FA927177}" destId="{9FA82D2B-2868-44F2-B90C-1FD6580068D3}" srcOrd="1" destOrd="0" presId="urn:microsoft.com/office/officeart/2005/8/layout/vList2"/>
    <dgm:cxn modelId="{D43AF881-51B8-4DC4-AB53-504B70B7BC06}" type="presParOf" srcId="{F9C9517B-5FDB-4803-8113-A985FA927177}" destId="{01D0FA3E-39AE-4DFF-AB66-B629039F5F26}" srcOrd="2" destOrd="0" presId="urn:microsoft.com/office/officeart/2005/8/layout/vList2"/>
    <dgm:cxn modelId="{F3657D3B-0825-478F-AB10-421A43ACC719}" type="presParOf" srcId="{F9C9517B-5FDB-4803-8113-A985FA927177}" destId="{4B6EDE87-A613-4B08-8E27-32AD4185DE82}" srcOrd="3" destOrd="0" presId="urn:microsoft.com/office/officeart/2005/8/layout/vList2"/>
    <dgm:cxn modelId="{BBDADD12-00BF-4706-AA76-B7E4C3563536}" type="presParOf" srcId="{F9C9517B-5FDB-4803-8113-A985FA927177}" destId="{0900206C-A585-433F-BEFA-5DAD6C14D6F6}" srcOrd="4" destOrd="0" presId="urn:microsoft.com/office/officeart/2005/8/layout/vList2"/>
    <dgm:cxn modelId="{4C680C44-F59D-4AE6-BDB7-34DCAFB47B74}" type="presParOf" srcId="{F9C9517B-5FDB-4803-8113-A985FA927177}" destId="{5B7CF50C-5634-4687-B927-E329B457B3C7}" srcOrd="5" destOrd="0" presId="urn:microsoft.com/office/officeart/2005/8/layout/vList2"/>
    <dgm:cxn modelId="{9E2BFA51-CAEB-4777-8864-3DB1B2B2A3F5}" type="presParOf" srcId="{F9C9517B-5FDB-4803-8113-A985FA927177}" destId="{0ED54DC0-9BE6-4090-8CC0-7F1B817EC17D}"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FCC5254-5B59-42FB-813C-549C6F60EAC7}">
      <dsp:nvSpPr>
        <dsp:cNvPr id="0" name=""/>
        <dsp:cNvSpPr/>
      </dsp:nvSpPr>
      <dsp:spPr>
        <a:xfrm>
          <a:off x="0" y="8056"/>
          <a:ext cx="6096000" cy="527158"/>
        </a:xfrm>
        <a:prstGeom prst="roundRect">
          <a:avLst/>
        </a:prstGeom>
        <a:solidFill>
          <a:srgbClr val="00285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dirty="0">
              <a:latin typeface="FS Elliot Pro" panose="02000503040000020004" pitchFamily="50" charset="0"/>
            </a:rPr>
            <a:t>Tax Benefits </a:t>
          </a:r>
        </a:p>
      </dsp:txBody>
      <dsp:txXfrm>
        <a:off x="25734" y="33790"/>
        <a:ext cx="6044532" cy="475690"/>
      </dsp:txXfrm>
    </dsp:sp>
    <dsp:sp modelId="{01D0FA3E-39AE-4DFF-AB66-B629039F5F26}">
      <dsp:nvSpPr>
        <dsp:cNvPr id="0" name=""/>
        <dsp:cNvSpPr/>
      </dsp:nvSpPr>
      <dsp:spPr>
        <a:xfrm>
          <a:off x="0" y="702254"/>
          <a:ext cx="6096000" cy="433066"/>
        </a:xfrm>
        <a:prstGeom prst="roundRect">
          <a:avLst/>
        </a:prstGeom>
        <a:solidFill>
          <a:srgbClr val="0076C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dirty="0">
              <a:latin typeface="FS Elliot Pro" panose="02000503040000020004" pitchFamily="50" charset="0"/>
            </a:rPr>
            <a:t>Health Insurance </a:t>
          </a:r>
        </a:p>
      </dsp:txBody>
      <dsp:txXfrm>
        <a:off x="21141" y="723395"/>
        <a:ext cx="6053718" cy="390784"/>
      </dsp:txXfrm>
    </dsp:sp>
    <dsp:sp modelId="{0900206C-A585-433F-BEFA-5DAD6C14D6F6}">
      <dsp:nvSpPr>
        <dsp:cNvPr id="0" name=""/>
        <dsp:cNvSpPr/>
      </dsp:nvSpPr>
      <dsp:spPr>
        <a:xfrm>
          <a:off x="0" y="1302360"/>
          <a:ext cx="6096000" cy="386443"/>
        </a:xfrm>
        <a:prstGeom prst="roundRect">
          <a:avLst/>
        </a:prstGeom>
        <a:solidFill>
          <a:srgbClr val="00C4D9"/>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dirty="0">
              <a:latin typeface="FS Elliot Pro" panose="02000503040000020004" pitchFamily="50" charset="0"/>
            </a:rPr>
            <a:t>Allowances - BAH, BAS &amp; Special Pay</a:t>
          </a:r>
        </a:p>
      </dsp:txBody>
      <dsp:txXfrm>
        <a:off x="18865" y="1321225"/>
        <a:ext cx="6058270" cy="348713"/>
      </dsp:txXfrm>
    </dsp:sp>
    <dsp:sp modelId="{0ED54DC0-9BE6-4090-8CC0-7F1B817EC17D}">
      <dsp:nvSpPr>
        <dsp:cNvPr id="0" name=""/>
        <dsp:cNvSpPr/>
      </dsp:nvSpPr>
      <dsp:spPr>
        <a:xfrm>
          <a:off x="0" y="1855844"/>
          <a:ext cx="6096000" cy="431383"/>
        </a:xfrm>
        <a:prstGeom prst="roundRect">
          <a:avLst/>
        </a:prstGeom>
        <a:solidFill>
          <a:srgbClr val="62B5E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dirty="0">
              <a:latin typeface="FS Elliot Pro" panose="02000503040000020004" pitchFamily="50" charset="0"/>
            </a:rPr>
            <a:t>Military Pay (taxable) </a:t>
          </a:r>
        </a:p>
      </dsp:txBody>
      <dsp:txXfrm>
        <a:off x="21058" y="1876902"/>
        <a:ext cx="6053884" cy="389267"/>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53" tIns="48327" rIns="96653" bIns="48327" rtlCol="0"/>
          <a:lstStyle>
            <a:lvl1pPr algn="l">
              <a:defRPr sz="1200"/>
            </a:lvl1pPr>
          </a:lstStyle>
          <a:p>
            <a:endParaRPr lang="en-US"/>
          </a:p>
        </p:txBody>
      </p:sp>
      <p:sp>
        <p:nvSpPr>
          <p:cNvPr id="3" name="Date Placeholder 2"/>
          <p:cNvSpPr>
            <a:spLocks noGrp="1"/>
          </p:cNvSpPr>
          <p:nvPr>
            <p:ph type="dt" sz="quarter" idx="1"/>
          </p:nvPr>
        </p:nvSpPr>
        <p:spPr>
          <a:xfrm>
            <a:off x="4143587" y="0"/>
            <a:ext cx="3169920" cy="480060"/>
          </a:xfrm>
          <a:prstGeom prst="rect">
            <a:avLst/>
          </a:prstGeom>
        </p:spPr>
        <p:txBody>
          <a:bodyPr vert="horz" lIns="96653" tIns="48327" rIns="96653" bIns="48327" rtlCol="0"/>
          <a:lstStyle>
            <a:lvl1pPr algn="r">
              <a:defRPr sz="1200"/>
            </a:lvl1pPr>
          </a:lstStyle>
          <a:p>
            <a:fld id="{A62D071C-62DA-1E40-889A-7A352E7EEFE9}" type="datetimeFigureOut">
              <a:rPr lang="en-US" smtClean="0"/>
              <a:t>04/24/2024</a:t>
            </a:fld>
            <a:endParaRPr lang="en-US"/>
          </a:p>
        </p:txBody>
      </p:sp>
      <p:sp>
        <p:nvSpPr>
          <p:cNvPr id="4" name="Footer Placeholder 3"/>
          <p:cNvSpPr>
            <a:spLocks noGrp="1"/>
          </p:cNvSpPr>
          <p:nvPr>
            <p:ph type="ftr" sz="quarter" idx="2"/>
          </p:nvPr>
        </p:nvSpPr>
        <p:spPr>
          <a:xfrm>
            <a:off x="0" y="9119474"/>
            <a:ext cx="3169920" cy="480060"/>
          </a:xfrm>
          <a:prstGeom prst="rect">
            <a:avLst/>
          </a:prstGeom>
        </p:spPr>
        <p:txBody>
          <a:bodyPr vert="horz" lIns="96653" tIns="48327" rIns="96653" bIns="48327" rtlCol="0" anchor="b"/>
          <a:lstStyle>
            <a:lvl1pPr algn="l">
              <a:defRPr sz="1200"/>
            </a:lvl1pPr>
          </a:lstStyle>
          <a:p>
            <a:endParaRPr lang="en-US"/>
          </a:p>
        </p:txBody>
      </p:sp>
      <p:sp>
        <p:nvSpPr>
          <p:cNvPr id="5" name="Slide Number Placeholder 4"/>
          <p:cNvSpPr>
            <a:spLocks noGrp="1"/>
          </p:cNvSpPr>
          <p:nvPr>
            <p:ph type="sldNum" sz="quarter" idx="3"/>
          </p:nvPr>
        </p:nvSpPr>
        <p:spPr>
          <a:xfrm>
            <a:off x="4143587" y="9119474"/>
            <a:ext cx="3169920" cy="480060"/>
          </a:xfrm>
          <a:prstGeom prst="rect">
            <a:avLst/>
          </a:prstGeom>
        </p:spPr>
        <p:txBody>
          <a:bodyPr vert="horz" lIns="96653" tIns="48327" rIns="96653" bIns="48327" rtlCol="0" anchor="b"/>
          <a:lstStyle>
            <a:lvl1pPr algn="r">
              <a:defRPr sz="1200"/>
            </a:lvl1pPr>
          </a:lstStyle>
          <a:p>
            <a:fld id="{87C57509-B498-694C-BF4C-D9B59421582C}" type="slidenum">
              <a:rPr lang="en-US" smtClean="0"/>
              <a:t>‹#›</a:t>
            </a:fld>
            <a:endParaRPr lang="en-US"/>
          </a:p>
        </p:txBody>
      </p:sp>
    </p:spTree>
    <p:extLst>
      <p:ext uri="{BB962C8B-B14F-4D97-AF65-F5344CB8AC3E}">
        <p14:creationId xmlns:p14="http://schemas.microsoft.com/office/powerpoint/2010/main" val="350055686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53" tIns="48327" rIns="96653" bIns="48327" rtlCol="0"/>
          <a:lstStyle>
            <a:lvl1pPr algn="l">
              <a:defRPr sz="1200"/>
            </a:lvl1pPr>
          </a:lstStyle>
          <a:p>
            <a:endParaRPr lang="en-US"/>
          </a:p>
        </p:txBody>
      </p:sp>
      <p:sp>
        <p:nvSpPr>
          <p:cNvPr id="3" name="Date Placeholder 2"/>
          <p:cNvSpPr>
            <a:spLocks noGrp="1"/>
          </p:cNvSpPr>
          <p:nvPr>
            <p:ph type="dt" idx="1"/>
          </p:nvPr>
        </p:nvSpPr>
        <p:spPr>
          <a:xfrm>
            <a:off x="4143587" y="0"/>
            <a:ext cx="3169920" cy="480060"/>
          </a:xfrm>
          <a:prstGeom prst="rect">
            <a:avLst/>
          </a:prstGeom>
        </p:spPr>
        <p:txBody>
          <a:bodyPr vert="horz" lIns="96653" tIns="48327" rIns="96653" bIns="48327" rtlCol="0"/>
          <a:lstStyle>
            <a:lvl1pPr algn="r">
              <a:defRPr sz="1200"/>
            </a:lvl1pPr>
          </a:lstStyle>
          <a:p>
            <a:fld id="{7E9955B8-8F57-7C4D-8105-90AE58928882}" type="datetimeFigureOut">
              <a:rPr lang="en-US" smtClean="0"/>
              <a:t>04/24/2024</a:t>
            </a:fld>
            <a:endParaRPr lang="en-US"/>
          </a:p>
        </p:txBody>
      </p:sp>
      <p:sp>
        <p:nvSpPr>
          <p:cNvPr id="4" name="Slide Image Placeholder 3"/>
          <p:cNvSpPr>
            <a:spLocks noGrp="1" noRot="1" noChangeAspect="1"/>
          </p:cNvSpPr>
          <p:nvPr>
            <p:ph type="sldImg" idx="2"/>
          </p:nvPr>
        </p:nvSpPr>
        <p:spPr>
          <a:xfrm>
            <a:off x="457200" y="719138"/>
            <a:ext cx="6400800" cy="3600450"/>
          </a:xfrm>
          <a:prstGeom prst="rect">
            <a:avLst/>
          </a:prstGeom>
          <a:noFill/>
          <a:ln w="12700">
            <a:solidFill>
              <a:prstClr val="black"/>
            </a:solidFill>
          </a:ln>
        </p:spPr>
        <p:txBody>
          <a:bodyPr vert="horz" lIns="96653" tIns="48327" rIns="96653" bIns="48327" rtlCol="0" anchor="ctr"/>
          <a:lstStyle/>
          <a:p>
            <a:endParaRPr lang="en-US"/>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6653" tIns="48327" rIns="96653" bIns="48327"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0060"/>
          </a:xfrm>
          <a:prstGeom prst="rect">
            <a:avLst/>
          </a:prstGeom>
        </p:spPr>
        <p:txBody>
          <a:bodyPr vert="horz" lIns="96653" tIns="48327" rIns="96653" bIns="48327" rtlCol="0" anchor="b"/>
          <a:lstStyle>
            <a:lvl1pPr algn="l">
              <a:defRPr sz="1200"/>
            </a:lvl1pPr>
          </a:lstStyle>
          <a:p>
            <a:endParaRPr lang="en-US"/>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53" tIns="48327" rIns="96653" bIns="48327" rtlCol="0" anchor="b"/>
          <a:lstStyle>
            <a:lvl1pPr algn="r">
              <a:defRPr sz="1200"/>
            </a:lvl1pPr>
          </a:lstStyle>
          <a:p>
            <a:fld id="{E24C2B2C-38E7-6645-8EC2-7A497A515162}" type="slidenum">
              <a:rPr lang="en-US" smtClean="0"/>
              <a:t>‹#›</a:t>
            </a:fld>
            <a:endParaRPr lang="en-US"/>
          </a:p>
        </p:txBody>
      </p:sp>
    </p:spTree>
    <p:extLst>
      <p:ext uri="{BB962C8B-B14F-4D97-AF65-F5344CB8AC3E}">
        <p14:creationId xmlns:p14="http://schemas.microsoft.com/office/powerpoint/2010/main" val="819357472"/>
      </p:ext>
    </p:extLst>
  </p:cSld>
  <p:clrMap bg1="lt1" tx1="dk1" bg2="lt2" tx2="dk2" accent1="accent1" accent2="accent2" accent3="accent3" accent4="accent4" accent5="accent5" accent6="accent6" hlink="hlink" folHlink="folHlink"/>
  <p:notesStyle>
    <a:lvl1pPr marL="0" algn="l" defTabSz="609585" rtl="0" eaLnBrk="1" latinLnBrk="0" hangingPunct="1">
      <a:defRPr sz="1600" kern="1200">
        <a:solidFill>
          <a:schemeClr val="tx1"/>
        </a:solidFill>
        <a:latin typeface="+mn-lt"/>
        <a:ea typeface="+mn-ea"/>
        <a:cs typeface="+mn-cs"/>
      </a:defRPr>
    </a:lvl1pPr>
    <a:lvl2pPr marL="609585" algn="l" defTabSz="609585" rtl="0" eaLnBrk="1" latinLnBrk="0" hangingPunct="1">
      <a:defRPr sz="1600" kern="1200">
        <a:solidFill>
          <a:schemeClr val="tx1"/>
        </a:solidFill>
        <a:latin typeface="+mn-lt"/>
        <a:ea typeface="+mn-ea"/>
        <a:cs typeface="+mn-cs"/>
      </a:defRPr>
    </a:lvl2pPr>
    <a:lvl3pPr marL="1219170" algn="l" defTabSz="609585" rtl="0" eaLnBrk="1" latinLnBrk="0" hangingPunct="1">
      <a:defRPr sz="1600" kern="1200">
        <a:solidFill>
          <a:schemeClr val="tx1"/>
        </a:solidFill>
        <a:latin typeface="+mn-lt"/>
        <a:ea typeface="+mn-ea"/>
        <a:cs typeface="+mn-cs"/>
      </a:defRPr>
    </a:lvl3pPr>
    <a:lvl4pPr marL="1828754" algn="l" defTabSz="609585" rtl="0" eaLnBrk="1" latinLnBrk="0" hangingPunct="1">
      <a:defRPr sz="1600" kern="1200">
        <a:solidFill>
          <a:schemeClr val="tx1"/>
        </a:solidFill>
        <a:latin typeface="+mn-lt"/>
        <a:ea typeface="+mn-ea"/>
        <a:cs typeface="+mn-cs"/>
      </a:defRPr>
    </a:lvl4pPr>
    <a:lvl5pPr marL="2438339" algn="l" defTabSz="609585" rtl="0" eaLnBrk="1" latinLnBrk="0" hangingPunct="1">
      <a:defRPr sz="1600" kern="1200">
        <a:solidFill>
          <a:schemeClr val="tx1"/>
        </a:solidFill>
        <a:latin typeface="+mn-lt"/>
        <a:ea typeface="+mn-ea"/>
        <a:cs typeface="+mn-cs"/>
      </a:defRPr>
    </a:lvl5pPr>
    <a:lvl6pPr marL="3047924" algn="l" defTabSz="609585" rtl="0" eaLnBrk="1" latinLnBrk="0" hangingPunct="1">
      <a:defRPr sz="1600" kern="1200">
        <a:solidFill>
          <a:schemeClr val="tx1"/>
        </a:solidFill>
        <a:latin typeface="+mn-lt"/>
        <a:ea typeface="+mn-ea"/>
        <a:cs typeface="+mn-cs"/>
      </a:defRPr>
    </a:lvl6pPr>
    <a:lvl7pPr marL="3657509" algn="l" defTabSz="609585" rtl="0" eaLnBrk="1" latinLnBrk="0" hangingPunct="1">
      <a:defRPr sz="1600" kern="1200">
        <a:solidFill>
          <a:schemeClr val="tx1"/>
        </a:solidFill>
        <a:latin typeface="+mn-lt"/>
        <a:ea typeface="+mn-ea"/>
        <a:cs typeface="+mn-cs"/>
      </a:defRPr>
    </a:lvl7pPr>
    <a:lvl8pPr marL="4267093" algn="l" defTabSz="609585" rtl="0" eaLnBrk="1" latinLnBrk="0" hangingPunct="1">
      <a:defRPr sz="1600" kern="1200">
        <a:solidFill>
          <a:schemeClr val="tx1"/>
        </a:solidFill>
        <a:latin typeface="+mn-lt"/>
        <a:ea typeface="+mn-ea"/>
        <a:cs typeface="+mn-cs"/>
      </a:defRPr>
    </a:lvl8pPr>
    <a:lvl9pPr marL="4876678" algn="l" defTabSz="609585"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3" Type="http://schemas.openxmlformats.org/officeDocument/2006/relationships/hyperlink" Target="https://benefits.va.gov/homeloans/" TargetMode="External"/><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4479" indent="-184479">
              <a:buFont typeface="Arial" panose="020B0604020202020204" pitchFamily="34" charset="0"/>
              <a:buChar char="•"/>
            </a:pPr>
            <a:endParaRPr lang="en-US"/>
          </a:p>
        </p:txBody>
      </p:sp>
      <p:sp>
        <p:nvSpPr>
          <p:cNvPr id="4" name="Slide Number Placeholder 3"/>
          <p:cNvSpPr>
            <a:spLocks noGrp="1"/>
          </p:cNvSpPr>
          <p:nvPr>
            <p:ph type="sldNum" sz="quarter" idx="10"/>
          </p:nvPr>
        </p:nvSpPr>
        <p:spPr/>
        <p:txBody>
          <a:bodyPr/>
          <a:lstStyle/>
          <a:p>
            <a:pPr defTabSz="474254">
              <a:defRPr/>
            </a:pPr>
            <a:fld id="{E24C2B2C-38E7-6645-8EC2-7A497A515162}" type="slidenum">
              <a:rPr lang="en-US">
                <a:solidFill>
                  <a:prstClr val="black"/>
                </a:solidFill>
                <a:latin typeface="Calibri"/>
              </a:rPr>
              <a:pPr defTabSz="474254">
                <a:defRPr/>
              </a:pPr>
              <a:t>1</a:t>
            </a:fld>
            <a:endParaRPr lang="en-US">
              <a:solidFill>
                <a:prstClr val="black"/>
              </a:solidFill>
              <a:latin typeface="Calibri"/>
            </a:endParaRPr>
          </a:p>
        </p:txBody>
      </p:sp>
    </p:spTree>
    <p:extLst>
      <p:ext uri="{BB962C8B-B14F-4D97-AF65-F5344CB8AC3E}">
        <p14:creationId xmlns:p14="http://schemas.microsoft.com/office/powerpoint/2010/main" val="33319639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ea typeface="+mn-ea"/>
                <a:cs typeface="+mn-cs"/>
              </a:rPr>
              <a:t>[Introduce section.]</a:t>
            </a:r>
          </a:p>
          <a:p>
            <a:endParaRPr lang="en-US"/>
          </a:p>
        </p:txBody>
      </p:sp>
      <p:sp>
        <p:nvSpPr>
          <p:cNvPr id="4" name="Slide Number Placeholder 3"/>
          <p:cNvSpPr>
            <a:spLocks noGrp="1"/>
          </p:cNvSpPr>
          <p:nvPr>
            <p:ph type="sldNum" sz="quarter" idx="10"/>
          </p:nvPr>
        </p:nvSpPr>
        <p:spPr/>
        <p:txBody>
          <a:bodyPr/>
          <a:lstStyle/>
          <a:p>
            <a:fld id="{E24C2B2C-38E7-6645-8EC2-7A497A515162}" type="slidenum">
              <a:rPr lang="en-US" smtClean="0"/>
              <a:t>10</a:t>
            </a:fld>
            <a:endParaRPr lang="en-US"/>
          </a:p>
        </p:txBody>
      </p:sp>
    </p:spTree>
    <p:extLst>
      <p:ext uri="{BB962C8B-B14F-4D97-AF65-F5344CB8AC3E}">
        <p14:creationId xmlns:p14="http://schemas.microsoft.com/office/powerpoint/2010/main" val="42910335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4479" indent="-184479">
              <a:buFont typeface="Arial" panose="020B0604020202020204" pitchFamily="34" charset="0"/>
              <a:buChar char="•"/>
            </a:pPr>
            <a:r>
              <a:rPr lang="en-US"/>
              <a:t>The first step to take when it comes to cash management is understanding what your income and expenses are.</a:t>
            </a:r>
          </a:p>
          <a:p>
            <a:pPr marL="184479" indent="-184479">
              <a:buFont typeface="Arial" panose="020B0604020202020204" pitchFamily="34" charset="0"/>
              <a:buChar char="•"/>
            </a:pPr>
            <a:r>
              <a:rPr lang="en-US"/>
              <a:t>Keeping track of your expenditures is vital. Those daily Starbucks visits can really add up.</a:t>
            </a:r>
          </a:p>
          <a:p>
            <a:pPr marL="184479" indent="-184479">
              <a:buFont typeface="Arial" panose="020B0604020202020204" pitchFamily="34" charset="0"/>
              <a:buChar char="•"/>
            </a:pPr>
            <a:r>
              <a:rPr lang="en-US"/>
              <a:t>Sticking to cash rather than deferring your expenses with a credit card is a great way to limit your spending.</a:t>
            </a:r>
          </a:p>
          <a:p>
            <a:pPr marL="184479" indent="-184479">
              <a:buFont typeface="Arial" panose="020B0604020202020204" pitchFamily="34" charset="0"/>
              <a:buChar char="•"/>
            </a:pPr>
            <a:endParaRPr lang="en-US"/>
          </a:p>
        </p:txBody>
      </p:sp>
      <p:sp>
        <p:nvSpPr>
          <p:cNvPr id="4" name="Slide Number Placeholder 3"/>
          <p:cNvSpPr>
            <a:spLocks noGrp="1"/>
          </p:cNvSpPr>
          <p:nvPr>
            <p:ph type="sldNum" sz="quarter" idx="10"/>
          </p:nvPr>
        </p:nvSpPr>
        <p:spPr/>
        <p:txBody>
          <a:bodyPr/>
          <a:lstStyle/>
          <a:p>
            <a:pPr defTabSz="474254">
              <a:defRPr/>
            </a:pPr>
            <a:fld id="{E24C2B2C-38E7-6645-8EC2-7A497A515162}" type="slidenum">
              <a:rPr lang="en-US">
                <a:solidFill>
                  <a:prstClr val="black"/>
                </a:solidFill>
                <a:latin typeface="Calibri"/>
              </a:rPr>
              <a:pPr defTabSz="474254">
                <a:defRPr/>
              </a:pPr>
              <a:t>11</a:t>
            </a:fld>
            <a:endParaRPr lang="en-US">
              <a:solidFill>
                <a:prstClr val="black"/>
              </a:solidFill>
              <a:latin typeface="Calibri"/>
            </a:endParaRPr>
          </a:p>
        </p:txBody>
      </p:sp>
    </p:spTree>
    <p:extLst>
      <p:ext uri="{BB962C8B-B14F-4D97-AF65-F5344CB8AC3E}">
        <p14:creationId xmlns:p14="http://schemas.microsoft.com/office/powerpoint/2010/main" val="17451053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i="0">
                <a:ea typeface="+mn-ea"/>
                <a:cs typeface="+mn-cs"/>
              </a:rPr>
              <a:t>[Review slide.]</a:t>
            </a:r>
          </a:p>
        </p:txBody>
      </p:sp>
      <p:sp>
        <p:nvSpPr>
          <p:cNvPr id="4" name="Slide Number Placeholder 3"/>
          <p:cNvSpPr>
            <a:spLocks noGrp="1"/>
          </p:cNvSpPr>
          <p:nvPr>
            <p:ph type="sldNum" sz="quarter" idx="10"/>
          </p:nvPr>
        </p:nvSpPr>
        <p:spPr/>
        <p:txBody>
          <a:bodyPr/>
          <a:lstStyle/>
          <a:p>
            <a:fld id="{E24C2B2C-38E7-6645-8EC2-7A497A515162}" type="slidenum">
              <a:rPr lang="en-US" smtClean="0"/>
              <a:t>12</a:t>
            </a:fld>
            <a:endParaRPr lang="en-US"/>
          </a:p>
        </p:txBody>
      </p:sp>
    </p:spTree>
    <p:extLst>
      <p:ext uri="{BB962C8B-B14F-4D97-AF65-F5344CB8AC3E}">
        <p14:creationId xmlns:p14="http://schemas.microsoft.com/office/powerpoint/2010/main" val="30029254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1139" indent="-181139">
              <a:spcBef>
                <a:spcPct val="0"/>
              </a:spcBef>
              <a:buFontTx/>
              <a:buChar char="•"/>
            </a:pPr>
            <a:r>
              <a:rPr lang="en-US" dirty="0">
                <a:latin typeface="Calibri" charset="0"/>
              </a:rPr>
              <a:t>There is likely no ideal budget. Everyone’s priorities are different. Here are some recommended numbers from one source for a few major categories. [Review slide.]</a:t>
            </a:r>
          </a:p>
          <a:p>
            <a:pPr marL="181139" indent="-181139">
              <a:spcBef>
                <a:spcPct val="0"/>
              </a:spcBef>
              <a:buFontTx/>
              <a:buChar char="•"/>
            </a:pPr>
            <a:r>
              <a:rPr lang="en-US" dirty="0">
                <a:latin typeface="Calibri" charset="0"/>
              </a:rPr>
              <a:t>Having a budget is critical. It tells you where your money is going. </a:t>
            </a:r>
          </a:p>
          <a:p>
            <a:pPr marL="181139" indent="-181139">
              <a:spcBef>
                <a:spcPct val="0"/>
              </a:spcBef>
              <a:buFontTx/>
              <a:buChar char="•"/>
            </a:pPr>
            <a:r>
              <a:rPr lang="en-US" dirty="0">
                <a:latin typeface="Calibri" charset="0"/>
              </a:rPr>
              <a:t>Putting a budget</a:t>
            </a:r>
            <a:r>
              <a:rPr lang="en-US" baseline="0" dirty="0">
                <a:latin typeface="Calibri" charset="0"/>
              </a:rPr>
              <a:t> together d</a:t>
            </a:r>
            <a:r>
              <a:rPr lang="en-US" dirty="0">
                <a:latin typeface="Calibri" charset="0"/>
              </a:rPr>
              <a:t>oesn’t have to be difficult. A simple budget is better than no budget</a:t>
            </a:r>
            <a:r>
              <a:rPr lang="en-US" baseline="0" dirty="0">
                <a:latin typeface="Calibri" charset="0"/>
              </a:rPr>
              <a:t> at all</a:t>
            </a:r>
            <a:r>
              <a:rPr lang="en-US" dirty="0">
                <a:latin typeface="Calibri" charset="0"/>
              </a:rPr>
              <a:t>. There are several</a:t>
            </a:r>
            <a:r>
              <a:rPr lang="en-US" baseline="0" dirty="0">
                <a:latin typeface="Calibri" charset="0"/>
              </a:rPr>
              <a:t> f</a:t>
            </a:r>
            <a:r>
              <a:rPr lang="en-US" dirty="0">
                <a:latin typeface="Calibri" charset="0"/>
              </a:rPr>
              <a:t>ree online tools that can automatically track expenses.</a:t>
            </a:r>
          </a:p>
          <a:p>
            <a:pPr marL="181139" indent="-181139">
              <a:spcBef>
                <a:spcPct val="0"/>
              </a:spcBef>
              <a:buFontTx/>
              <a:buChar char="•"/>
            </a:pPr>
            <a:r>
              <a:rPr lang="en-US" dirty="0">
                <a:latin typeface="Calibri" charset="0"/>
              </a:rPr>
              <a:t>The key is to not spend more than you make.</a:t>
            </a:r>
          </a:p>
          <a:p>
            <a:pPr marL="181139" indent="-181139">
              <a:spcBef>
                <a:spcPct val="0"/>
              </a:spcBef>
              <a:buFontTx/>
              <a:buChar char="•"/>
            </a:pPr>
            <a:r>
              <a:rPr lang="en-US" dirty="0">
                <a:latin typeface="Calibri" charset="0"/>
              </a:rPr>
              <a:t>Optional—How do your households compare?</a:t>
            </a:r>
          </a:p>
          <a:p>
            <a:pPr marL="181139" indent="-181139">
              <a:spcBef>
                <a:spcPct val="0"/>
              </a:spcBef>
            </a:pPr>
            <a:endParaRPr lang="en-US" dirty="0">
              <a:latin typeface="Calibri" charset="0"/>
            </a:endParaRPr>
          </a:p>
          <a:p>
            <a:pPr marL="181139" indent="-181139">
              <a:spcBef>
                <a:spcPct val="0"/>
              </a:spcBef>
            </a:pPr>
            <a:r>
              <a:rPr lang="en-US" sz="1200" dirty="0">
                <a:solidFill>
                  <a:srgbClr val="4D4E53"/>
                </a:solidFill>
              </a:rPr>
              <a:t>Source: </a:t>
            </a:r>
            <a:r>
              <a:rPr lang="en-US" sz="1200" dirty="0" err="1">
                <a:solidFill>
                  <a:srgbClr val="4D4E53"/>
                </a:solidFill>
              </a:rPr>
              <a:t>EveryDollar</a:t>
            </a:r>
            <a:r>
              <a:rPr lang="en-US" sz="1200" dirty="0">
                <a:solidFill>
                  <a:srgbClr val="4D4E53"/>
                </a:solidFill>
              </a:rPr>
              <a:t>, as of August 2022 (everydollar.com/blog/budget-percentages), </a:t>
            </a:r>
            <a:r>
              <a:rPr lang="en-US" sz="1600" dirty="0" err="1">
                <a:solidFill>
                  <a:srgbClr val="333333"/>
                </a:solidFill>
                <a:latin typeface="FS Elliot Pro" panose="02000503040000020004" pitchFamily="50" charset="0"/>
              </a:rPr>
              <a:t>Gobanking</a:t>
            </a:r>
            <a:r>
              <a:rPr lang="en-US" sz="1600">
                <a:solidFill>
                  <a:srgbClr val="333333"/>
                </a:solidFill>
                <a:latin typeface="FS Elliot Pro" panose="02000503040000020004" pitchFamily="50" charset="0"/>
              </a:rPr>
              <a:t>, as of October 2022, (gobankingrates.com/saving-money) </a:t>
            </a:r>
            <a:endParaRPr lang="en-US" dirty="0"/>
          </a:p>
        </p:txBody>
      </p:sp>
      <p:sp>
        <p:nvSpPr>
          <p:cNvPr id="4" name="Slide Number Placeholder 3"/>
          <p:cNvSpPr>
            <a:spLocks noGrp="1"/>
          </p:cNvSpPr>
          <p:nvPr>
            <p:ph type="sldNum" sz="quarter" idx="10"/>
          </p:nvPr>
        </p:nvSpPr>
        <p:spPr/>
        <p:txBody>
          <a:bodyPr/>
          <a:lstStyle/>
          <a:p>
            <a:fld id="{E24C2B2C-38E7-6645-8EC2-7A497A515162}" type="slidenum">
              <a:rPr lang="en-US" smtClean="0"/>
              <a:t>13</a:t>
            </a:fld>
            <a:endParaRPr lang="en-US"/>
          </a:p>
        </p:txBody>
      </p:sp>
    </p:spTree>
    <p:extLst>
      <p:ext uri="{BB962C8B-B14F-4D97-AF65-F5344CB8AC3E}">
        <p14:creationId xmlns:p14="http://schemas.microsoft.com/office/powerpoint/2010/main" val="42013725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Goal-setting is great way to help make financial progress. Some tips for setting effective goals include:</a:t>
            </a:r>
          </a:p>
          <a:p>
            <a:endParaRPr lang="en-US"/>
          </a:p>
          <a:p>
            <a:r>
              <a:rPr lang="en-US"/>
              <a:t>[Read slide.]</a:t>
            </a:r>
          </a:p>
        </p:txBody>
      </p:sp>
      <p:sp>
        <p:nvSpPr>
          <p:cNvPr id="4" name="Slide Number Placeholder 3"/>
          <p:cNvSpPr>
            <a:spLocks noGrp="1"/>
          </p:cNvSpPr>
          <p:nvPr>
            <p:ph type="sldNum" sz="quarter" idx="10"/>
          </p:nvPr>
        </p:nvSpPr>
        <p:spPr/>
        <p:txBody>
          <a:bodyPr/>
          <a:lstStyle/>
          <a:p>
            <a:pPr defTabSz="474254">
              <a:defRPr/>
            </a:pPr>
            <a:fld id="{E24C2B2C-38E7-6645-8EC2-7A497A515162}" type="slidenum">
              <a:rPr lang="en-US">
                <a:solidFill>
                  <a:prstClr val="black"/>
                </a:solidFill>
                <a:latin typeface="Calibri"/>
              </a:rPr>
              <a:pPr defTabSz="474254">
                <a:defRPr/>
              </a:pPr>
              <a:t>14</a:t>
            </a:fld>
            <a:endParaRPr lang="en-US">
              <a:solidFill>
                <a:prstClr val="black"/>
              </a:solidFill>
              <a:latin typeface="Calibri"/>
            </a:endParaRPr>
          </a:p>
        </p:txBody>
      </p:sp>
    </p:spTree>
    <p:extLst>
      <p:ext uri="{BB962C8B-B14F-4D97-AF65-F5344CB8AC3E}">
        <p14:creationId xmlns:p14="http://schemas.microsoft.com/office/powerpoint/2010/main" val="894427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7845" lvl="1" indent="-177845">
              <a:spcBef>
                <a:spcPts val="428"/>
              </a:spcBef>
              <a:buClr>
                <a:schemeClr val="bg2"/>
              </a:buClr>
              <a:buFont typeface="Arial" panose="020B0604020202020204" pitchFamily="34" charset="0"/>
              <a:buChar char="•"/>
            </a:pPr>
            <a:r>
              <a:rPr lang="en-US">
                <a:latin typeface="Calibri" charset="0"/>
              </a:rPr>
              <a:t>Do your research, and look for sales on necessary purchases (especially the large ones). Use coupons for smaller purchases.</a:t>
            </a:r>
          </a:p>
          <a:p>
            <a:pPr marL="177845" lvl="1" indent="-177845">
              <a:spcBef>
                <a:spcPts val="428"/>
              </a:spcBef>
              <a:buClr>
                <a:schemeClr val="bg2"/>
              </a:buClr>
              <a:buFont typeface="Arial" panose="020B0604020202020204" pitchFamily="34" charset="0"/>
              <a:buChar char="•"/>
            </a:pPr>
            <a:r>
              <a:rPr lang="en-US">
                <a:latin typeface="Calibri" charset="0"/>
              </a:rPr>
              <a:t>Dine out less. Establish a budget and plan for the week/month.</a:t>
            </a:r>
          </a:p>
          <a:p>
            <a:pPr marL="177845" lvl="1" indent="-177845">
              <a:spcBef>
                <a:spcPts val="428"/>
              </a:spcBef>
              <a:buClr>
                <a:schemeClr val="bg2"/>
              </a:buClr>
              <a:buFont typeface="Arial" panose="020B0604020202020204" pitchFamily="34" charset="0"/>
              <a:buChar char="•"/>
            </a:pPr>
            <a:r>
              <a:rPr lang="en-US">
                <a:latin typeface="Calibri" charset="0"/>
              </a:rPr>
              <a:t>To cut down on impulse purchases, give yourself a 48-hour</a:t>
            </a:r>
            <a:r>
              <a:rPr lang="en-US" baseline="0">
                <a:latin typeface="Calibri" charset="0"/>
              </a:rPr>
              <a:t> cooling off period. </a:t>
            </a:r>
            <a:r>
              <a:rPr lang="en-US">
                <a:latin typeface="Calibri" charset="0"/>
              </a:rPr>
              <a:t>After that, go ahead if you still feel like you need it.</a:t>
            </a:r>
          </a:p>
          <a:p>
            <a:pPr marL="177845" lvl="1" indent="-177845">
              <a:spcBef>
                <a:spcPts val="428"/>
              </a:spcBef>
              <a:buClr>
                <a:schemeClr val="bg2"/>
              </a:buClr>
              <a:buFont typeface="Arial" panose="020B0604020202020204" pitchFamily="34" charset="0"/>
              <a:buChar char="•"/>
            </a:pPr>
            <a:r>
              <a:rPr lang="en-US">
                <a:latin typeface="Calibri" charset="0"/>
              </a:rPr>
              <a:t>Review phone and TV bills. Eliminate unused services and features.</a:t>
            </a:r>
          </a:p>
          <a:p>
            <a:pPr marL="177845" lvl="1" indent="-177845">
              <a:spcBef>
                <a:spcPts val="428"/>
              </a:spcBef>
              <a:buClr>
                <a:schemeClr val="bg2"/>
              </a:buClr>
              <a:buFont typeface="Arial" panose="020B0604020202020204" pitchFamily="34" charset="0"/>
              <a:buChar char="•"/>
            </a:pPr>
            <a:r>
              <a:rPr lang="en-US">
                <a:latin typeface="Calibri" charset="0"/>
              </a:rPr>
              <a:t>Buying a new car? Consider a slightly used model.</a:t>
            </a:r>
          </a:p>
          <a:p>
            <a:pPr marL="177845" lvl="1" indent="-177845">
              <a:spcBef>
                <a:spcPts val="428"/>
              </a:spcBef>
              <a:buClr>
                <a:schemeClr val="bg2"/>
              </a:buClr>
              <a:buFont typeface="Arial" panose="020B0604020202020204" pitchFamily="34" charset="0"/>
              <a:buChar char="•"/>
            </a:pPr>
            <a:r>
              <a:rPr lang="en-US">
                <a:latin typeface="Calibri" charset="0"/>
              </a:rPr>
              <a:t>Reduce holiday spending by setting a budget for gifts. Put</a:t>
            </a:r>
            <a:r>
              <a:rPr lang="en-US" baseline="0">
                <a:latin typeface="Calibri" charset="0"/>
              </a:rPr>
              <a:t> </a:t>
            </a:r>
            <a:r>
              <a:rPr lang="en-US">
                <a:latin typeface="Calibri" charset="0"/>
              </a:rPr>
              <a:t>the difference from sale items into savings.</a:t>
            </a:r>
          </a:p>
          <a:p>
            <a:pPr marL="177845" lvl="1" indent="-177845">
              <a:spcBef>
                <a:spcPts val="428"/>
              </a:spcBef>
              <a:buClr>
                <a:schemeClr val="bg2"/>
              </a:buClr>
              <a:buFont typeface="Arial" panose="020B0604020202020204" pitchFamily="34" charset="0"/>
              <a:buChar char="•"/>
            </a:pPr>
            <a:r>
              <a:rPr lang="en-US">
                <a:latin typeface="Calibri" charset="0"/>
              </a:rPr>
              <a:t>Resist paying with credit if possible.</a:t>
            </a:r>
          </a:p>
          <a:p>
            <a:endParaRPr lang="en-US"/>
          </a:p>
        </p:txBody>
      </p:sp>
      <p:sp>
        <p:nvSpPr>
          <p:cNvPr id="4" name="Slide Number Placeholder 3"/>
          <p:cNvSpPr>
            <a:spLocks noGrp="1"/>
          </p:cNvSpPr>
          <p:nvPr>
            <p:ph type="sldNum" sz="quarter" idx="10"/>
          </p:nvPr>
        </p:nvSpPr>
        <p:spPr/>
        <p:txBody>
          <a:bodyPr/>
          <a:lstStyle/>
          <a:p>
            <a:fld id="{E24C2B2C-38E7-6645-8EC2-7A497A515162}" type="slidenum">
              <a:rPr lang="en-US" smtClean="0"/>
              <a:t>15</a:t>
            </a:fld>
            <a:endParaRPr lang="en-US"/>
          </a:p>
        </p:txBody>
      </p:sp>
    </p:spTree>
    <p:extLst>
      <p:ext uri="{BB962C8B-B14F-4D97-AF65-F5344CB8AC3E}">
        <p14:creationId xmlns:p14="http://schemas.microsoft.com/office/powerpoint/2010/main" val="42013725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talked earlier about financial goal-setting. It’s also important to set goals that are specific to saving, both for the short- and long-term. </a:t>
            </a:r>
          </a:p>
          <a:p>
            <a:endParaRPr lang="en-US"/>
          </a:p>
          <a:p>
            <a:r>
              <a:rPr lang="en-US"/>
              <a:t>[Read slide]</a:t>
            </a:r>
          </a:p>
          <a:p>
            <a:endParaRPr lang="en-US"/>
          </a:p>
          <a:p>
            <a:r>
              <a:rPr lang="en-US"/>
              <a:t>Note:</a:t>
            </a:r>
          </a:p>
          <a:p>
            <a:pPr marL="184479" indent="-184479">
              <a:buFont typeface="Arial" panose="020B0604020202020204" pitchFamily="34" charset="0"/>
              <a:buChar char="•"/>
            </a:pPr>
            <a:r>
              <a:rPr lang="en-US"/>
              <a:t>Short-term goals require more secure investments.</a:t>
            </a:r>
          </a:p>
          <a:p>
            <a:pPr marL="184479" indent="-184479">
              <a:buFont typeface="Arial" panose="020B0604020202020204" pitchFamily="34" charset="0"/>
              <a:buChar char="•"/>
            </a:pPr>
            <a:r>
              <a:rPr lang="en-US"/>
              <a:t>Higher-risk investments such as mutual funds, stocks and bonds are better fits for long-term goals.</a:t>
            </a:r>
          </a:p>
        </p:txBody>
      </p:sp>
      <p:sp>
        <p:nvSpPr>
          <p:cNvPr id="4" name="Slide Number Placeholder 3"/>
          <p:cNvSpPr>
            <a:spLocks noGrp="1"/>
          </p:cNvSpPr>
          <p:nvPr>
            <p:ph type="sldNum" sz="quarter" idx="10"/>
          </p:nvPr>
        </p:nvSpPr>
        <p:spPr/>
        <p:txBody>
          <a:bodyPr/>
          <a:lstStyle/>
          <a:p>
            <a:fld id="{E24C2B2C-38E7-6645-8EC2-7A497A515162}" type="slidenum">
              <a:rPr lang="en-US" smtClean="0"/>
              <a:t>16</a:t>
            </a:fld>
            <a:endParaRPr lang="en-US"/>
          </a:p>
        </p:txBody>
      </p:sp>
    </p:spTree>
    <p:extLst>
      <p:ext uri="{BB962C8B-B14F-4D97-AF65-F5344CB8AC3E}">
        <p14:creationId xmlns:p14="http://schemas.microsoft.com/office/powerpoint/2010/main" val="39089786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a:spcBef>
                <a:spcPts val="428"/>
              </a:spcBef>
              <a:buClr>
                <a:schemeClr val="bg2"/>
              </a:buClr>
            </a:pPr>
            <a:r>
              <a:rPr lang="en-US">
                <a:latin typeface="Arial" charset="0"/>
              </a:rPr>
              <a:t>It’s important to establish an emergency fund </a:t>
            </a:r>
            <a:r>
              <a:rPr lang="en-US" baseline="0">
                <a:latin typeface="Arial" charset="0"/>
              </a:rPr>
              <a:t>for </a:t>
            </a:r>
            <a:r>
              <a:rPr lang="en-US">
                <a:latin typeface="Arial" charset="0"/>
              </a:rPr>
              <a:t>unexpected expenses like a big</a:t>
            </a:r>
            <a:r>
              <a:rPr lang="en-US" baseline="0">
                <a:latin typeface="Arial" charset="0"/>
              </a:rPr>
              <a:t> </a:t>
            </a:r>
            <a:r>
              <a:rPr lang="en-US">
                <a:latin typeface="Arial" charset="0"/>
              </a:rPr>
              <a:t>car</a:t>
            </a:r>
            <a:r>
              <a:rPr lang="en-US" baseline="0">
                <a:latin typeface="Arial" charset="0"/>
              </a:rPr>
              <a:t> </a:t>
            </a:r>
            <a:r>
              <a:rPr lang="en-US">
                <a:latin typeface="Arial" charset="0"/>
              </a:rPr>
              <a:t>or home repair, the loss</a:t>
            </a:r>
            <a:r>
              <a:rPr lang="en-US" baseline="0">
                <a:latin typeface="Arial" charset="0"/>
              </a:rPr>
              <a:t> of a </a:t>
            </a:r>
            <a:r>
              <a:rPr lang="en-US">
                <a:latin typeface="Arial" charset="0"/>
              </a:rPr>
              <a:t>job, or a medical emergency. </a:t>
            </a:r>
          </a:p>
          <a:p>
            <a:pPr marL="0" lvl="1">
              <a:spcBef>
                <a:spcPts val="428"/>
              </a:spcBef>
              <a:buClr>
                <a:schemeClr val="bg2"/>
              </a:buClr>
            </a:pPr>
            <a:endParaRPr lang="en-US">
              <a:latin typeface="Arial" charset="0"/>
            </a:endParaRPr>
          </a:p>
          <a:p>
            <a:pPr marL="0" lvl="1">
              <a:spcBef>
                <a:spcPts val="428"/>
              </a:spcBef>
              <a:buClr>
                <a:schemeClr val="bg2"/>
              </a:buClr>
            </a:pPr>
            <a:r>
              <a:rPr lang="en-US">
                <a:latin typeface="Arial" charset="0"/>
              </a:rPr>
              <a:t>I like</a:t>
            </a:r>
            <a:r>
              <a:rPr lang="en-US" baseline="0">
                <a:latin typeface="Arial" charset="0"/>
              </a:rPr>
              <a:t> to recommend </a:t>
            </a:r>
            <a:r>
              <a:rPr lang="en-US">
                <a:latin typeface="Arial" charset="0"/>
              </a:rPr>
              <a:t>six to 12 months of regular net income (minimum) as a rule of thumb. Six months may be enough when the economy is humming, but 12 months is safer in uncertain economic times.</a:t>
            </a:r>
            <a:r>
              <a:rPr lang="en-US" baseline="0">
                <a:latin typeface="Arial" charset="0"/>
              </a:rPr>
              <a:t> </a:t>
            </a:r>
            <a:r>
              <a:rPr lang="en-US">
                <a:latin typeface="Arial" charset="0"/>
              </a:rPr>
              <a:t>Saving </a:t>
            </a:r>
            <a:r>
              <a:rPr lang="en-US" i="1">
                <a:latin typeface="Arial" charset="0"/>
              </a:rPr>
              <a:t>first</a:t>
            </a:r>
            <a:r>
              <a:rPr lang="en-US">
                <a:latin typeface="Arial" charset="0"/>
              </a:rPr>
              <a:t> helps you get there.</a:t>
            </a:r>
          </a:p>
          <a:p>
            <a:endParaRPr lang="en-US"/>
          </a:p>
        </p:txBody>
      </p:sp>
      <p:sp>
        <p:nvSpPr>
          <p:cNvPr id="4" name="Slide Number Placeholder 3"/>
          <p:cNvSpPr>
            <a:spLocks noGrp="1"/>
          </p:cNvSpPr>
          <p:nvPr>
            <p:ph type="sldNum" sz="quarter" idx="10"/>
          </p:nvPr>
        </p:nvSpPr>
        <p:spPr/>
        <p:txBody>
          <a:bodyPr/>
          <a:lstStyle/>
          <a:p>
            <a:fld id="{E24C2B2C-38E7-6645-8EC2-7A497A515162}" type="slidenum">
              <a:rPr lang="en-US" smtClean="0"/>
              <a:t>17</a:t>
            </a:fld>
            <a:endParaRPr lang="en-US"/>
          </a:p>
        </p:txBody>
      </p:sp>
    </p:spTree>
    <p:extLst>
      <p:ext uri="{BB962C8B-B14F-4D97-AF65-F5344CB8AC3E}">
        <p14:creationId xmlns:p14="http://schemas.microsoft.com/office/powerpoint/2010/main" val="42013725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a:t>So how can you build your emergency fund? </a:t>
            </a:r>
          </a:p>
          <a:p>
            <a:endParaRPr lang="en-US" b="0"/>
          </a:p>
          <a:p>
            <a:pPr marL="296408" indent="-296408">
              <a:buFont typeface="Arial" panose="020B0604020202020204" pitchFamily="34" charset="0"/>
              <a:buChar char="•"/>
            </a:pPr>
            <a:r>
              <a:rPr lang="en-US" b="0">
                <a:solidFill>
                  <a:schemeClr val="accent5"/>
                </a:solidFill>
              </a:rPr>
              <a:t>Use automatic payroll deduct to save a fixed amount of each paycheck.</a:t>
            </a:r>
          </a:p>
          <a:p>
            <a:pPr marL="296408" indent="-296408">
              <a:buFont typeface="Arial" panose="020B0604020202020204" pitchFamily="34" charset="0"/>
              <a:buChar char="•"/>
            </a:pPr>
            <a:r>
              <a:rPr lang="en-US" b="0">
                <a:solidFill>
                  <a:schemeClr val="accent5"/>
                </a:solidFill>
              </a:rPr>
              <a:t>Make your savings account “inconvenient” but accessible.</a:t>
            </a:r>
          </a:p>
          <a:p>
            <a:pPr marL="296408" indent="-296408">
              <a:buFont typeface="Arial" panose="020B0604020202020204" pitchFamily="34" charset="0"/>
              <a:buChar char="•"/>
            </a:pPr>
            <a:r>
              <a:rPr lang="en-US" b="0">
                <a:solidFill>
                  <a:schemeClr val="accent5"/>
                </a:solidFill>
              </a:rPr>
              <a:t>Put money from raises, promotions, or bonuses toward savings so you never give yourself a chance to miss it.</a:t>
            </a:r>
          </a:p>
          <a:p>
            <a:pPr marL="296408" indent="-296408">
              <a:buFont typeface="Arial" panose="020B0604020202020204" pitchFamily="34" charset="0"/>
              <a:buChar char="•"/>
            </a:pPr>
            <a:r>
              <a:rPr lang="en-US" b="0">
                <a:solidFill>
                  <a:schemeClr val="accent5"/>
                </a:solidFill>
              </a:rPr>
              <a:t>Use secure investments such as savings or money market accounts/funds.</a:t>
            </a:r>
          </a:p>
          <a:p>
            <a:endParaRPr lang="en-US"/>
          </a:p>
        </p:txBody>
      </p:sp>
      <p:sp>
        <p:nvSpPr>
          <p:cNvPr id="4" name="Slide Number Placeholder 3"/>
          <p:cNvSpPr>
            <a:spLocks noGrp="1"/>
          </p:cNvSpPr>
          <p:nvPr>
            <p:ph type="sldNum" sz="quarter" idx="10"/>
          </p:nvPr>
        </p:nvSpPr>
        <p:spPr/>
        <p:txBody>
          <a:bodyPr/>
          <a:lstStyle/>
          <a:p>
            <a:fld id="{E24C2B2C-38E7-6645-8EC2-7A497A515162}" type="slidenum">
              <a:rPr lang="en-US" smtClean="0"/>
              <a:t>18</a:t>
            </a:fld>
            <a:endParaRPr lang="en-US"/>
          </a:p>
        </p:txBody>
      </p:sp>
    </p:spTree>
    <p:extLst>
      <p:ext uri="{BB962C8B-B14F-4D97-AF65-F5344CB8AC3E}">
        <p14:creationId xmlns:p14="http://schemas.microsoft.com/office/powerpoint/2010/main" val="33988364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ea typeface="+mn-ea"/>
                <a:cs typeface="+mn-cs"/>
              </a:rPr>
              <a:t>Most of us have to take on debt at some point, but not all debt is created equal. Let’s take a look at the different types of debt:</a:t>
            </a:r>
          </a:p>
          <a:p>
            <a:pPr marL="177845" lvl="1" indent="-177845">
              <a:buFont typeface="Arial" panose="020B0604020202020204" pitchFamily="34" charset="0"/>
              <a:buChar char="•"/>
              <a:defRPr/>
            </a:pPr>
            <a:r>
              <a:rPr lang="en-US">
                <a:ea typeface="+mn-ea"/>
              </a:rPr>
              <a:t>credit cards and other revolving credit</a:t>
            </a:r>
          </a:p>
          <a:p>
            <a:pPr marL="177845" lvl="1" indent="-177845">
              <a:buFont typeface="Arial" panose="020B0604020202020204" pitchFamily="34" charset="0"/>
              <a:buChar char="•"/>
              <a:defRPr/>
            </a:pPr>
            <a:r>
              <a:rPr lang="en-US">
                <a:ea typeface="+mn-ea"/>
              </a:rPr>
              <a:t>auto loans</a:t>
            </a:r>
          </a:p>
          <a:p>
            <a:pPr marL="177845" lvl="1" indent="-177845">
              <a:buFont typeface="Arial" panose="020B0604020202020204" pitchFamily="34" charset="0"/>
              <a:buChar char="•"/>
              <a:defRPr/>
            </a:pPr>
            <a:r>
              <a:rPr lang="en-US">
                <a:ea typeface="+mn-ea"/>
              </a:rPr>
              <a:t>home loans</a:t>
            </a:r>
          </a:p>
          <a:p>
            <a:pPr marL="0" lvl="1">
              <a:defRPr/>
            </a:pPr>
            <a:endParaRPr lang="en-US">
              <a:ea typeface="+mn-ea"/>
            </a:endParaRPr>
          </a:p>
          <a:p>
            <a:pPr marL="0" lvl="1">
              <a:defRPr/>
            </a:pPr>
            <a:r>
              <a:rPr lang="en-US">
                <a:ea typeface="+mn-ea"/>
              </a:rPr>
              <a:t>The key is to maintain a level of debt that’s manageable and to use debt for the right types of purchases.</a:t>
            </a:r>
          </a:p>
          <a:p>
            <a:pPr>
              <a:defRPr/>
            </a:pPr>
            <a:endParaRPr lang="en-US">
              <a:ea typeface="+mn-ea"/>
              <a:cs typeface="+mn-cs"/>
            </a:endParaRPr>
          </a:p>
          <a:p>
            <a:pPr>
              <a:defRPr/>
            </a:pPr>
            <a:r>
              <a:rPr lang="en-US">
                <a:ea typeface="+mn-ea"/>
                <a:cs typeface="+mn-cs"/>
              </a:rPr>
              <a:t>Some cautionary signs that you may need to reexamine your debt</a:t>
            </a:r>
            <a:r>
              <a:rPr lang="en-US" baseline="0">
                <a:ea typeface="+mn-ea"/>
                <a:cs typeface="+mn-cs"/>
              </a:rPr>
              <a:t> include</a:t>
            </a:r>
            <a:r>
              <a:rPr lang="en-US">
                <a:ea typeface="+mn-ea"/>
                <a:cs typeface="+mn-cs"/>
              </a:rPr>
              <a:t>: </a:t>
            </a:r>
          </a:p>
          <a:p>
            <a:pPr marL="177845" indent="-177845">
              <a:buFont typeface="Arial" panose="020B0604020202020204" pitchFamily="34" charset="0"/>
              <a:buChar char="•"/>
              <a:defRPr/>
            </a:pPr>
            <a:r>
              <a:rPr lang="en-US">
                <a:ea typeface="+mn-ea"/>
                <a:cs typeface="+mn-cs"/>
              </a:rPr>
              <a:t>Making only minimum payments on credit cards</a:t>
            </a:r>
          </a:p>
          <a:p>
            <a:pPr marL="177845" indent="-177845">
              <a:buFont typeface="Arial" panose="020B0604020202020204" pitchFamily="34" charset="0"/>
              <a:buChar char="•"/>
              <a:defRPr/>
            </a:pPr>
            <a:r>
              <a:rPr lang="en-US">
                <a:ea typeface="+mn-ea"/>
                <a:cs typeface="+mn-cs"/>
              </a:rPr>
              <a:t>Having balances on multiple cards</a:t>
            </a:r>
          </a:p>
          <a:p>
            <a:pPr marL="177845" indent="-177845">
              <a:buFont typeface="Arial" panose="020B0604020202020204" pitchFamily="34" charset="0"/>
              <a:buChar char="•"/>
              <a:defRPr/>
            </a:pPr>
            <a:r>
              <a:rPr lang="en-US">
                <a:ea typeface="+mn-ea"/>
                <a:cs typeface="+mn-cs"/>
              </a:rPr>
              <a:t>Using payday loans</a:t>
            </a:r>
          </a:p>
          <a:p>
            <a:pPr>
              <a:defRPr/>
            </a:pPr>
            <a:endParaRPr lang="en-US">
              <a:ea typeface="+mn-ea"/>
              <a:cs typeface="+mn-cs"/>
            </a:endParaRPr>
          </a:p>
          <a:p>
            <a:pPr>
              <a:defRPr/>
            </a:pPr>
            <a:r>
              <a:rPr lang="en-US">
                <a:ea typeface="+mn-ea"/>
                <a:cs typeface="+mn-cs"/>
              </a:rPr>
              <a:t>Debt generally shouldn’t exceed 36% of your gross income, with no more than 28% of that going toward housing expenses.</a:t>
            </a:r>
          </a:p>
          <a:p>
            <a:pPr>
              <a:defRPr/>
            </a:pPr>
            <a:endParaRPr lang="en-US">
              <a:ea typeface="+mn-ea"/>
              <a:cs typeface="+mn-cs"/>
            </a:endParaRPr>
          </a:p>
        </p:txBody>
      </p:sp>
      <p:sp>
        <p:nvSpPr>
          <p:cNvPr id="4" name="Slide Number Placeholder 3"/>
          <p:cNvSpPr>
            <a:spLocks noGrp="1"/>
          </p:cNvSpPr>
          <p:nvPr>
            <p:ph type="sldNum" sz="quarter" idx="10"/>
          </p:nvPr>
        </p:nvSpPr>
        <p:spPr/>
        <p:txBody>
          <a:bodyPr/>
          <a:lstStyle/>
          <a:p>
            <a:fld id="{E24C2B2C-38E7-6645-8EC2-7A497A515162}" type="slidenum">
              <a:rPr lang="en-US" smtClean="0"/>
              <a:t>19</a:t>
            </a:fld>
            <a:endParaRPr lang="en-US"/>
          </a:p>
        </p:txBody>
      </p:sp>
    </p:spTree>
    <p:extLst>
      <p:ext uri="{BB962C8B-B14F-4D97-AF65-F5344CB8AC3E}">
        <p14:creationId xmlns:p14="http://schemas.microsoft.com/office/powerpoint/2010/main" val="42013725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pPr marL="181225" indent="-181225" defTabSz="474254">
              <a:buFont typeface="Arial" panose="020B0604020202020204" pitchFamily="34" charset="0"/>
              <a:buChar char="•"/>
              <a:defRPr/>
            </a:pPr>
            <a:r>
              <a:rPr lang="en-US"/>
              <a:t>Welcome and thanks for attending today’s workshop.</a:t>
            </a:r>
          </a:p>
          <a:p>
            <a:pPr marL="181225" indent="-181225" defTabSz="474254">
              <a:buFont typeface="Arial" panose="020B0604020202020204" pitchFamily="34" charset="0"/>
              <a:buChar char="•"/>
              <a:defRPr/>
            </a:pPr>
            <a:r>
              <a:rPr lang="en-US">
                <a:ea typeface="+mn-ea"/>
                <a:cs typeface="+mn-cs"/>
              </a:rPr>
              <a:t>Introduce</a:t>
            </a:r>
            <a:r>
              <a:rPr lang="en-US" baseline="0">
                <a:ea typeface="+mn-ea"/>
                <a:cs typeface="+mn-cs"/>
              </a:rPr>
              <a:t> yourself</a:t>
            </a:r>
            <a:r>
              <a:rPr lang="en-US">
                <a:ea typeface="+mn-ea"/>
                <a:cs typeface="+mn-cs"/>
              </a:rPr>
              <a:t>—provide brief intro on background and experience</a:t>
            </a:r>
            <a:endParaRPr lang="en-US"/>
          </a:p>
          <a:p>
            <a:pPr marL="181225" indent="-181225">
              <a:buFont typeface="Arial" panose="020B0604020202020204" pitchFamily="34" charset="0"/>
              <a:buChar char="•"/>
              <a:defRPr/>
            </a:pPr>
            <a:r>
              <a:rPr lang="en-US">
                <a:ea typeface="+mn-ea"/>
                <a:cs typeface="+mn-cs"/>
              </a:rPr>
              <a:t>If applicable—recognize employer (or other organization) for “sponsoring” this benefit.</a:t>
            </a:r>
          </a:p>
          <a:p>
            <a:pPr marL="181225" indent="-181225">
              <a:buFont typeface="Arial" panose="020B0604020202020204" pitchFamily="34" charset="0"/>
              <a:buChar char="•"/>
              <a:defRPr/>
            </a:pPr>
            <a:r>
              <a:rPr lang="en-US">
                <a:ea typeface="+mn-ea"/>
                <a:cs typeface="+mn-cs"/>
              </a:rPr>
              <a:t>Optional (time permitting) —have attendees introduce themselves and say what they would like to get out of the workshop.</a:t>
            </a:r>
          </a:p>
        </p:txBody>
      </p:sp>
      <p:sp>
        <p:nvSpPr>
          <p:cNvPr id="4" name="Slide Number Placeholder 3"/>
          <p:cNvSpPr>
            <a:spLocks noGrp="1"/>
          </p:cNvSpPr>
          <p:nvPr>
            <p:ph type="sldNum" sz="quarter" idx="10"/>
          </p:nvPr>
        </p:nvSpPr>
        <p:spPr/>
        <p:txBody>
          <a:bodyPr/>
          <a:lstStyle/>
          <a:p>
            <a:fld id="{E24C2B2C-38E7-6645-8EC2-7A497A515162}" type="slidenum">
              <a:rPr lang="en-US" smtClean="0"/>
              <a:t>2</a:t>
            </a:fld>
            <a:endParaRPr lang="en-US"/>
          </a:p>
        </p:txBody>
      </p:sp>
    </p:spTree>
    <p:extLst>
      <p:ext uri="{BB962C8B-B14F-4D97-AF65-F5344CB8AC3E}">
        <p14:creationId xmlns:p14="http://schemas.microsoft.com/office/powerpoint/2010/main" val="12317264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74254">
              <a:spcBef>
                <a:spcPct val="0"/>
              </a:spcBef>
              <a:defRPr/>
            </a:pPr>
            <a:r>
              <a:rPr lang="en-US" baseline="0">
                <a:latin typeface="Calibri" charset="0"/>
              </a:rPr>
              <a:t>A good approach to minimizing your credit card debt is to c</a:t>
            </a:r>
            <a:r>
              <a:rPr lang="en-US">
                <a:latin typeface="Calibri" charset="0"/>
              </a:rPr>
              <a:t>harge only what they can pay for at the end of each month.</a:t>
            </a:r>
          </a:p>
          <a:p>
            <a:pPr>
              <a:spcBef>
                <a:spcPct val="0"/>
              </a:spcBef>
            </a:pPr>
            <a:endParaRPr lang="en-US">
              <a:latin typeface="Calibri" charset="0"/>
            </a:endParaRPr>
          </a:p>
          <a:p>
            <a:pPr>
              <a:spcBef>
                <a:spcPct val="0"/>
              </a:spcBef>
            </a:pPr>
            <a:r>
              <a:rPr lang="en-US">
                <a:latin typeface="Calibri" charset="0"/>
              </a:rPr>
              <a:t>But what if you’ve already accumulated</a:t>
            </a:r>
            <a:r>
              <a:rPr lang="en-US" baseline="0">
                <a:latin typeface="Calibri" charset="0"/>
              </a:rPr>
              <a:t> a lot of debt. To be honest, it’s going to </a:t>
            </a:r>
            <a:r>
              <a:rPr lang="en-US">
                <a:latin typeface="Calibri" charset="0"/>
              </a:rPr>
              <a:t>take time.</a:t>
            </a:r>
            <a:r>
              <a:rPr lang="en-US" baseline="0">
                <a:latin typeface="Calibri" charset="0"/>
              </a:rPr>
              <a:t> </a:t>
            </a:r>
            <a:r>
              <a:rPr lang="en-US">
                <a:latin typeface="Calibri" charset="0"/>
              </a:rPr>
              <a:t>To get your arms around</a:t>
            </a:r>
            <a:r>
              <a:rPr lang="en-US" baseline="0">
                <a:latin typeface="Calibri" charset="0"/>
              </a:rPr>
              <a:t> the debt you have, start by taking </a:t>
            </a:r>
            <a:r>
              <a:rPr lang="en-US">
                <a:latin typeface="Calibri" charset="0"/>
              </a:rPr>
              <a:t>an inventory of the cards, balances, interest rates, fees, and any other terms and conditions, e.g. minimum purchases.</a:t>
            </a:r>
          </a:p>
          <a:p>
            <a:pPr>
              <a:spcBef>
                <a:spcPct val="0"/>
              </a:spcBef>
            </a:pPr>
            <a:endParaRPr lang="en-US">
              <a:latin typeface="Calibri" charset="0"/>
            </a:endParaRPr>
          </a:p>
          <a:p>
            <a:pPr>
              <a:spcBef>
                <a:spcPct val="0"/>
              </a:spcBef>
            </a:pPr>
            <a:r>
              <a:rPr lang="en-US">
                <a:latin typeface="Calibri" charset="0"/>
              </a:rPr>
              <a:t>I encourage you to pay down your balances as aggressively as possible. Minimum payments aren’t going to enough. Your credit card statements are required by law to show how long it would take to pay off your balance by only paying</a:t>
            </a:r>
            <a:r>
              <a:rPr lang="en-US" baseline="0">
                <a:latin typeface="Calibri" charset="0"/>
              </a:rPr>
              <a:t> the minimum. The statement will also include a shorter pay-off date if you pay slightly more each month.</a:t>
            </a:r>
            <a:endParaRPr lang="en-US">
              <a:latin typeface="Calibri" charset="0"/>
            </a:endParaRPr>
          </a:p>
          <a:p>
            <a:pPr>
              <a:spcBef>
                <a:spcPct val="0"/>
              </a:spcBef>
            </a:pPr>
            <a:endParaRPr lang="en-US">
              <a:latin typeface="Calibri" charset="0"/>
            </a:endParaRPr>
          </a:p>
          <a:p>
            <a:pPr>
              <a:spcBef>
                <a:spcPct val="0"/>
              </a:spcBef>
            </a:pPr>
            <a:r>
              <a:rPr lang="en-US">
                <a:latin typeface="Calibri" charset="0"/>
              </a:rPr>
              <a:t>If you have multiple credit card balances:</a:t>
            </a:r>
          </a:p>
          <a:p>
            <a:pPr marL="181139" indent="-181139">
              <a:spcBef>
                <a:spcPct val="0"/>
              </a:spcBef>
              <a:buFontTx/>
              <a:buChar char="•"/>
            </a:pPr>
            <a:r>
              <a:rPr lang="en-US">
                <a:latin typeface="Calibri" charset="0"/>
              </a:rPr>
              <a:t>Pay as much as you comfortably</a:t>
            </a:r>
            <a:r>
              <a:rPr lang="en-US" baseline="0">
                <a:latin typeface="Calibri" charset="0"/>
              </a:rPr>
              <a:t> </a:t>
            </a:r>
            <a:r>
              <a:rPr lang="en-US">
                <a:latin typeface="Calibri" charset="0"/>
              </a:rPr>
              <a:t>can each month, but </a:t>
            </a:r>
            <a:r>
              <a:rPr lang="en-US" b="1">
                <a:latin typeface="Calibri" charset="0"/>
              </a:rPr>
              <a:t>focus on your </a:t>
            </a:r>
            <a:r>
              <a:rPr lang="en-US" b="1" u="none">
                <a:latin typeface="Calibri" charset="0"/>
              </a:rPr>
              <a:t>highest interest rate card</a:t>
            </a:r>
            <a:r>
              <a:rPr lang="en-US" u="none">
                <a:latin typeface="Calibri" charset="0"/>
              </a:rPr>
              <a:t> </a:t>
            </a:r>
            <a:r>
              <a:rPr lang="en-US">
                <a:latin typeface="Calibri" charset="0"/>
              </a:rPr>
              <a:t>while continuing minimum payments on the others. Once the first is paid off, divert those payments to the second highest rate card and so on.</a:t>
            </a:r>
          </a:p>
          <a:p>
            <a:pPr marL="181139" indent="-181139">
              <a:spcBef>
                <a:spcPct val="0"/>
              </a:spcBef>
              <a:buFontTx/>
              <a:buChar char="•"/>
            </a:pPr>
            <a:r>
              <a:rPr lang="en-US">
                <a:latin typeface="Calibri" charset="0"/>
              </a:rPr>
              <a:t>Another theory</a:t>
            </a:r>
            <a:r>
              <a:rPr lang="en-US" baseline="0">
                <a:latin typeface="Calibri" charset="0"/>
              </a:rPr>
              <a:t> says to</a:t>
            </a:r>
            <a:r>
              <a:rPr lang="en-US">
                <a:latin typeface="Calibri" charset="0"/>
              </a:rPr>
              <a:t> put all payments beyond the minimums on the </a:t>
            </a:r>
            <a:r>
              <a:rPr lang="en-US" b="1" u="none">
                <a:latin typeface="Calibri" charset="0"/>
              </a:rPr>
              <a:t>lowest balance card </a:t>
            </a:r>
            <a:r>
              <a:rPr lang="en-US" b="1">
                <a:latin typeface="Calibri" charset="0"/>
              </a:rPr>
              <a:t>until it’s paid off</a:t>
            </a:r>
            <a:r>
              <a:rPr lang="en-US">
                <a:latin typeface="Calibri" charset="0"/>
              </a:rPr>
              <a:t>, then go to the next one with the lowest balance and so on.</a:t>
            </a:r>
          </a:p>
          <a:p>
            <a:pPr marL="181139" indent="-181139">
              <a:spcBef>
                <a:spcPct val="0"/>
              </a:spcBef>
              <a:buFontTx/>
              <a:buChar char="•"/>
            </a:pPr>
            <a:r>
              <a:rPr lang="en-US" b="1">
                <a:latin typeface="Calibri" charset="0"/>
              </a:rPr>
              <a:t>Consolidating credit card balances onto one low-rate card</a:t>
            </a:r>
            <a:r>
              <a:rPr lang="en-US">
                <a:latin typeface="Calibri" charset="0"/>
              </a:rPr>
              <a:t> can be an option, but be sure and read the fine print to avoid transfer fees, introductory rates that expire, minimum monthly charges, etc.</a:t>
            </a:r>
          </a:p>
          <a:p>
            <a:pPr marL="181139" indent="-181139">
              <a:spcBef>
                <a:spcPct val="0"/>
              </a:spcBef>
              <a:buFontTx/>
              <a:buChar char="•"/>
            </a:pPr>
            <a:r>
              <a:rPr lang="en-US" b="1">
                <a:latin typeface="Calibri" charset="0"/>
              </a:rPr>
              <a:t>Refinancing a mortgage</a:t>
            </a:r>
            <a:r>
              <a:rPr lang="en-US">
                <a:latin typeface="Calibri" charset="0"/>
              </a:rPr>
              <a:t> at a lower rate can be an option for some depending on the difference in rates, time left on the mortgage, and costs associated with refinancing, and you might be able to tap into your home’s equity</a:t>
            </a:r>
            <a:r>
              <a:rPr lang="en-US" baseline="0">
                <a:latin typeface="Calibri" charset="0"/>
              </a:rPr>
              <a:t> to eliminate your highest-interest-rate debts. </a:t>
            </a:r>
          </a:p>
          <a:p>
            <a:pPr>
              <a:spcBef>
                <a:spcPct val="0"/>
              </a:spcBef>
            </a:pPr>
            <a:endParaRPr lang="en-US">
              <a:latin typeface="Calibri" charset="0"/>
            </a:endParaRPr>
          </a:p>
          <a:p>
            <a:pPr>
              <a:spcBef>
                <a:spcPct val="0"/>
              </a:spcBef>
            </a:pPr>
            <a:r>
              <a:rPr lang="en-US">
                <a:latin typeface="Calibri" charset="0"/>
              </a:rPr>
              <a:t>A higher credit score can get you a better interest rate on some loans.</a:t>
            </a:r>
            <a:r>
              <a:rPr lang="en-US" baseline="0">
                <a:latin typeface="Calibri" charset="0"/>
              </a:rPr>
              <a:t> </a:t>
            </a:r>
            <a:r>
              <a:rPr lang="en-US">
                <a:latin typeface="Calibri" charset="0"/>
              </a:rPr>
              <a:t>Monitor your credit score at least annually, and address any discrepancies promptly. One resource is annualcreditreport.com. Each of the three major credit agencies offers a free report once a year, so you can spread those out and get one</a:t>
            </a:r>
            <a:r>
              <a:rPr lang="en-US" baseline="0">
                <a:latin typeface="Calibri" charset="0"/>
              </a:rPr>
              <a:t> every four months.</a:t>
            </a:r>
            <a:endParaRPr lang="en-US">
              <a:latin typeface="Calibri" charset="0"/>
            </a:endParaRPr>
          </a:p>
          <a:p>
            <a:endParaRPr lang="en-US"/>
          </a:p>
        </p:txBody>
      </p:sp>
      <p:sp>
        <p:nvSpPr>
          <p:cNvPr id="4" name="Slide Number Placeholder 3"/>
          <p:cNvSpPr>
            <a:spLocks noGrp="1"/>
          </p:cNvSpPr>
          <p:nvPr>
            <p:ph type="sldNum" sz="quarter" idx="10"/>
          </p:nvPr>
        </p:nvSpPr>
        <p:spPr/>
        <p:txBody>
          <a:bodyPr/>
          <a:lstStyle/>
          <a:p>
            <a:fld id="{E24C2B2C-38E7-6645-8EC2-7A497A515162}" type="slidenum">
              <a:rPr lang="en-US" smtClean="0"/>
              <a:t>20</a:t>
            </a:fld>
            <a:endParaRPr lang="en-US"/>
          </a:p>
        </p:txBody>
      </p:sp>
    </p:spTree>
    <p:extLst>
      <p:ext uri="{BB962C8B-B14F-4D97-AF65-F5344CB8AC3E}">
        <p14:creationId xmlns:p14="http://schemas.microsoft.com/office/powerpoint/2010/main" val="42013725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Much of our debt comes from credit cards, right? Credit cards have a number of pros and cons. </a:t>
            </a:r>
          </a:p>
          <a:p>
            <a:endParaRPr lang="en-US"/>
          </a:p>
          <a:p>
            <a:r>
              <a:rPr lang="en-US"/>
              <a:t>[Read slide.]</a:t>
            </a:r>
          </a:p>
        </p:txBody>
      </p:sp>
      <p:sp>
        <p:nvSpPr>
          <p:cNvPr id="4" name="Slide Number Placeholder 3"/>
          <p:cNvSpPr>
            <a:spLocks noGrp="1"/>
          </p:cNvSpPr>
          <p:nvPr>
            <p:ph type="sldNum" sz="quarter" idx="10"/>
          </p:nvPr>
        </p:nvSpPr>
        <p:spPr/>
        <p:txBody>
          <a:bodyPr/>
          <a:lstStyle/>
          <a:p>
            <a:fld id="{E24C2B2C-38E7-6645-8EC2-7A497A515162}" type="slidenum">
              <a:rPr lang="en-US" smtClean="0"/>
              <a:t>21</a:t>
            </a:fld>
            <a:endParaRPr lang="en-US"/>
          </a:p>
        </p:txBody>
      </p:sp>
    </p:spTree>
    <p:extLst>
      <p:ext uri="{BB962C8B-B14F-4D97-AF65-F5344CB8AC3E}">
        <p14:creationId xmlns:p14="http://schemas.microsoft.com/office/powerpoint/2010/main" val="25996756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002581">
              <a:defRPr/>
            </a:pPr>
            <a:r>
              <a:rPr lang="en-US">
                <a:ea typeface="+mn-ea"/>
                <a:cs typeface="+mn-cs"/>
              </a:rPr>
              <a:t>Let’s spend a little time on interest. Could you guess how much a $10,000 credit card balance (at 12.5%), paid off over 5 years, will cost?</a:t>
            </a:r>
          </a:p>
          <a:p>
            <a:pPr defTabSz="1002581">
              <a:defRPr/>
            </a:pPr>
            <a:endParaRPr lang="en-US">
              <a:ea typeface="+mn-ea"/>
              <a:cs typeface="+mn-cs"/>
            </a:endParaRPr>
          </a:p>
          <a:p>
            <a:pPr defTabSz="1002581">
              <a:defRPr/>
            </a:pPr>
            <a:r>
              <a:rPr lang="en-US">
                <a:ea typeface="+mn-ea"/>
                <a:cs typeface="+mn-cs"/>
              </a:rPr>
              <a:t>The monthly payment would be about $225, and the total payoff</a:t>
            </a:r>
            <a:r>
              <a:rPr lang="en-US" baseline="0">
                <a:ea typeface="+mn-ea"/>
                <a:cs typeface="+mn-cs"/>
              </a:rPr>
              <a:t> </a:t>
            </a:r>
            <a:r>
              <a:rPr lang="en-US">
                <a:ea typeface="+mn-ea"/>
                <a:cs typeface="+mn-cs"/>
              </a:rPr>
              <a:t>would be $13,498. Nearly $3,500 in interest.</a:t>
            </a:r>
            <a:r>
              <a:rPr lang="en-US" baseline="0">
                <a:ea typeface="+mn-ea"/>
                <a:cs typeface="+mn-cs"/>
              </a:rPr>
              <a:t> </a:t>
            </a:r>
            <a:r>
              <a:rPr lang="en-US">
                <a:ea typeface="+mn-ea"/>
                <a:cs typeface="+mn-cs"/>
              </a:rPr>
              <a:t>Some credit</a:t>
            </a:r>
            <a:r>
              <a:rPr lang="en-US" baseline="0">
                <a:ea typeface="+mn-ea"/>
                <a:cs typeface="+mn-cs"/>
              </a:rPr>
              <a:t> cards have interest rates of double that, so that’s a fairly conservative </a:t>
            </a:r>
            <a:r>
              <a:rPr lang="en-US">
                <a:ea typeface="+mn-ea"/>
                <a:cs typeface="+mn-cs"/>
              </a:rPr>
              <a:t>estimate.</a:t>
            </a:r>
          </a:p>
          <a:p>
            <a:pPr defTabSz="1002581">
              <a:defRPr/>
            </a:pPr>
            <a:endParaRPr lang="en-US">
              <a:ea typeface="+mn-ea"/>
              <a:cs typeface="+mn-cs"/>
            </a:endParaRPr>
          </a:p>
          <a:p>
            <a:pPr defTabSz="1002581">
              <a:defRPr/>
            </a:pPr>
            <a:r>
              <a:rPr lang="en-US">
                <a:ea typeface="+mn-ea"/>
                <a:cs typeface="+mn-cs"/>
              </a:rPr>
              <a:t>Getting out of credit card debt takes time. To be realistic, three years is a good starting point, but it could take more</a:t>
            </a:r>
            <a:r>
              <a:rPr lang="en-US" baseline="0">
                <a:ea typeface="+mn-ea"/>
                <a:cs typeface="+mn-cs"/>
              </a:rPr>
              <a:t> or less time depending on your situation</a:t>
            </a:r>
            <a:r>
              <a:rPr lang="en-US">
                <a:ea typeface="+mn-ea"/>
                <a:cs typeface="+mn-cs"/>
              </a:rPr>
              <a:t>. Think about it like a regular car payment, for example,</a:t>
            </a:r>
            <a:r>
              <a:rPr lang="en-US" baseline="0">
                <a:ea typeface="+mn-ea"/>
                <a:cs typeface="+mn-cs"/>
              </a:rPr>
              <a:t> and apply the </a:t>
            </a:r>
            <a:r>
              <a:rPr lang="en-US">
                <a:ea typeface="+mn-ea"/>
                <a:cs typeface="+mn-cs"/>
              </a:rPr>
              <a:t>same level of discipline, and you can make</a:t>
            </a:r>
            <a:r>
              <a:rPr lang="en-US" baseline="0">
                <a:ea typeface="+mn-ea"/>
                <a:cs typeface="+mn-cs"/>
              </a:rPr>
              <a:t> steady progress</a:t>
            </a:r>
            <a:r>
              <a:rPr lang="en-US">
                <a:ea typeface="+mn-ea"/>
                <a:cs typeface="+mn-cs"/>
              </a:rPr>
              <a:t>.</a:t>
            </a:r>
          </a:p>
          <a:p>
            <a:pPr marL="187985" indent="-187985" defTabSz="1002581">
              <a:buFont typeface="Arial" panose="020B0604020202020204" pitchFamily="34" charset="0"/>
              <a:buChar char="•"/>
              <a:defRPr/>
            </a:pPr>
            <a:endParaRPr lang="en-US" baseline="30000">
              <a:ea typeface="+mn-ea"/>
              <a:cs typeface="+mn-cs"/>
            </a:endParaRPr>
          </a:p>
          <a:p>
            <a:endParaRPr lang="en-US"/>
          </a:p>
        </p:txBody>
      </p:sp>
      <p:sp>
        <p:nvSpPr>
          <p:cNvPr id="4" name="Slide Number Placeholder 3"/>
          <p:cNvSpPr>
            <a:spLocks noGrp="1"/>
          </p:cNvSpPr>
          <p:nvPr>
            <p:ph type="sldNum" sz="quarter" idx="10"/>
          </p:nvPr>
        </p:nvSpPr>
        <p:spPr/>
        <p:txBody>
          <a:bodyPr/>
          <a:lstStyle/>
          <a:p>
            <a:fld id="{E24C2B2C-38E7-6645-8EC2-7A497A515162}" type="slidenum">
              <a:rPr lang="en-US" smtClean="0"/>
              <a:t>22</a:t>
            </a:fld>
            <a:endParaRPr lang="en-US"/>
          </a:p>
        </p:txBody>
      </p:sp>
    </p:spTree>
    <p:extLst>
      <p:ext uri="{BB962C8B-B14F-4D97-AF65-F5344CB8AC3E}">
        <p14:creationId xmlns:p14="http://schemas.microsoft.com/office/powerpoint/2010/main" val="42013725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501333">
              <a:defRPr/>
            </a:pPr>
            <a:r>
              <a:rPr lang="en-US" sz="1500"/>
              <a:t>A credit score is a number to indicate to lenders your worthiness to more credit. In a nutshell that’s pretty much it. </a:t>
            </a:r>
          </a:p>
          <a:p>
            <a:pPr defTabSz="501333">
              <a:defRPr/>
            </a:pPr>
            <a:endParaRPr lang="en-US" sz="1500"/>
          </a:p>
          <a:p>
            <a:pPr defTabSz="501333">
              <a:defRPr/>
            </a:pPr>
            <a:r>
              <a:rPr lang="en-US" sz="1500"/>
              <a:t>Lenders need a way to assess people and determine if it will be too much risk to do business with them. Having a higher credit score is basically like saying “Hey I’m going to pay you back, I’m reliable.” Your credit score can be requested by any lender whether you’re submitting an application for a credit card, financing a car or applying for a mortgage. </a:t>
            </a:r>
          </a:p>
          <a:p>
            <a:pPr defTabSz="501333">
              <a:defRPr/>
            </a:pPr>
            <a:endParaRPr lang="en-US" sz="1500" b="1"/>
          </a:p>
          <a:p>
            <a:r>
              <a:rPr lang="en-US" sz="1300" b="1"/>
              <a:t>What does your score mean?</a:t>
            </a:r>
          </a:p>
          <a:p>
            <a:r>
              <a:rPr lang="en-US" sz="1300"/>
              <a:t>Typically when financial professionals talk about a credit score, we’re talking about the FICO Score. It’s the most commonly used score, ranging from 300–850. Here’s what you need to know:</a:t>
            </a:r>
          </a:p>
          <a:p>
            <a:endParaRPr lang="en-US" sz="1300"/>
          </a:p>
          <a:p>
            <a:pPr marL="188000" indent="-188000">
              <a:buFont typeface="Arial" panose="020B0604020202020204" pitchFamily="34" charset="0"/>
              <a:buChar char="•"/>
            </a:pPr>
            <a:r>
              <a:rPr lang="en-US" sz="1300"/>
              <a:t>A score above 800 is at the high end of the FICO range, and it gives you more negotiation power. You may be able to get a lower interest rate, and compare several financial institutions.  </a:t>
            </a:r>
          </a:p>
          <a:p>
            <a:pPr marL="188000" indent="-188000" fontAlgn="ctr">
              <a:buFont typeface="Arial" panose="020B0604020202020204" pitchFamily="34" charset="0"/>
              <a:buChar char="•"/>
            </a:pPr>
            <a:r>
              <a:rPr lang="en-US" sz="1300"/>
              <a:t>725-800 is still an okay score. You won’t have as much leverage as you would over 800, but with 725 you’re in decent shape to find an okay interest rate. </a:t>
            </a:r>
          </a:p>
          <a:p>
            <a:pPr marL="188000" indent="-188000" fontAlgn="ctr">
              <a:buFont typeface="Arial" panose="020B0604020202020204" pitchFamily="34" charset="0"/>
              <a:buChar char="•"/>
            </a:pPr>
            <a:r>
              <a:rPr lang="en-US" sz="1300"/>
              <a:t>Under 725 is a little more problematic, and you’ll want to work to get it above 725. Keep track of your accounts and don’t make late payments. If your credit report is inaccurate, work with the credit reporting company to get it fixed. Under 725 you might not get in the door to some companies, others may qualify you for a higher interest rate. </a:t>
            </a:r>
          </a:p>
          <a:p>
            <a:pPr marL="188000" indent="-188000" fontAlgn="ctr">
              <a:buFont typeface="Arial" panose="020B0604020202020204" pitchFamily="34" charset="0"/>
              <a:buChar char="•"/>
            </a:pPr>
            <a:r>
              <a:rPr lang="en-US" sz="1300"/>
              <a:t>You usually need at least 680 for a home mortgage. If you do find a company willing to work with you, the interest rate may be high. </a:t>
            </a:r>
          </a:p>
          <a:p>
            <a:pPr marL="188000" indent="-188000" fontAlgn="ctr">
              <a:buFont typeface="Arial" panose="020B0604020202020204" pitchFamily="34" charset="0"/>
              <a:buChar char="•"/>
            </a:pPr>
            <a:endParaRPr lang="en-US" sz="1300"/>
          </a:p>
          <a:p>
            <a:pPr fontAlgn="ctr"/>
            <a:r>
              <a:rPr lang="en-US" sz="1300"/>
              <a:t>Remember: Your score isn’t the whole story. You should also review your credit report. You’re entitled to a free credit report every 12 months from each of the three major consumer reporting companies (Equifax, Experian and TransUnion). If your credit score is unexpectedly low, check your credit report; you may be a victim of identity fraud. Start with the annualcreditreport.com to get your report. </a:t>
            </a:r>
          </a:p>
          <a:p>
            <a:endParaRPr lang="en-US"/>
          </a:p>
        </p:txBody>
      </p:sp>
      <p:sp>
        <p:nvSpPr>
          <p:cNvPr id="4" name="Slide Number Placeholder 3"/>
          <p:cNvSpPr>
            <a:spLocks noGrp="1"/>
          </p:cNvSpPr>
          <p:nvPr>
            <p:ph type="sldNum" sz="quarter" idx="10"/>
          </p:nvPr>
        </p:nvSpPr>
        <p:spPr/>
        <p:txBody>
          <a:bodyPr/>
          <a:lstStyle/>
          <a:p>
            <a:fld id="{E24C2B2C-38E7-6645-8EC2-7A497A515162}" type="slidenum">
              <a:rPr lang="en-US" smtClean="0"/>
              <a:t>23</a:t>
            </a:fld>
            <a:endParaRPr lang="en-US"/>
          </a:p>
        </p:txBody>
      </p:sp>
    </p:spTree>
    <p:extLst>
      <p:ext uri="{BB962C8B-B14F-4D97-AF65-F5344CB8AC3E}">
        <p14:creationId xmlns:p14="http://schemas.microsoft.com/office/powerpoint/2010/main" val="146379116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91944">
              <a:spcBef>
                <a:spcPct val="0"/>
              </a:spcBef>
              <a:defRPr/>
            </a:pPr>
            <a:r>
              <a:rPr lang="en-US" baseline="0">
                <a:latin typeface="Calibri" charset="0"/>
              </a:rPr>
              <a:t>There are also a number of steps you can take to build </a:t>
            </a:r>
            <a:r>
              <a:rPr lang="en-US" i="1" baseline="0">
                <a:latin typeface="Calibri" charset="0"/>
              </a:rPr>
              <a:t>good</a:t>
            </a:r>
            <a:r>
              <a:rPr lang="en-US" i="0" baseline="0">
                <a:latin typeface="Calibri" charset="0"/>
              </a:rPr>
              <a:t> credit:</a:t>
            </a:r>
            <a:endParaRPr lang="en-US" baseline="0">
              <a:latin typeface="Calibri" charset="0"/>
            </a:endParaRPr>
          </a:p>
          <a:p>
            <a:pPr defTabSz="491944">
              <a:spcBef>
                <a:spcPct val="0"/>
              </a:spcBef>
              <a:defRPr/>
            </a:pPr>
            <a:endParaRPr lang="en-US" baseline="0">
              <a:latin typeface="Calibri" charset="0"/>
            </a:endParaRPr>
          </a:p>
          <a:p>
            <a:pPr defTabSz="491944">
              <a:spcBef>
                <a:spcPct val="0"/>
              </a:spcBef>
              <a:defRPr/>
            </a:pPr>
            <a:r>
              <a:rPr lang="en-US" baseline="0">
                <a:latin typeface="Calibri" charset="0"/>
              </a:rPr>
              <a:t>[Read slide.]</a:t>
            </a:r>
          </a:p>
          <a:p>
            <a:pPr defTabSz="491944">
              <a:spcBef>
                <a:spcPct val="0"/>
              </a:spcBef>
              <a:defRPr/>
            </a:pPr>
            <a:endParaRPr lang="en-US" baseline="0">
              <a:latin typeface="Calibri" charset="0"/>
            </a:endParaRPr>
          </a:p>
          <a:p>
            <a:pPr defTabSz="491944">
              <a:spcBef>
                <a:spcPct val="0"/>
              </a:spcBef>
              <a:defRPr/>
            </a:pPr>
            <a:r>
              <a:rPr lang="en-US" baseline="0">
                <a:latin typeface="Calibri" charset="0"/>
              </a:rPr>
              <a:t>If you have a partner or spouse, avoid putting all accounts and bills in just one person’s name, so that you both build good credit.</a:t>
            </a:r>
            <a:endParaRPr lang="en-US"/>
          </a:p>
        </p:txBody>
      </p:sp>
      <p:sp>
        <p:nvSpPr>
          <p:cNvPr id="4" name="Slide Number Placeholder 3"/>
          <p:cNvSpPr>
            <a:spLocks noGrp="1"/>
          </p:cNvSpPr>
          <p:nvPr>
            <p:ph type="sldNum" sz="quarter" idx="10"/>
          </p:nvPr>
        </p:nvSpPr>
        <p:spPr/>
        <p:txBody>
          <a:bodyPr/>
          <a:lstStyle/>
          <a:p>
            <a:fld id="{E24C2B2C-38E7-6645-8EC2-7A497A515162}" type="slidenum">
              <a:rPr lang="en-US" smtClean="0"/>
              <a:t>24</a:t>
            </a:fld>
            <a:endParaRPr lang="en-US"/>
          </a:p>
        </p:txBody>
      </p:sp>
    </p:spTree>
    <p:extLst>
      <p:ext uri="{BB962C8B-B14F-4D97-AF65-F5344CB8AC3E}">
        <p14:creationId xmlns:p14="http://schemas.microsoft.com/office/powerpoint/2010/main" val="302731020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[Introduce section.]</a:t>
            </a:r>
          </a:p>
        </p:txBody>
      </p:sp>
      <p:sp>
        <p:nvSpPr>
          <p:cNvPr id="4" name="Slide Number Placeholder 3"/>
          <p:cNvSpPr>
            <a:spLocks noGrp="1"/>
          </p:cNvSpPr>
          <p:nvPr>
            <p:ph type="sldNum" sz="quarter" idx="10"/>
          </p:nvPr>
        </p:nvSpPr>
        <p:spPr/>
        <p:txBody>
          <a:bodyPr/>
          <a:lstStyle/>
          <a:p>
            <a:fld id="{E24C2B2C-38E7-6645-8EC2-7A497A515162}" type="slidenum">
              <a:rPr lang="en-US" smtClean="0"/>
              <a:t>25</a:t>
            </a:fld>
            <a:endParaRPr lang="en-US"/>
          </a:p>
        </p:txBody>
      </p:sp>
    </p:spTree>
    <p:extLst>
      <p:ext uri="{BB962C8B-B14F-4D97-AF65-F5344CB8AC3E}">
        <p14:creationId xmlns:p14="http://schemas.microsoft.com/office/powerpoint/2010/main" val="289620875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pPr indent="-237127"/>
            <a:r>
              <a:rPr lang="en-US" sz="1200"/>
              <a:t>One of the most important factors in achieving your financial goals may be protecting your income. That’s why we say it’s a foundational element of a sound financial plan. </a:t>
            </a:r>
          </a:p>
          <a:p>
            <a:pPr indent="-237127"/>
            <a:endParaRPr lang="en-US" sz="1200"/>
          </a:p>
          <a:p>
            <a:pPr indent="-237127"/>
            <a:r>
              <a:rPr lang="en-US" sz="1200"/>
              <a:t>Income protection comes in several forms. In the event you’re unable to work because of an illness or injury, your paycheck can be protected by disability income insurance. It can supplement your family’s income until you’re able to return to work.</a:t>
            </a:r>
          </a:p>
          <a:p>
            <a:pPr indent="-237127"/>
            <a:endParaRPr lang="en-US" sz="1200"/>
          </a:p>
          <a:p>
            <a:pPr indent="-237127"/>
            <a:r>
              <a:rPr lang="en-US" sz="1200"/>
              <a:t>And while it can be unpleasant to think about, the same needs would be even greater if you were to pass away. Like disability income protection, life insurance can provide you and your family assurance their needs will be provided for.</a:t>
            </a:r>
          </a:p>
          <a:p>
            <a:pPr indent="-237127"/>
            <a:endParaRPr lang="en-US" sz="1200"/>
          </a:p>
          <a:p>
            <a:pPr indent="-237127"/>
            <a:r>
              <a:rPr lang="en-US" sz="1200"/>
              <a:t>Together, disability income insurance and life insurance help form the foundation of a sound financial strategy, helping ensure your loved ones are taken care of and your family’s financial goals stay on track if the unexpected happens.</a:t>
            </a:r>
          </a:p>
        </p:txBody>
      </p:sp>
      <p:sp>
        <p:nvSpPr>
          <p:cNvPr id="4" name="Slide Number Placeholder 3"/>
          <p:cNvSpPr>
            <a:spLocks noGrp="1"/>
          </p:cNvSpPr>
          <p:nvPr>
            <p:ph type="sldNum" sz="quarter" idx="10"/>
          </p:nvPr>
        </p:nvSpPr>
        <p:spPr/>
        <p:txBody>
          <a:bodyPr/>
          <a:lstStyle/>
          <a:p>
            <a:pPr defTabSz="474254">
              <a:defRPr/>
            </a:pPr>
            <a:fld id="{E24C2B2C-38E7-6645-8EC2-7A497A515162}" type="slidenum">
              <a:rPr lang="en-US">
                <a:solidFill>
                  <a:prstClr val="black"/>
                </a:solidFill>
                <a:latin typeface="Calibri"/>
              </a:rPr>
              <a:pPr defTabSz="474254">
                <a:defRPr/>
              </a:pPr>
              <a:t>26</a:t>
            </a:fld>
            <a:endParaRPr lang="en-US">
              <a:solidFill>
                <a:prstClr val="black"/>
              </a:solidFill>
              <a:latin typeface="Calibri"/>
            </a:endParaRPr>
          </a:p>
        </p:txBody>
      </p:sp>
    </p:spTree>
    <p:extLst>
      <p:ext uri="{BB962C8B-B14F-4D97-AF65-F5344CB8AC3E}">
        <p14:creationId xmlns:p14="http://schemas.microsoft.com/office/powerpoint/2010/main" val="214481574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pPr indent="-237127">
              <a:defRPr/>
            </a:pPr>
            <a:endParaRPr lang="en-US"/>
          </a:p>
        </p:txBody>
      </p:sp>
      <p:sp>
        <p:nvSpPr>
          <p:cNvPr id="4" name="Slide Number Placeholder 3"/>
          <p:cNvSpPr>
            <a:spLocks noGrp="1"/>
          </p:cNvSpPr>
          <p:nvPr>
            <p:ph type="sldNum" sz="quarter" idx="10"/>
          </p:nvPr>
        </p:nvSpPr>
        <p:spPr/>
        <p:txBody>
          <a:bodyPr/>
          <a:lstStyle/>
          <a:p>
            <a:fld id="{E24C2B2C-38E7-6645-8EC2-7A497A515162}" type="slidenum">
              <a:rPr lang="en-US" smtClean="0"/>
              <a:t>27</a:t>
            </a:fld>
            <a:endParaRPr lang="en-US"/>
          </a:p>
        </p:txBody>
      </p:sp>
    </p:spTree>
    <p:extLst>
      <p:ext uri="{BB962C8B-B14F-4D97-AF65-F5344CB8AC3E}">
        <p14:creationId xmlns:p14="http://schemas.microsoft.com/office/powerpoint/2010/main" val="364999341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a:spcBef>
                <a:spcPts val="423"/>
              </a:spcBef>
              <a:buClr>
                <a:schemeClr val="bg2"/>
              </a:buClr>
              <a:defRPr/>
            </a:pPr>
            <a:r>
              <a:rPr lang="en-US">
                <a:solidFill>
                  <a:schemeClr val="accent5"/>
                </a:solidFill>
                <a:ea typeface="+mn-ea"/>
              </a:rPr>
              <a:t>What’s the most important thing to protect?</a:t>
            </a:r>
            <a:r>
              <a:rPr lang="en-US" baseline="0">
                <a:solidFill>
                  <a:schemeClr val="accent5"/>
                </a:solidFill>
                <a:ea typeface="+mn-ea"/>
              </a:rPr>
              <a:t> Some might say family, which is a great answer, of course. Making sure your kids are taken care of. What you’re able to pass along to the next generation, maybe? </a:t>
            </a:r>
            <a:r>
              <a:rPr lang="en-US">
                <a:solidFill>
                  <a:schemeClr val="accent5"/>
                </a:solidFill>
                <a:ea typeface="+mn-ea"/>
              </a:rPr>
              <a:t>I’d argue that it’s your income.</a:t>
            </a:r>
          </a:p>
          <a:p>
            <a:pPr marL="0" lvl="1">
              <a:spcBef>
                <a:spcPts val="423"/>
              </a:spcBef>
              <a:buClr>
                <a:schemeClr val="bg2"/>
              </a:buClr>
              <a:defRPr/>
            </a:pPr>
            <a:endParaRPr lang="en-US">
              <a:solidFill>
                <a:schemeClr val="accent5"/>
              </a:solidFill>
              <a:ea typeface="+mn-ea"/>
            </a:endParaRPr>
          </a:p>
          <a:p>
            <a:pPr>
              <a:defRPr/>
            </a:pPr>
            <a:r>
              <a:rPr lang="en-US">
                <a:ea typeface="+mn-ea"/>
                <a:cs typeface="+mn-cs"/>
              </a:rPr>
              <a:t>After taxes are taken out, assuming a 24% income tax rate, you’d </a:t>
            </a:r>
            <a:r>
              <a:rPr lang="en-US" baseline="0">
                <a:ea typeface="+mn-ea"/>
                <a:cs typeface="+mn-cs"/>
              </a:rPr>
              <a:t>bring home </a:t>
            </a:r>
            <a:r>
              <a:rPr lang="en-US">
                <a:ea typeface="+mn-ea"/>
                <a:cs typeface="+mn-cs"/>
              </a:rPr>
              <a:t>76% of your paycheck. Benefits from the</a:t>
            </a:r>
            <a:r>
              <a:rPr lang="en-US" baseline="0">
                <a:ea typeface="+mn-ea"/>
                <a:cs typeface="+mn-cs"/>
              </a:rPr>
              <a:t> disability policy your employer provides </a:t>
            </a:r>
            <a:r>
              <a:rPr lang="en-US">
                <a:ea typeface="+mn-ea"/>
                <a:cs typeface="+mn-cs"/>
              </a:rPr>
              <a:t>can replace up to 60% of your gross income. But these benefits are usually taxable, which would leave </a:t>
            </a:r>
            <a:r>
              <a:rPr lang="en-US" baseline="0">
                <a:ea typeface="+mn-ea"/>
                <a:cs typeface="+mn-cs"/>
              </a:rPr>
              <a:t>you </a:t>
            </a:r>
            <a:r>
              <a:rPr lang="en-US">
                <a:ea typeface="+mn-ea"/>
                <a:cs typeface="+mn-cs"/>
              </a:rPr>
              <a:t>with 46% of your gross income using the same 24% tax rate. </a:t>
            </a:r>
          </a:p>
          <a:p>
            <a:pPr>
              <a:defRPr/>
            </a:pPr>
            <a:endParaRPr lang="en-US">
              <a:ea typeface="+mn-ea"/>
              <a:cs typeface="+mn-cs"/>
            </a:endParaRPr>
          </a:p>
          <a:p>
            <a:pPr>
              <a:defRPr/>
            </a:pPr>
            <a:r>
              <a:rPr lang="en-US">
                <a:ea typeface="+mn-ea"/>
                <a:cs typeface="+mn-cs"/>
              </a:rPr>
              <a:t>Let’s say you make $100,000 a year. A nice round number. That means instead of living on $76,000, you’d have to get by on $45,600.</a:t>
            </a:r>
            <a:r>
              <a:rPr lang="en-US" baseline="0">
                <a:ea typeface="+mn-ea"/>
                <a:cs typeface="+mn-cs"/>
              </a:rPr>
              <a:t> </a:t>
            </a:r>
            <a:r>
              <a:rPr lang="en-US">
                <a:ea typeface="+mn-ea"/>
                <a:cs typeface="+mn-cs"/>
              </a:rPr>
              <a:t>Could you afford the shortfall?</a:t>
            </a:r>
          </a:p>
          <a:p>
            <a:pPr marL="9010">
              <a:defRPr/>
            </a:pPr>
            <a:endParaRPr lang="en-US">
              <a:ea typeface="+mn-ea"/>
              <a:cs typeface="+mn-cs"/>
            </a:endParaRPr>
          </a:p>
          <a:p>
            <a:pPr marL="9010">
              <a:defRPr/>
            </a:pPr>
            <a:r>
              <a:rPr lang="en-US" i="1">
                <a:ea typeface="+mn-ea"/>
                <a:cs typeface="+mn-cs"/>
              </a:rPr>
              <a:t>Example illustration only. Individual tax situations will vary. Income replacement percentages vary by plan and policies.</a:t>
            </a:r>
          </a:p>
          <a:p>
            <a:endParaRPr lang="en-US"/>
          </a:p>
        </p:txBody>
      </p:sp>
      <p:sp>
        <p:nvSpPr>
          <p:cNvPr id="4" name="Slide Number Placeholder 3"/>
          <p:cNvSpPr>
            <a:spLocks noGrp="1"/>
          </p:cNvSpPr>
          <p:nvPr>
            <p:ph type="sldNum" sz="quarter" idx="10"/>
          </p:nvPr>
        </p:nvSpPr>
        <p:spPr/>
        <p:txBody>
          <a:bodyPr/>
          <a:lstStyle/>
          <a:p>
            <a:fld id="{E24C2B2C-38E7-6645-8EC2-7A497A515162}" type="slidenum">
              <a:rPr lang="en-US" smtClean="0"/>
              <a:t>28</a:t>
            </a:fld>
            <a:endParaRPr lang="en-US"/>
          </a:p>
        </p:txBody>
      </p:sp>
    </p:spTree>
    <p:extLst>
      <p:ext uri="{BB962C8B-B14F-4D97-AF65-F5344CB8AC3E}">
        <p14:creationId xmlns:p14="http://schemas.microsoft.com/office/powerpoint/2010/main" val="420137259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a:spcBef>
                <a:spcPts val="423"/>
              </a:spcBef>
              <a:buClr>
                <a:schemeClr val="bg2"/>
              </a:buClr>
              <a:defRPr/>
            </a:pPr>
            <a:r>
              <a:rPr lang="en-US">
                <a:solidFill>
                  <a:schemeClr val="accent5"/>
                </a:solidFill>
                <a:ea typeface="+mn-ea"/>
              </a:rPr>
              <a:t>Losing your ability to earn an income isn’t something we like</a:t>
            </a:r>
            <a:r>
              <a:rPr lang="en-US" baseline="0">
                <a:solidFill>
                  <a:schemeClr val="accent5"/>
                </a:solidFill>
                <a:ea typeface="+mn-ea"/>
              </a:rPr>
              <a:t> to think about, but it’s a bigger risk than you might have considered</a:t>
            </a:r>
            <a:r>
              <a:rPr lang="en-US">
                <a:solidFill>
                  <a:schemeClr val="accent5"/>
                </a:solidFill>
                <a:ea typeface="+mn-ea"/>
              </a:rPr>
              <a:t>:</a:t>
            </a:r>
          </a:p>
          <a:p>
            <a:pPr marL="186856" lvl="1" indent="-177845">
              <a:spcBef>
                <a:spcPts val="423"/>
              </a:spcBef>
              <a:buClr>
                <a:schemeClr val="bg2"/>
              </a:buClr>
              <a:buFont typeface="Arial" panose="020B0604020202020204" pitchFamily="34" charset="0"/>
              <a:buChar char="•"/>
              <a:defRPr/>
            </a:pPr>
            <a:r>
              <a:rPr lang="en-US">
                <a:solidFill>
                  <a:schemeClr val="accent5"/>
                </a:solidFill>
                <a:ea typeface="+mn-ea"/>
              </a:rPr>
              <a:t>Just over 1 in 4 20-year-olds will become disabled before retiring.</a:t>
            </a:r>
            <a:endParaRPr lang="en-US" baseline="30000">
              <a:solidFill>
                <a:schemeClr val="accent5"/>
              </a:solidFill>
              <a:ea typeface="+mn-ea"/>
            </a:endParaRPr>
          </a:p>
          <a:p>
            <a:pPr marL="186856" lvl="1" indent="-177845">
              <a:spcBef>
                <a:spcPts val="423"/>
              </a:spcBef>
              <a:buClr>
                <a:schemeClr val="bg2"/>
              </a:buClr>
              <a:buFont typeface="Arial" panose="020B0604020202020204" pitchFamily="34" charset="0"/>
              <a:buChar char="•"/>
              <a:defRPr/>
            </a:pPr>
            <a:r>
              <a:rPr lang="en-US">
                <a:solidFill>
                  <a:schemeClr val="accent5"/>
                </a:solidFill>
                <a:ea typeface="+mn-ea"/>
              </a:rPr>
              <a:t>70% of Americans would be in financial trouble in one month or less if they stopped getting paychecks.</a:t>
            </a:r>
            <a:endParaRPr lang="en-US">
              <a:solidFill>
                <a:schemeClr val="accent5"/>
              </a:solidFill>
              <a:ea typeface="+mn-ea"/>
              <a:cs typeface="+mn-cs"/>
            </a:endParaRPr>
          </a:p>
          <a:p>
            <a:pPr>
              <a:defRPr/>
            </a:pPr>
            <a:endParaRPr lang="en-US">
              <a:solidFill>
                <a:schemeClr val="accent5"/>
              </a:solidFill>
              <a:ea typeface="+mn-ea"/>
              <a:cs typeface="+mn-cs"/>
            </a:endParaRPr>
          </a:p>
          <a:p>
            <a:pPr>
              <a:defRPr/>
            </a:pPr>
            <a:r>
              <a:rPr lang="en-US">
                <a:solidFill>
                  <a:schemeClr val="accent5"/>
                </a:solidFill>
                <a:ea typeface="+mn-ea"/>
                <a:cs typeface="+mn-cs"/>
              </a:rPr>
              <a:t>That’s where</a:t>
            </a:r>
            <a:r>
              <a:rPr lang="en-US" baseline="0">
                <a:solidFill>
                  <a:schemeClr val="accent5"/>
                </a:solidFill>
                <a:ea typeface="+mn-ea"/>
                <a:cs typeface="+mn-cs"/>
              </a:rPr>
              <a:t> d</a:t>
            </a:r>
            <a:r>
              <a:rPr lang="en-US">
                <a:solidFill>
                  <a:schemeClr val="accent5"/>
                </a:solidFill>
                <a:ea typeface="+mn-ea"/>
                <a:cs typeface="+mn-cs"/>
              </a:rPr>
              <a:t>isability insurance comes in. It pays a monthly benefit if you’re too hurt or sick to work. Group disability through an employer plan is a great start. </a:t>
            </a:r>
            <a:r>
              <a:rPr lang="en-US">
                <a:ea typeface="+mn-ea"/>
                <a:cs typeface="+mn-cs"/>
              </a:rPr>
              <a:t>But </a:t>
            </a:r>
            <a:r>
              <a:rPr lang="en-US" baseline="0">
                <a:ea typeface="+mn-ea"/>
                <a:cs typeface="+mn-cs"/>
              </a:rPr>
              <a:t>an i</a:t>
            </a:r>
            <a:r>
              <a:rPr lang="en-US">
                <a:ea typeface="+mn-ea"/>
                <a:cs typeface="+mn-cs"/>
              </a:rPr>
              <a:t>ndividual policy can come in to fill the gap. It can provide:</a:t>
            </a:r>
          </a:p>
          <a:p>
            <a:pPr marL="186855" indent="-177845">
              <a:buFont typeface="Arial" panose="020B0604020202020204" pitchFamily="34" charset="0"/>
              <a:buChar char="•"/>
              <a:defRPr/>
            </a:pPr>
            <a:r>
              <a:rPr lang="en-US">
                <a:ea typeface="+mn-ea"/>
              </a:rPr>
              <a:t>Tax-free benefits when paid for with after-tax dollars</a:t>
            </a:r>
          </a:p>
          <a:p>
            <a:pPr marL="186855" indent="-177845">
              <a:buFont typeface="Arial" panose="020B0604020202020204" pitchFamily="34" charset="0"/>
              <a:buChar char="•"/>
              <a:defRPr/>
            </a:pPr>
            <a:r>
              <a:rPr lang="en-US">
                <a:ea typeface="+mn-ea"/>
              </a:rPr>
              <a:t>Coverage that goes</a:t>
            </a:r>
            <a:r>
              <a:rPr lang="en-US" baseline="0">
                <a:ea typeface="+mn-ea"/>
              </a:rPr>
              <a:t> with you </a:t>
            </a:r>
            <a:r>
              <a:rPr lang="en-US">
                <a:ea typeface="+mn-ea"/>
              </a:rPr>
              <a:t>if you change jobs</a:t>
            </a:r>
          </a:p>
          <a:p>
            <a:pPr rtl="0" fontAlgn="ctr"/>
            <a:endParaRPr lang="en-US" sz="1300"/>
          </a:p>
          <a:p>
            <a:pPr defTabSz="501333" fontAlgn="ctr">
              <a:defRPr/>
            </a:pPr>
            <a:endParaRPr lang="en-US" sz="1300"/>
          </a:p>
        </p:txBody>
      </p:sp>
      <p:sp>
        <p:nvSpPr>
          <p:cNvPr id="4" name="Slide Number Placeholder 3"/>
          <p:cNvSpPr>
            <a:spLocks noGrp="1"/>
          </p:cNvSpPr>
          <p:nvPr>
            <p:ph type="sldNum" sz="quarter" idx="10"/>
          </p:nvPr>
        </p:nvSpPr>
        <p:spPr/>
        <p:txBody>
          <a:bodyPr/>
          <a:lstStyle/>
          <a:p>
            <a:pPr defTabSz="474254">
              <a:defRPr/>
            </a:pPr>
            <a:fld id="{E24C2B2C-38E7-6645-8EC2-7A497A515162}" type="slidenum">
              <a:rPr lang="en-US" sz="1300">
                <a:solidFill>
                  <a:prstClr val="black"/>
                </a:solidFill>
                <a:latin typeface="Calibri"/>
              </a:rPr>
              <a:pPr defTabSz="474254">
                <a:defRPr/>
              </a:pPr>
              <a:t>29</a:t>
            </a:fld>
            <a:endParaRPr lang="en-US" sz="1300">
              <a:solidFill>
                <a:prstClr val="black"/>
              </a:solidFill>
              <a:latin typeface="Calibri"/>
            </a:endParaRPr>
          </a:p>
        </p:txBody>
      </p:sp>
    </p:spTree>
    <p:extLst>
      <p:ext uri="{BB962C8B-B14F-4D97-AF65-F5344CB8AC3E}">
        <p14:creationId xmlns:p14="http://schemas.microsoft.com/office/powerpoint/2010/main" val="27720968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74254">
              <a:defRPr/>
            </a:pPr>
            <a:r>
              <a:rPr lang="en-US">
                <a:ea typeface="+mn-ea"/>
                <a:cs typeface="+mn-cs"/>
              </a:rPr>
              <a:t>DELETE PREVIOUS SLIDE IF USING THIS SLIDE, AND INSERT LOGO IN BOTTOM-RIGHT.</a:t>
            </a:r>
          </a:p>
          <a:p>
            <a:pPr defTabSz="474254">
              <a:defRPr/>
            </a:pPr>
            <a:endParaRPr lang="en-US"/>
          </a:p>
          <a:p>
            <a:pPr marL="181225" indent="-181225" defTabSz="474254">
              <a:buFont typeface="Arial" panose="020B0604020202020204" pitchFamily="34" charset="0"/>
              <a:buChar char="•"/>
              <a:defRPr/>
            </a:pPr>
            <a:r>
              <a:rPr lang="en-US"/>
              <a:t>Welcome and thanks for attending today’s workshop.</a:t>
            </a:r>
          </a:p>
          <a:p>
            <a:pPr marL="181225" indent="-181225" defTabSz="474254">
              <a:buFont typeface="Arial" panose="020B0604020202020204" pitchFamily="34" charset="0"/>
              <a:buChar char="•"/>
              <a:defRPr/>
            </a:pPr>
            <a:r>
              <a:rPr lang="en-US">
                <a:ea typeface="+mn-ea"/>
                <a:cs typeface="+mn-cs"/>
              </a:rPr>
              <a:t>Introduce</a:t>
            </a:r>
            <a:r>
              <a:rPr lang="en-US" baseline="0">
                <a:ea typeface="+mn-ea"/>
                <a:cs typeface="+mn-cs"/>
              </a:rPr>
              <a:t> yourself</a:t>
            </a:r>
            <a:r>
              <a:rPr lang="en-US">
                <a:ea typeface="+mn-ea"/>
                <a:cs typeface="+mn-cs"/>
              </a:rPr>
              <a:t>—provide brief intro on background and experience</a:t>
            </a:r>
            <a:endParaRPr lang="en-US"/>
          </a:p>
          <a:p>
            <a:pPr marL="181225" indent="-181225">
              <a:buFont typeface="Arial" panose="020B0604020202020204" pitchFamily="34" charset="0"/>
              <a:buChar char="•"/>
              <a:defRPr/>
            </a:pPr>
            <a:r>
              <a:rPr lang="en-US">
                <a:ea typeface="+mn-ea"/>
                <a:cs typeface="+mn-cs"/>
              </a:rPr>
              <a:t>If applicable—recognize employer (or other organization) for “sponsoring” this benefit.</a:t>
            </a:r>
          </a:p>
          <a:p>
            <a:pPr marL="181225" indent="-181225">
              <a:buFont typeface="Arial" panose="020B0604020202020204" pitchFamily="34" charset="0"/>
              <a:buChar char="•"/>
              <a:defRPr/>
            </a:pPr>
            <a:r>
              <a:rPr lang="en-US">
                <a:ea typeface="+mn-ea"/>
                <a:cs typeface="+mn-cs"/>
              </a:rPr>
              <a:t>Optional (time permitting) —have attendees introduce themselves and say what they would like to get out of the workshop.</a:t>
            </a:r>
          </a:p>
          <a:p>
            <a:pPr marL="181225" indent="-181225">
              <a:buFont typeface="Arial" panose="020B0604020202020204" pitchFamily="34" charset="0"/>
              <a:buChar char="•"/>
              <a:defRPr/>
            </a:pPr>
            <a:endParaRPr lang="en-US">
              <a:ea typeface="+mn-ea"/>
              <a:cs typeface="+mn-cs"/>
            </a:endParaRPr>
          </a:p>
          <a:p>
            <a:endParaRPr lang="en-US"/>
          </a:p>
        </p:txBody>
      </p:sp>
      <p:sp>
        <p:nvSpPr>
          <p:cNvPr id="4" name="Slide Number Placeholder 3"/>
          <p:cNvSpPr>
            <a:spLocks noGrp="1"/>
          </p:cNvSpPr>
          <p:nvPr>
            <p:ph type="sldNum" sz="quarter" idx="5"/>
          </p:nvPr>
        </p:nvSpPr>
        <p:spPr/>
        <p:txBody>
          <a:bodyPr/>
          <a:lstStyle/>
          <a:p>
            <a:fld id="{E24C2B2C-38E7-6645-8EC2-7A497A515162}" type="slidenum">
              <a:rPr lang="en-US" smtClean="0"/>
              <a:t>3</a:t>
            </a:fld>
            <a:endParaRPr lang="en-US"/>
          </a:p>
        </p:txBody>
      </p:sp>
    </p:spTree>
    <p:extLst>
      <p:ext uri="{BB962C8B-B14F-4D97-AF65-F5344CB8AC3E}">
        <p14:creationId xmlns:p14="http://schemas.microsoft.com/office/powerpoint/2010/main" val="346102399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defTabSz="491944">
              <a:spcBef>
                <a:spcPts val="439"/>
              </a:spcBef>
              <a:buClr>
                <a:schemeClr val="bg2"/>
              </a:buClr>
              <a:defRPr/>
            </a:pPr>
            <a:r>
              <a:rPr lang="en-US">
                <a:ea typeface="+mn-ea"/>
              </a:rPr>
              <a:t>Losing your ability to earn an income isn’t something we like</a:t>
            </a:r>
            <a:r>
              <a:rPr lang="en-US" baseline="0">
                <a:ea typeface="+mn-ea"/>
              </a:rPr>
              <a:t> to think about, either. But it’s a bigger risk than you might have considered. In fact, according to the Social Security Administration, just over 1 in 4 20-year-olds will be come disabled before reaching age 67. </a:t>
            </a:r>
          </a:p>
          <a:p>
            <a:pPr marL="0" lvl="1" defTabSz="491944">
              <a:spcBef>
                <a:spcPts val="439"/>
              </a:spcBef>
              <a:buClr>
                <a:schemeClr val="bg2"/>
              </a:buClr>
              <a:defRPr/>
            </a:pPr>
            <a:endParaRPr lang="en-US" baseline="0">
              <a:ea typeface="+mn-ea"/>
              <a:cs typeface="+mn-cs"/>
            </a:endParaRPr>
          </a:p>
          <a:p>
            <a:pPr>
              <a:defRPr/>
            </a:pPr>
            <a:r>
              <a:rPr lang="en-US">
                <a:solidFill>
                  <a:schemeClr val="accent5"/>
                </a:solidFill>
                <a:ea typeface="+mn-ea"/>
                <a:cs typeface="+mn-cs"/>
              </a:rPr>
              <a:t>That’s where</a:t>
            </a:r>
            <a:r>
              <a:rPr lang="en-US" baseline="0">
                <a:solidFill>
                  <a:schemeClr val="accent5"/>
                </a:solidFill>
                <a:ea typeface="+mn-ea"/>
                <a:cs typeface="+mn-cs"/>
              </a:rPr>
              <a:t> d</a:t>
            </a:r>
            <a:r>
              <a:rPr lang="en-US">
                <a:solidFill>
                  <a:schemeClr val="accent5"/>
                </a:solidFill>
                <a:ea typeface="+mn-ea"/>
                <a:cs typeface="+mn-cs"/>
              </a:rPr>
              <a:t>isability insurance comes in. It pays a monthly benefit if you’re too hurt or sick to work. Group disability through an employer plan is a great start. </a:t>
            </a:r>
            <a:r>
              <a:rPr lang="en-US">
                <a:ea typeface="+mn-ea"/>
                <a:cs typeface="+mn-cs"/>
              </a:rPr>
              <a:t>But </a:t>
            </a:r>
            <a:r>
              <a:rPr lang="en-US" baseline="0">
                <a:ea typeface="+mn-ea"/>
                <a:cs typeface="+mn-cs"/>
              </a:rPr>
              <a:t>an i</a:t>
            </a:r>
            <a:r>
              <a:rPr lang="en-US">
                <a:ea typeface="+mn-ea"/>
                <a:cs typeface="+mn-cs"/>
              </a:rPr>
              <a:t>ndividual policy can come in to fill the gap. It can provide:</a:t>
            </a:r>
          </a:p>
          <a:p>
            <a:pPr marL="186855" indent="-177845">
              <a:buFont typeface="Arial" panose="020B0604020202020204" pitchFamily="34" charset="0"/>
              <a:buChar char="•"/>
              <a:defRPr/>
            </a:pPr>
            <a:r>
              <a:rPr lang="en-US">
                <a:ea typeface="+mn-ea"/>
              </a:rPr>
              <a:t>Tax-free benefits when paid for with after-tax dollars</a:t>
            </a:r>
          </a:p>
          <a:p>
            <a:pPr marL="186855" indent="-177845">
              <a:buFont typeface="Arial" panose="020B0604020202020204" pitchFamily="34" charset="0"/>
              <a:buChar char="•"/>
              <a:defRPr/>
            </a:pPr>
            <a:r>
              <a:rPr lang="en-US">
                <a:ea typeface="+mn-ea"/>
              </a:rPr>
              <a:t>Coverage that goes</a:t>
            </a:r>
            <a:r>
              <a:rPr lang="en-US" baseline="0">
                <a:ea typeface="+mn-ea"/>
              </a:rPr>
              <a:t> with you </a:t>
            </a:r>
            <a:r>
              <a:rPr lang="en-US">
                <a:ea typeface="+mn-ea"/>
              </a:rPr>
              <a:t>if you change jobs</a:t>
            </a:r>
          </a:p>
          <a:p>
            <a:pPr marL="0" lvl="1">
              <a:spcBef>
                <a:spcPts val="439"/>
              </a:spcBef>
              <a:buClr>
                <a:schemeClr val="bg2"/>
              </a:buClr>
              <a:defRPr/>
            </a:pPr>
            <a:endParaRPr lang="en-US">
              <a:ea typeface="+mn-ea"/>
            </a:endParaRPr>
          </a:p>
          <a:p>
            <a:pPr marL="0" lvl="1">
              <a:spcBef>
                <a:spcPts val="439"/>
              </a:spcBef>
              <a:buClr>
                <a:schemeClr val="bg2"/>
              </a:buClr>
              <a:defRPr/>
            </a:pPr>
            <a:r>
              <a:rPr lang="en-US">
                <a:ea typeface="+mn-ea"/>
              </a:rPr>
              <a:t>There are big gaps between the percentage of women who say they need disability insurance and those who have it, as well as male vs. female ownership of disability insurance.</a:t>
            </a:r>
          </a:p>
          <a:p>
            <a:pPr>
              <a:defRPr/>
            </a:pPr>
            <a:endParaRPr lang="en-US">
              <a:ea typeface="+mn-ea"/>
              <a:cs typeface="+mn-cs"/>
            </a:endParaRPr>
          </a:p>
          <a:p>
            <a:pPr>
              <a:defRPr/>
            </a:pPr>
            <a:r>
              <a:rPr lang="en-US">
                <a:ea typeface="+mn-ea"/>
                <a:cs typeface="+mn-cs"/>
              </a:rPr>
              <a:t>[Read slide.]</a:t>
            </a:r>
          </a:p>
          <a:p>
            <a:pPr>
              <a:defRPr/>
            </a:pPr>
            <a:endParaRPr lang="en-US">
              <a:ea typeface="+mn-ea"/>
              <a:cs typeface="+mn-cs"/>
            </a:endParaRPr>
          </a:p>
          <a:p>
            <a:pPr>
              <a:defRPr/>
            </a:pPr>
            <a:endParaRPr lang="en-US">
              <a:solidFill>
                <a:srgbClr val="FF0000"/>
              </a:solidFill>
              <a:ea typeface="+mn-ea"/>
              <a:cs typeface="+mn-cs"/>
            </a:endParaRPr>
          </a:p>
          <a:p>
            <a:endParaRPr lang="en-US"/>
          </a:p>
          <a:p>
            <a:endParaRPr lang="en-US"/>
          </a:p>
        </p:txBody>
      </p:sp>
      <p:sp>
        <p:nvSpPr>
          <p:cNvPr id="4" name="Slide Number Placeholder 3"/>
          <p:cNvSpPr>
            <a:spLocks noGrp="1"/>
          </p:cNvSpPr>
          <p:nvPr>
            <p:ph type="sldNum" sz="quarter" idx="10"/>
          </p:nvPr>
        </p:nvSpPr>
        <p:spPr/>
        <p:txBody>
          <a:bodyPr/>
          <a:lstStyle/>
          <a:p>
            <a:pPr defTabSz="474254">
              <a:defRPr/>
            </a:pPr>
            <a:fld id="{E24C2B2C-38E7-6645-8EC2-7A497A515162}" type="slidenum">
              <a:rPr lang="en-US">
                <a:solidFill>
                  <a:prstClr val="black"/>
                </a:solidFill>
                <a:latin typeface="Calibri"/>
              </a:rPr>
              <a:pPr defTabSz="474254">
                <a:defRPr/>
              </a:pPr>
              <a:t>30</a:t>
            </a:fld>
            <a:endParaRPr lang="en-US">
              <a:solidFill>
                <a:prstClr val="black"/>
              </a:solidFill>
              <a:latin typeface="Calibri"/>
            </a:endParaRPr>
          </a:p>
        </p:txBody>
      </p:sp>
    </p:spTree>
    <p:extLst>
      <p:ext uri="{BB962C8B-B14F-4D97-AF65-F5344CB8AC3E}">
        <p14:creationId xmlns:p14="http://schemas.microsoft.com/office/powerpoint/2010/main" val="78923610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a:spcBef>
                <a:spcPts val="439"/>
              </a:spcBef>
              <a:buClr>
                <a:schemeClr val="bg2"/>
              </a:buClr>
              <a:defRPr/>
            </a:pPr>
            <a:r>
              <a:rPr lang="en-US">
                <a:ea typeface="+mn-ea"/>
              </a:rPr>
              <a:t>Not sure how much disability insurance you should have? Check out principal.com/</a:t>
            </a:r>
            <a:r>
              <a:rPr lang="en-US" err="1">
                <a:ea typeface="+mn-ea"/>
              </a:rPr>
              <a:t>dicalc</a:t>
            </a:r>
            <a:r>
              <a:rPr lang="en-US">
                <a:ea typeface="+mn-ea"/>
              </a:rPr>
              <a:t> to help determine the right coverage for your needs.</a:t>
            </a:r>
            <a:endParaRPr lang="en-US">
              <a:ea typeface="+mn-ea"/>
              <a:cs typeface="+mn-cs"/>
            </a:endParaRPr>
          </a:p>
          <a:p>
            <a:pPr>
              <a:defRPr/>
            </a:pPr>
            <a:endParaRPr lang="en-US">
              <a:solidFill>
                <a:srgbClr val="FF0000"/>
              </a:solidFill>
              <a:ea typeface="+mn-ea"/>
              <a:cs typeface="+mn-cs"/>
            </a:endParaRPr>
          </a:p>
          <a:p>
            <a:endParaRPr lang="en-US"/>
          </a:p>
          <a:p>
            <a:endParaRPr lang="en-US"/>
          </a:p>
        </p:txBody>
      </p:sp>
      <p:sp>
        <p:nvSpPr>
          <p:cNvPr id="4" name="Slide Number Placeholder 3"/>
          <p:cNvSpPr>
            <a:spLocks noGrp="1"/>
          </p:cNvSpPr>
          <p:nvPr>
            <p:ph type="sldNum" sz="quarter" idx="10"/>
          </p:nvPr>
        </p:nvSpPr>
        <p:spPr/>
        <p:txBody>
          <a:bodyPr/>
          <a:lstStyle/>
          <a:p>
            <a:pPr defTabSz="474254">
              <a:defRPr/>
            </a:pPr>
            <a:fld id="{E24C2B2C-38E7-6645-8EC2-7A497A515162}" type="slidenum">
              <a:rPr lang="en-US">
                <a:solidFill>
                  <a:prstClr val="black"/>
                </a:solidFill>
                <a:latin typeface="Calibri"/>
              </a:rPr>
              <a:pPr defTabSz="474254">
                <a:defRPr/>
              </a:pPr>
              <a:t>31</a:t>
            </a:fld>
            <a:endParaRPr lang="en-US">
              <a:solidFill>
                <a:prstClr val="black"/>
              </a:solidFill>
              <a:latin typeface="Calibri"/>
            </a:endParaRPr>
          </a:p>
        </p:txBody>
      </p:sp>
    </p:spTree>
    <p:extLst>
      <p:ext uri="{BB962C8B-B14F-4D97-AF65-F5344CB8AC3E}">
        <p14:creationId xmlns:p14="http://schemas.microsoft.com/office/powerpoint/2010/main" val="172484536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91944">
              <a:spcBef>
                <a:spcPct val="0"/>
              </a:spcBef>
              <a:defRPr/>
            </a:pPr>
            <a:r>
              <a:rPr lang="en-US"/>
              <a:t>Sure, life insurance isn’t a fun topic. But if you have loved ones who depend on you financially, it’s vital that you have enough coverage. The death benefit life insurance provides can be used to:</a:t>
            </a:r>
          </a:p>
          <a:p>
            <a:pPr defTabSz="491944">
              <a:spcBef>
                <a:spcPct val="0"/>
              </a:spcBef>
              <a:defRPr/>
            </a:pPr>
            <a:endParaRPr lang="en-US"/>
          </a:p>
          <a:p>
            <a:pPr defTabSz="491944">
              <a:spcBef>
                <a:spcPct val="0"/>
              </a:spcBef>
              <a:defRPr/>
            </a:pPr>
            <a:r>
              <a:rPr lang="en-US"/>
              <a:t>[Read slide.]</a:t>
            </a:r>
          </a:p>
          <a:p>
            <a:pPr defTabSz="491944">
              <a:spcBef>
                <a:spcPct val="0"/>
              </a:spcBef>
              <a:defRPr/>
            </a:pPr>
            <a:endParaRPr lang="en-US"/>
          </a:p>
          <a:p>
            <a:pPr defTabSz="491944">
              <a:spcBef>
                <a:spcPct val="0"/>
              </a:spcBef>
              <a:defRPr/>
            </a:pPr>
            <a:endParaRPr lang="en-US"/>
          </a:p>
          <a:p>
            <a:pPr defTabSz="491944">
              <a:spcBef>
                <a:spcPct val="0"/>
              </a:spcBef>
              <a:defRPr/>
            </a:pPr>
            <a:endParaRPr lang="en-US"/>
          </a:p>
          <a:p>
            <a:pPr defTabSz="491944">
              <a:spcBef>
                <a:spcPct val="0"/>
              </a:spcBef>
              <a:defRPr/>
            </a:pPr>
            <a:endParaRPr lang="en-US"/>
          </a:p>
          <a:p>
            <a:pPr>
              <a:spcBef>
                <a:spcPct val="0"/>
              </a:spcBef>
            </a:pPr>
            <a:endParaRPr lang="en-US" b="1">
              <a:latin typeface="Calibri" charset="0"/>
            </a:endParaRPr>
          </a:p>
          <a:p>
            <a:endParaRPr lang="en-US"/>
          </a:p>
        </p:txBody>
      </p:sp>
      <p:sp>
        <p:nvSpPr>
          <p:cNvPr id="4" name="Slide Number Placeholder 3"/>
          <p:cNvSpPr>
            <a:spLocks noGrp="1"/>
          </p:cNvSpPr>
          <p:nvPr>
            <p:ph type="sldNum" sz="quarter" idx="10"/>
          </p:nvPr>
        </p:nvSpPr>
        <p:spPr/>
        <p:txBody>
          <a:bodyPr/>
          <a:lstStyle/>
          <a:p>
            <a:pPr defTabSz="474254">
              <a:defRPr/>
            </a:pPr>
            <a:fld id="{E24C2B2C-38E7-6645-8EC2-7A497A515162}" type="slidenum">
              <a:rPr lang="en-US">
                <a:solidFill>
                  <a:prstClr val="black"/>
                </a:solidFill>
                <a:latin typeface="Calibri"/>
              </a:rPr>
              <a:pPr defTabSz="474254">
                <a:defRPr/>
              </a:pPr>
              <a:t>32</a:t>
            </a:fld>
            <a:endParaRPr lang="en-US">
              <a:solidFill>
                <a:prstClr val="black"/>
              </a:solidFill>
              <a:latin typeface="Calibri"/>
            </a:endParaRPr>
          </a:p>
        </p:txBody>
      </p:sp>
    </p:spTree>
    <p:extLst>
      <p:ext uri="{BB962C8B-B14F-4D97-AF65-F5344CB8AC3E}">
        <p14:creationId xmlns:p14="http://schemas.microsoft.com/office/powerpoint/2010/main" val="187969747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pPr indent="-237127">
              <a:defRPr/>
            </a:pPr>
            <a:r>
              <a:rPr lang="en-US"/>
              <a:t>When</a:t>
            </a:r>
            <a:r>
              <a:rPr lang="en-US" baseline="0"/>
              <a:t> it comes to life insurance, you may be wondering what other people like you do. These are the most common reasons to buy life insurance:</a:t>
            </a:r>
            <a:endParaRPr lang="en-US"/>
          </a:p>
          <a:p>
            <a:pPr indent="-237127">
              <a:defRPr/>
            </a:pPr>
            <a:endParaRPr lang="en-US"/>
          </a:p>
          <a:p>
            <a:pPr marL="177845" indent="-177845" defTabSz="474254">
              <a:buFont typeface="Arial" panose="020B0604020202020204" pitchFamily="34" charset="0"/>
              <a:buChar char="•"/>
              <a:defRPr/>
            </a:pPr>
            <a:r>
              <a:rPr lang="en-US">
                <a:latin typeface="Arial" panose="020B0604020202020204" pitchFamily="34" charset="0"/>
                <a:cs typeface="Arial" panose="020B0604020202020204" pitchFamily="34" charset="0"/>
              </a:rPr>
              <a:t>Provide income for loved ones.</a:t>
            </a:r>
          </a:p>
          <a:p>
            <a:pPr marL="177845" indent="-177845">
              <a:buFont typeface="Arial" panose="020B0604020202020204" pitchFamily="34" charset="0"/>
              <a:buChar char="•"/>
            </a:pPr>
            <a:r>
              <a:rPr lang="en-US">
                <a:latin typeface="Arial" panose="020B0604020202020204" pitchFamily="34" charset="0"/>
                <a:cs typeface="Arial" panose="020B0604020202020204" pitchFamily="34" charset="0"/>
              </a:rPr>
              <a:t>Pay for funeral and final expenses.</a:t>
            </a:r>
          </a:p>
          <a:p>
            <a:pPr marL="177845" indent="-177845">
              <a:buFont typeface="Arial" panose="020B0604020202020204" pitchFamily="34" charset="0"/>
              <a:buChar char="•"/>
            </a:pPr>
            <a:r>
              <a:rPr lang="en-US">
                <a:latin typeface="Arial" panose="020B0604020202020204" pitchFamily="34" charset="0"/>
                <a:cs typeface="Arial" panose="020B0604020202020204" pitchFamily="34" charset="0"/>
              </a:rPr>
              <a:t>Pay off a mortgage or other debt.</a:t>
            </a:r>
          </a:p>
          <a:p>
            <a:endParaRPr lang="en-US"/>
          </a:p>
          <a:p>
            <a:pPr defTabSz="474254">
              <a:defRPr/>
            </a:pPr>
            <a:r>
              <a:rPr lang="en-US" sz="2100">
                <a:ln w="0" cmpd="sng">
                  <a:noFill/>
                </a:ln>
                <a:solidFill>
                  <a:schemeClr val="tx1">
                    <a:lumMod val="50000"/>
                    <a:lumOff val="50000"/>
                  </a:schemeClr>
                </a:solidFill>
                <a:effectLst>
                  <a:outerShdw blurRad="50800" dist="50800" dir="5400000" sx="1000" sy="1000" algn="ctr" rotWithShape="0">
                    <a:srgbClr val="000000">
                      <a:alpha val="43137"/>
                    </a:srgbClr>
                  </a:outerShdw>
                </a:effectLst>
                <a:latin typeface="Arial" pitchFamily="34" charset="0"/>
              </a:rPr>
              <a:t>Here’s a stat I saw recently that gives you some perspective. Four in 10 households without any life insurance would have immediate trouble paying living expenses if their primary wage earner died.</a:t>
            </a:r>
            <a:r>
              <a:rPr lang="en-US" sz="1200">
                <a:ln w="0" cmpd="sng">
                  <a:noFill/>
                </a:ln>
                <a:solidFill>
                  <a:schemeClr val="tx1">
                    <a:lumMod val="50000"/>
                    <a:lumOff val="50000"/>
                  </a:schemeClr>
                </a:solidFill>
                <a:effectLst>
                  <a:outerShdw blurRad="50800" dist="50800" dir="5400000" sx="1000" sy="1000" algn="ctr" rotWithShape="0">
                    <a:srgbClr val="000000">
                      <a:alpha val="43137"/>
                    </a:srgbClr>
                  </a:outerShdw>
                </a:effectLst>
                <a:latin typeface="Arial" pitchFamily="34" charset="0"/>
              </a:rPr>
              <a:t> </a:t>
            </a:r>
            <a:r>
              <a:rPr lang="en-US"/>
              <a:t>That’s according to the 2019 Insurance Barometer Study by Life Happens and LIMRA.</a:t>
            </a:r>
          </a:p>
          <a:p>
            <a:pPr defTabSz="474254">
              <a:defRPr/>
            </a:pPr>
            <a:endParaRPr lang="en-US"/>
          </a:p>
          <a:p>
            <a:pPr defTabSz="474254">
              <a:defRPr/>
            </a:pPr>
            <a:r>
              <a:rPr lang="en-US"/>
              <a:t>That’s why life insurance is where we start when</a:t>
            </a:r>
            <a:r>
              <a:rPr lang="en-US" baseline="0"/>
              <a:t> we think about establishing a financial plan.</a:t>
            </a:r>
            <a:endParaRPr lang="en-US"/>
          </a:p>
        </p:txBody>
      </p:sp>
      <p:sp>
        <p:nvSpPr>
          <p:cNvPr id="4" name="Slide Number Placeholder 3"/>
          <p:cNvSpPr>
            <a:spLocks noGrp="1"/>
          </p:cNvSpPr>
          <p:nvPr>
            <p:ph type="sldNum" sz="quarter" idx="10"/>
          </p:nvPr>
        </p:nvSpPr>
        <p:spPr/>
        <p:txBody>
          <a:bodyPr/>
          <a:lstStyle/>
          <a:p>
            <a:fld id="{E24C2B2C-38E7-6645-8EC2-7A497A515162}" type="slidenum">
              <a:rPr lang="en-US" smtClean="0"/>
              <a:t>33</a:t>
            </a:fld>
            <a:endParaRPr lang="en-US"/>
          </a:p>
        </p:txBody>
      </p:sp>
    </p:spTree>
    <p:extLst>
      <p:ext uri="{BB962C8B-B14F-4D97-AF65-F5344CB8AC3E}">
        <p14:creationId xmlns:p14="http://schemas.microsoft.com/office/powerpoint/2010/main" val="364999341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a:spcBef>
                <a:spcPts val="439"/>
              </a:spcBef>
              <a:buClr>
                <a:schemeClr val="bg2"/>
              </a:buClr>
              <a:defRPr/>
            </a:pPr>
            <a:r>
              <a:rPr lang="en-US">
                <a:ea typeface="+mn-ea"/>
              </a:rPr>
              <a:t>Unfortunately, there’s a big gap between the percentage of women who own life insurance and those who say they need it. And women are less likely to have life insurance than men.</a:t>
            </a:r>
          </a:p>
          <a:p>
            <a:pPr>
              <a:defRPr/>
            </a:pPr>
            <a:endParaRPr lang="en-US">
              <a:ea typeface="+mn-ea"/>
              <a:cs typeface="+mn-cs"/>
            </a:endParaRPr>
          </a:p>
          <a:p>
            <a:pPr>
              <a:defRPr/>
            </a:pPr>
            <a:r>
              <a:rPr lang="en-US">
                <a:ea typeface="+mn-ea"/>
                <a:cs typeface="+mn-cs"/>
              </a:rPr>
              <a:t>[Read slide]</a:t>
            </a:r>
          </a:p>
          <a:p>
            <a:pPr>
              <a:defRPr/>
            </a:pPr>
            <a:endParaRPr lang="en-US">
              <a:solidFill>
                <a:srgbClr val="FF0000"/>
              </a:solidFill>
              <a:ea typeface="+mn-ea"/>
              <a:cs typeface="+mn-cs"/>
            </a:endParaRPr>
          </a:p>
          <a:p>
            <a:endParaRPr lang="en-US"/>
          </a:p>
          <a:p>
            <a:endParaRPr lang="en-US"/>
          </a:p>
        </p:txBody>
      </p:sp>
      <p:sp>
        <p:nvSpPr>
          <p:cNvPr id="4" name="Slide Number Placeholder 3"/>
          <p:cNvSpPr>
            <a:spLocks noGrp="1"/>
          </p:cNvSpPr>
          <p:nvPr>
            <p:ph type="sldNum" sz="quarter" idx="10"/>
          </p:nvPr>
        </p:nvSpPr>
        <p:spPr/>
        <p:txBody>
          <a:bodyPr/>
          <a:lstStyle/>
          <a:p>
            <a:pPr defTabSz="474254">
              <a:defRPr/>
            </a:pPr>
            <a:fld id="{E24C2B2C-38E7-6645-8EC2-7A497A515162}" type="slidenum">
              <a:rPr lang="en-US">
                <a:solidFill>
                  <a:prstClr val="black"/>
                </a:solidFill>
                <a:latin typeface="Calibri"/>
              </a:rPr>
              <a:pPr defTabSz="474254">
                <a:defRPr/>
              </a:pPr>
              <a:t>34</a:t>
            </a:fld>
            <a:endParaRPr lang="en-US">
              <a:solidFill>
                <a:prstClr val="black"/>
              </a:solidFill>
              <a:latin typeface="Calibri"/>
            </a:endParaRPr>
          </a:p>
        </p:txBody>
      </p:sp>
    </p:spTree>
    <p:extLst>
      <p:ext uri="{BB962C8B-B14F-4D97-AF65-F5344CB8AC3E}">
        <p14:creationId xmlns:p14="http://schemas.microsoft.com/office/powerpoint/2010/main" val="6403992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250667">
              <a:defRPr/>
            </a:pPr>
            <a:r>
              <a:rPr lang="en-US"/>
              <a:t>It </a:t>
            </a:r>
            <a:r>
              <a:rPr lang="en-US" baseline="0"/>
              <a:t>might sound a little funny, but there are many life insurance benefits you and your family can enjoy while you’re living.</a:t>
            </a:r>
            <a:endParaRPr lang="en-US"/>
          </a:p>
          <a:p>
            <a:pPr indent="-250667">
              <a:defRPr/>
            </a:pPr>
            <a:endParaRPr lang="en-US"/>
          </a:p>
          <a:p>
            <a:pPr indent="-250667">
              <a:defRPr/>
            </a:pPr>
            <a:r>
              <a:rPr lang="en-US"/>
              <a:t>Life insurance is a versatile tool for</a:t>
            </a:r>
            <a:r>
              <a:rPr lang="en-US" baseline="0"/>
              <a:t> a variety of financial planning goals. In addition to providing a death benefit, it can be used to</a:t>
            </a:r>
            <a:r>
              <a:rPr lang="en-US"/>
              <a:t>:</a:t>
            </a:r>
          </a:p>
          <a:p>
            <a:pPr indent="-250667">
              <a:defRPr/>
            </a:pPr>
            <a:endParaRPr lang="en-US"/>
          </a:p>
          <a:p>
            <a:pPr indent="-250667" defTabSz="501333">
              <a:buFont typeface="Arial" panose="020B0604020202020204" pitchFamily="34" charset="0"/>
              <a:buChar char="•"/>
              <a:defRPr/>
            </a:pPr>
            <a:r>
              <a:rPr lang="en-US"/>
              <a:t>Leave a legacy to a charity or family.</a:t>
            </a:r>
          </a:p>
          <a:p>
            <a:pPr indent="-250667" defTabSz="501333">
              <a:buFont typeface="Arial" panose="020B0604020202020204" pitchFamily="34" charset="0"/>
              <a:buChar char="•"/>
              <a:defRPr/>
            </a:pPr>
            <a:r>
              <a:rPr lang="en-US"/>
              <a:t>Provide cash to settle your estate.</a:t>
            </a:r>
          </a:p>
          <a:p>
            <a:pPr indent="-250667">
              <a:buFont typeface="Arial" panose="020B0604020202020204" pitchFamily="34" charset="0"/>
              <a:buChar char="•"/>
              <a:defRPr/>
            </a:pPr>
            <a:r>
              <a:rPr lang="en-US"/>
              <a:t>Diversify your retirement savings.</a:t>
            </a:r>
          </a:p>
          <a:p>
            <a:pPr indent="-250667">
              <a:buFont typeface="Arial" panose="020B0604020202020204" pitchFamily="34" charset="0"/>
              <a:buChar char="•"/>
              <a:defRPr/>
            </a:pPr>
            <a:r>
              <a:rPr lang="en-US"/>
              <a:t>Protect the value of your business.</a:t>
            </a:r>
          </a:p>
          <a:p>
            <a:pPr indent="-250667">
              <a:buFont typeface="Arial" panose="020B0604020202020204" pitchFamily="34" charset="0"/>
              <a:buChar char="•"/>
              <a:defRPr/>
            </a:pPr>
            <a:r>
              <a:rPr lang="en-US"/>
              <a:t>Provide an emergency fund in the event of a chronic or terminal illness.</a:t>
            </a:r>
          </a:p>
        </p:txBody>
      </p:sp>
      <p:sp>
        <p:nvSpPr>
          <p:cNvPr id="4" name="Slide Number Placeholder 3"/>
          <p:cNvSpPr>
            <a:spLocks noGrp="1"/>
          </p:cNvSpPr>
          <p:nvPr>
            <p:ph type="sldNum" sz="quarter" idx="10"/>
          </p:nvPr>
        </p:nvSpPr>
        <p:spPr/>
        <p:txBody>
          <a:bodyPr/>
          <a:lstStyle/>
          <a:p>
            <a:fld id="{E24C2B2C-38E7-6645-8EC2-7A497A515162}" type="slidenum">
              <a:rPr lang="en-US" smtClean="0"/>
              <a:t>35</a:t>
            </a:fld>
            <a:endParaRPr lang="en-US"/>
          </a:p>
        </p:txBody>
      </p:sp>
    </p:spTree>
    <p:extLst>
      <p:ext uri="{BB962C8B-B14F-4D97-AF65-F5344CB8AC3E}">
        <p14:creationId xmlns:p14="http://schemas.microsoft.com/office/powerpoint/2010/main" val="225205088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002667" fontAlgn="base">
              <a:spcBef>
                <a:spcPct val="30000"/>
              </a:spcBef>
              <a:spcAft>
                <a:spcPct val="0"/>
              </a:spcAft>
              <a:defRPr/>
            </a:pPr>
            <a:r>
              <a:rPr lang="en-US" sz="1300">
                <a:latin typeface="Times New Roman" pitchFamily="18" charset="0"/>
                <a:ea typeface="MS PGothic" pitchFamily="34" charset="-128"/>
                <a:cs typeface="Times New Roman" pitchFamily="18" charset="0"/>
              </a:rPr>
              <a:t>Life insurance comes in many shapes and sizes to match your needs, age and budget. There are lots of life insurance products you can buy, but they fall into one of two basic types―term and permanent.</a:t>
            </a:r>
          </a:p>
          <a:p>
            <a:pPr defTabSz="1002667" fontAlgn="base">
              <a:spcBef>
                <a:spcPct val="30000"/>
              </a:spcBef>
              <a:spcAft>
                <a:spcPct val="0"/>
              </a:spcAft>
              <a:defRPr/>
            </a:pPr>
            <a:endParaRPr lang="en-US" sz="1300">
              <a:latin typeface="Times New Roman" pitchFamily="18" charset="0"/>
              <a:ea typeface="MS PGothic" pitchFamily="34" charset="-128"/>
              <a:cs typeface="Times New Roman" pitchFamily="18" charset="0"/>
            </a:endParaRPr>
          </a:p>
          <a:p>
            <a:pPr eaLnBrk="1" hangingPunct="1">
              <a:defRPr/>
            </a:pPr>
            <a:r>
              <a:rPr lang="en-US">
                <a:ea typeface="+mn-ea"/>
              </a:rPr>
              <a:t>Think of it this way. Term is insurance that’s there in the event you’re unexpectedly gone too soon. Permanent insurance is there for you as long as you live</a:t>
            </a:r>
            <a:r>
              <a:rPr lang="en-US" baseline="0">
                <a:ea typeface="+mn-ea"/>
              </a:rPr>
              <a:t> and allows you to leave a legacy when you’re gone.</a:t>
            </a:r>
            <a:endParaRPr lang="en-US">
              <a:ea typeface="+mn-ea"/>
            </a:endParaRPr>
          </a:p>
          <a:p>
            <a:pPr marL="0" lvl="1" defTabSz="1021718">
              <a:defRPr/>
            </a:pPr>
            <a:endParaRPr lang="en-US">
              <a:ea typeface="+mn-ea"/>
            </a:endParaRPr>
          </a:p>
          <a:p>
            <a:pPr marL="0" lvl="1" defTabSz="1021718">
              <a:defRPr/>
            </a:pPr>
            <a:r>
              <a:rPr lang="en-US">
                <a:ea typeface="+mn-ea"/>
              </a:rPr>
              <a:t>[Review slide.]</a:t>
            </a:r>
            <a:endParaRPr lang="en-US"/>
          </a:p>
        </p:txBody>
      </p:sp>
      <p:sp>
        <p:nvSpPr>
          <p:cNvPr id="4" name="Slide Number Placeholder 3"/>
          <p:cNvSpPr>
            <a:spLocks noGrp="1"/>
          </p:cNvSpPr>
          <p:nvPr>
            <p:ph type="sldNum" sz="quarter" idx="10"/>
          </p:nvPr>
        </p:nvSpPr>
        <p:spPr/>
        <p:txBody>
          <a:bodyPr/>
          <a:lstStyle/>
          <a:p>
            <a:fld id="{E24C2B2C-38E7-6645-8EC2-7A497A515162}" type="slidenum">
              <a:rPr lang="en-US" smtClean="0"/>
              <a:t>36</a:t>
            </a:fld>
            <a:endParaRPr lang="en-US"/>
          </a:p>
        </p:txBody>
      </p:sp>
    </p:spTree>
    <p:extLst>
      <p:ext uri="{BB962C8B-B14F-4D97-AF65-F5344CB8AC3E}">
        <p14:creationId xmlns:p14="http://schemas.microsoft.com/office/powerpoint/2010/main" val="160571944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250667" defTabSz="1002667" fontAlgn="base">
              <a:spcAft>
                <a:spcPct val="0"/>
              </a:spcAft>
              <a:defRPr/>
            </a:pPr>
            <a:r>
              <a:rPr lang="en-US" sz="1300">
                <a:latin typeface="Times New Roman" pitchFamily="18" charset="0"/>
                <a:ea typeface="MS PGothic" pitchFamily="34" charset="-128"/>
                <a:cs typeface="Times New Roman" pitchFamily="18" charset="0"/>
              </a:rPr>
              <a:t>Here’s some good news. We hear from a lot of people who think life insurance is too expensive, but it turns out the vast majority of people </a:t>
            </a:r>
            <a:r>
              <a:rPr lang="en-US" sz="1300" i="1">
                <a:latin typeface="Times New Roman" pitchFamily="18" charset="0"/>
                <a:ea typeface="MS PGothic" pitchFamily="34" charset="-128"/>
                <a:cs typeface="Times New Roman" pitchFamily="18" charset="0"/>
              </a:rPr>
              <a:t>overestimate</a:t>
            </a:r>
            <a:r>
              <a:rPr lang="en-US" sz="1300">
                <a:latin typeface="Times New Roman" pitchFamily="18" charset="0"/>
                <a:ea typeface="MS PGothic" pitchFamily="34" charset="-128"/>
                <a:cs typeface="Times New Roman" pitchFamily="18" charset="0"/>
              </a:rPr>
              <a:t> how much protecting their family would cost.</a:t>
            </a:r>
          </a:p>
          <a:p>
            <a:pPr indent="-250667" defTabSz="1002667" fontAlgn="base">
              <a:spcAft>
                <a:spcPct val="0"/>
              </a:spcAft>
              <a:defRPr/>
            </a:pPr>
            <a:endParaRPr lang="en-US" sz="1300">
              <a:latin typeface="Times New Roman" pitchFamily="18" charset="0"/>
              <a:ea typeface="MS PGothic" pitchFamily="34" charset="-128"/>
              <a:cs typeface="Times New Roman" pitchFamily="18" charset="0"/>
            </a:endParaRPr>
          </a:p>
          <a:p>
            <a:pPr indent="-250667"/>
            <a:r>
              <a:rPr lang="en-US" sz="1300">
                <a:latin typeface="Times New Roman" pitchFamily="18" charset="0"/>
                <a:ea typeface="MS PGothic" pitchFamily="34" charset="-128"/>
                <a:cs typeface="Times New Roman" pitchFamily="18" charset="0"/>
              </a:rPr>
              <a:t>It could be less than you spent at Starbucks this morning. Skip a latte a week, and you’d probably have enough to cover your basic needs.</a:t>
            </a:r>
            <a:endParaRPr lang="en-US"/>
          </a:p>
          <a:p>
            <a:endParaRPr lang="en-US"/>
          </a:p>
        </p:txBody>
      </p:sp>
      <p:sp>
        <p:nvSpPr>
          <p:cNvPr id="4" name="Slide Number Placeholder 3"/>
          <p:cNvSpPr>
            <a:spLocks noGrp="1"/>
          </p:cNvSpPr>
          <p:nvPr>
            <p:ph type="sldNum" sz="quarter" idx="10"/>
          </p:nvPr>
        </p:nvSpPr>
        <p:spPr/>
        <p:txBody>
          <a:bodyPr/>
          <a:lstStyle/>
          <a:p>
            <a:pPr defTabSz="474254">
              <a:defRPr/>
            </a:pPr>
            <a:fld id="{E24C2B2C-38E7-6645-8EC2-7A497A515162}" type="slidenum">
              <a:rPr lang="en-US" sz="1300">
                <a:solidFill>
                  <a:prstClr val="black"/>
                </a:solidFill>
                <a:latin typeface="Calibri"/>
              </a:rPr>
              <a:pPr defTabSz="474254">
                <a:defRPr/>
              </a:pPr>
              <a:t>37</a:t>
            </a:fld>
            <a:endParaRPr lang="en-US" sz="1300">
              <a:solidFill>
                <a:prstClr val="black"/>
              </a:solidFill>
              <a:latin typeface="Calibri"/>
            </a:endParaRPr>
          </a:p>
        </p:txBody>
      </p:sp>
    </p:spTree>
    <p:extLst>
      <p:ext uri="{BB962C8B-B14F-4D97-AF65-F5344CB8AC3E}">
        <p14:creationId xmlns:p14="http://schemas.microsoft.com/office/powerpoint/2010/main" val="111098667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pPr>
            <a:r>
              <a:rPr lang="en-US">
                <a:latin typeface="Calibri" charset="0"/>
              </a:rPr>
              <a:t>Having an estate plan is another part of financial wellness.</a:t>
            </a:r>
          </a:p>
          <a:p>
            <a:pPr>
              <a:spcBef>
                <a:spcPct val="0"/>
              </a:spcBef>
            </a:pPr>
            <a:endParaRPr lang="en-US">
              <a:latin typeface="Calibri" charset="0"/>
            </a:endParaRPr>
          </a:p>
          <a:p>
            <a:pPr>
              <a:spcBef>
                <a:spcPct val="0"/>
              </a:spcBef>
            </a:pPr>
            <a:r>
              <a:rPr lang="en-US">
                <a:latin typeface="Calibri" charset="0"/>
              </a:rPr>
              <a:t>Estate planning can be complex, but there are a few things everyone can do to get started:</a:t>
            </a:r>
          </a:p>
          <a:p>
            <a:pPr marL="181139" indent="-181139">
              <a:spcBef>
                <a:spcPct val="0"/>
              </a:spcBef>
              <a:buFontTx/>
              <a:buChar char="•"/>
            </a:pPr>
            <a:r>
              <a:rPr lang="en-US">
                <a:latin typeface="Calibri" charset="0"/>
              </a:rPr>
              <a:t>Create a will.</a:t>
            </a:r>
          </a:p>
          <a:p>
            <a:pPr marL="181139" indent="-181139">
              <a:spcBef>
                <a:spcPct val="0"/>
              </a:spcBef>
              <a:buFontTx/>
              <a:buChar char="•"/>
            </a:pPr>
            <a:r>
              <a:rPr lang="en-US">
                <a:latin typeface="Calibri" charset="0"/>
              </a:rPr>
              <a:t>Name</a:t>
            </a:r>
            <a:r>
              <a:rPr lang="en-US" baseline="0">
                <a:latin typeface="Calibri" charset="0"/>
              </a:rPr>
              <a:t> </a:t>
            </a:r>
            <a:r>
              <a:rPr lang="en-US">
                <a:latin typeface="Calibri" charset="0"/>
              </a:rPr>
              <a:t>a durable power of attorney.</a:t>
            </a:r>
          </a:p>
          <a:p>
            <a:pPr marL="181139" indent="-181139">
              <a:spcBef>
                <a:spcPct val="0"/>
              </a:spcBef>
              <a:buFontTx/>
              <a:buChar char="•"/>
            </a:pPr>
            <a:r>
              <a:rPr lang="en-US">
                <a:latin typeface="Calibri" charset="0"/>
              </a:rPr>
              <a:t>Decide and</a:t>
            </a:r>
            <a:r>
              <a:rPr lang="en-US" baseline="0">
                <a:latin typeface="Calibri" charset="0"/>
              </a:rPr>
              <a:t> document who you want to be your </a:t>
            </a:r>
            <a:r>
              <a:rPr lang="en-US">
                <a:latin typeface="Calibri" charset="0"/>
              </a:rPr>
              <a:t>health advocate in the event you’re unable to make those</a:t>
            </a:r>
            <a:r>
              <a:rPr lang="en-US" baseline="0">
                <a:latin typeface="Calibri" charset="0"/>
              </a:rPr>
              <a:t> vital decisions for yourself</a:t>
            </a:r>
            <a:r>
              <a:rPr lang="en-US">
                <a:latin typeface="Calibri" charset="0"/>
              </a:rPr>
              <a:t>.</a:t>
            </a:r>
          </a:p>
          <a:p>
            <a:pPr marL="181139" indent="-181139">
              <a:spcBef>
                <a:spcPct val="0"/>
              </a:spcBef>
              <a:buFontTx/>
              <a:buChar char="•"/>
            </a:pPr>
            <a:r>
              <a:rPr lang="en-US">
                <a:latin typeface="Calibri" charset="0"/>
              </a:rPr>
              <a:t>You should also regularly review your beneficiaries on</a:t>
            </a:r>
            <a:r>
              <a:rPr lang="en-US" baseline="0">
                <a:latin typeface="Calibri" charset="0"/>
              </a:rPr>
              <a:t> all your policies to ensure they align with these legal documents.</a:t>
            </a:r>
            <a:endParaRPr lang="en-US">
              <a:latin typeface="Calibri" charset="0"/>
            </a:endParaRPr>
          </a:p>
          <a:p>
            <a:endParaRPr lang="en-US"/>
          </a:p>
        </p:txBody>
      </p:sp>
      <p:sp>
        <p:nvSpPr>
          <p:cNvPr id="4" name="Slide Number Placeholder 3"/>
          <p:cNvSpPr>
            <a:spLocks noGrp="1"/>
          </p:cNvSpPr>
          <p:nvPr>
            <p:ph type="sldNum" sz="quarter" idx="10"/>
          </p:nvPr>
        </p:nvSpPr>
        <p:spPr/>
        <p:txBody>
          <a:bodyPr/>
          <a:lstStyle/>
          <a:p>
            <a:fld id="{E24C2B2C-38E7-6645-8EC2-7A497A515162}" type="slidenum">
              <a:rPr lang="en-US" smtClean="0"/>
              <a:t>38</a:t>
            </a:fld>
            <a:endParaRPr lang="en-US"/>
          </a:p>
        </p:txBody>
      </p:sp>
    </p:spTree>
    <p:extLst>
      <p:ext uri="{BB962C8B-B14F-4D97-AF65-F5344CB8AC3E}">
        <p14:creationId xmlns:p14="http://schemas.microsoft.com/office/powerpoint/2010/main" val="420137259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ea typeface="+mn-ea"/>
              </a:rPr>
              <a:t>Next, I want to touch on health insurance. Rising health care costs are a major concern for a lot of us. Fortunately, money can be set aside to help cover these costs </a:t>
            </a:r>
            <a:r>
              <a:rPr lang="en-US"/>
              <a:t>via FSAs or HSAs, both of which offer advantages:</a:t>
            </a:r>
          </a:p>
          <a:p>
            <a:endParaRPr lang="en-US"/>
          </a:p>
          <a:p>
            <a:r>
              <a:rPr lang="en-US"/>
              <a:t>[Read slide.]</a:t>
            </a:r>
          </a:p>
        </p:txBody>
      </p:sp>
      <p:sp>
        <p:nvSpPr>
          <p:cNvPr id="4" name="Slide Number Placeholder 3"/>
          <p:cNvSpPr>
            <a:spLocks noGrp="1"/>
          </p:cNvSpPr>
          <p:nvPr>
            <p:ph type="sldNum" sz="quarter" idx="10"/>
          </p:nvPr>
        </p:nvSpPr>
        <p:spPr/>
        <p:txBody>
          <a:bodyPr/>
          <a:lstStyle/>
          <a:p>
            <a:fld id="{E24C2B2C-38E7-6645-8EC2-7A497A515162}" type="slidenum">
              <a:rPr lang="en-US" smtClean="0"/>
              <a:t>39</a:t>
            </a:fld>
            <a:endParaRPr lang="en-US"/>
          </a:p>
        </p:txBody>
      </p:sp>
    </p:spTree>
    <p:extLst>
      <p:ext uri="{BB962C8B-B14F-4D97-AF65-F5344CB8AC3E}">
        <p14:creationId xmlns:p14="http://schemas.microsoft.com/office/powerpoint/2010/main" val="12475551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r>
              <a:rPr lang="en-US" dirty="0"/>
              <a:t>PRINCIPAL FINANCIAL NETWORK VERSION DISCLOSURES</a:t>
            </a:r>
            <a:r>
              <a:rPr lang="en-US" dirty="0">
                <a:ea typeface="+mn-ea"/>
                <a:cs typeface="+mn-cs"/>
              </a:rPr>
              <a:t>—</a:t>
            </a:r>
            <a:r>
              <a:rPr lang="en-US" baseline="0" dirty="0"/>
              <a:t>IF USING THIS, DELETE FOLLOWING SLIDES OF BGA/DBA/BANK </a:t>
            </a:r>
            <a:r>
              <a:rPr lang="en-US" dirty="0"/>
              <a:t>DISCLOSURES</a:t>
            </a:r>
            <a:r>
              <a:rPr lang="en-US" baseline="0" dirty="0"/>
              <a:t> </a:t>
            </a:r>
            <a:endParaRPr lang="en-US" dirty="0"/>
          </a:p>
          <a:p>
            <a:endParaRPr lang="en-US" dirty="0"/>
          </a:p>
          <a:p>
            <a:r>
              <a:rPr lang="en-US" b="0" dirty="0"/>
              <a:t>[</a:t>
            </a:r>
            <a:r>
              <a:rPr lang="en-US" b="0" baseline="0" dirty="0"/>
              <a:t>Leave on screen long enough for people to read. Reinforce that the presentation will not include legal, accounting, or tax advice, and any such questions should be referred to experts in those fields.]</a:t>
            </a:r>
            <a:endParaRPr lang="en-US" b="0" dirty="0"/>
          </a:p>
        </p:txBody>
      </p:sp>
      <p:sp>
        <p:nvSpPr>
          <p:cNvPr id="4" name="Slide Number Placeholder 3"/>
          <p:cNvSpPr>
            <a:spLocks noGrp="1"/>
          </p:cNvSpPr>
          <p:nvPr>
            <p:ph type="sldNum" sz="quarter" idx="10"/>
          </p:nvPr>
        </p:nvSpPr>
        <p:spPr/>
        <p:txBody>
          <a:bodyPr/>
          <a:lstStyle/>
          <a:p>
            <a:fld id="{E24C2B2C-38E7-6645-8EC2-7A497A515162}" type="slidenum">
              <a:rPr lang="en-US" smtClean="0"/>
              <a:t>4</a:t>
            </a:fld>
            <a:endParaRPr lang="en-US"/>
          </a:p>
        </p:txBody>
      </p:sp>
    </p:spTree>
    <p:extLst>
      <p:ext uri="{BB962C8B-B14F-4D97-AF65-F5344CB8AC3E}">
        <p14:creationId xmlns:p14="http://schemas.microsoft.com/office/powerpoint/2010/main" val="127565824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300"/>
              <a:t>Not every employer provides health insurance. If yours doesn’t, there are other options.</a:t>
            </a:r>
          </a:p>
          <a:p>
            <a:pPr lvl="0"/>
            <a:endParaRPr lang="en-US" sz="1300"/>
          </a:p>
          <a:p>
            <a:r>
              <a:rPr lang="en-US"/>
              <a:t>One option: If you have a spouse or partner who gets health insurance through their employer, you could look into getting on their plan.</a:t>
            </a:r>
            <a:endParaRPr lang="en-US" baseline="0"/>
          </a:p>
          <a:p>
            <a:endParaRPr lang="en-US" baseline="0"/>
          </a:p>
          <a:p>
            <a:r>
              <a:rPr lang="en-US" baseline="0"/>
              <a:t>The second option you have is to purchase retail health insurance products. These are available to individuals to buy from companies. There’s a wide variety of these products out there, so it’s critical to know all of your options and what each option covers. This is another item that we would encourage you to talk about with your parents about and/or a financial professional.</a:t>
            </a:r>
          </a:p>
          <a:p>
            <a:endParaRPr lang="en-US" baseline="0"/>
          </a:p>
          <a:p>
            <a:r>
              <a:rPr lang="en-US" baseline="0"/>
              <a:t>A third option would be to get insurance through a government insurance exchange, which are designed to facilitate the purchase of health insurance for individuals. </a:t>
            </a:r>
            <a:endParaRPr lang="en-US"/>
          </a:p>
        </p:txBody>
      </p:sp>
      <p:sp>
        <p:nvSpPr>
          <p:cNvPr id="4" name="Slide Number Placeholder 3"/>
          <p:cNvSpPr>
            <a:spLocks noGrp="1"/>
          </p:cNvSpPr>
          <p:nvPr>
            <p:ph type="sldNum" sz="quarter" idx="10"/>
          </p:nvPr>
        </p:nvSpPr>
        <p:spPr/>
        <p:txBody>
          <a:bodyPr/>
          <a:lstStyle/>
          <a:p>
            <a:fld id="{E24C2B2C-38E7-6645-8EC2-7A497A515162}" type="slidenum">
              <a:rPr lang="en-US" smtClean="0"/>
              <a:t>40</a:t>
            </a:fld>
            <a:endParaRPr lang="en-US"/>
          </a:p>
        </p:txBody>
      </p:sp>
    </p:spTree>
    <p:extLst>
      <p:ext uri="{BB962C8B-B14F-4D97-AF65-F5344CB8AC3E}">
        <p14:creationId xmlns:p14="http://schemas.microsoft.com/office/powerpoint/2010/main" val="234079053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ea typeface="+mn-ea"/>
                <a:cs typeface="+mn-cs"/>
              </a:rPr>
              <a:t>Here, I wanted to talk about your healthcare expenses</a:t>
            </a:r>
            <a:r>
              <a:rPr lang="en-US" baseline="0">
                <a:ea typeface="+mn-ea"/>
                <a:cs typeface="+mn-cs"/>
              </a:rPr>
              <a:t> in a little different way. It has to do with how long we’re living these days.</a:t>
            </a:r>
          </a:p>
          <a:p>
            <a:pPr>
              <a:defRPr/>
            </a:pPr>
            <a:endParaRPr lang="en-US" baseline="0">
              <a:ea typeface="+mn-ea"/>
              <a:cs typeface="+mn-cs"/>
            </a:endParaRPr>
          </a:p>
          <a:p>
            <a:pPr>
              <a:defRPr/>
            </a:pPr>
            <a:r>
              <a:rPr lang="en-US" baseline="0">
                <a:ea typeface="+mn-ea"/>
                <a:cs typeface="+mn-cs"/>
              </a:rPr>
              <a:t>[Review slide.]</a:t>
            </a:r>
          </a:p>
          <a:p>
            <a:pPr>
              <a:defRPr/>
            </a:pPr>
            <a:endParaRPr lang="en-US" baseline="0">
              <a:ea typeface="+mn-ea"/>
              <a:cs typeface="+mn-cs"/>
            </a:endParaRPr>
          </a:p>
          <a:p>
            <a:pPr>
              <a:defRPr/>
            </a:pPr>
            <a:r>
              <a:rPr lang="en-US">
                <a:ea typeface="+mn-ea"/>
              </a:rPr>
              <a:t>Long-term care insurance provides protection</a:t>
            </a:r>
            <a:r>
              <a:rPr lang="en-US" baseline="0">
                <a:ea typeface="+mn-ea"/>
              </a:rPr>
              <a:t> for </a:t>
            </a:r>
            <a:r>
              <a:rPr lang="en-US">
                <a:ea typeface="+mn-ea"/>
              </a:rPr>
              <a:t>your life’s savings, which can</a:t>
            </a:r>
            <a:r>
              <a:rPr lang="en-US" baseline="0">
                <a:ea typeface="+mn-ea"/>
              </a:rPr>
              <a:t> evaporate quickly while receiving long-term care</a:t>
            </a:r>
            <a:r>
              <a:rPr lang="en-US">
                <a:ea typeface="+mn-ea"/>
              </a:rPr>
              <a:t>. Some policies provide for care in a variety of settings (nursing home, custodial care, respite care).</a:t>
            </a:r>
          </a:p>
          <a:p>
            <a:pPr marL="186855" indent="-177845">
              <a:buFont typeface="Arial" panose="020B0604020202020204" pitchFamily="34" charset="0"/>
              <a:buChar char="•"/>
              <a:defRPr/>
            </a:pPr>
            <a:endParaRPr lang="en-US">
              <a:ea typeface="+mn-ea"/>
            </a:endParaRPr>
          </a:p>
          <a:p>
            <a:pPr marL="9010">
              <a:defRPr/>
            </a:pPr>
            <a:r>
              <a:rPr lang="en-US">
                <a:ea typeface="+mn-ea"/>
              </a:rPr>
              <a:t>Choose your policy carefully. Some provisions to consider include how long of a waiting period is required before receiving benefits, how long the benefits last and inflation protection.</a:t>
            </a:r>
          </a:p>
          <a:p>
            <a:pPr marL="9010">
              <a:defRPr/>
            </a:pPr>
            <a:endParaRPr lang="en-US">
              <a:ea typeface="+mn-ea"/>
              <a:cs typeface="+mn-cs"/>
            </a:endParaRPr>
          </a:p>
          <a:p>
            <a:endParaRPr lang="en-US"/>
          </a:p>
        </p:txBody>
      </p:sp>
      <p:sp>
        <p:nvSpPr>
          <p:cNvPr id="4" name="Slide Number Placeholder 3"/>
          <p:cNvSpPr>
            <a:spLocks noGrp="1"/>
          </p:cNvSpPr>
          <p:nvPr>
            <p:ph type="sldNum" sz="quarter" idx="10"/>
          </p:nvPr>
        </p:nvSpPr>
        <p:spPr/>
        <p:txBody>
          <a:bodyPr/>
          <a:lstStyle/>
          <a:p>
            <a:fld id="{E24C2B2C-38E7-6645-8EC2-7A497A515162}" type="slidenum">
              <a:rPr lang="en-US" smtClean="0"/>
              <a:t>41</a:t>
            </a:fld>
            <a:endParaRPr lang="en-US"/>
          </a:p>
        </p:txBody>
      </p:sp>
    </p:spTree>
    <p:extLst>
      <p:ext uri="{BB962C8B-B14F-4D97-AF65-F5344CB8AC3E}">
        <p14:creationId xmlns:p14="http://schemas.microsoft.com/office/powerpoint/2010/main" val="66118837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ea typeface="+mn-ea"/>
                <a:cs typeface="+mn-cs"/>
              </a:rPr>
              <a:t>Here, I wanted to talk about your healthcare expenses</a:t>
            </a:r>
            <a:r>
              <a:rPr lang="en-US" baseline="0">
                <a:ea typeface="+mn-ea"/>
                <a:cs typeface="+mn-cs"/>
              </a:rPr>
              <a:t> in a little different way. It has to do with how long we’re living these days.</a:t>
            </a:r>
          </a:p>
          <a:p>
            <a:pPr>
              <a:defRPr/>
            </a:pPr>
            <a:endParaRPr lang="en-US" baseline="0">
              <a:ea typeface="+mn-ea"/>
              <a:cs typeface="+mn-cs"/>
            </a:endParaRPr>
          </a:p>
          <a:p>
            <a:pPr>
              <a:defRPr/>
            </a:pPr>
            <a:r>
              <a:rPr lang="en-US" baseline="0">
                <a:ea typeface="+mn-ea"/>
                <a:cs typeface="+mn-cs"/>
              </a:rPr>
              <a:t>[Review slide.]</a:t>
            </a:r>
          </a:p>
          <a:p>
            <a:pPr>
              <a:defRPr/>
            </a:pPr>
            <a:endParaRPr lang="en-US" baseline="0">
              <a:ea typeface="+mn-ea"/>
              <a:cs typeface="+mn-cs"/>
            </a:endParaRPr>
          </a:p>
          <a:p>
            <a:pPr>
              <a:defRPr/>
            </a:pPr>
            <a:r>
              <a:rPr lang="en-US">
                <a:ea typeface="+mn-ea"/>
              </a:rPr>
              <a:t>Long-term care insurance provides protection</a:t>
            </a:r>
            <a:r>
              <a:rPr lang="en-US" baseline="0">
                <a:ea typeface="+mn-ea"/>
              </a:rPr>
              <a:t> for </a:t>
            </a:r>
            <a:r>
              <a:rPr lang="en-US">
                <a:ea typeface="+mn-ea"/>
              </a:rPr>
              <a:t>your life’s savings, which can</a:t>
            </a:r>
            <a:r>
              <a:rPr lang="en-US" baseline="0">
                <a:ea typeface="+mn-ea"/>
              </a:rPr>
              <a:t> evaporate quickly while receiving long-term care</a:t>
            </a:r>
            <a:r>
              <a:rPr lang="en-US">
                <a:ea typeface="+mn-ea"/>
              </a:rPr>
              <a:t>. Some policies provide for care in a variety of settings (nursing home, custodial care, respite care).</a:t>
            </a:r>
          </a:p>
          <a:p>
            <a:pPr marL="186855" indent="-177845">
              <a:buFont typeface="Arial" panose="020B0604020202020204" pitchFamily="34" charset="0"/>
              <a:buChar char="•"/>
              <a:defRPr/>
            </a:pPr>
            <a:endParaRPr lang="en-US">
              <a:ea typeface="+mn-ea"/>
            </a:endParaRPr>
          </a:p>
          <a:p>
            <a:pPr marL="9010">
              <a:defRPr/>
            </a:pPr>
            <a:r>
              <a:rPr lang="en-US">
                <a:ea typeface="+mn-ea"/>
              </a:rPr>
              <a:t>Choose your policy carefully. Some provisions to consider include how long of a waiting period is required before receiving benefits, how long the benefits last and inflation protection.</a:t>
            </a:r>
          </a:p>
          <a:p>
            <a:pPr marL="9010">
              <a:defRPr/>
            </a:pPr>
            <a:endParaRPr lang="en-US">
              <a:ea typeface="+mn-ea"/>
              <a:cs typeface="+mn-cs"/>
            </a:endParaRPr>
          </a:p>
          <a:p>
            <a:endParaRPr lang="en-US"/>
          </a:p>
        </p:txBody>
      </p:sp>
      <p:sp>
        <p:nvSpPr>
          <p:cNvPr id="4" name="Slide Number Placeholder 3"/>
          <p:cNvSpPr>
            <a:spLocks noGrp="1"/>
          </p:cNvSpPr>
          <p:nvPr>
            <p:ph type="sldNum" sz="quarter" idx="10"/>
          </p:nvPr>
        </p:nvSpPr>
        <p:spPr/>
        <p:txBody>
          <a:bodyPr/>
          <a:lstStyle/>
          <a:p>
            <a:fld id="{E24C2B2C-38E7-6645-8EC2-7A497A515162}" type="slidenum">
              <a:rPr lang="en-US" smtClean="0"/>
              <a:t>42</a:t>
            </a:fld>
            <a:endParaRPr lang="en-US"/>
          </a:p>
        </p:txBody>
      </p:sp>
    </p:spTree>
    <p:extLst>
      <p:ext uri="{BB962C8B-B14F-4D97-AF65-F5344CB8AC3E}">
        <p14:creationId xmlns:p14="http://schemas.microsoft.com/office/powerpoint/2010/main" val="406108166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There are many different ways to protect your property:</a:t>
            </a:r>
          </a:p>
          <a:p>
            <a:endParaRPr lang="en-US"/>
          </a:p>
          <a:p>
            <a:pPr marL="184479" indent="-184479">
              <a:buFont typeface="Arial" panose="020B0604020202020204" pitchFamily="34" charset="0"/>
              <a:buChar char="•"/>
            </a:pPr>
            <a:r>
              <a:rPr lang="en-US" b="1"/>
              <a:t>Renter’s insurance </a:t>
            </a:r>
            <a:r>
              <a:rPr lang="en-US"/>
              <a:t>helps protect renters from loss of their belongings.</a:t>
            </a:r>
          </a:p>
          <a:p>
            <a:pPr marL="184479" indent="-184479">
              <a:buFont typeface="Arial" panose="020B0604020202020204" pitchFamily="34" charset="0"/>
              <a:buChar char="•"/>
            </a:pPr>
            <a:r>
              <a:rPr lang="en-US" b="1"/>
              <a:t>Auto insurance </a:t>
            </a:r>
            <a:r>
              <a:rPr lang="en-US"/>
              <a:t>helps protect owners from loss of their vehicle due to accident or theft and also can provide liability protection against legal actions taken against the vehicle owner.</a:t>
            </a:r>
          </a:p>
          <a:p>
            <a:pPr marL="184479" indent="-184479">
              <a:buFont typeface="Arial" panose="020B0604020202020204" pitchFamily="34" charset="0"/>
              <a:buChar char="•"/>
            </a:pPr>
            <a:r>
              <a:rPr lang="en-US" b="1"/>
              <a:t>Homeowner’s insurance</a:t>
            </a:r>
            <a:r>
              <a:rPr lang="en-US"/>
              <a:t> helps protect homeowners from loss of their home and belongings.</a:t>
            </a:r>
          </a:p>
          <a:p>
            <a:pPr marL="184479" indent="-184479">
              <a:buFont typeface="Arial" panose="020B0604020202020204" pitchFamily="34" charset="0"/>
              <a:buChar char="•"/>
            </a:pPr>
            <a:r>
              <a:rPr lang="en-US" b="1"/>
              <a:t>Liability insurance</a:t>
            </a:r>
            <a:r>
              <a:rPr lang="en-US"/>
              <a:t> helps protect the owner from legal actions taken against them.</a:t>
            </a:r>
          </a:p>
          <a:p>
            <a:endParaRPr lang="en-US"/>
          </a:p>
        </p:txBody>
      </p:sp>
      <p:sp>
        <p:nvSpPr>
          <p:cNvPr id="4" name="Slide Number Placeholder 3"/>
          <p:cNvSpPr>
            <a:spLocks noGrp="1"/>
          </p:cNvSpPr>
          <p:nvPr>
            <p:ph type="sldNum" sz="quarter" idx="10"/>
          </p:nvPr>
        </p:nvSpPr>
        <p:spPr/>
        <p:txBody>
          <a:bodyPr/>
          <a:lstStyle/>
          <a:p>
            <a:pPr defTabSz="474254">
              <a:defRPr/>
            </a:pPr>
            <a:fld id="{E24C2B2C-38E7-6645-8EC2-7A497A515162}" type="slidenum">
              <a:rPr lang="en-US">
                <a:solidFill>
                  <a:prstClr val="black"/>
                </a:solidFill>
                <a:latin typeface="Calibri"/>
              </a:rPr>
              <a:pPr defTabSz="474254">
                <a:defRPr/>
              </a:pPr>
              <a:t>43</a:t>
            </a:fld>
            <a:endParaRPr lang="en-US">
              <a:solidFill>
                <a:prstClr val="black"/>
              </a:solidFill>
              <a:latin typeface="Calibri"/>
            </a:endParaRPr>
          </a:p>
        </p:txBody>
      </p:sp>
    </p:spTree>
    <p:extLst>
      <p:ext uri="{BB962C8B-B14F-4D97-AF65-F5344CB8AC3E}">
        <p14:creationId xmlns:p14="http://schemas.microsoft.com/office/powerpoint/2010/main" val="50157271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1225" indent="-181225">
              <a:buFont typeface="Arial" panose="020B0604020202020204" pitchFamily="34" charset="0"/>
              <a:buChar char="•"/>
              <a:defRPr/>
            </a:pPr>
            <a:r>
              <a:rPr lang="en-US">
                <a:ea typeface="+mn-ea"/>
                <a:cs typeface="+mn-cs"/>
              </a:rPr>
              <a:t>More than 5% of consumers were victims of identity theft in 2019, which resulted in almost $17 billion lost.*</a:t>
            </a:r>
            <a:endParaRPr lang="en-US">
              <a:ea typeface="+mn-ea"/>
            </a:endParaRPr>
          </a:p>
          <a:p>
            <a:pPr marL="181225" indent="-181225">
              <a:buFont typeface="Arial" panose="020B0604020202020204" pitchFamily="34" charset="0"/>
              <a:buChar char="•"/>
              <a:defRPr/>
            </a:pPr>
            <a:r>
              <a:rPr lang="en-US">
                <a:ea typeface="+mn-ea"/>
                <a:cs typeface="+mn-cs"/>
              </a:rPr>
              <a:t>To help protect yourself, here are few things you can do:</a:t>
            </a:r>
          </a:p>
          <a:p>
            <a:pPr marL="664488" lvl="1" indent="-181225">
              <a:buFont typeface="Arial" panose="020B0604020202020204" pitchFamily="34" charset="0"/>
              <a:buChar char="•"/>
              <a:defRPr/>
            </a:pPr>
            <a:r>
              <a:rPr lang="en-US">
                <a:ea typeface="+mn-ea"/>
              </a:rPr>
              <a:t>Never carry your Social Security card with you—store in a safe place</a:t>
            </a:r>
          </a:p>
          <a:p>
            <a:pPr marL="664488" lvl="1" indent="-181225">
              <a:buFont typeface="Arial" panose="020B0604020202020204" pitchFamily="34" charset="0"/>
              <a:buChar char="•"/>
              <a:defRPr/>
            </a:pPr>
            <a:r>
              <a:rPr lang="en-US">
                <a:ea typeface="+mn-ea"/>
              </a:rPr>
              <a:t>Never give personal information over the phone unless you know it’s a legitimate person/business</a:t>
            </a:r>
          </a:p>
          <a:p>
            <a:pPr marL="664488" lvl="1" indent="-181225">
              <a:buFont typeface="Arial" panose="020B0604020202020204" pitchFamily="34" charset="0"/>
              <a:buChar char="•"/>
              <a:defRPr/>
            </a:pPr>
            <a:r>
              <a:rPr lang="en-US">
                <a:ea typeface="+mn-ea"/>
              </a:rPr>
              <a:t>Check credit report annually Shred mail that has personal/billing information</a:t>
            </a:r>
          </a:p>
          <a:p>
            <a:pPr marL="664488" lvl="1" indent="-181225">
              <a:buFont typeface="Arial" panose="020B0604020202020204" pitchFamily="34" charset="0"/>
              <a:buChar char="•"/>
              <a:defRPr/>
            </a:pPr>
            <a:r>
              <a:rPr lang="en-US">
                <a:ea typeface="+mn-ea"/>
              </a:rPr>
              <a:t>Protect passwords and PINs</a:t>
            </a:r>
          </a:p>
          <a:p>
            <a:pPr marL="664488" lvl="1" indent="-181225">
              <a:buFont typeface="Arial" panose="020B0604020202020204" pitchFamily="34" charset="0"/>
              <a:buChar char="•"/>
              <a:defRPr/>
            </a:pPr>
            <a:endParaRPr lang="en-US">
              <a:ea typeface="+mn-ea"/>
            </a:endParaRPr>
          </a:p>
          <a:p>
            <a:pPr marL="664488" lvl="1" indent="-181225">
              <a:buFont typeface="Arial" panose="020B0604020202020204" pitchFamily="34" charset="0"/>
              <a:buChar char="•"/>
              <a:defRPr/>
            </a:pPr>
            <a:endParaRPr lang="en-US">
              <a:ea typeface="+mn-ea"/>
            </a:endParaRPr>
          </a:p>
          <a:p>
            <a:pPr indent="-149059">
              <a:defRPr/>
            </a:pPr>
            <a:r>
              <a:rPr lang="en-US">
                <a:ea typeface="+mn-ea"/>
              </a:rPr>
              <a:t>* https://www.experian.com/blogs/ask-experian/what-are-unexpected-costs-of-identity-theft/, Javelin Strategy &amp; Research data shared in Sept. 2020 blog post </a:t>
            </a:r>
          </a:p>
        </p:txBody>
      </p:sp>
      <p:sp>
        <p:nvSpPr>
          <p:cNvPr id="4" name="Slide Number Placeholder 3"/>
          <p:cNvSpPr>
            <a:spLocks noGrp="1"/>
          </p:cNvSpPr>
          <p:nvPr>
            <p:ph type="sldNum" sz="quarter" idx="10"/>
          </p:nvPr>
        </p:nvSpPr>
        <p:spPr/>
        <p:txBody>
          <a:bodyPr/>
          <a:lstStyle/>
          <a:p>
            <a:fld id="{E24C2B2C-38E7-6645-8EC2-7A497A515162}" type="slidenum">
              <a:rPr lang="en-US" smtClean="0"/>
              <a:t>44</a:t>
            </a:fld>
            <a:endParaRPr lang="en-US"/>
          </a:p>
        </p:txBody>
      </p:sp>
    </p:spTree>
    <p:extLst>
      <p:ext uri="{BB962C8B-B14F-4D97-AF65-F5344CB8AC3E}">
        <p14:creationId xmlns:p14="http://schemas.microsoft.com/office/powerpoint/2010/main" val="420137259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[Introduce section.]</a:t>
            </a:r>
          </a:p>
        </p:txBody>
      </p:sp>
      <p:sp>
        <p:nvSpPr>
          <p:cNvPr id="4" name="Slide Number Placeholder 3"/>
          <p:cNvSpPr>
            <a:spLocks noGrp="1"/>
          </p:cNvSpPr>
          <p:nvPr>
            <p:ph type="sldNum" sz="quarter" idx="10"/>
          </p:nvPr>
        </p:nvSpPr>
        <p:spPr/>
        <p:txBody>
          <a:bodyPr/>
          <a:lstStyle/>
          <a:p>
            <a:pPr defTabSz="474254">
              <a:defRPr/>
            </a:pPr>
            <a:fld id="{E24C2B2C-38E7-6645-8EC2-7A497A515162}" type="slidenum">
              <a:rPr lang="en-US">
                <a:solidFill>
                  <a:prstClr val="black"/>
                </a:solidFill>
                <a:latin typeface="Calibri"/>
              </a:rPr>
              <a:pPr defTabSz="474254">
                <a:defRPr/>
              </a:pPr>
              <a:t>45</a:t>
            </a:fld>
            <a:endParaRPr lang="en-US">
              <a:solidFill>
                <a:prstClr val="black"/>
              </a:solidFill>
              <a:latin typeface="Calibri"/>
            </a:endParaRPr>
          </a:p>
        </p:txBody>
      </p:sp>
    </p:spTree>
    <p:extLst>
      <p:ext uri="{BB962C8B-B14F-4D97-AF65-F5344CB8AC3E}">
        <p14:creationId xmlns:p14="http://schemas.microsoft.com/office/powerpoint/2010/main" val="232946616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t>When looking at different investment options, you’ll typically find that the lower the risk, the lower the potential return. The reverse is also true. Higher risk means higher potential return.</a:t>
            </a:r>
          </a:p>
          <a:p>
            <a:pPr eaLnBrk="1" hangingPunct="1"/>
            <a:endParaRPr lang="en-US"/>
          </a:p>
          <a:p>
            <a:pPr eaLnBrk="1" hangingPunct="1"/>
            <a:r>
              <a:rPr lang="en-US"/>
              <a:t>There are many types of risk that affect the performance of an investment.</a:t>
            </a:r>
          </a:p>
          <a:p>
            <a:pPr eaLnBrk="1" hangingPunct="1"/>
            <a:endParaRPr lang="en-US"/>
          </a:p>
          <a:p>
            <a:pPr eaLnBrk="1" hangingPunct="1"/>
            <a:r>
              <a:rPr lang="en-US"/>
              <a:t>Let’s take a look at six risk types:</a:t>
            </a:r>
          </a:p>
          <a:p>
            <a:pPr eaLnBrk="1" hangingPunct="1"/>
            <a:endParaRPr lang="en-US"/>
          </a:p>
          <a:p>
            <a:pPr marL="307464" indent="-307464">
              <a:buFont typeface="Arial" panose="020B0604020202020204" pitchFamily="34" charset="0"/>
              <a:buChar char="•"/>
            </a:pPr>
            <a:r>
              <a:rPr lang="en-US" b="1"/>
              <a:t>Market risk. </a:t>
            </a:r>
            <a:r>
              <a:rPr lang="en-US"/>
              <a:t>The risk that a broad investment market, such as the bond or stock market, will decline in value. </a:t>
            </a:r>
          </a:p>
          <a:p>
            <a:pPr marL="307464" indent="-307464">
              <a:buFont typeface="Arial" panose="020B0604020202020204" pitchFamily="34" charset="0"/>
              <a:buChar char="•"/>
            </a:pPr>
            <a:r>
              <a:rPr lang="en-US" b="1"/>
              <a:t>Inflation risk. </a:t>
            </a:r>
            <a:r>
              <a:rPr lang="en-US"/>
              <a:t>The chance the money you have invested will decline in value as rising prices shrink the value of the dollar. </a:t>
            </a:r>
            <a:endParaRPr lang="en-US" sz="1000"/>
          </a:p>
          <a:p>
            <a:pPr marL="307464" indent="-307464">
              <a:buFont typeface="Arial" panose="020B0604020202020204" pitchFamily="34" charset="0"/>
              <a:buChar char="•"/>
            </a:pPr>
            <a:r>
              <a:rPr lang="en-US" b="1"/>
              <a:t>Economic risk. </a:t>
            </a:r>
            <a:r>
              <a:rPr lang="en-US"/>
              <a:t>The risk that a project's output won’t generate sufficient revenues to cover operating costs and to repay debt obligations. </a:t>
            </a:r>
          </a:p>
          <a:p>
            <a:pPr marL="307464" indent="-307464">
              <a:buFont typeface="Arial" panose="020B0604020202020204" pitchFamily="34" charset="0"/>
              <a:buChar char="•"/>
            </a:pPr>
            <a:r>
              <a:rPr lang="en-US" b="1"/>
              <a:t>Reinvestment risk. </a:t>
            </a:r>
            <a:r>
              <a:rPr lang="en-US"/>
              <a:t>The risk resulting from the fact that interest or dividends earned from an investment may not be able to be reinvested in such a way that they earn the same rate of return as the invested funds that generated them. </a:t>
            </a:r>
          </a:p>
          <a:p>
            <a:pPr marL="307464" indent="-307464">
              <a:buFont typeface="Arial" panose="020B0604020202020204" pitchFamily="34" charset="0"/>
              <a:buChar char="•"/>
            </a:pPr>
            <a:r>
              <a:rPr lang="en-US" b="1"/>
              <a:t>Currency risk. </a:t>
            </a:r>
            <a:r>
              <a:rPr lang="en-US"/>
              <a:t>The risk that an investment's value will be affected by changes in exchange rates. For example, if US dollars must be converted into another currency to make an investment, changes in the value of the currency relative to the dollar will affect the investment’s loss or gain when converted back. </a:t>
            </a:r>
          </a:p>
          <a:p>
            <a:pPr marL="307464" indent="-307464">
              <a:buFont typeface="Arial" panose="020B0604020202020204" pitchFamily="34" charset="0"/>
              <a:buChar char="•"/>
            </a:pPr>
            <a:r>
              <a:rPr lang="en-US" b="1"/>
              <a:t>Political risk. </a:t>
            </a:r>
            <a:r>
              <a:rPr lang="en-US"/>
              <a:t>The risk of loss when investing in a given country caused by changes in a country's political structure or policies, such as tax laws, tariffs, expropriation of assets, or restriction in repatriation of profits.</a:t>
            </a:r>
            <a:endParaRPr lang="en-US" sz="1000">
              <a:solidFill>
                <a:schemeClr val="accent1"/>
              </a:solidFill>
            </a:endParaRPr>
          </a:p>
          <a:p>
            <a:endParaRPr lang="en-US"/>
          </a:p>
        </p:txBody>
      </p:sp>
      <p:sp>
        <p:nvSpPr>
          <p:cNvPr id="4" name="Slide Number Placeholder 3"/>
          <p:cNvSpPr>
            <a:spLocks noGrp="1"/>
          </p:cNvSpPr>
          <p:nvPr>
            <p:ph type="sldNum" sz="quarter" idx="10"/>
          </p:nvPr>
        </p:nvSpPr>
        <p:spPr/>
        <p:txBody>
          <a:bodyPr/>
          <a:lstStyle/>
          <a:p>
            <a:pPr defTabSz="474254">
              <a:defRPr/>
            </a:pPr>
            <a:fld id="{E24C2B2C-38E7-6645-8EC2-7A497A515162}" type="slidenum">
              <a:rPr lang="en-US">
                <a:solidFill>
                  <a:prstClr val="black"/>
                </a:solidFill>
                <a:latin typeface="Calibri"/>
              </a:rPr>
              <a:pPr defTabSz="474254">
                <a:defRPr/>
              </a:pPr>
              <a:t>46</a:t>
            </a:fld>
            <a:endParaRPr lang="en-US">
              <a:solidFill>
                <a:prstClr val="black"/>
              </a:solidFill>
              <a:latin typeface="Calibri"/>
            </a:endParaRPr>
          </a:p>
        </p:txBody>
      </p:sp>
    </p:spTree>
    <p:extLst>
      <p:ext uri="{BB962C8B-B14F-4D97-AF65-F5344CB8AC3E}">
        <p14:creationId xmlns:p14="http://schemas.microsoft.com/office/powerpoint/2010/main" val="350595306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ea typeface="+mn-ea"/>
                <a:cs typeface="+mn-cs"/>
              </a:rPr>
              <a:t>The are a variety of investment options out there, and determining which is right for you can depend on what your goals are.</a:t>
            </a:r>
          </a:p>
          <a:p>
            <a:pPr>
              <a:defRPr/>
            </a:pPr>
            <a:endParaRPr lang="en-US">
              <a:ea typeface="+mn-ea"/>
              <a:cs typeface="+mn-cs"/>
            </a:endParaRPr>
          </a:p>
          <a:p>
            <a:pPr>
              <a:defRPr/>
            </a:pPr>
            <a:r>
              <a:rPr lang="en-US">
                <a:ea typeface="+mn-ea"/>
                <a:cs typeface="+mn-cs"/>
              </a:rPr>
              <a:t>As I mentioned earlier, more secure investments—such as savings accounts, money market accounts or short-term CDs—are appropriate for short-term goals. But for long-term goals, you might want to consider higher-risk investments, such as long-term CDs, annuities, mutual funds, stocks, or bonds.</a:t>
            </a:r>
          </a:p>
          <a:p>
            <a:endParaRPr lang="en-US"/>
          </a:p>
        </p:txBody>
      </p:sp>
      <p:sp>
        <p:nvSpPr>
          <p:cNvPr id="4" name="Slide Number Placeholder 3"/>
          <p:cNvSpPr>
            <a:spLocks noGrp="1"/>
          </p:cNvSpPr>
          <p:nvPr>
            <p:ph type="sldNum" sz="quarter" idx="10"/>
          </p:nvPr>
        </p:nvSpPr>
        <p:spPr/>
        <p:txBody>
          <a:bodyPr/>
          <a:lstStyle/>
          <a:p>
            <a:pPr defTabSz="474254">
              <a:defRPr/>
            </a:pPr>
            <a:fld id="{E24C2B2C-38E7-6645-8EC2-7A497A515162}" type="slidenum">
              <a:rPr lang="en-US">
                <a:solidFill>
                  <a:prstClr val="black"/>
                </a:solidFill>
                <a:latin typeface="Calibri"/>
              </a:rPr>
              <a:pPr defTabSz="474254">
                <a:defRPr/>
              </a:pPr>
              <a:t>47</a:t>
            </a:fld>
            <a:endParaRPr lang="en-US">
              <a:solidFill>
                <a:prstClr val="black"/>
              </a:solidFill>
              <a:latin typeface="Calibri"/>
            </a:endParaRPr>
          </a:p>
        </p:txBody>
      </p:sp>
    </p:spTree>
    <p:extLst>
      <p:ext uri="{BB962C8B-B14F-4D97-AF65-F5344CB8AC3E}">
        <p14:creationId xmlns:p14="http://schemas.microsoft.com/office/powerpoint/2010/main" val="420137259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ea typeface="+mn-ea"/>
                <a:cs typeface="+mn-cs"/>
              </a:rPr>
              <a:t>Generally as the potential for return goes up with any kind of investment, so does the associated risk. Let’s take</a:t>
            </a:r>
            <a:r>
              <a:rPr lang="en-US" baseline="0">
                <a:ea typeface="+mn-ea"/>
                <a:cs typeface="+mn-cs"/>
              </a:rPr>
              <a:t> a look at the spectrum:</a:t>
            </a:r>
            <a:endParaRPr lang="en-US">
              <a:ea typeface="+mn-ea"/>
              <a:cs typeface="+mn-cs"/>
            </a:endParaRPr>
          </a:p>
          <a:p>
            <a:pPr marL="181225" indent="-181225">
              <a:buFont typeface="Arial" panose="020B0604020202020204" pitchFamily="34" charset="0"/>
              <a:buChar char="•"/>
              <a:defRPr/>
            </a:pPr>
            <a:r>
              <a:rPr lang="en-US">
                <a:ea typeface="+mn-ea"/>
                <a:cs typeface="+mn-cs"/>
              </a:rPr>
              <a:t>Cash alternatives are generally considered to be the safest. It</a:t>
            </a:r>
            <a:r>
              <a:rPr lang="en-US" baseline="0">
                <a:ea typeface="+mn-ea"/>
                <a:cs typeface="+mn-cs"/>
              </a:rPr>
              <a:t> could be your bank savings account or a money market account.</a:t>
            </a:r>
            <a:endParaRPr lang="en-US">
              <a:ea typeface="+mn-ea"/>
              <a:cs typeface="+mn-cs"/>
            </a:endParaRPr>
          </a:p>
          <a:p>
            <a:pPr marL="181225" indent="-181225">
              <a:buFont typeface="Arial" panose="020B0604020202020204" pitchFamily="34" charset="0"/>
              <a:buChar char="•"/>
              <a:defRPr/>
            </a:pPr>
            <a:r>
              <a:rPr lang="en-US">
                <a:ea typeface="+mn-ea"/>
                <a:cs typeface="+mn-cs"/>
              </a:rPr>
              <a:t>Bonds and fixed-interest-rate investments like CDs are generally considered to be in the middle.</a:t>
            </a:r>
          </a:p>
          <a:p>
            <a:pPr marL="181225" indent="-181225">
              <a:buFont typeface="Arial" panose="020B0604020202020204" pitchFamily="34" charset="0"/>
              <a:buChar char="•"/>
              <a:defRPr/>
            </a:pPr>
            <a:r>
              <a:rPr lang="en-US">
                <a:ea typeface="+mn-ea"/>
                <a:cs typeface="+mn-cs"/>
              </a:rPr>
              <a:t>And then you have stocks, which either individually or wrapped into mutual funds, come with higher potential returns but also with greater risk for large</a:t>
            </a:r>
            <a:r>
              <a:rPr lang="en-US" baseline="0">
                <a:ea typeface="+mn-ea"/>
                <a:cs typeface="+mn-cs"/>
              </a:rPr>
              <a:t> losses, too.</a:t>
            </a:r>
            <a:endParaRPr lang="en-US">
              <a:ea typeface="+mn-ea"/>
              <a:cs typeface="+mn-cs"/>
            </a:endParaRPr>
          </a:p>
          <a:p>
            <a:pPr>
              <a:defRPr/>
            </a:pPr>
            <a:endParaRPr lang="en-US">
              <a:ea typeface="+mn-ea"/>
              <a:cs typeface="+mn-cs"/>
            </a:endParaRPr>
          </a:p>
          <a:p>
            <a:pPr>
              <a:defRPr/>
            </a:pPr>
            <a:endParaRPr lang="en-US">
              <a:ea typeface="+mn-ea"/>
              <a:cs typeface="+mn-cs"/>
            </a:endParaRPr>
          </a:p>
        </p:txBody>
      </p:sp>
      <p:sp>
        <p:nvSpPr>
          <p:cNvPr id="4" name="Slide Number Placeholder 3"/>
          <p:cNvSpPr>
            <a:spLocks noGrp="1"/>
          </p:cNvSpPr>
          <p:nvPr>
            <p:ph type="sldNum" sz="quarter" idx="10"/>
          </p:nvPr>
        </p:nvSpPr>
        <p:spPr/>
        <p:txBody>
          <a:bodyPr/>
          <a:lstStyle/>
          <a:p>
            <a:fld id="{E24C2B2C-38E7-6645-8EC2-7A497A515162}" type="slidenum">
              <a:rPr lang="en-US" smtClean="0"/>
              <a:t>48</a:t>
            </a:fld>
            <a:endParaRPr lang="en-US"/>
          </a:p>
        </p:txBody>
      </p:sp>
    </p:spTree>
    <p:extLst>
      <p:ext uri="{BB962C8B-B14F-4D97-AF65-F5344CB8AC3E}">
        <p14:creationId xmlns:p14="http://schemas.microsoft.com/office/powerpoint/2010/main" val="420137259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t>No investment strategy can guarantee a profit. But there are some techniques that can help protect against investment risk:</a:t>
            </a:r>
          </a:p>
          <a:p>
            <a:pPr eaLnBrk="1" hangingPunct="1"/>
            <a:endParaRPr lang="en-US"/>
          </a:p>
          <a:p>
            <a:pPr marL="184479" indent="-184479">
              <a:buFont typeface="Arial" panose="020B0604020202020204" pitchFamily="34" charset="0"/>
              <a:buChar char="•"/>
            </a:pPr>
            <a:r>
              <a:rPr lang="en-US" b="1"/>
              <a:t>Diversification.</a:t>
            </a:r>
            <a:r>
              <a:rPr lang="en-US">
                <a:ea typeface="+mn-ea"/>
                <a:cs typeface="+mn-cs"/>
              </a:rPr>
              <a:t> The saying “don’t put all your eggs in one basket” applies to investments. Some investments might perform well while others may not. You can protect against loss through a process called asset allocation, which involves combining a variety of stocks, bonds and cash into a diverse investment portfolio.</a:t>
            </a:r>
          </a:p>
          <a:p>
            <a:pPr marL="184479" indent="-184479">
              <a:buFont typeface="Arial" panose="020B0604020202020204" pitchFamily="34" charset="0"/>
              <a:buChar char="•"/>
            </a:pPr>
            <a:r>
              <a:rPr lang="en-US" b="1">
                <a:ea typeface="+mn-ea"/>
                <a:cs typeface="+mn-cs"/>
              </a:rPr>
              <a:t>Dollar-cost averaging.</a:t>
            </a:r>
            <a:r>
              <a:rPr lang="en-US">
                <a:ea typeface="+mn-ea"/>
                <a:cs typeface="+mn-cs"/>
              </a:rPr>
              <a:t> This is an investment strategy based on the idea of investing smaller amounts of money at regular intervals rather than investing in one lump sum. This approach allows you to acquire shares at many different prices rather than a single price.</a:t>
            </a:r>
          </a:p>
          <a:p>
            <a:pPr marL="184479" indent="-184479">
              <a:buFont typeface="Arial" panose="020B0604020202020204" pitchFamily="34" charset="0"/>
              <a:buChar char="•"/>
            </a:pPr>
            <a:r>
              <a:rPr lang="en-US" b="1">
                <a:ea typeface="+mn-ea"/>
                <a:cs typeface="+mn-cs"/>
              </a:rPr>
              <a:t>Rebalancing.</a:t>
            </a:r>
            <a:r>
              <a:rPr lang="en-US">
                <a:ea typeface="+mn-ea"/>
                <a:cs typeface="+mn-cs"/>
              </a:rPr>
              <a:t> Asset allocation can “drift” over time, and too much drift can impact your exposure to risk. Regular rebalancing can help solve this problem by maintaining your original preferred asset allocation. You can rebalance automatically or by request.</a:t>
            </a:r>
          </a:p>
          <a:p>
            <a:pPr marL="184479" indent="-184479">
              <a:buFont typeface="Arial" panose="020B0604020202020204" pitchFamily="34" charset="0"/>
              <a:buChar char="•"/>
            </a:pPr>
            <a:r>
              <a:rPr lang="en-US" b="1" i="1">
                <a:ea typeface="+mn-ea"/>
                <a:cs typeface="+mn-cs"/>
              </a:rPr>
              <a:t>Not </a:t>
            </a:r>
            <a:r>
              <a:rPr lang="en-US" b="1" i="0">
                <a:ea typeface="+mn-ea"/>
                <a:cs typeface="+mn-cs"/>
              </a:rPr>
              <a:t>through market timing.</a:t>
            </a:r>
            <a:r>
              <a:rPr lang="en-US">
                <a:ea typeface="+mn-ea"/>
                <a:cs typeface="+mn-cs"/>
              </a:rPr>
              <a:t> Trying to time the market to maximize profits or prevent losses is nearly impossible. The best-performing asset classes can change dramatically from year to year.</a:t>
            </a:r>
            <a:endParaRPr lang="en-US" b="1" i="1">
              <a:ea typeface="+mn-ea"/>
              <a:cs typeface="+mn-cs"/>
            </a:endParaRPr>
          </a:p>
          <a:p>
            <a:pPr marL="184479" indent="-184479">
              <a:buFont typeface="Arial" panose="020B0604020202020204" pitchFamily="34" charset="0"/>
              <a:buChar char="•"/>
            </a:pPr>
            <a:endParaRPr lang="en-US" b="1">
              <a:ea typeface="+mn-ea"/>
              <a:cs typeface="+mn-cs"/>
            </a:endParaRPr>
          </a:p>
          <a:p>
            <a:endParaRPr lang="en-US" b="1">
              <a:ea typeface="+mn-ea"/>
              <a:cs typeface="+mn-cs"/>
            </a:endParaRPr>
          </a:p>
        </p:txBody>
      </p:sp>
      <p:sp>
        <p:nvSpPr>
          <p:cNvPr id="4" name="Slide Number Placeholder 3"/>
          <p:cNvSpPr>
            <a:spLocks noGrp="1"/>
          </p:cNvSpPr>
          <p:nvPr>
            <p:ph type="sldNum" sz="quarter" idx="10"/>
          </p:nvPr>
        </p:nvSpPr>
        <p:spPr/>
        <p:txBody>
          <a:bodyPr/>
          <a:lstStyle/>
          <a:p>
            <a:pPr defTabSz="474254">
              <a:defRPr/>
            </a:pPr>
            <a:fld id="{E24C2B2C-38E7-6645-8EC2-7A497A515162}" type="slidenum">
              <a:rPr lang="en-US">
                <a:solidFill>
                  <a:prstClr val="black"/>
                </a:solidFill>
                <a:latin typeface="Calibri"/>
              </a:rPr>
              <a:pPr defTabSz="474254">
                <a:defRPr/>
              </a:pPr>
              <a:t>49</a:t>
            </a:fld>
            <a:endParaRPr lang="en-US">
              <a:solidFill>
                <a:prstClr val="black"/>
              </a:solidFill>
              <a:latin typeface="Calibri"/>
            </a:endParaRPr>
          </a:p>
        </p:txBody>
      </p:sp>
    </p:spTree>
    <p:extLst>
      <p:ext uri="{BB962C8B-B14F-4D97-AF65-F5344CB8AC3E}">
        <p14:creationId xmlns:p14="http://schemas.microsoft.com/office/powerpoint/2010/main" val="40552732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lang="en-US" b="0" dirty="0"/>
              <a:t>[</a:t>
            </a:r>
            <a:r>
              <a:rPr lang="en-US" b="0" baseline="0" dirty="0"/>
              <a:t>Leave on screen long enough for people to read. Reinforce that the presentation will not include legal, accounting, or tax advice, and any such questions should be referred to experts in those fields.]</a:t>
            </a:r>
            <a:endParaRPr lang="en-US" b="0" dirty="0"/>
          </a:p>
          <a:p>
            <a:endParaRPr lang="en-US" b="0" dirty="0"/>
          </a:p>
        </p:txBody>
      </p:sp>
      <p:sp>
        <p:nvSpPr>
          <p:cNvPr id="4" name="Slide Number Placeholder 3"/>
          <p:cNvSpPr>
            <a:spLocks noGrp="1"/>
          </p:cNvSpPr>
          <p:nvPr>
            <p:ph type="sldNum" sz="quarter" idx="10"/>
          </p:nvPr>
        </p:nvSpPr>
        <p:spPr/>
        <p:txBody>
          <a:bodyPr/>
          <a:lstStyle/>
          <a:p>
            <a:fld id="{E24C2B2C-38E7-6645-8EC2-7A497A515162}" type="slidenum">
              <a:rPr lang="en-US" smtClean="0"/>
              <a:t>5</a:t>
            </a:fld>
            <a:endParaRPr lang="en-US"/>
          </a:p>
        </p:txBody>
      </p:sp>
    </p:spTree>
    <p:extLst>
      <p:ext uri="{BB962C8B-B14F-4D97-AF65-F5344CB8AC3E}">
        <p14:creationId xmlns:p14="http://schemas.microsoft.com/office/powerpoint/2010/main" val="275920726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a:t>Now, I’d like to bust one common myth about taxes: Many people think that when your income increases, all of the money you make will be taxed at a higher rate. But this isn’t the case. As this example illustrates, your previous salary will still be taxed at the same rate as before you got a pay increase. Only the portion of your increased salary that falls in a new tax bracket will be taxed at a higher rate. Does that make sense?</a:t>
            </a:r>
          </a:p>
          <a:p>
            <a:r>
              <a:rPr lang="en-US" sz="1300"/>
              <a:t> </a:t>
            </a:r>
            <a:endParaRPr lang="en-US"/>
          </a:p>
          <a:p>
            <a:endParaRPr lang="en-US"/>
          </a:p>
          <a:p>
            <a:endParaRPr lang="en-US"/>
          </a:p>
        </p:txBody>
      </p:sp>
      <p:sp>
        <p:nvSpPr>
          <p:cNvPr id="4" name="Slide Number Placeholder 3"/>
          <p:cNvSpPr>
            <a:spLocks noGrp="1"/>
          </p:cNvSpPr>
          <p:nvPr>
            <p:ph type="sldNum" sz="quarter" idx="10"/>
          </p:nvPr>
        </p:nvSpPr>
        <p:spPr/>
        <p:txBody>
          <a:bodyPr/>
          <a:lstStyle/>
          <a:p>
            <a:fld id="{E24C2B2C-38E7-6645-8EC2-7A497A515162}" type="slidenum">
              <a:rPr lang="en-US" smtClean="0"/>
              <a:t>50</a:t>
            </a:fld>
            <a:endParaRPr lang="en-US"/>
          </a:p>
        </p:txBody>
      </p:sp>
    </p:spTree>
    <p:extLst>
      <p:ext uri="{BB962C8B-B14F-4D97-AF65-F5344CB8AC3E}">
        <p14:creationId xmlns:p14="http://schemas.microsoft.com/office/powerpoint/2010/main" val="245728509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a:t>There are also ways you can reduce your tax liability. One of the easiest is by contributing to a retirement plan, such as a 401(k). The amount of money you put toward your retirement actually reduces your taxable income. </a:t>
            </a:r>
          </a:p>
          <a:p>
            <a:endParaRPr lang="en-US" sz="1300"/>
          </a:p>
          <a:p>
            <a:r>
              <a:rPr lang="en-US" sz="1300"/>
              <a:t>[Walk through example shown.]</a:t>
            </a:r>
          </a:p>
          <a:p>
            <a:r>
              <a:rPr lang="en-US" sz="1300"/>
              <a:t> </a:t>
            </a:r>
          </a:p>
          <a:p>
            <a:r>
              <a:rPr lang="en-US" sz="1300"/>
              <a:t>Retirement savings is one way to lower your taxable income, but there are other ways as well. These include donations to charity, paying other taxes (property, licensing fees, etc.), dependent care and medical expenses, which we’ll cover on the next slide.</a:t>
            </a:r>
          </a:p>
          <a:p>
            <a:pPr rtl="0" fontAlgn="ctr"/>
            <a:endParaRPr lang="en-US" sz="1300"/>
          </a:p>
          <a:p>
            <a:pPr lvl="2" rtl="0" fontAlgn="ctr"/>
            <a:endParaRPr lang="en-US" sz="1300"/>
          </a:p>
          <a:p>
            <a:endParaRPr lang="en-US"/>
          </a:p>
        </p:txBody>
      </p:sp>
      <p:sp>
        <p:nvSpPr>
          <p:cNvPr id="4" name="Slide Number Placeholder 3"/>
          <p:cNvSpPr>
            <a:spLocks noGrp="1"/>
          </p:cNvSpPr>
          <p:nvPr>
            <p:ph type="sldNum" sz="quarter" idx="10"/>
          </p:nvPr>
        </p:nvSpPr>
        <p:spPr/>
        <p:txBody>
          <a:bodyPr/>
          <a:lstStyle/>
          <a:p>
            <a:fld id="{E24C2B2C-38E7-6645-8EC2-7A497A515162}" type="slidenum">
              <a:rPr lang="en-US" smtClean="0"/>
              <a:t>51</a:t>
            </a:fld>
            <a:endParaRPr lang="en-US"/>
          </a:p>
        </p:txBody>
      </p:sp>
    </p:spTree>
    <p:extLst>
      <p:ext uri="{BB962C8B-B14F-4D97-AF65-F5344CB8AC3E}">
        <p14:creationId xmlns:p14="http://schemas.microsoft.com/office/powerpoint/2010/main" val="244851666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b="0">
                <a:ea typeface="+mn-ea"/>
                <a:cs typeface="+mn-cs"/>
              </a:rPr>
              <a:t>[Review slide</a:t>
            </a:r>
            <a:r>
              <a:rPr lang="en-US">
                <a:solidFill>
                  <a:schemeClr val="accent5"/>
                </a:solidFill>
              </a:rPr>
              <a:t>.]</a:t>
            </a:r>
          </a:p>
          <a:p>
            <a:pPr eaLnBrk="1" hangingPunct="1"/>
            <a:endParaRPr lang="en-US">
              <a:solidFill>
                <a:schemeClr val="accent5"/>
              </a:solidFill>
            </a:endParaRPr>
          </a:p>
          <a:p>
            <a:r>
              <a:rPr lang="en-US"/>
              <a:t>We also recommend that you talk to your tax advisor to see what he or she would recommend for your specific situation.</a:t>
            </a:r>
            <a:endParaRPr lang="en-US" b="1">
              <a:ea typeface="+mn-ea"/>
              <a:cs typeface="+mn-cs"/>
            </a:endParaRPr>
          </a:p>
        </p:txBody>
      </p:sp>
      <p:sp>
        <p:nvSpPr>
          <p:cNvPr id="4" name="Slide Number Placeholder 3"/>
          <p:cNvSpPr>
            <a:spLocks noGrp="1"/>
          </p:cNvSpPr>
          <p:nvPr>
            <p:ph type="sldNum" sz="quarter" idx="10"/>
          </p:nvPr>
        </p:nvSpPr>
        <p:spPr/>
        <p:txBody>
          <a:bodyPr/>
          <a:lstStyle/>
          <a:p>
            <a:pPr defTabSz="474254">
              <a:defRPr/>
            </a:pPr>
            <a:fld id="{E24C2B2C-38E7-6645-8EC2-7A497A515162}" type="slidenum">
              <a:rPr lang="en-US">
                <a:solidFill>
                  <a:prstClr val="black"/>
                </a:solidFill>
                <a:latin typeface="Calibri"/>
              </a:rPr>
              <a:pPr defTabSz="474254">
                <a:defRPr/>
              </a:pPr>
              <a:t>52</a:t>
            </a:fld>
            <a:endParaRPr lang="en-US">
              <a:solidFill>
                <a:prstClr val="black"/>
              </a:solidFill>
              <a:latin typeface="Calibri"/>
            </a:endParaRPr>
          </a:p>
        </p:txBody>
      </p:sp>
    </p:spTree>
    <p:extLst>
      <p:ext uri="{BB962C8B-B14F-4D97-AF65-F5344CB8AC3E}">
        <p14:creationId xmlns:p14="http://schemas.microsoft.com/office/powerpoint/2010/main" val="159470005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[Introduce section.]</a:t>
            </a:r>
          </a:p>
        </p:txBody>
      </p:sp>
      <p:sp>
        <p:nvSpPr>
          <p:cNvPr id="4" name="Slide Number Placeholder 3"/>
          <p:cNvSpPr>
            <a:spLocks noGrp="1"/>
          </p:cNvSpPr>
          <p:nvPr>
            <p:ph type="sldNum" sz="quarter" idx="10"/>
          </p:nvPr>
        </p:nvSpPr>
        <p:spPr/>
        <p:txBody>
          <a:bodyPr/>
          <a:lstStyle/>
          <a:p>
            <a:pPr defTabSz="474254">
              <a:defRPr/>
            </a:pPr>
            <a:fld id="{E24C2B2C-38E7-6645-8EC2-7A497A515162}" type="slidenum">
              <a:rPr lang="en-US">
                <a:solidFill>
                  <a:prstClr val="black"/>
                </a:solidFill>
                <a:latin typeface="Calibri"/>
              </a:rPr>
              <a:pPr defTabSz="474254">
                <a:defRPr/>
              </a:pPr>
              <a:t>53</a:t>
            </a:fld>
            <a:endParaRPr lang="en-US">
              <a:solidFill>
                <a:prstClr val="black"/>
              </a:solidFill>
              <a:latin typeface="Calibri"/>
            </a:endParaRPr>
          </a:p>
        </p:txBody>
      </p:sp>
    </p:spTree>
    <p:extLst>
      <p:ext uri="{BB962C8B-B14F-4D97-AF65-F5344CB8AC3E}">
        <p14:creationId xmlns:p14="http://schemas.microsoft.com/office/powerpoint/2010/main" val="238090644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solidFill>
                  <a:srgbClr val="4B4687"/>
                </a:solidFill>
                <a:latin typeface="Arial" panose="020B0604020202020204" pitchFamily="34" charset="0"/>
                <a:cs typeface="Arial" panose="020B0604020202020204" pitchFamily="34" charset="0"/>
              </a:rPr>
              <a:t>If you’re feeling a little unprepared for the future, know that you’re not alone. Just 23% of American workers feel very confident in their ability to live comfortably in retirement.</a:t>
            </a:r>
          </a:p>
          <a:p>
            <a:endParaRPr lang="en-US" sz="1200">
              <a:solidFill>
                <a:srgbClr val="4B4687"/>
              </a:solidFill>
              <a:latin typeface="Arial" panose="020B0604020202020204" pitchFamily="34" charset="0"/>
              <a:cs typeface="Arial" panose="020B0604020202020204" pitchFamily="34" charset="0"/>
            </a:endParaRPr>
          </a:p>
          <a:p>
            <a:r>
              <a:rPr lang="en-US" sz="1200">
                <a:solidFill>
                  <a:srgbClr val="4B4687"/>
                </a:solidFill>
                <a:latin typeface="Arial" panose="020B0604020202020204" pitchFamily="34" charset="0"/>
                <a:cs typeface="Arial" panose="020B0604020202020204" pitchFamily="34" charset="0"/>
              </a:rPr>
              <a:t>There’s good news. Progress is possible. There are steps you can take—you’ve already started by being here today—to make a real difference in your future.</a:t>
            </a:r>
            <a:endParaRPr lang="en-US"/>
          </a:p>
          <a:p>
            <a:endParaRPr lang="en-US"/>
          </a:p>
        </p:txBody>
      </p:sp>
      <p:sp>
        <p:nvSpPr>
          <p:cNvPr id="4" name="Slide Number Placeholder 3"/>
          <p:cNvSpPr>
            <a:spLocks noGrp="1"/>
          </p:cNvSpPr>
          <p:nvPr>
            <p:ph type="sldNum" sz="quarter" idx="10"/>
          </p:nvPr>
        </p:nvSpPr>
        <p:spPr/>
        <p:txBody>
          <a:bodyPr/>
          <a:lstStyle/>
          <a:p>
            <a:pPr defTabSz="474254">
              <a:defRPr/>
            </a:pPr>
            <a:fld id="{E24C2B2C-38E7-6645-8EC2-7A497A515162}" type="slidenum">
              <a:rPr lang="en-US">
                <a:solidFill>
                  <a:prstClr val="black"/>
                </a:solidFill>
                <a:latin typeface="Calibri"/>
              </a:rPr>
              <a:pPr defTabSz="474254">
                <a:defRPr/>
              </a:pPr>
              <a:t>54</a:t>
            </a:fld>
            <a:endParaRPr lang="en-US">
              <a:solidFill>
                <a:prstClr val="black"/>
              </a:solidFill>
              <a:latin typeface="Calibri"/>
            </a:endParaRPr>
          </a:p>
        </p:txBody>
      </p:sp>
    </p:spTree>
    <p:extLst>
      <p:ext uri="{BB962C8B-B14F-4D97-AF65-F5344CB8AC3E}">
        <p14:creationId xmlns:p14="http://schemas.microsoft.com/office/powerpoint/2010/main" val="329338984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500485">
              <a:spcBef>
                <a:spcPct val="0"/>
              </a:spcBef>
            </a:pPr>
            <a:r>
              <a:rPr lang="en-US">
                <a:latin typeface="Calibri" charset="0"/>
                <a:ea typeface="+mn-ea"/>
                <a:cs typeface="+mn-cs"/>
              </a:rPr>
              <a:t>At the beginning of this presentation, I noted that many women (just like men) are struggling to save for retirement. Here are some additional stats to back that up:</a:t>
            </a:r>
          </a:p>
          <a:p>
            <a:pPr defTabSz="500485">
              <a:spcBef>
                <a:spcPct val="0"/>
              </a:spcBef>
            </a:pPr>
            <a:endParaRPr lang="en-US">
              <a:latin typeface="Calibri" charset="0"/>
              <a:ea typeface="+mn-ea"/>
              <a:cs typeface="+mn-cs"/>
            </a:endParaRPr>
          </a:p>
          <a:p>
            <a:pPr defTabSz="500485">
              <a:spcBef>
                <a:spcPct val="0"/>
              </a:spcBef>
            </a:pPr>
            <a:r>
              <a:rPr lang="en-US">
                <a:latin typeface="Calibri" charset="0"/>
                <a:ea typeface="+mn-ea"/>
                <a:cs typeface="+mn-cs"/>
              </a:rPr>
              <a:t>[Read slide]</a:t>
            </a:r>
            <a:endParaRPr lang="en-US">
              <a:ea typeface="+mn-ea"/>
              <a:cs typeface="+mn-cs"/>
            </a:endParaRPr>
          </a:p>
          <a:p>
            <a:endParaRPr lang="en-US"/>
          </a:p>
        </p:txBody>
      </p:sp>
      <p:sp>
        <p:nvSpPr>
          <p:cNvPr id="4" name="Slide Number Placeholder 3"/>
          <p:cNvSpPr>
            <a:spLocks noGrp="1"/>
          </p:cNvSpPr>
          <p:nvPr>
            <p:ph type="sldNum" sz="quarter" idx="10"/>
          </p:nvPr>
        </p:nvSpPr>
        <p:spPr/>
        <p:txBody>
          <a:bodyPr/>
          <a:lstStyle/>
          <a:p>
            <a:pPr defTabSz="474254">
              <a:defRPr/>
            </a:pPr>
            <a:fld id="{E24C2B2C-38E7-6645-8EC2-7A497A515162}" type="slidenum">
              <a:rPr lang="en-US">
                <a:solidFill>
                  <a:prstClr val="black"/>
                </a:solidFill>
                <a:latin typeface="Calibri"/>
              </a:rPr>
              <a:pPr defTabSz="474254">
                <a:defRPr/>
              </a:pPr>
              <a:t>55</a:t>
            </a:fld>
            <a:endParaRPr lang="en-US">
              <a:solidFill>
                <a:prstClr val="black"/>
              </a:solidFill>
              <a:latin typeface="Calibri"/>
            </a:endParaRPr>
          </a:p>
        </p:txBody>
      </p:sp>
    </p:spTree>
    <p:extLst>
      <p:ext uri="{BB962C8B-B14F-4D97-AF65-F5344CB8AC3E}">
        <p14:creationId xmlns:p14="http://schemas.microsoft.com/office/powerpoint/2010/main" val="420137259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[Review slide.]</a:t>
            </a:r>
          </a:p>
        </p:txBody>
      </p:sp>
      <p:sp>
        <p:nvSpPr>
          <p:cNvPr id="4" name="Slide Number Placeholder 3"/>
          <p:cNvSpPr>
            <a:spLocks noGrp="1"/>
          </p:cNvSpPr>
          <p:nvPr>
            <p:ph type="sldNum" sz="quarter" idx="5"/>
          </p:nvPr>
        </p:nvSpPr>
        <p:spPr/>
        <p:txBody>
          <a:bodyPr/>
          <a:lstStyle/>
          <a:p>
            <a:fld id="{E24C2B2C-38E7-6645-8EC2-7A497A515162}" type="slidenum">
              <a:rPr lang="en-US" smtClean="0"/>
              <a:t>56</a:t>
            </a:fld>
            <a:endParaRPr lang="en-US"/>
          </a:p>
        </p:txBody>
      </p:sp>
    </p:spTree>
    <p:extLst>
      <p:ext uri="{BB962C8B-B14F-4D97-AF65-F5344CB8AC3E}">
        <p14:creationId xmlns:p14="http://schemas.microsoft.com/office/powerpoint/2010/main" val="69689685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ea typeface="+mn-ea"/>
                <a:cs typeface="+mn-cs"/>
              </a:rPr>
              <a:t>There’s a good chance you’ll need income from multiple sources to have enough money</a:t>
            </a:r>
            <a:r>
              <a:rPr lang="en-US" baseline="0">
                <a:ea typeface="+mn-ea"/>
                <a:cs typeface="+mn-cs"/>
              </a:rPr>
              <a:t> to maintain your lifestyle in retirement. Where will that money come from?</a:t>
            </a:r>
          </a:p>
          <a:p>
            <a:pPr>
              <a:defRPr/>
            </a:pPr>
            <a:endParaRPr lang="en-US">
              <a:ea typeface="+mn-ea"/>
              <a:cs typeface="+mn-cs"/>
            </a:endParaRPr>
          </a:p>
          <a:p>
            <a:pPr marL="181225" indent="-181225">
              <a:buFont typeface="Arial" panose="020B0604020202020204" pitchFamily="34" charset="0"/>
              <a:buChar char="•"/>
              <a:defRPr/>
            </a:pPr>
            <a:r>
              <a:rPr lang="en-US">
                <a:ea typeface="+mn-ea"/>
                <a:cs typeface="+mn-cs"/>
              </a:rPr>
              <a:t>For those of you close to retirement, your Social Security should certainly be there for</a:t>
            </a:r>
            <a:r>
              <a:rPr lang="en-US" baseline="0">
                <a:ea typeface="+mn-ea"/>
                <a:cs typeface="+mn-cs"/>
              </a:rPr>
              <a:t> you.</a:t>
            </a:r>
            <a:endParaRPr lang="en-US">
              <a:ea typeface="+mn-ea"/>
              <a:cs typeface="+mn-cs"/>
            </a:endParaRPr>
          </a:p>
          <a:p>
            <a:pPr marL="181225" indent="-181225">
              <a:buFont typeface="Arial" panose="020B0604020202020204" pitchFamily="34" charset="0"/>
              <a:buChar char="•"/>
              <a:defRPr/>
            </a:pPr>
            <a:r>
              <a:rPr lang="en-US">
                <a:ea typeface="+mn-ea"/>
                <a:cs typeface="+mn-cs"/>
              </a:rPr>
              <a:t>While it’s not as common as</a:t>
            </a:r>
            <a:r>
              <a:rPr lang="en-US" baseline="0">
                <a:ea typeface="+mn-ea"/>
                <a:cs typeface="+mn-cs"/>
              </a:rPr>
              <a:t> it used to be, s</a:t>
            </a:r>
            <a:r>
              <a:rPr lang="en-US">
                <a:ea typeface="+mn-ea"/>
                <a:cs typeface="+mn-cs"/>
              </a:rPr>
              <a:t>ome employers offer a defined benefit plan—</a:t>
            </a:r>
            <a:r>
              <a:rPr lang="en-US" baseline="0">
                <a:ea typeface="+mn-ea"/>
                <a:cs typeface="+mn-cs"/>
              </a:rPr>
              <a:t>what we used to call a pension</a:t>
            </a:r>
            <a:r>
              <a:rPr lang="en-US">
                <a:ea typeface="+mn-ea"/>
                <a:cs typeface="+mn-cs"/>
              </a:rPr>
              <a:t>—that provides a monthly payment to you in retirement based upon your salary and years of service.</a:t>
            </a:r>
          </a:p>
          <a:p>
            <a:pPr marL="181225" indent="-181225">
              <a:buFont typeface="Arial" panose="020B0604020202020204" pitchFamily="34" charset="0"/>
              <a:buChar char="•"/>
              <a:defRPr/>
            </a:pPr>
            <a:r>
              <a:rPr lang="en-US">
                <a:ea typeface="+mn-ea"/>
                <a:cs typeface="+mn-cs"/>
              </a:rPr>
              <a:t>You might be planning to work part-time, but be aware this can impact a person’s eligibility for Social Security. Also, many retirements occur unexpectedly, e.g., to take care of a family member, or for a personal health issue.</a:t>
            </a:r>
          </a:p>
        </p:txBody>
      </p:sp>
      <p:sp>
        <p:nvSpPr>
          <p:cNvPr id="4" name="Slide Number Placeholder 3"/>
          <p:cNvSpPr>
            <a:spLocks noGrp="1"/>
          </p:cNvSpPr>
          <p:nvPr>
            <p:ph type="sldNum" sz="quarter" idx="10"/>
          </p:nvPr>
        </p:nvSpPr>
        <p:spPr/>
        <p:txBody>
          <a:bodyPr/>
          <a:lstStyle/>
          <a:p>
            <a:fld id="{E24C2B2C-38E7-6645-8EC2-7A497A515162}" type="slidenum">
              <a:rPr lang="en-US" smtClean="0"/>
              <a:t>57</a:t>
            </a:fld>
            <a:endParaRPr lang="en-US"/>
          </a:p>
        </p:txBody>
      </p:sp>
    </p:spTree>
    <p:extLst>
      <p:ext uri="{BB962C8B-B14F-4D97-AF65-F5344CB8AC3E}">
        <p14:creationId xmlns:p14="http://schemas.microsoft.com/office/powerpoint/2010/main" val="420137259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83265">
              <a:defRPr/>
            </a:pPr>
            <a:r>
              <a:rPr lang="en-US">
                <a:solidFill>
                  <a:srgbClr val="000000"/>
                </a:solidFill>
                <a:ea typeface="+mn-ea"/>
                <a:cs typeface="+mn-cs"/>
              </a:rPr>
              <a:t>Finally, there are your personal</a:t>
            </a:r>
            <a:r>
              <a:rPr lang="en-US" baseline="0">
                <a:solidFill>
                  <a:srgbClr val="000000"/>
                </a:solidFill>
                <a:ea typeface="+mn-ea"/>
                <a:cs typeface="+mn-cs"/>
              </a:rPr>
              <a:t> </a:t>
            </a:r>
            <a:r>
              <a:rPr lang="en-US">
                <a:solidFill>
                  <a:srgbClr val="000000"/>
                </a:solidFill>
                <a:ea typeface="+mn-ea"/>
                <a:cs typeface="+mn-cs"/>
              </a:rPr>
              <a:t>retirement savings sources that can be withdrawn directly or converted to a lasting income source. </a:t>
            </a:r>
          </a:p>
          <a:p>
            <a:pPr defTabSz="483265">
              <a:defRPr/>
            </a:pPr>
            <a:endParaRPr lang="en-US">
              <a:solidFill>
                <a:srgbClr val="000000"/>
              </a:solidFill>
              <a:ea typeface="+mn-ea"/>
              <a:cs typeface="+mn-cs"/>
            </a:endParaRPr>
          </a:p>
          <a:p>
            <a:pPr marL="296408" indent="-296408" defTabSz="483265">
              <a:buFont typeface="Arial" panose="020B0604020202020204" pitchFamily="34" charset="0"/>
              <a:buChar char="•"/>
              <a:defRPr/>
            </a:pPr>
            <a:r>
              <a:rPr lang="en-US">
                <a:solidFill>
                  <a:srgbClr val="000000"/>
                </a:solidFill>
                <a:ea typeface="+mn-ea"/>
              </a:rPr>
              <a:t>A tax-advantaged savings plan through your employer:</a:t>
            </a:r>
          </a:p>
          <a:p>
            <a:pPr marL="928731" lvl="1" indent="-296408" defTabSz="483265">
              <a:buFont typeface="Arial" panose="020B0604020202020204" pitchFamily="34" charset="0"/>
              <a:buChar char="•"/>
              <a:defRPr/>
            </a:pPr>
            <a:r>
              <a:rPr lang="en-US" b="1"/>
              <a:t>401(k), 403(b). </a:t>
            </a:r>
            <a:r>
              <a:rPr lang="en-US"/>
              <a:t>Retirement plans established by an employer into which you may defer a portion of your salary.</a:t>
            </a:r>
          </a:p>
          <a:p>
            <a:pPr marL="928731" lvl="1" indent="-296408" defTabSz="483265">
              <a:buFont typeface="Arial" panose="020B0604020202020204" pitchFamily="34" charset="0"/>
              <a:buChar char="•"/>
              <a:defRPr/>
            </a:pPr>
            <a:r>
              <a:rPr lang="en-US" b="1"/>
              <a:t>IRAs.</a:t>
            </a:r>
            <a:r>
              <a:rPr lang="en-US"/>
              <a:t> Individual retirement accounts in which you may contribute a specific dollar amount and exclude from your state and federal taxes if you meet certain requirements.  Potential earnings are tax-deferred until funds are withdrawn. Required minimum distributions begin at age 70 ½. Distributions prior to age 59 ½ are subject to taxes and a 10% IRS penalty with few exceptions.</a:t>
            </a:r>
          </a:p>
          <a:p>
            <a:pPr marL="928731" lvl="1" indent="-296408" defTabSz="483265">
              <a:buFont typeface="Arial" panose="020B0604020202020204" pitchFamily="34" charset="0"/>
              <a:buChar char="•"/>
              <a:defRPr/>
            </a:pPr>
            <a:r>
              <a:rPr lang="en-US" b="1"/>
              <a:t>Roth IRAs.</a:t>
            </a:r>
            <a:r>
              <a:rPr lang="en-US"/>
              <a:t> Individual retirement account in which you may contribute a specified dollar amount if you meet certain income requirements. Contributions aren’t deductible from income but any potential earnings are tax-deferred and may be withdrawn tax free after age 59 ½ and 5 years in the account.</a:t>
            </a:r>
            <a:endParaRPr lang="en-US" b="0">
              <a:ea typeface="+mn-ea"/>
              <a:cs typeface="+mn-cs"/>
            </a:endParaRPr>
          </a:p>
          <a:p>
            <a:pPr marL="296408" indent="-296408" defTabSz="483265">
              <a:buFont typeface="Arial" panose="020B0604020202020204" pitchFamily="34" charset="0"/>
              <a:buChar char="•"/>
              <a:defRPr/>
            </a:pPr>
            <a:r>
              <a:rPr lang="en-US">
                <a:solidFill>
                  <a:srgbClr val="000000"/>
                </a:solidFill>
                <a:ea typeface="+mn-ea"/>
              </a:rPr>
              <a:t>Your personal savings.</a:t>
            </a:r>
          </a:p>
          <a:p>
            <a:pPr>
              <a:defRPr/>
            </a:pPr>
            <a:endParaRPr lang="en-US">
              <a:solidFill>
                <a:srgbClr val="000000"/>
              </a:solidFill>
              <a:ea typeface="+mn-ea"/>
              <a:cs typeface="+mn-cs"/>
            </a:endParaRPr>
          </a:p>
          <a:p>
            <a:pPr defTabSz="474254" fontAlgn="base">
              <a:spcBef>
                <a:spcPct val="30000"/>
              </a:spcBef>
              <a:spcAft>
                <a:spcPct val="0"/>
              </a:spcAft>
              <a:defRPr/>
            </a:pPr>
            <a:r>
              <a:rPr lang="en-US">
                <a:solidFill>
                  <a:srgbClr val="000000"/>
                </a:solidFill>
                <a:ea typeface="+mn-ea"/>
                <a:cs typeface="+mn-cs"/>
              </a:rPr>
              <a:t>Now’s the time to figure out whether the income sources you’ll have available in retirement will meet your needs. Doing the math can get a little complex, but we can</a:t>
            </a:r>
            <a:r>
              <a:rPr lang="en-US" baseline="0">
                <a:solidFill>
                  <a:srgbClr val="000000"/>
                </a:solidFill>
                <a:ea typeface="+mn-ea"/>
                <a:cs typeface="+mn-cs"/>
              </a:rPr>
              <a:t> help with that</a:t>
            </a:r>
            <a:r>
              <a:rPr lang="en-US">
                <a:solidFill>
                  <a:srgbClr val="000000"/>
                </a:solidFill>
                <a:ea typeface="+mn-ea"/>
                <a:cs typeface="+mn-cs"/>
              </a:rPr>
              <a:t>. </a:t>
            </a:r>
          </a:p>
          <a:p>
            <a:pPr defTabSz="474254" fontAlgn="base">
              <a:spcBef>
                <a:spcPct val="30000"/>
              </a:spcBef>
              <a:spcAft>
                <a:spcPct val="0"/>
              </a:spcAft>
              <a:defRPr/>
            </a:pPr>
            <a:endParaRPr lang="en-US">
              <a:solidFill>
                <a:srgbClr val="000000"/>
              </a:solidFill>
              <a:ea typeface="+mn-ea"/>
              <a:cs typeface="+mn-cs"/>
            </a:endParaRPr>
          </a:p>
          <a:p>
            <a:endParaRPr lang="en-US"/>
          </a:p>
        </p:txBody>
      </p:sp>
      <p:sp>
        <p:nvSpPr>
          <p:cNvPr id="4" name="Slide Number Placeholder 3"/>
          <p:cNvSpPr>
            <a:spLocks noGrp="1"/>
          </p:cNvSpPr>
          <p:nvPr>
            <p:ph type="sldNum" sz="quarter" idx="10"/>
          </p:nvPr>
        </p:nvSpPr>
        <p:spPr/>
        <p:txBody>
          <a:bodyPr/>
          <a:lstStyle/>
          <a:p>
            <a:fld id="{E24C2B2C-38E7-6645-8EC2-7A497A515162}" type="slidenum">
              <a:rPr lang="en-US" smtClean="0"/>
              <a:t>58</a:t>
            </a:fld>
            <a:endParaRPr lang="en-US"/>
          </a:p>
        </p:txBody>
      </p:sp>
    </p:spTree>
    <p:extLst>
      <p:ext uri="{BB962C8B-B14F-4D97-AF65-F5344CB8AC3E}">
        <p14:creationId xmlns:p14="http://schemas.microsoft.com/office/powerpoint/2010/main" val="420137259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1225" indent="-181225">
              <a:buFont typeface="Arial" panose="020B0604020202020204" pitchFamily="34" charset="0"/>
              <a:buChar char="•"/>
              <a:defRPr/>
            </a:pPr>
            <a:r>
              <a:rPr lang="en-US">
                <a:ea typeface="+mn-ea"/>
                <a:cs typeface="+mn-cs"/>
              </a:rPr>
              <a:t>If a person saved $6,000 per year for 20 years, simple math tells us that they would have $120,000 at the end.</a:t>
            </a:r>
          </a:p>
          <a:p>
            <a:pPr marL="181225" indent="-181225">
              <a:buFont typeface="Arial" panose="020B0604020202020204" pitchFamily="34" charset="0"/>
              <a:buChar char="•"/>
              <a:defRPr/>
            </a:pPr>
            <a:r>
              <a:rPr lang="en-US">
                <a:ea typeface="+mn-ea"/>
                <a:cs typeface="+mn-cs"/>
              </a:rPr>
              <a:t>If they invest $6,000 each year for 20 years in an account that earns an average of an 6% return, however, the value would be substantially higher—more than $230,000.</a:t>
            </a:r>
          </a:p>
          <a:p>
            <a:pPr marL="181225" indent="-181225">
              <a:buFont typeface="Arial" panose="020B0604020202020204" pitchFamily="34" charset="0"/>
              <a:buChar char="•"/>
              <a:defRPr/>
            </a:pPr>
            <a:r>
              <a:rPr lang="en-US">
                <a:ea typeface="+mn-ea"/>
                <a:cs typeface="+mn-cs"/>
              </a:rPr>
              <a:t>The first year, the interest earned would be 8% on the initial $6,000. The second year the interest would 8% on both the $12,000 saved in the account and the interest earned the first year. So the interest compounds each year. In other words, it’s earning interest on the prior years’ interest.</a:t>
            </a:r>
          </a:p>
          <a:p>
            <a:pPr marL="181225" indent="-181225">
              <a:buFont typeface="Arial" panose="020B0604020202020204" pitchFamily="34" charset="0"/>
              <a:buChar char="•"/>
              <a:defRPr/>
            </a:pPr>
            <a:r>
              <a:rPr lang="en-US">
                <a:ea typeface="+mn-ea"/>
                <a:cs typeface="+mn-cs"/>
              </a:rPr>
              <a:t>That’s the power of compound growth.</a:t>
            </a:r>
          </a:p>
          <a:p>
            <a:pPr marL="181225" indent="-181225">
              <a:buFont typeface="Arial" panose="020B0604020202020204" pitchFamily="34" charset="0"/>
              <a:buChar char="•"/>
              <a:defRPr/>
            </a:pPr>
            <a:r>
              <a:rPr lang="en-US">
                <a:ea typeface="+mn-ea"/>
                <a:cs typeface="+mn-cs"/>
              </a:rPr>
              <a:t>But keep in mind that</a:t>
            </a:r>
            <a:r>
              <a:rPr lang="en-US" baseline="0">
                <a:ea typeface="+mn-ea"/>
                <a:cs typeface="+mn-cs"/>
              </a:rPr>
              <a:t> </a:t>
            </a:r>
            <a:r>
              <a:rPr lang="en-US">
                <a:ea typeface="+mn-ea"/>
                <a:cs typeface="+mn-cs"/>
              </a:rPr>
              <a:t>if a person is going to save and invest $6,000 of their </a:t>
            </a:r>
            <a:r>
              <a:rPr lang="en-US" i="1">
                <a:ea typeface="+mn-ea"/>
                <a:cs typeface="+mn-cs"/>
              </a:rPr>
              <a:t>gross</a:t>
            </a:r>
            <a:r>
              <a:rPr lang="en-US">
                <a:ea typeface="+mn-ea"/>
                <a:cs typeface="+mn-cs"/>
              </a:rPr>
              <a:t> income, they don’t really have $6,000 to work with because of taxes. Also, the interest earned is often taxed.</a:t>
            </a:r>
          </a:p>
          <a:p>
            <a:endParaRPr lang="en-US"/>
          </a:p>
        </p:txBody>
      </p:sp>
      <p:sp>
        <p:nvSpPr>
          <p:cNvPr id="4" name="Slide Number Placeholder 3"/>
          <p:cNvSpPr>
            <a:spLocks noGrp="1"/>
          </p:cNvSpPr>
          <p:nvPr>
            <p:ph type="sldNum" sz="quarter" idx="10"/>
          </p:nvPr>
        </p:nvSpPr>
        <p:spPr/>
        <p:txBody>
          <a:bodyPr/>
          <a:lstStyle/>
          <a:p>
            <a:fld id="{E24C2B2C-38E7-6645-8EC2-7A497A515162}" type="slidenum">
              <a:rPr lang="en-US" smtClean="0"/>
              <a:t>59</a:t>
            </a:fld>
            <a:endParaRPr lang="en-US"/>
          </a:p>
        </p:txBody>
      </p:sp>
    </p:spTree>
    <p:extLst>
      <p:ext uri="{BB962C8B-B14F-4D97-AF65-F5344CB8AC3E}">
        <p14:creationId xmlns:p14="http://schemas.microsoft.com/office/powerpoint/2010/main" val="42013725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Life can get pretty busy. But in the process of getting everything done, your own needs can get lost in the shuffle. Your financial plan is a good example.</a:t>
            </a:r>
          </a:p>
          <a:p>
            <a:endParaRPr lang="en-US"/>
          </a:p>
          <a:p>
            <a:r>
              <a:rPr lang="en-US"/>
              <a:t>If you’ve never sat down and created a plan, now’s the time to do it.</a:t>
            </a:r>
          </a:p>
          <a:p>
            <a:endParaRPr lang="en-US"/>
          </a:p>
          <a:p>
            <a:r>
              <a:rPr lang="en-US">
                <a:latin typeface="Arial" charset="0"/>
              </a:rPr>
              <a:t>To start, I’d like you to jot down your answers to these questions on a piece of paper.</a:t>
            </a:r>
          </a:p>
          <a:p>
            <a:endParaRPr lang="en-US">
              <a:latin typeface="Arial" charset="0"/>
            </a:endParaRPr>
          </a:p>
          <a:p>
            <a:r>
              <a:rPr lang="en-US">
                <a:latin typeface="Arial" charset="0"/>
              </a:rPr>
              <a:t>[Read slide.]</a:t>
            </a:r>
          </a:p>
          <a:p>
            <a:endParaRPr lang="en-US"/>
          </a:p>
        </p:txBody>
      </p:sp>
      <p:sp>
        <p:nvSpPr>
          <p:cNvPr id="4" name="Slide Number Placeholder 3"/>
          <p:cNvSpPr>
            <a:spLocks noGrp="1"/>
          </p:cNvSpPr>
          <p:nvPr>
            <p:ph type="sldNum" sz="quarter" idx="10"/>
          </p:nvPr>
        </p:nvSpPr>
        <p:spPr/>
        <p:txBody>
          <a:bodyPr/>
          <a:lstStyle/>
          <a:p>
            <a:pPr defTabSz="474254">
              <a:defRPr/>
            </a:pPr>
            <a:fld id="{E24C2B2C-38E7-6645-8EC2-7A497A515162}" type="slidenum">
              <a:rPr lang="en-US">
                <a:solidFill>
                  <a:prstClr val="black"/>
                </a:solidFill>
                <a:latin typeface="Calibri"/>
              </a:rPr>
              <a:pPr defTabSz="474254">
                <a:defRPr/>
              </a:pPr>
              <a:t>6</a:t>
            </a:fld>
            <a:endParaRPr lang="en-US">
              <a:solidFill>
                <a:prstClr val="black"/>
              </a:solidFill>
              <a:latin typeface="Calibri"/>
            </a:endParaRPr>
          </a:p>
        </p:txBody>
      </p:sp>
    </p:spTree>
    <p:extLst>
      <p:ext uri="{BB962C8B-B14F-4D97-AF65-F5344CB8AC3E}">
        <p14:creationId xmlns:p14="http://schemas.microsoft.com/office/powerpoint/2010/main" val="331172303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428"/>
              </a:spcBef>
              <a:buClr>
                <a:schemeClr val="bg2"/>
              </a:buClr>
            </a:pPr>
            <a:r>
              <a:rPr lang="en-US">
                <a:latin typeface="Calibri" charset="0"/>
              </a:rPr>
              <a:t>Social Security basics:</a:t>
            </a:r>
            <a:r>
              <a:rPr lang="en-US" baseline="30000">
                <a:latin typeface="Calibri" charset="0"/>
              </a:rPr>
              <a:t>*</a:t>
            </a:r>
          </a:p>
          <a:p>
            <a:pPr marL="177845" indent="-177845">
              <a:spcBef>
                <a:spcPts val="428"/>
              </a:spcBef>
              <a:buClr>
                <a:schemeClr val="bg2"/>
              </a:buClr>
              <a:buFont typeface="Arial" panose="020B0604020202020204" pitchFamily="34" charset="0"/>
              <a:buChar char="•"/>
            </a:pPr>
            <a:r>
              <a:rPr lang="en-US">
                <a:latin typeface="Calibri" charset="0"/>
              </a:rPr>
              <a:t>Eligibility. Must have worked for at least 40 quarters, the equivalent</a:t>
            </a:r>
            <a:r>
              <a:rPr lang="en-US" baseline="0">
                <a:latin typeface="Calibri" charset="0"/>
              </a:rPr>
              <a:t> of 10 years</a:t>
            </a:r>
            <a:r>
              <a:rPr lang="en-US">
                <a:latin typeface="Calibri" charset="0"/>
              </a:rPr>
              <a:t>.</a:t>
            </a:r>
          </a:p>
          <a:p>
            <a:pPr marL="177845" indent="-177845">
              <a:spcBef>
                <a:spcPts val="428"/>
              </a:spcBef>
              <a:buClr>
                <a:schemeClr val="bg2"/>
              </a:buClr>
              <a:buFont typeface="Arial" panose="020B0604020202020204" pitchFamily="34" charset="0"/>
              <a:buChar char="•"/>
            </a:pPr>
            <a:r>
              <a:rPr lang="en-US">
                <a:latin typeface="Calibri" charset="0"/>
              </a:rPr>
              <a:t>Contributions. You pay the payroll tax of 6.2% on first $128,400 of earnings.</a:t>
            </a:r>
          </a:p>
          <a:p>
            <a:pPr marL="177845" indent="-177845">
              <a:spcBef>
                <a:spcPts val="428"/>
              </a:spcBef>
              <a:buClr>
                <a:schemeClr val="bg2"/>
              </a:buClr>
              <a:buFont typeface="Arial" panose="020B0604020202020204" pitchFamily="34" charset="0"/>
              <a:buChar char="•"/>
            </a:pPr>
            <a:r>
              <a:rPr lang="en-US">
                <a:latin typeface="Calibri" charset="0"/>
              </a:rPr>
              <a:t>Benefits. Calculated based on average earnings.</a:t>
            </a:r>
          </a:p>
          <a:p>
            <a:pPr marL="177845" indent="-177845">
              <a:spcBef>
                <a:spcPts val="428"/>
              </a:spcBef>
              <a:buClr>
                <a:schemeClr val="bg2"/>
              </a:buClr>
              <a:buFont typeface="Arial" panose="020B0604020202020204" pitchFamily="34" charset="0"/>
              <a:buChar char="•"/>
            </a:pPr>
            <a:r>
              <a:rPr lang="en-US">
                <a:latin typeface="Calibri" charset="0"/>
              </a:rPr>
              <a:t>Retirement age. It’s 67 for anyone born after 1960 (and anywhere from 65 to 66 years and 10 months for those born before then).</a:t>
            </a:r>
          </a:p>
          <a:p>
            <a:pPr marL="177845" indent="-177845">
              <a:spcBef>
                <a:spcPts val="428"/>
              </a:spcBef>
              <a:buClr>
                <a:schemeClr val="bg2"/>
              </a:buClr>
              <a:buFont typeface="Arial" panose="020B0604020202020204" pitchFamily="34" charset="0"/>
              <a:buChar char="•"/>
            </a:pPr>
            <a:r>
              <a:rPr lang="en-US">
                <a:latin typeface="Calibri" charset="0"/>
              </a:rPr>
              <a:t>When you can start to draw.</a:t>
            </a:r>
            <a:r>
              <a:rPr lang="en-US" baseline="0">
                <a:latin typeface="Calibri" charset="0"/>
              </a:rPr>
              <a:t> </a:t>
            </a:r>
            <a:r>
              <a:rPr lang="en-US">
                <a:latin typeface="Calibri" charset="0"/>
              </a:rPr>
              <a:t>Can claim benefits at age 62 with a 25% reduction in benefits. You can also increase your benefits by waiting to draw Social Security</a:t>
            </a:r>
            <a:r>
              <a:rPr lang="en-US" baseline="0">
                <a:latin typeface="Calibri" charset="0"/>
              </a:rPr>
              <a:t> </a:t>
            </a:r>
            <a:r>
              <a:rPr lang="en-US">
                <a:latin typeface="Calibri" charset="0"/>
              </a:rPr>
              <a:t>until you’re 70 years old.</a:t>
            </a:r>
          </a:p>
          <a:p>
            <a:pPr marL="177845" indent="-177845">
              <a:spcBef>
                <a:spcPts val="428"/>
              </a:spcBef>
              <a:buClr>
                <a:schemeClr val="bg2"/>
              </a:buClr>
              <a:buFont typeface="Arial" panose="020B0604020202020204" pitchFamily="34" charset="0"/>
              <a:buChar char="•"/>
            </a:pPr>
            <a:r>
              <a:rPr lang="en-US">
                <a:latin typeface="Calibri" charset="0"/>
              </a:rPr>
              <a:t>Spousal benefits. 50% of covered spouse benefit. There are survivor benefits as well. Widow or widower can receive reduced benefits as early as age 60 and full benefits at full retirement age.</a:t>
            </a:r>
          </a:p>
          <a:p>
            <a:pPr>
              <a:spcBef>
                <a:spcPts val="428"/>
              </a:spcBef>
              <a:buClr>
                <a:schemeClr val="bg2"/>
              </a:buClr>
            </a:pPr>
            <a:endParaRPr lang="en-US">
              <a:latin typeface="Calibri" charset="0"/>
            </a:endParaRPr>
          </a:p>
          <a:p>
            <a:pPr defTabSz="474254">
              <a:spcBef>
                <a:spcPts val="428"/>
              </a:spcBef>
              <a:buClr>
                <a:schemeClr val="bg2"/>
              </a:buClr>
              <a:defRPr/>
            </a:pPr>
            <a:r>
              <a:rPr lang="en-US" baseline="30000">
                <a:latin typeface="Calibri" charset="0"/>
              </a:rPr>
              <a:t>*</a:t>
            </a:r>
            <a:r>
              <a:rPr lang="en-US">
                <a:latin typeface="Calibri" charset="0"/>
              </a:rPr>
              <a:t> ssa.gov/ as of 2022</a:t>
            </a:r>
          </a:p>
        </p:txBody>
      </p:sp>
      <p:sp>
        <p:nvSpPr>
          <p:cNvPr id="4" name="Slide Number Placeholder 3"/>
          <p:cNvSpPr>
            <a:spLocks noGrp="1"/>
          </p:cNvSpPr>
          <p:nvPr>
            <p:ph type="sldNum" sz="quarter" idx="10"/>
          </p:nvPr>
        </p:nvSpPr>
        <p:spPr/>
        <p:txBody>
          <a:bodyPr/>
          <a:lstStyle/>
          <a:p>
            <a:fld id="{E24C2B2C-38E7-6645-8EC2-7A497A515162}" type="slidenum">
              <a:rPr lang="en-US" smtClean="0"/>
              <a:t>60</a:t>
            </a:fld>
            <a:endParaRPr lang="en-US"/>
          </a:p>
        </p:txBody>
      </p:sp>
    </p:spTree>
    <p:extLst>
      <p:ext uri="{BB962C8B-B14F-4D97-AF65-F5344CB8AC3E}">
        <p14:creationId xmlns:p14="http://schemas.microsoft.com/office/powerpoint/2010/main" val="420137259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[Review slide and consider providing the Social Security Client Guide (MM4926) to interested attendees: https://secure02.principal.com/publicvsupply/GetFile?fm=MM4926&amp;ty=VOP&amp;EXT=.VOP]</a:t>
            </a:r>
          </a:p>
        </p:txBody>
      </p:sp>
      <p:sp>
        <p:nvSpPr>
          <p:cNvPr id="4" name="Slide Number Placeholder 3"/>
          <p:cNvSpPr>
            <a:spLocks noGrp="1"/>
          </p:cNvSpPr>
          <p:nvPr>
            <p:ph type="sldNum" sz="quarter" idx="5"/>
          </p:nvPr>
        </p:nvSpPr>
        <p:spPr/>
        <p:txBody>
          <a:bodyPr/>
          <a:lstStyle/>
          <a:p>
            <a:fld id="{E24C2B2C-38E7-6645-8EC2-7A497A515162}" type="slidenum">
              <a:rPr lang="en-US" smtClean="0"/>
              <a:t>61</a:t>
            </a:fld>
            <a:endParaRPr lang="en-US"/>
          </a:p>
        </p:txBody>
      </p:sp>
    </p:spTree>
    <p:extLst>
      <p:ext uri="{BB962C8B-B14F-4D97-AF65-F5344CB8AC3E}">
        <p14:creationId xmlns:p14="http://schemas.microsoft.com/office/powerpoint/2010/main" val="80752362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500485">
              <a:spcBef>
                <a:spcPct val="0"/>
              </a:spcBef>
            </a:pPr>
            <a:r>
              <a:rPr lang="en-US" b="0">
                <a:latin typeface="Calibri" charset="0"/>
                <a:ea typeface="+mn-ea"/>
                <a:cs typeface="+mn-cs"/>
              </a:rPr>
              <a:t>Let’s shift gears and talk about saving for college. As I’m sure you all know, college costs have soared in recent years. And if you plan on helping a family member with their college expenses, it’s important to know what financial options are available. Here are a handful:</a:t>
            </a:r>
          </a:p>
          <a:p>
            <a:pPr defTabSz="500485">
              <a:spcBef>
                <a:spcPct val="0"/>
              </a:spcBef>
            </a:pPr>
            <a:endParaRPr lang="en-US" b="0">
              <a:latin typeface="Calibri" charset="0"/>
              <a:ea typeface="+mn-ea"/>
              <a:cs typeface="+mn-cs"/>
            </a:endParaRPr>
          </a:p>
          <a:p>
            <a:pPr defTabSz="500485">
              <a:spcBef>
                <a:spcPct val="0"/>
              </a:spcBef>
            </a:pPr>
            <a:r>
              <a:rPr lang="en-US" b="0">
                <a:latin typeface="Calibri" charset="0"/>
                <a:ea typeface="+mn-ea"/>
                <a:cs typeface="+mn-cs"/>
              </a:rPr>
              <a:t>[Read slide]</a:t>
            </a:r>
            <a:endParaRPr lang="en-US" b="0">
              <a:ea typeface="+mn-ea"/>
              <a:cs typeface="+mn-cs"/>
            </a:endParaRPr>
          </a:p>
          <a:p>
            <a:endParaRPr lang="en-US"/>
          </a:p>
          <a:p>
            <a:r>
              <a:rPr lang="en-US"/>
              <a:t>Now let’s spend a little more time on those last two.</a:t>
            </a:r>
          </a:p>
        </p:txBody>
      </p:sp>
      <p:sp>
        <p:nvSpPr>
          <p:cNvPr id="4" name="Slide Number Placeholder 3"/>
          <p:cNvSpPr>
            <a:spLocks noGrp="1"/>
          </p:cNvSpPr>
          <p:nvPr>
            <p:ph type="sldNum" sz="quarter" idx="10"/>
          </p:nvPr>
        </p:nvSpPr>
        <p:spPr/>
        <p:txBody>
          <a:bodyPr/>
          <a:lstStyle/>
          <a:p>
            <a:pPr defTabSz="474254">
              <a:defRPr/>
            </a:pPr>
            <a:fld id="{E24C2B2C-38E7-6645-8EC2-7A497A515162}" type="slidenum">
              <a:rPr lang="en-US">
                <a:solidFill>
                  <a:prstClr val="black"/>
                </a:solidFill>
                <a:latin typeface="Calibri"/>
              </a:rPr>
              <a:pPr defTabSz="474254">
                <a:defRPr/>
              </a:pPr>
              <a:t>62</a:t>
            </a:fld>
            <a:endParaRPr lang="en-US">
              <a:solidFill>
                <a:prstClr val="black"/>
              </a:solidFill>
              <a:latin typeface="Calibri"/>
            </a:endParaRPr>
          </a:p>
        </p:txBody>
      </p:sp>
    </p:spTree>
    <p:extLst>
      <p:ext uri="{BB962C8B-B14F-4D97-AF65-F5344CB8AC3E}">
        <p14:creationId xmlns:p14="http://schemas.microsoft.com/office/powerpoint/2010/main" val="113156050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t>There are a variety of ways to save money for college expenses. Some, like mutual funds and savings bonds, you may be familiar with. So let’s focus on the first three on this list.</a:t>
            </a:r>
          </a:p>
          <a:p>
            <a:pPr eaLnBrk="1" hangingPunct="1"/>
            <a:endParaRPr lang="en-US"/>
          </a:p>
          <a:p>
            <a:pPr marL="184479" indent="-184479" defTabSz="491944">
              <a:buFont typeface="Arial" panose="020B0604020202020204" pitchFamily="34" charset="0"/>
              <a:buChar char="•"/>
              <a:defRPr/>
            </a:pPr>
            <a:r>
              <a:rPr lang="en-US" b="1"/>
              <a:t>529 plans </a:t>
            </a:r>
            <a:r>
              <a:rPr lang="en-US"/>
              <a:t>are a very popular way to save for college. With these plans, earnings and withdrawals are federal tax-free for qualified education expenses. Contributions could also potentially qualify for state tax deductions. Contribution limits vary by state.</a:t>
            </a:r>
          </a:p>
          <a:p>
            <a:pPr marL="184479" indent="-184479" defTabSz="491944">
              <a:buFont typeface="Arial" panose="020B0604020202020204" pitchFamily="34" charset="0"/>
              <a:buChar char="•"/>
              <a:defRPr/>
            </a:pPr>
            <a:r>
              <a:rPr lang="en-US"/>
              <a:t>A </a:t>
            </a:r>
            <a:r>
              <a:rPr lang="en-US" b="1"/>
              <a:t>Coverdell Education Savings Account</a:t>
            </a:r>
            <a:r>
              <a:rPr lang="en-US"/>
              <a:t> (formerly called Education IRAs) allows you to save $2,000 (after tax) per year, per child. Plus, this grows tax-free.</a:t>
            </a:r>
          </a:p>
          <a:p>
            <a:pPr marL="184479" indent="-184479" defTabSz="491944">
              <a:buFont typeface="Arial" panose="020B0604020202020204" pitchFamily="34" charset="0"/>
              <a:buChar char="•"/>
              <a:defRPr/>
            </a:pPr>
            <a:r>
              <a:rPr lang="en-US" b="0"/>
              <a:t>With </a:t>
            </a:r>
            <a:r>
              <a:rPr lang="en-US" b="1"/>
              <a:t>UTMA or UGMA (Uniform Transfer/Gift to Minors Act) plans</a:t>
            </a:r>
            <a:r>
              <a:rPr lang="en-US" b="0"/>
              <a:t>, the account is in the child's name but is controlled by a custodian (usually the parent or grandparent). This person is the manager until the child reaches age 21. At age 21 (age 18 for the UGMA), the control of the money goes to the child to use any way they choose.</a:t>
            </a:r>
            <a:endParaRPr lang="en-US"/>
          </a:p>
          <a:p>
            <a:pPr eaLnBrk="1" hangingPunct="1"/>
            <a:endParaRPr lang="en-US"/>
          </a:p>
        </p:txBody>
      </p:sp>
      <p:sp>
        <p:nvSpPr>
          <p:cNvPr id="4" name="Slide Number Placeholder 3"/>
          <p:cNvSpPr>
            <a:spLocks noGrp="1"/>
          </p:cNvSpPr>
          <p:nvPr>
            <p:ph type="sldNum" sz="quarter" idx="10"/>
          </p:nvPr>
        </p:nvSpPr>
        <p:spPr/>
        <p:txBody>
          <a:bodyPr/>
          <a:lstStyle/>
          <a:p>
            <a:pPr defTabSz="474254">
              <a:defRPr/>
            </a:pPr>
            <a:fld id="{E24C2B2C-38E7-6645-8EC2-7A497A515162}" type="slidenum">
              <a:rPr lang="en-US">
                <a:solidFill>
                  <a:prstClr val="black"/>
                </a:solidFill>
                <a:latin typeface="Calibri"/>
              </a:rPr>
              <a:pPr defTabSz="474254">
                <a:defRPr/>
              </a:pPr>
              <a:t>63</a:t>
            </a:fld>
            <a:endParaRPr lang="en-US">
              <a:solidFill>
                <a:prstClr val="black"/>
              </a:solidFill>
              <a:latin typeface="Calibri"/>
            </a:endParaRPr>
          </a:p>
        </p:txBody>
      </p:sp>
    </p:spTree>
    <p:extLst>
      <p:ext uri="{BB962C8B-B14F-4D97-AF65-F5344CB8AC3E}">
        <p14:creationId xmlns:p14="http://schemas.microsoft.com/office/powerpoint/2010/main" val="267882400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500485">
              <a:spcBef>
                <a:spcPct val="0"/>
              </a:spcBef>
            </a:pPr>
            <a:r>
              <a:rPr lang="en-US" b="0">
                <a:latin typeface="Calibri" charset="0"/>
                <a:ea typeface="+mn-ea"/>
                <a:cs typeface="+mn-cs"/>
              </a:rPr>
              <a:t>[Read slide.]</a:t>
            </a:r>
            <a:endParaRPr lang="en-US" b="0">
              <a:ea typeface="+mn-ea"/>
              <a:cs typeface="+mn-cs"/>
            </a:endParaRPr>
          </a:p>
          <a:p>
            <a:endParaRPr lang="en-US"/>
          </a:p>
          <a:p>
            <a:r>
              <a:rPr lang="en-US"/>
              <a:t>With the Federal Plus option, you can choose to pay the interest monthly or defer interest and principal until the graduation. If you choose not to pay the interest monthly, it’s capitalized no more than four times per year.</a:t>
            </a:r>
          </a:p>
        </p:txBody>
      </p:sp>
      <p:sp>
        <p:nvSpPr>
          <p:cNvPr id="4" name="Slide Number Placeholder 3"/>
          <p:cNvSpPr>
            <a:spLocks noGrp="1"/>
          </p:cNvSpPr>
          <p:nvPr>
            <p:ph type="sldNum" sz="quarter" idx="10"/>
          </p:nvPr>
        </p:nvSpPr>
        <p:spPr/>
        <p:txBody>
          <a:bodyPr/>
          <a:lstStyle/>
          <a:p>
            <a:pPr defTabSz="474254">
              <a:defRPr/>
            </a:pPr>
            <a:fld id="{E24C2B2C-38E7-6645-8EC2-7A497A515162}" type="slidenum">
              <a:rPr lang="en-US">
                <a:solidFill>
                  <a:prstClr val="black"/>
                </a:solidFill>
                <a:latin typeface="Calibri"/>
              </a:rPr>
              <a:pPr defTabSz="474254">
                <a:defRPr/>
              </a:pPr>
              <a:t>64</a:t>
            </a:fld>
            <a:endParaRPr lang="en-US">
              <a:solidFill>
                <a:prstClr val="black"/>
              </a:solidFill>
              <a:latin typeface="Calibri"/>
            </a:endParaRPr>
          </a:p>
        </p:txBody>
      </p:sp>
    </p:spTree>
    <p:extLst>
      <p:ext uri="{BB962C8B-B14F-4D97-AF65-F5344CB8AC3E}">
        <p14:creationId xmlns:p14="http://schemas.microsoft.com/office/powerpoint/2010/main" val="161482404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74254">
              <a:defRPr/>
            </a:pPr>
            <a:r>
              <a:rPr lang="en-US"/>
              <a:t>The EFC is a</a:t>
            </a:r>
            <a:r>
              <a:rPr lang="en-US">
                <a:solidFill>
                  <a:schemeClr val="accent5"/>
                </a:solidFill>
              </a:rPr>
              <a:t> number that determines the student’s eligibility for federal student aid.</a:t>
            </a:r>
          </a:p>
          <a:p>
            <a:pPr eaLnBrk="1" hangingPunct="1"/>
            <a:endParaRPr lang="en-US"/>
          </a:p>
          <a:p>
            <a:pPr eaLnBrk="1" hangingPunct="1"/>
            <a:r>
              <a:rPr lang="en-US"/>
              <a:t>[Read slide.]</a:t>
            </a:r>
          </a:p>
          <a:p>
            <a:pPr eaLnBrk="1" hangingPunct="1"/>
            <a:endParaRPr lang="en-US"/>
          </a:p>
          <a:p>
            <a:r>
              <a:rPr lang="en-US"/>
              <a:t>Before we wrap up, I should note that you may be eligible for college tax credits</a:t>
            </a:r>
            <a:r>
              <a:rPr lang="en-US" baseline="0"/>
              <a:t>. Check with your tax advisor for more information on that. </a:t>
            </a:r>
            <a:endParaRPr lang="en-US"/>
          </a:p>
          <a:p>
            <a:pPr eaLnBrk="1" hangingPunct="1"/>
            <a:endParaRPr lang="en-US"/>
          </a:p>
        </p:txBody>
      </p:sp>
      <p:sp>
        <p:nvSpPr>
          <p:cNvPr id="4" name="Slide Number Placeholder 3"/>
          <p:cNvSpPr>
            <a:spLocks noGrp="1"/>
          </p:cNvSpPr>
          <p:nvPr>
            <p:ph type="sldNum" sz="quarter" idx="10"/>
          </p:nvPr>
        </p:nvSpPr>
        <p:spPr/>
        <p:txBody>
          <a:bodyPr/>
          <a:lstStyle/>
          <a:p>
            <a:pPr defTabSz="474254">
              <a:defRPr/>
            </a:pPr>
            <a:fld id="{E24C2B2C-38E7-6645-8EC2-7A497A515162}" type="slidenum">
              <a:rPr lang="en-US">
                <a:solidFill>
                  <a:prstClr val="black"/>
                </a:solidFill>
                <a:latin typeface="Calibri"/>
              </a:rPr>
              <a:pPr defTabSz="474254">
                <a:defRPr/>
              </a:pPr>
              <a:t>65</a:t>
            </a:fld>
            <a:endParaRPr lang="en-US">
              <a:solidFill>
                <a:prstClr val="black"/>
              </a:solidFill>
              <a:latin typeface="Calibri"/>
            </a:endParaRPr>
          </a:p>
        </p:txBody>
      </p:sp>
    </p:spTree>
    <p:extLst>
      <p:ext uri="{BB962C8B-B14F-4D97-AF65-F5344CB8AC3E}">
        <p14:creationId xmlns:p14="http://schemas.microsoft.com/office/powerpoint/2010/main" val="277040919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[Review slide.]</a:t>
            </a:r>
          </a:p>
        </p:txBody>
      </p:sp>
      <p:sp>
        <p:nvSpPr>
          <p:cNvPr id="4" name="Slide Number Placeholder 3"/>
          <p:cNvSpPr>
            <a:spLocks noGrp="1"/>
          </p:cNvSpPr>
          <p:nvPr>
            <p:ph type="sldNum" sz="quarter" idx="10"/>
          </p:nvPr>
        </p:nvSpPr>
        <p:spPr/>
        <p:txBody>
          <a:bodyPr/>
          <a:lstStyle/>
          <a:p>
            <a:pPr defTabSz="474254">
              <a:defRPr/>
            </a:pPr>
            <a:fld id="{E24C2B2C-38E7-6645-8EC2-7A497A515162}" type="slidenum">
              <a:rPr lang="en-US">
                <a:solidFill>
                  <a:prstClr val="black"/>
                </a:solidFill>
                <a:latin typeface="Calibri"/>
              </a:rPr>
              <a:pPr defTabSz="474254">
                <a:defRPr/>
              </a:pPr>
              <a:t>66</a:t>
            </a:fld>
            <a:endParaRPr lang="en-US">
              <a:solidFill>
                <a:prstClr val="black"/>
              </a:solidFill>
              <a:latin typeface="Calibri"/>
            </a:endParaRPr>
          </a:p>
        </p:txBody>
      </p:sp>
    </p:spTree>
    <p:extLst>
      <p:ext uri="{BB962C8B-B14F-4D97-AF65-F5344CB8AC3E}">
        <p14:creationId xmlns:p14="http://schemas.microsoft.com/office/powerpoint/2010/main" val="89113426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r>
              <a:rPr lang="en-US">
                <a:latin typeface="Arial" charset="0"/>
              </a:rPr>
              <a:t>[Optional: If time allows, you can offer Q&amp;A at the end of the session. ]</a:t>
            </a:r>
          </a:p>
          <a:p>
            <a:endParaRPr lang="en-US">
              <a:latin typeface="Arial" charset="0"/>
            </a:endParaRPr>
          </a:p>
          <a:p>
            <a:r>
              <a:rPr lang="en-US">
                <a:latin typeface="Arial" charset="0"/>
              </a:rPr>
              <a:t>Are there any questions I can address for you before we go?</a:t>
            </a:r>
            <a:endParaRPr lang="en-US" baseline="0">
              <a:latin typeface="Arial" charset="0"/>
            </a:endParaRPr>
          </a:p>
        </p:txBody>
      </p:sp>
      <p:sp>
        <p:nvSpPr>
          <p:cNvPr id="4" name="Slide Number Placeholder 3"/>
          <p:cNvSpPr>
            <a:spLocks noGrp="1"/>
          </p:cNvSpPr>
          <p:nvPr>
            <p:ph type="sldNum" sz="quarter" idx="10"/>
          </p:nvPr>
        </p:nvSpPr>
        <p:spPr/>
        <p:txBody>
          <a:bodyPr/>
          <a:lstStyle/>
          <a:p>
            <a:fld id="{E24C2B2C-38E7-6645-8EC2-7A497A515162}" type="slidenum">
              <a:rPr lang="en-US" smtClean="0"/>
              <a:t>67</a:t>
            </a:fld>
            <a:endParaRPr lang="en-US"/>
          </a:p>
        </p:txBody>
      </p:sp>
    </p:spTree>
    <p:extLst>
      <p:ext uri="{BB962C8B-B14F-4D97-AF65-F5344CB8AC3E}">
        <p14:creationId xmlns:p14="http://schemas.microsoft.com/office/powerpoint/2010/main" val="184751905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pPr defTabSz="948407">
              <a:defRPr/>
            </a:pPr>
            <a:r>
              <a:rPr lang="en-US" dirty="0"/>
              <a:t>Thank you again for attending today’s session. </a:t>
            </a:r>
          </a:p>
          <a:p>
            <a:pPr defTabSz="948407">
              <a:defRPr/>
            </a:pPr>
            <a:endParaRPr lang="en-US" dirty="0"/>
          </a:p>
          <a:p>
            <a:pPr defTabSz="948407">
              <a:defRPr/>
            </a:pPr>
            <a:r>
              <a:rPr lang="en-US" dirty="0"/>
              <a:t>Please</a:t>
            </a:r>
            <a:r>
              <a:rPr lang="en-US" baseline="0" dirty="0"/>
              <a:t> take a minute to complete the evaluation form (BB11177) to let us know if this information was helpful and if you’re interested in following up. Or please feel free to reach out directly. Here’s how to get in touch.</a:t>
            </a:r>
            <a:endParaRPr lang="en-US" dirty="0"/>
          </a:p>
        </p:txBody>
      </p:sp>
      <p:sp>
        <p:nvSpPr>
          <p:cNvPr id="4" name="Slide Number Placeholder 3"/>
          <p:cNvSpPr>
            <a:spLocks noGrp="1"/>
          </p:cNvSpPr>
          <p:nvPr>
            <p:ph type="sldNum" sz="quarter" idx="10"/>
          </p:nvPr>
        </p:nvSpPr>
        <p:spPr/>
        <p:txBody>
          <a:bodyPr/>
          <a:lstStyle/>
          <a:p>
            <a:fld id="{E24C2B2C-38E7-6645-8EC2-7A497A515162}" type="slidenum">
              <a:rPr lang="en-US" smtClean="0"/>
              <a:t>68</a:t>
            </a:fld>
            <a:endParaRPr lang="en-US"/>
          </a:p>
        </p:txBody>
      </p:sp>
    </p:spTree>
    <p:extLst>
      <p:ext uri="{BB962C8B-B14F-4D97-AF65-F5344CB8AC3E}">
        <p14:creationId xmlns:p14="http://schemas.microsoft.com/office/powerpoint/2010/main" val="333040907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pPr defTabSz="948407">
              <a:defRPr/>
            </a:pPr>
            <a:r>
              <a:rPr lang="en-US">
                <a:ea typeface="+mn-ea"/>
                <a:cs typeface="+mn-cs"/>
              </a:rPr>
              <a:t>DELETE PREVIOUS SLIDE IF USING THIS SLIDE, AND INSERT LOGO IN BOTTOM-RIGHT.</a:t>
            </a:r>
          </a:p>
          <a:p>
            <a:pPr defTabSz="948407">
              <a:defRPr/>
            </a:pPr>
            <a:endParaRPr lang="en-US"/>
          </a:p>
          <a:p>
            <a:pPr defTabSz="948407">
              <a:defRPr/>
            </a:pPr>
            <a:r>
              <a:rPr lang="en-US"/>
              <a:t>Thank you again for attending today’s session. </a:t>
            </a:r>
          </a:p>
          <a:p>
            <a:pPr defTabSz="948407">
              <a:defRPr/>
            </a:pPr>
            <a:endParaRPr lang="en-US"/>
          </a:p>
          <a:p>
            <a:pPr defTabSz="948407">
              <a:defRPr/>
            </a:pPr>
            <a:r>
              <a:rPr lang="en-US"/>
              <a:t>Please</a:t>
            </a:r>
            <a:r>
              <a:rPr lang="en-US" baseline="0"/>
              <a:t> take a minute to complete the evaluation form (BB11177) to let us know if this information was helpful and if you’re interested in following up. Or please feel free to reach out directly. Here’s how to get in touch.</a:t>
            </a:r>
            <a:endParaRPr lang="en-US"/>
          </a:p>
        </p:txBody>
      </p:sp>
      <p:sp>
        <p:nvSpPr>
          <p:cNvPr id="4" name="Slide Number Placeholder 3"/>
          <p:cNvSpPr>
            <a:spLocks noGrp="1"/>
          </p:cNvSpPr>
          <p:nvPr>
            <p:ph type="sldNum" sz="quarter" idx="10"/>
          </p:nvPr>
        </p:nvSpPr>
        <p:spPr/>
        <p:txBody>
          <a:bodyPr/>
          <a:lstStyle/>
          <a:p>
            <a:fld id="{E24C2B2C-38E7-6645-8EC2-7A497A515162}" type="slidenum">
              <a:rPr lang="en-US" smtClean="0"/>
              <a:t>69</a:t>
            </a:fld>
            <a:endParaRPr lang="en-US"/>
          </a:p>
        </p:txBody>
      </p:sp>
    </p:spTree>
    <p:extLst>
      <p:ext uri="{BB962C8B-B14F-4D97-AF65-F5344CB8AC3E}">
        <p14:creationId xmlns:p14="http://schemas.microsoft.com/office/powerpoint/2010/main" val="12317264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[Read slide.]</a:t>
            </a:r>
          </a:p>
        </p:txBody>
      </p:sp>
      <p:sp>
        <p:nvSpPr>
          <p:cNvPr id="4" name="Slide Number Placeholder 3"/>
          <p:cNvSpPr>
            <a:spLocks noGrp="1"/>
          </p:cNvSpPr>
          <p:nvPr>
            <p:ph type="sldNum" sz="quarter" idx="10"/>
          </p:nvPr>
        </p:nvSpPr>
        <p:spPr/>
        <p:txBody>
          <a:bodyPr/>
          <a:lstStyle/>
          <a:p>
            <a:pPr defTabSz="474254">
              <a:defRPr/>
            </a:pPr>
            <a:fld id="{E24C2B2C-38E7-6645-8EC2-7A497A515162}" type="slidenum">
              <a:rPr lang="en-US">
                <a:solidFill>
                  <a:prstClr val="black"/>
                </a:solidFill>
                <a:latin typeface="Calibri"/>
              </a:rPr>
              <a:pPr defTabSz="474254">
                <a:defRPr/>
              </a:pPr>
              <a:t>7</a:t>
            </a:fld>
            <a:endParaRPr lang="en-US">
              <a:solidFill>
                <a:prstClr val="black"/>
              </a:solidFill>
              <a:latin typeface="Calibri"/>
            </a:endParaRPr>
          </a:p>
        </p:txBody>
      </p:sp>
    </p:spTree>
    <p:extLst>
      <p:ext uri="{BB962C8B-B14F-4D97-AF65-F5344CB8AC3E}">
        <p14:creationId xmlns:p14="http://schemas.microsoft.com/office/powerpoint/2010/main" val="30502943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solidFill>
                  <a:srgbClr val="FF0000"/>
                </a:solidFill>
              </a:rPr>
              <a:t>Need to fine 3 or 4 fact unique to Veterans </a:t>
            </a:r>
          </a:p>
          <a:p>
            <a:pPr marL="307464" indent="-307464">
              <a:buFont typeface="Arial" panose="020B0604020202020204" pitchFamily="34" charset="0"/>
              <a:buChar char="•"/>
            </a:pPr>
            <a:endParaRPr lang="en-US" dirty="0"/>
          </a:p>
          <a:p>
            <a:endParaRPr lang="en-US" b="1" dirty="0"/>
          </a:p>
          <a:p>
            <a:endParaRPr lang="en-US" dirty="0"/>
          </a:p>
        </p:txBody>
      </p:sp>
      <p:sp>
        <p:nvSpPr>
          <p:cNvPr id="4" name="Slide Number Placeholder 3"/>
          <p:cNvSpPr>
            <a:spLocks noGrp="1"/>
          </p:cNvSpPr>
          <p:nvPr>
            <p:ph type="sldNum" sz="quarter" idx="10"/>
          </p:nvPr>
        </p:nvSpPr>
        <p:spPr/>
        <p:txBody>
          <a:bodyPr/>
          <a:lstStyle/>
          <a:p>
            <a:pPr defTabSz="474254">
              <a:defRPr/>
            </a:pPr>
            <a:fld id="{E24C2B2C-38E7-6645-8EC2-7A497A515162}" type="slidenum">
              <a:rPr lang="en-US">
                <a:solidFill>
                  <a:prstClr val="black"/>
                </a:solidFill>
                <a:latin typeface="Calibri"/>
              </a:rPr>
              <a:pPr defTabSz="474254">
                <a:defRPr/>
              </a:pPr>
              <a:t>70</a:t>
            </a:fld>
            <a:endParaRPr lang="en-US">
              <a:solidFill>
                <a:prstClr val="black"/>
              </a:solidFill>
              <a:latin typeface="Calibri"/>
            </a:endParaRPr>
          </a:p>
        </p:txBody>
      </p:sp>
    </p:spTree>
    <p:extLst>
      <p:ext uri="{BB962C8B-B14F-4D97-AF65-F5344CB8AC3E}">
        <p14:creationId xmlns:p14="http://schemas.microsoft.com/office/powerpoint/2010/main" val="21404281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solidFill>
                  <a:srgbClr val="0000FF"/>
                </a:solidFill>
                <a:latin typeface="Segoe UI" panose="020B0502040204020203" pitchFamily="34" charset="0"/>
              </a:rPr>
              <a:t>Read directly from slide</a:t>
            </a:r>
            <a:endParaRPr lang="en-US" b="1"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83D98F7-5D96-8644-BBA6-72A94972AAF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339292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a:extLst>
              <a:ext uri="{FF2B5EF4-FFF2-40B4-BE49-F238E27FC236}">
                <a16:creationId xmlns:a16="http://schemas.microsoft.com/office/drawing/2014/main" id="{7948B422-402D-609C-0D09-4373FB11460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7" name="Notes Placeholder 2">
            <a:extLst>
              <a:ext uri="{FF2B5EF4-FFF2-40B4-BE49-F238E27FC236}">
                <a16:creationId xmlns:a16="http://schemas.microsoft.com/office/drawing/2014/main" id="{0AC3723A-C55D-B0D1-5F87-B77911BC4D7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800" dirty="0">
                <a:solidFill>
                  <a:srgbClr val="0000FF"/>
                </a:solidFill>
                <a:latin typeface="Segoe UI" panose="020B0502040204020203" pitchFamily="34" charset="0"/>
              </a:rPr>
              <a:t>Read directly from slide</a:t>
            </a:r>
          </a:p>
          <a:p>
            <a:endParaRPr lang="en-US" b="1" dirty="0">
              <a:ea typeface="MS PGothic"/>
              <a:cs typeface="Calibri"/>
            </a:endParaRPr>
          </a:p>
          <a:p>
            <a:pPr marL="0" marR="0" lvl="0" indent="0" algn="l" defTabSz="457200" rtl="0" eaLnBrk="0" fontAlgn="base" latinLnBrk="0" hangingPunct="0">
              <a:lnSpc>
                <a:spcPct val="100000"/>
              </a:lnSpc>
              <a:spcBef>
                <a:spcPct val="30000"/>
              </a:spcBef>
              <a:spcAft>
                <a:spcPct val="0"/>
              </a:spcAft>
              <a:buClrTx/>
              <a:buSzTx/>
              <a:buFontTx/>
              <a:buNone/>
              <a:tabLst/>
              <a:defRPr/>
            </a:pPr>
            <a:r>
              <a:rPr lang="en-US" sz="1200" dirty="0">
                <a:latin typeface="Calibri"/>
                <a:ea typeface="MS PGothic"/>
                <a:cs typeface="Calibri"/>
              </a:rPr>
              <a:t>https://taxfoundation.org/2023-state-tax-changes/</a:t>
            </a:r>
            <a:endParaRPr lang="en-US" dirty="0"/>
          </a:p>
          <a:p>
            <a:endParaRPr lang="en-US" dirty="0">
              <a:ea typeface="MS PGothic"/>
            </a:endParaRPr>
          </a:p>
        </p:txBody>
      </p:sp>
      <p:sp>
        <p:nvSpPr>
          <p:cNvPr id="16388" name="Slide Number Placeholder 3">
            <a:extLst>
              <a:ext uri="{FF2B5EF4-FFF2-40B4-BE49-F238E27FC236}">
                <a16:creationId xmlns:a16="http://schemas.microsoft.com/office/drawing/2014/main" id="{671C1155-6E3F-9B28-8853-CF537D9FED9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002D9912-0489-4607-A0FE-2D91A6839AFD}"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72</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extLst>
      <p:ext uri="{BB962C8B-B14F-4D97-AF65-F5344CB8AC3E}">
        <p14:creationId xmlns:p14="http://schemas.microsoft.com/office/powerpoint/2010/main" val="417105710"/>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MS PGothic"/>
              </a:rPr>
              <a:t>VA Loan - There</a:t>
            </a:r>
            <a:r>
              <a:rPr lang="en-US" dirty="0">
                <a:effectLst/>
                <a:ea typeface="MS PGothic"/>
              </a:rPr>
              <a:t> are a few main pillars of the VA home loan</a:t>
            </a:r>
            <a:r>
              <a:rPr lang="en-US" dirty="0">
                <a:ea typeface="MS PGothic"/>
              </a:rPr>
              <a:t>  </a:t>
            </a:r>
            <a:endParaRPr lang="en-US" dirty="0"/>
          </a:p>
          <a:p>
            <a:r>
              <a:rPr lang="en-US" dirty="0">
                <a:ea typeface="MS PGothic"/>
              </a:rPr>
              <a:t>  </a:t>
            </a:r>
            <a:endParaRPr lang="en-US" dirty="0">
              <a:cs typeface="Calibri"/>
            </a:endParaRPr>
          </a:p>
          <a:p>
            <a:pPr marL="171450" indent="-171450">
              <a:buFont typeface="Arial"/>
              <a:buChar char="•"/>
            </a:pPr>
            <a:r>
              <a:rPr lang="en-US" b="1" dirty="0">
                <a:effectLst/>
                <a:ea typeface="MS PGothic"/>
              </a:rPr>
              <a:t>No</a:t>
            </a:r>
            <a:r>
              <a:rPr lang="en-US" b="1" dirty="0">
                <a:ea typeface="MS PGothic"/>
              </a:rPr>
              <a:t> </a:t>
            </a:r>
            <a:r>
              <a:rPr lang="en-US" b="1" dirty="0" err="1">
                <a:effectLst/>
                <a:ea typeface="MS PGothic"/>
              </a:rPr>
              <a:t>downpayment</a:t>
            </a:r>
            <a:r>
              <a:rPr lang="en-US" dirty="0">
                <a:effectLst/>
                <a:ea typeface="MS PGothic"/>
              </a:rPr>
              <a:t> required - </a:t>
            </a:r>
            <a:r>
              <a:rPr lang="en-US" u="none" dirty="0">
                <a:effectLst/>
                <a:ea typeface="MS PGothic"/>
              </a:rPr>
              <a:t>(</a:t>
            </a:r>
            <a:r>
              <a:rPr lang="en-US" i="1" u="none" dirty="0">
                <a:effectLst/>
                <a:ea typeface="MS PGothic"/>
              </a:rPr>
              <a:t>*Note: Lenders </a:t>
            </a:r>
            <a:r>
              <a:rPr lang="en-US" b="1" i="1" u="none" dirty="0">
                <a:effectLst/>
                <a:ea typeface="MS PGothic"/>
              </a:rPr>
              <a:t>may </a:t>
            </a:r>
            <a:r>
              <a:rPr lang="en-US" i="1" u="none" dirty="0">
                <a:effectLst/>
                <a:ea typeface="MS PGothic"/>
              </a:rPr>
              <a:t>require</a:t>
            </a:r>
            <a:r>
              <a:rPr lang="en-US" i="1" dirty="0">
                <a:ea typeface="MS PGothic"/>
              </a:rPr>
              <a:t> </a:t>
            </a:r>
            <a:r>
              <a:rPr lang="en-US" i="1" u="none" dirty="0" err="1">
                <a:effectLst/>
                <a:ea typeface="MS PGothic"/>
              </a:rPr>
              <a:t>downpayments</a:t>
            </a:r>
            <a:r>
              <a:rPr lang="en-US" i="1" dirty="0">
                <a:ea typeface="MS PGothic"/>
              </a:rPr>
              <a:t> </a:t>
            </a:r>
            <a:r>
              <a:rPr lang="en-US" i="1" u="none" dirty="0">
                <a:effectLst/>
                <a:ea typeface="MS PGothic"/>
              </a:rPr>
              <a:t>for some borrowers using the VA home loan guaranty, but VA does not require a</a:t>
            </a:r>
            <a:r>
              <a:rPr lang="en-US" i="1" dirty="0">
                <a:ea typeface="MS PGothic"/>
              </a:rPr>
              <a:t> </a:t>
            </a:r>
            <a:r>
              <a:rPr lang="en-US" i="1" u="none" dirty="0" err="1">
                <a:effectLst/>
                <a:ea typeface="MS PGothic"/>
              </a:rPr>
              <a:t>downpayment</a:t>
            </a:r>
            <a:r>
              <a:rPr lang="en-US" u="none" dirty="0">
                <a:effectLst/>
                <a:ea typeface="MS PGothic"/>
              </a:rPr>
              <a:t>)</a:t>
            </a:r>
            <a:r>
              <a:rPr lang="en-US" dirty="0">
                <a:ea typeface="MS PGothic"/>
              </a:rPr>
              <a:t> </a:t>
            </a:r>
            <a:endParaRPr lang="en-US" dirty="0">
              <a:ea typeface="MS PGothic"/>
              <a:cs typeface="Calibri"/>
            </a:endParaRPr>
          </a:p>
          <a:p>
            <a:pPr marL="171450" indent="-171450">
              <a:buFont typeface="Arial"/>
              <a:buChar char="•"/>
            </a:pPr>
            <a:r>
              <a:rPr lang="en-US" u="none" dirty="0">
                <a:effectLst/>
                <a:ea typeface="MS PGothic"/>
              </a:rPr>
              <a:t>Competitively </a:t>
            </a:r>
            <a:r>
              <a:rPr lang="en-US" b="1" u="none" dirty="0">
                <a:effectLst/>
                <a:ea typeface="MS PGothic"/>
              </a:rPr>
              <a:t>low interest rates</a:t>
            </a:r>
            <a:r>
              <a:rPr lang="en-US" dirty="0">
                <a:ea typeface="MS PGothic"/>
              </a:rPr>
              <a:t>  </a:t>
            </a:r>
            <a:endParaRPr lang="en-US" dirty="0">
              <a:ea typeface="MS PGothic"/>
              <a:cs typeface="Calibri"/>
            </a:endParaRPr>
          </a:p>
          <a:p>
            <a:pPr marL="171450" indent="-171450">
              <a:buFont typeface="Arial"/>
              <a:buChar char="•"/>
            </a:pPr>
            <a:r>
              <a:rPr lang="en-US" b="1" u="none" dirty="0">
                <a:effectLst/>
                <a:ea typeface="MS PGothic"/>
              </a:rPr>
              <a:t>Limited</a:t>
            </a:r>
            <a:r>
              <a:rPr lang="en-US" u="none" dirty="0">
                <a:effectLst/>
                <a:ea typeface="MS PGothic"/>
              </a:rPr>
              <a:t> closing costs</a:t>
            </a:r>
            <a:r>
              <a:rPr lang="en-US" dirty="0">
                <a:ea typeface="MS PGothic"/>
              </a:rPr>
              <a:t> </a:t>
            </a:r>
            <a:endParaRPr lang="en-US" dirty="0">
              <a:ea typeface="MS PGothic"/>
              <a:cs typeface="Calibri"/>
            </a:endParaRPr>
          </a:p>
          <a:p>
            <a:pPr marL="171450" indent="-171450">
              <a:buFont typeface="Arial"/>
              <a:buChar char="•"/>
            </a:pPr>
            <a:r>
              <a:rPr lang="en-US" b="1" u="none" dirty="0">
                <a:effectLst/>
                <a:ea typeface="MS PGothic"/>
              </a:rPr>
              <a:t>No</a:t>
            </a:r>
            <a:r>
              <a:rPr lang="en-US" u="none" dirty="0">
                <a:effectLst/>
                <a:ea typeface="MS PGothic"/>
              </a:rPr>
              <a:t> need for Private Mortgage Insurance (PMI)</a:t>
            </a:r>
            <a:r>
              <a:rPr lang="en-US" dirty="0">
                <a:ea typeface="MS PGothic"/>
              </a:rPr>
              <a:t> </a:t>
            </a:r>
            <a:endParaRPr lang="en-US" dirty="0">
              <a:ea typeface="MS PGothic"/>
              <a:cs typeface="Calibri"/>
            </a:endParaRPr>
          </a:p>
          <a:p>
            <a:pPr marL="171450" indent="-171450">
              <a:buFont typeface="Arial"/>
              <a:buChar char="•"/>
            </a:pPr>
            <a:r>
              <a:rPr lang="en-US" u="none" dirty="0">
                <a:effectLst/>
                <a:ea typeface="MS PGothic"/>
              </a:rPr>
              <a:t>The VA home loan is a </a:t>
            </a:r>
            <a:r>
              <a:rPr lang="en-US" b="1" u="none" dirty="0">
                <a:effectLst/>
                <a:ea typeface="MS PGothic"/>
              </a:rPr>
              <a:t>lifetime benefit</a:t>
            </a:r>
            <a:r>
              <a:rPr lang="en-US" u="none" dirty="0">
                <a:effectLst/>
                <a:ea typeface="MS PGothic"/>
              </a:rPr>
              <a:t>: you can use the guaranty </a:t>
            </a:r>
            <a:r>
              <a:rPr lang="en-US" i="1" u="none" dirty="0">
                <a:effectLst/>
                <a:ea typeface="MS PGothic"/>
              </a:rPr>
              <a:t>multiple times</a:t>
            </a:r>
            <a:r>
              <a:rPr lang="en-US" dirty="0">
                <a:ea typeface="MS PGothic"/>
              </a:rPr>
              <a:t> (may have higher funding fee)</a:t>
            </a:r>
            <a:endParaRPr lang="en-US" dirty="0">
              <a:ea typeface="MS PGothic"/>
              <a:cs typeface="Calibri"/>
            </a:endParaRPr>
          </a:p>
          <a:p>
            <a:r>
              <a:rPr lang="en-US" dirty="0">
                <a:effectLst/>
                <a:ea typeface="MS PGothic"/>
              </a:rPr>
              <a:t> </a:t>
            </a:r>
            <a:r>
              <a:rPr lang="en-US" dirty="0">
                <a:ea typeface="MS PGothic"/>
              </a:rPr>
              <a:t>  </a:t>
            </a:r>
            <a:endParaRPr lang="en-US" dirty="0">
              <a:cs typeface="Calibri"/>
            </a:endParaRPr>
          </a:p>
          <a:p>
            <a:r>
              <a:rPr lang="en-US" i="1" dirty="0">
                <a:effectLst/>
                <a:ea typeface="MS PGothic"/>
              </a:rPr>
              <a:t>For more information and resources check out &lt;</a:t>
            </a:r>
            <a:r>
              <a:rPr lang="en-US" i="1" dirty="0">
                <a:effectLst/>
                <a:ea typeface="MS PGothic"/>
                <a:hlinkClick r:id="rId3"/>
              </a:rPr>
              <a:t>https://benefits.va.gov/homeloans/</a:t>
            </a:r>
            <a:r>
              <a:rPr lang="en-US" i="1" dirty="0">
                <a:effectLst/>
                <a:ea typeface="MS PGothic"/>
              </a:rPr>
              <a:t>&gt; and their VA Buyer's Guide</a:t>
            </a:r>
            <a:r>
              <a:rPr lang="en-US" i="1" dirty="0">
                <a:ea typeface="MS PGothic"/>
              </a:rPr>
              <a:t> </a:t>
            </a:r>
            <a:r>
              <a:rPr lang="en-US" dirty="0">
                <a:ea typeface="MS PGothic"/>
              </a:rPr>
              <a:t>  </a:t>
            </a:r>
            <a:endParaRPr lang="en-US" dirty="0">
              <a:cs typeface="Calibri"/>
            </a:endParaRPr>
          </a:p>
          <a:p>
            <a:r>
              <a:rPr lang="en-US" dirty="0">
                <a:ea typeface="MS PGothic"/>
              </a:rPr>
              <a:t>  </a:t>
            </a:r>
            <a:endParaRPr lang="en-US" dirty="0">
              <a:cs typeface="Calibri"/>
            </a:endParaRPr>
          </a:p>
          <a:p>
            <a:r>
              <a:rPr lang="en-US" dirty="0">
                <a:ea typeface="MS PGothic"/>
              </a:rPr>
              <a:t>Eligibility - As </a:t>
            </a:r>
            <a:r>
              <a:rPr lang="en-US" i="0" dirty="0">
                <a:effectLst/>
                <a:ea typeface="MS PGothic"/>
              </a:rPr>
              <a:t>for eligibility for a VA loan, there are several factors that are used to determine eligibility.</a:t>
            </a:r>
            <a:r>
              <a:rPr lang="en-US" dirty="0">
                <a:ea typeface="MS PGothic"/>
              </a:rPr>
              <a:t> </a:t>
            </a:r>
            <a:r>
              <a:rPr lang="en-US" i="0" dirty="0">
                <a:effectLst/>
                <a:ea typeface="MS PGothic"/>
              </a:rPr>
              <a:t> Your eligibility is based on time of service, service commitment, duty status and character of service determine your eligibility for a VA loan.</a:t>
            </a:r>
            <a:r>
              <a:rPr lang="en-US" dirty="0">
                <a:ea typeface="MS PGothic"/>
              </a:rPr>
              <a:t>  </a:t>
            </a:r>
            <a:r>
              <a:rPr lang="en-US" i="0" dirty="0">
                <a:effectLst/>
                <a:ea typeface="MS PGothic"/>
              </a:rPr>
              <a:t> And because everyone's situation is different, I encourage you to review the eligibility site on the US Department of Veterans Affairs.</a:t>
            </a:r>
            <a:r>
              <a:rPr lang="en-US" dirty="0">
                <a:ea typeface="MS PGothic"/>
              </a:rPr>
              <a:t>    </a:t>
            </a:r>
            <a:endParaRPr lang="en-US" dirty="0">
              <a:cs typeface="Calibri"/>
            </a:endParaRPr>
          </a:p>
          <a:p>
            <a:r>
              <a:rPr lang="en-US" dirty="0">
                <a:ea typeface="MS PGothic"/>
              </a:rPr>
              <a:t>  </a:t>
            </a:r>
            <a:endParaRPr lang="en-US" dirty="0">
              <a:cs typeface="Calibri"/>
            </a:endParaRPr>
          </a:p>
          <a:p>
            <a:pPr>
              <a:spcBef>
                <a:spcPts val="900"/>
              </a:spcBef>
              <a:spcAft>
                <a:spcPts val="900"/>
              </a:spcAft>
            </a:pPr>
            <a:r>
              <a:rPr lang="en-US" i="0" dirty="0">
                <a:effectLst/>
                <a:ea typeface="MS PGothic"/>
              </a:rPr>
              <a:t>For more information on Eligibility check out https://www.va.gov/housing-assistance/home-loans/eligibility/</a:t>
            </a:r>
            <a:r>
              <a:rPr lang="en-US" dirty="0">
                <a:ea typeface="MS PGothic"/>
              </a:rPr>
              <a:t>  </a:t>
            </a:r>
            <a:endParaRPr lang="en-US" dirty="0">
              <a:cs typeface="Calibri"/>
            </a:endParaRPr>
          </a:p>
        </p:txBody>
      </p:sp>
      <p:sp>
        <p:nvSpPr>
          <p:cNvPr id="4" name="Slide Number Placeholder 3"/>
          <p:cNvSpPr>
            <a:spLocks noGrp="1"/>
          </p:cNvSpPr>
          <p:nvPr>
            <p:ph type="sldNum" sz="quarter" idx="10"/>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E24C2B2C-38E7-6645-8EC2-7A497A51516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9883646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solidFill>
                  <a:srgbClr val="0000FF"/>
                </a:solidFill>
                <a:latin typeface="Segoe UI" panose="020B0502040204020203" pitchFamily="34" charset="0"/>
              </a:rPr>
              <a:t>Read directly from slide</a:t>
            </a:r>
            <a:endParaRPr lang="en-US" b="1"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83D98F7-5D96-8644-BBA6-72A94972AAF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1162147"/>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solidFill>
                  <a:srgbClr val="0000FF"/>
                </a:solidFill>
                <a:latin typeface="Segoe UI" panose="020B0502040204020203" pitchFamily="34" charset="0"/>
              </a:rPr>
              <a:t>Read directly from slide</a:t>
            </a:r>
            <a:endParaRPr lang="en-US" dirty="0"/>
          </a:p>
        </p:txBody>
      </p:sp>
      <p:sp>
        <p:nvSpPr>
          <p:cNvPr id="4" name="Slide Number Placeholder 3"/>
          <p:cNvSpPr>
            <a:spLocks noGrp="1"/>
          </p:cNvSpPr>
          <p:nvPr>
            <p:ph type="sldNum" sz="quarter" idx="5"/>
          </p:nvPr>
        </p:nvSpPr>
        <p:spPr/>
        <p:txBody>
          <a:bodyPr/>
          <a:lstStyle/>
          <a:p>
            <a:fld id="{600A9E82-7A51-4E2D-8612-C556D2882701}" type="slidenum">
              <a:rPr lang="en-US" altLang="en-US" smtClean="0"/>
              <a:pPr/>
              <a:t>75</a:t>
            </a:fld>
            <a:endParaRPr lang="en-US" altLang="en-US"/>
          </a:p>
        </p:txBody>
      </p:sp>
    </p:spTree>
    <p:extLst>
      <p:ext uri="{BB962C8B-B14F-4D97-AF65-F5344CB8AC3E}">
        <p14:creationId xmlns:p14="http://schemas.microsoft.com/office/powerpoint/2010/main" val="288583860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solidFill>
                  <a:srgbClr val="0000FF"/>
                </a:solidFill>
                <a:latin typeface="Segoe UI" panose="020B0502040204020203" pitchFamily="34" charset="0"/>
              </a:rPr>
              <a:t>Read directly from slide</a:t>
            </a:r>
            <a:endParaRPr lang="en-US" dirty="0"/>
          </a:p>
        </p:txBody>
      </p:sp>
      <p:sp>
        <p:nvSpPr>
          <p:cNvPr id="4" name="Slide Number Placeholder 3"/>
          <p:cNvSpPr>
            <a:spLocks noGrp="1"/>
          </p:cNvSpPr>
          <p:nvPr>
            <p:ph type="sldNum" sz="quarter" idx="5"/>
          </p:nvPr>
        </p:nvSpPr>
        <p:spPr/>
        <p:txBody>
          <a:bodyPr/>
          <a:lstStyle/>
          <a:p>
            <a:fld id="{600A9E82-7A51-4E2D-8612-C556D2882701}" type="slidenum">
              <a:rPr lang="en-US" altLang="en-US" smtClean="0"/>
              <a:pPr/>
              <a:t>76</a:t>
            </a:fld>
            <a:endParaRPr lang="en-US" altLang="en-US"/>
          </a:p>
        </p:txBody>
      </p:sp>
    </p:spTree>
    <p:extLst>
      <p:ext uri="{BB962C8B-B14F-4D97-AF65-F5344CB8AC3E}">
        <p14:creationId xmlns:p14="http://schemas.microsoft.com/office/powerpoint/2010/main" val="2302710525"/>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solidFill>
                  <a:srgbClr val="0000FF"/>
                </a:solidFill>
                <a:latin typeface="Segoe UI" panose="020B0502040204020203" pitchFamily="34" charset="0"/>
              </a:rPr>
              <a:t>Read directly from slide</a:t>
            </a:r>
            <a:endParaRPr lang="en-US" b="1"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83D98F7-5D96-8644-BBA6-72A94972AAF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80063686"/>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solidFill>
                  <a:srgbClr val="0000FF"/>
                </a:solidFill>
                <a:latin typeface="Segoe UI" panose="020B0502040204020203" pitchFamily="34" charset="0"/>
              </a:rPr>
              <a:t>Read directly from slide</a:t>
            </a: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83D98F7-5D96-8644-BBA6-72A94972AAF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31563880"/>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solidFill>
                  <a:srgbClr val="0000FF"/>
                </a:solidFill>
                <a:latin typeface="Segoe UI" panose="020B0502040204020203" pitchFamily="34" charset="0"/>
              </a:rPr>
              <a:t>Read directly from slide</a:t>
            </a: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83D98F7-5D96-8644-BBA6-72A94972AAF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520754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Why do some women not feel financially confident? In part because they face some unique challenges, including:</a:t>
            </a:r>
          </a:p>
          <a:p>
            <a:endParaRPr lang="en-US"/>
          </a:p>
          <a:p>
            <a:pPr marL="307464" indent="-307464">
              <a:buFont typeface="Arial" panose="020B0604020202020204" pitchFamily="34" charset="0"/>
              <a:buChar char="•"/>
            </a:pPr>
            <a:r>
              <a:rPr lang="en-US"/>
              <a:t>Women often earn less than men.</a:t>
            </a:r>
          </a:p>
          <a:p>
            <a:pPr marL="307464" indent="-307464">
              <a:buFont typeface="Arial" panose="020B0604020202020204" pitchFamily="34" charset="0"/>
              <a:buChar char="•"/>
            </a:pPr>
            <a:r>
              <a:rPr lang="en-US"/>
              <a:t>Women typically live longer than men, so they need to prepare for additional years in retirement.</a:t>
            </a:r>
          </a:p>
          <a:p>
            <a:pPr marL="307464" indent="-307464">
              <a:buFont typeface="Arial" panose="020B0604020202020204" pitchFamily="34" charset="0"/>
              <a:buChar char="•"/>
            </a:pPr>
            <a:r>
              <a:rPr lang="en-US"/>
              <a:t>Most women aren’t saving enough for retirement.</a:t>
            </a:r>
          </a:p>
          <a:p>
            <a:pPr marL="307464" indent="-307464">
              <a:buFont typeface="Arial" panose="020B0604020202020204" pitchFamily="34" charset="0"/>
              <a:buChar char="•"/>
            </a:pPr>
            <a:endParaRPr lang="en-US"/>
          </a:p>
          <a:p>
            <a:endParaRPr lang="en-US" b="1"/>
          </a:p>
          <a:p>
            <a:endParaRPr lang="en-US"/>
          </a:p>
        </p:txBody>
      </p:sp>
      <p:sp>
        <p:nvSpPr>
          <p:cNvPr id="4" name="Slide Number Placeholder 3"/>
          <p:cNvSpPr>
            <a:spLocks noGrp="1"/>
          </p:cNvSpPr>
          <p:nvPr>
            <p:ph type="sldNum" sz="quarter" idx="10"/>
          </p:nvPr>
        </p:nvSpPr>
        <p:spPr/>
        <p:txBody>
          <a:bodyPr/>
          <a:lstStyle/>
          <a:p>
            <a:pPr defTabSz="474254">
              <a:defRPr/>
            </a:pPr>
            <a:fld id="{E24C2B2C-38E7-6645-8EC2-7A497A515162}" type="slidenum">
              <a:rPr lang="en-US">
                <a:solidFill>
                  <a:prstClr val="black"/>
                </a:solidFill>
                <a:latin typeface="Calibri"/>
              </a:rPr>
              <a:pPr defTabSz="474254">
                <a:defRPr/>
              </a:pPr>
              <a:t>8</a:t>
            </a:fld>
            <a:endParaRPr lang="en-US">
              <a:solidFill>
                <a:prstClr val="black"/>
              </a:solidFill>
              <a:latin typeface="Calibri"/>
            </a:endParaRPr>
          </a:p>
        </p:txBody>
      </p:sp>
    </p:spTree>
    <p:extLst>
      <p:ext uri="{BB962C8B-B14F-4D97-AF65-F5344CB8AC3E}">
        <p14:creationId xmlns:p14="http://schemas.microsoft.com/office/powerpoint/2010/main" val="214042818"/>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solidFill>
                  <a:srgbClr val="0000FF"/>
                </a:solidFill>
                <a:latin typeface="Segoe UI" panose="020B0502040204020203" pitchFamily="34" charset="0"/>
              </a:rPr>
              <a:t>Read directly from slide</a:t>
            </a: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83D98F7-5D96-8644-BBA6-72A94972AAF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66210810"/>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solidFill>
                  <a:srgbClr val="0000FF"/>
                </a:solidFill>
                <a:latin typeface="Segoe UI" panose="020B0502040204020203" pitchFamily="34" charset="0"/>
              </a:rPr>
              <a:t>Read directly from slide</a:t>
            </a: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83D98F7-5D96-8644-BBA6-72A94972AAF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800636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ea typeface="+mn-ea"/>
                <a:cs typeface="+mn-cs"/>
              </a:rPr>
              <a:t>Today, I’d like to talk to you about different</a:t>
            </a:r>
            <a:r>
              <a:rPr lang="en-US" baseline="0">
                <a:ea typeface="+mn-ea"/>
                <a:cs typeface="+mn-cs"/>
              </a:rPr>
              <a:t> ways you can improve your financial situation.</a:t>
            </a:r>
            <a:endParaRPr lang="en-US">
              <a:ea typeface="+mn-ea"/>
              <a:cs typeface="+mn-cs"/>
            </a:endParaRPr>
          </a:p>
          <a:p>
            <a:pPr>
              <a:defRPr/>
            </a:pPr>
            <a:endParaRPr lang="en-US">
              <a:ea typeface="+mn-ea"/>
              <a:cs typeface="+mn-cs"/>
            </a:endParaRPr>
          </a:p>
          <a:p>
            <a:pPr>
              <a:defRPr/>
            </a:pPr>
            <a:r>
              <a:rPr lang="en-US">
                <a:ea typeface="+mn-ea"/>
                <a:cs typeface="+mn-cs"/>
              </a:rPr>
              <a:t>Here are four basic ways to help achieve financial well-being:</a:t>
            </a:r>
          </a:p>
          <a:p>
            <a:pPr>
              <a:defRPr/>
            </a:pPr>
            <a:endParaRPr lang="en-US">
              <a:ea typeface="+mn-ea"/>
              <a:cs typeface="+mn-cs"/>
            </a:endParaRPr>
          </a:p>
          <a:p>
            <a:pPr marL="296408" indent="-296408">
              <a:buFont typeface="Arial" panose="020B0604020202020204" pitchFamily="34" charset="0"/>
              <a:buChar char="•"/>
              <a:defRPr/>
            </a:pPr>
            <a:r>
              <a:rPr lang="en-US" b="1">
                <a:ea typeface="+mn-ea"/>
              </a:rPr>
              <a:t>Improving your personal cash flow</a:t>
            </a:r>
            <a:r>
              <a:rPr lang="en-US" b="1" baseline="0">
                <a:ea typeface="+mn-ea"/>
                <a:cs typeface="+mn-cs"/>
              </a:rPr>
              <a:t>. </a:t>
            </a:r>
            <a:r>
              <a:rPr lang="en-US">
                <a:ea typeface="+mn-ea"/>
              </a:rPr>
              <a:t>Manage your cash flow and debt.</a:t>
            </a:r>
          </a:p>
          <a:p>
            <a:pPr marL="296408" indent="-296408">
              <a:buFont typeface="Arial" panose="020B0604020202020204" pitchFamily="34" charset="0"/>
              <a:buChar char="•"/>
              <a:defRPr/>
            </a:pPr>
            <a:r>
              <a:rPr lang="en-US" b="1">
                <a:ea typeface="+mn-ea"/>
              </a:rPr>
              <a:t>Protecting what’s important. </a:t>
            </a:r>
            <a:r>
              <a:rPr lang="en-US" b="0">
                <a:ea typeface="+mn-ea"/>
              </a:rPr>
              <a:t>Protect </a:t>
            </a:r>
            <a:r>
              <a:rPr lang="en-US"/>
              <a:t>your health, wealth, and more.</a:t>
            </a:r>
            <a:endParaRPr lang="en-US" b="1">
              <a:ea typeface="+mn-ea"/>
            </a:endParaRPr>
          </a:p>
          <a:p>
            <a:pPr marL="296408" indent="-296408">
              <a:buFont typeface="Arial" panose="020B0604020202020204" pitchFamily="34" charset="0"/>
              <a:buChar char="•"/>
              <a:defRPr/>
            </a:pPr>
            <a:r>
              <a:rPr lang="en-US" b="1">
                <a:ea typeface="+mn-ea"/>
              </a:rPr>
              <a:t>Making the most of the money you have. </a:t>
            </a:r>
            <a:r>
              <a:rPr lang="en-US"/>
              <a:t>Take a strategic approach to taxes and investing.</a:t>
            </a:r>
            <a:endParaRPr lang="en-US" b="1">
              <a:ea typeface="+mn-ea"/>
            </a:endParaRPr>
          </a:p>
          <a:p>
            <a:pPr marL="296408" indent="-296408">
              <a:buFont typeface="Arial" panose="020B0604020202020204" pitchFamily="34" charset="0"/>
              <a:buChar char="•"/>
              <a:defRPr/>
            </a:pPr>
            <a:r>
              <a:rPr lang="en-US" b="1">
                <a:ea typeface="+mn-ea"/>
              </a:rPr>
              <a:t>Saving for long-term goals. </a:t>
            </a:r>
            <a:r>
              <a:rPr lang="en-US" b="0">
                <a:ea typeface="+mn-ea"/>
              </a:rPr>
              <a:t>Plan for retirement and college.</a:t>
            </a:r>
            <a:endParaRPr lang="en-US" b="1">
              <a:ea typeface="+mn-ea"/>
            </a:endParaRPr>
          </a:p>
          <a:p>
            <a:pPr>
              <a:defRPr/>
            </a:pPr>
            <a:endParaRPr lang="en-US">
              <a:ea typeface="+mn-ea"/>
              <a:cs typeface="+mn-cs"/>
            </a:endParaRPr>
          </a:p>
          <a:p>
            <a:pPr>
              <a:defRPr/>
            </a:pPr>
            <a:r>
              <a:rPr lang="en-US" b="1">
                <a:ea typeface="+mn-ea"/>
                <a:cs typeface="+mn-cs"/>
              </a:rPr>
              <a:t>[SPEAKER’S NOTE: You can use any of</a:t>
            </a:r>
            <a:r>
              <a:rPr lang="en-US" b="1" baseline="0">
                <a:ea typeface="+mn-ea"/>
                <a:cs typeface="+mn-cs"/>
              </a:rPr>
              <a:t> the four modules individually, a combination of two or more, or all four of them in a single presentation if time allows. Tailor your remarks here to specify what elements you plan to cover.]</a:t>
            </a:r>
            <a:endParaRPr lang="en-US" b="1">
              <a:ea typeface="+mn-ea"/>
              <a:cs typeface="+mn-cs"/>
            </a:endParaRPr>
          </a:p>
          <a:p>
            <a:endParaRPr lang="en-US"/>
          </a:p>
        </p:txBody>
      </p:sp>
      <p:sp>
        <p:nvSpPr>
          <p:cNvPr id="4" name="Slide Number Placeholder 3"/>
          <p:cNvSpPr>
            <a:spLocks noGrp="1"/>
          </p:cNvSpPr>
          <p:nvPr>
            <p:ph type="sldNum" sz="quarter" idx="10"/>
          </p:nvPr>
        </p:nvSpPr>
        <p:spPr/>
        <p:txBody>
          <a:bodyPr/>
          <a:lstStyle/>
          <a:p>
            <a:pPr defTabSz="474254">
              <a:defRPr/>
            </a:pPr>
            <a:fld id="{E24C2B2C-38E7-6645-8EC2-7A497A515162}" type="slidenum">
              <a:rPr lang="en-US">
                <a:solidFill>
                  <a:prstClr val="black"/>
                </a:solidFill>
                <a:latin typeface="Calibri"/>
              </a:rPr>
              <a:pPr defTabSz="474254">
                <a:defRPr/>
              </a:pPr>
              <a:t>9</a:t>
            </a:fld>
            <a:endParaRPr lang="en-US">
              <a:solidFill>
                <a:prstClr val="black"/>
              </a:solidFill>
              <a:latin typeface="Calibri"/>
            </a:endParaRPr>
          </a:p>
        </p:txBody>
      </p:sp>
    </p:spTree>
    <p:extLst>
      <p:ext uri="{BB962C8B-B14F-4D97-AF65-F5344CB8AC3E}">
        <p14:creationId xmlns:p14="http://schemas.microsoft.com/office/powerpoint/2010/main" val="80016250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18" Type="http://schemas.openxmlformats.org/officeDocument/2006/relationships/image" Target="../media/image21.png"/><Relationship Id="rId26" Type="http://schemas.openxmlformats.org/officeDocument/2006/relationships/image" Target="../media/image29.png"/><Relationship Id="rId3" Type="http://schemas.openxmlformats.org/officeDocument/2006/relationships/image" Target="../media/image6.png"/><Relationship Id="rId21" Type="http://schemas.openxmlformats.org/officeDocument/2006/relationships/image" Target="../media/image24.png"/><Relationship Id="rId34" Type="http://schemas.openxmlformats.org/officeDocument/2006/relationships/image" Target="../media/image37.png"/><Relationship Id="rId7" Type="http://schemas.openxmlformats.org/officeDocument/2006/relationships/image" Target="../media/image10.png"/><Relationship Id="rId12" Type="http://schemas.openxmlformats.org/officeDocument/2006/relationships/image" Target="../media/image15.png"/><Relationship Id="rId17" Type="http://schemas.openxmlformats.org/officeDocument/2006/relationships/image" Target="../media/image20.png"/><Relationship Id="rId25" Type="http://schemas.openxmlformats.org/officeDocument/2006/relationships/image" Target="../media/image28.png"/><Relationship Id="rId33" Type="http://schemas.openxmlformats.org/officeDocument/2006/relationships/image" Target="../media/image36.png"/><Relationship Id="rId2" Type="http://schemas.openxmlformats.org/officeDocument/2006/relationships/image" Target="../media/image5.png"/><Relationship Id="rId16" Type="http://schemas.openxmlformats.org/officeDocument/2006/relationships/image" Target="../media/image19.png"/><Relationship Id="rId20" Type="http://schemas.openxmlformats.org/officeDocument/2006/relationships/image" Target="../media/image23.png"/><Relationship Id="rId29" Type="http://schemas.openxmlformats.org/officeDocument/2006/relationships/image" Target="../media/image32.png"/><Relationship Id="rId1" Type="http://schemas.openxmlformats.org/officeDocument/2006/relationships/slideMaster" Target="../slideMasters/slideMaster2.xml"/><Relationship Id="rId6" Type="http://schemas.openxmlformats.org/officeDocument/2006/relationships/image" Target="../media/image9.png"/><Relationship Id="rId11" Type="http://schemas.openxmlformats.org/officeDocument/2006/relationships/image" Target="../media/image14.png"/><Relationship Id="rId24" Type="http://schemas.openxmlformats.org/officeDocument/2006/relationships/image" Target="../media/image27.png"/><Relationship Id="rId32" Type="http://schemas.openxmlformats.org/officeDocument/2006/relationships/image" Target="../media/image35.png"/><Relationship Id="rId5" Type="http://schemas.openxmlformats.org/officeDocument/2006/relationships/image" Target="../media/image8.png"/><Relationship Id="rId15" Type="http://schemas.openxmlformats.org/officeDocument/2006/relationships/image" Target="../media/image18.png"/><Relationship Id="rId23" Type="http://schemas.openxmlformats.org/officeDocument/2006/relationships/image" Target="../media/image26.png"/><Relationship Id="rId28" Type="http://schemas.openxmlformats.org/officeDocument/2006/relationships/image" Target="../media/image31.png"/><Relationship Id="rId36" Type="http://schemas.openxmlformats.org/officeDocument/2006/relationships/image" Target="../media/image39.png"/><Relationship Id="rId10" Type="http://schemas.openxmlformats.org/officeDocument/2006/relationships/image" Target="../media/image13.png"/><Relationship Id="rId19" Type="http://schemas.openxmlformats.org/officeDocument/2006/relationships/image" Target="../media/image22.png"/><Relationship Id="rId31" Type="http://schemas.openxmlformats.org/officeDocument/2006/relationships/image" Target="../media/image34.png"/><Relationship Id="rId4" Type="http://schemas.openxmlformats.org/officeDocument/2006/relationships/image" Target="../media/image7.png"/><Relationship Id="rId9" Type="http://schemas.openxmlformats.org/officeDocument/2006/relationships/image" Target="../media/image12.png"/><Relationship Id="rId14" Type="http://schemas.openxmlformats.org/officeDocument/2006/relationships/image" Target="../media/image17.png"/><Relationship Id="rId22" Type="http://schemas.openxmlformats.org/officeDocument/2006/relationships/image" Target="../media/image25.png"/><Relationship Id="rId27" Type="http://schemas.openxmlformats.org/officeDocument/2006/relationships/image" Target="../media/image30.png"/><Relationship Id="rId30" Type="http://schemas.openxmlformats.org/officeDocument/2006/relationships/image" Target="../media/image33.png"/><Relationship Id="rId35" Type="http://schemas.openxmlformats.org/officeDocument/2006/relationships/image" Target="../media/image38.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4" name="Title 1"/>
          <p:cNvSpPr>
            <a:spLocks noGrp="1"/>
          </p:cNvSpPr>
          <p:nvPr>
            <p:ph type="ctrTitle" hasCustomPrompt="1"/>
          </p:nvPr>
        </p:nvSpPr>
        <p:spPr>
          <a:xfrm>
            <a:off x="898264" y="1331796"/>
            <a:ext cx="6984355" cy="1865709"/>
          </a:xfrm>
        </p:spPr>
        <p:txBody>
          <a:bodyPr anchor="t">
            <a:noAutofit/>
          </a:bodyPr>
          <a:lstStyle>
            <a:lvl1pPr algn="l">
              <a:lnSpc>
                <a:spcPct val="80000"/>
              </a:lnSpc>
              <a:defRPr sz="6133" b="0" i="0">
                <a:solidFill>
                  <a:srgbClr val="FFFFFF"/>
                </a:solidFill>
                <a:latin typeface="FS Elliot Pro Light"/>
                <a:cs typeface="FS Elliot Pro Light"/>
              </a:defRPr>
            </a:lvl1pPr>
          </a:lstStyle>
          <a:p>
            <a:r>
              <a:rPr lang="en-US"/>
              <a:t>Title that is only two lines long</a:t>
            </a:r>
          </a:p>
        </p:txBody>
      </p:sp>
      <p:sp>
        <p:nvSpPr>
          <p:cNvPr id="15" name="Subtitle 2"/>
          <p:cNvSpPr>
            <a:spLocks noGrp="1"/>
          </p:cNvSpPr>
          <p:nvPr>
            <p:ph type="subTitle" idx="1" hasCustomPrompt="1"/>
          </p:nvPr>
        </p:nvSpPr>
        <p:spPr>
          <a:xfrm>
            <a:off x="983576" y="4218938"/>
            <a:ext cx="5545021" cy="452967"/>
          </a:xfrm>
          <a:prstGeom prst="rect">
            <a:avLst/>
          </a:prstGeom>
        </p:spPr>
        <p:txBody>
          <a:bodyPr>
            <a:normAutofit/>
          </a:bodyPr>
          <a:lstStyle>
            <a:lvl1pPr marL="0" indent="0" algn="l">
              <a:lnSpc>
                <a:spcPct val="80000"/>
              </a:lnSpc>
              <a:buNone/>
              <a:defRPr sz="2667" b="0" i="0">
                <a:solidFill>
                  <a:srgbClr val="FFFFFF"/>
                </a:solidFill>
                <a:latin typeface="FS Elliot Pro"/>
                <a:cs typeface="FS Elliot Pro"/>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Presenter’s name</a:t>
            </a:r>
          </a:p>
        </p:txBody>
      </p:sp>
      <p:sp>
        <p:nvSpPr>
          <p:cNvPr id="16" name="Text Placeholder 10"/>
          <p:cNvSpPr>
            <a:spLocks noGrp="1"/>
          </p:cNvSpPr>
          <p:nvPr>
            <p:ph type="body" sz="quarter" idx="10" hasCustomPrompt="1"/>
          </p:nvPr>
        </p:nvSpPr>
        <p:spPr>
          <a:xfrm>
            <a:off x="982931" y="4711728"/>
            <a:ext cx="5545667" cy="298832"/>
          </a:xfrm>
          <a:prstGeom prst="rect">
            <a:avLst/>
          </a:prstGeom>
        </p:spPr>
        <p:txBody>
          <a:bodyPr>
            <a:normAutofit/>
          </a:bodyPr>
          <a:lstStyle>
            <a:lvl1pPr marL="0" indent="0">
              <a:lnSpc>
                <a:spcPct val="50000"/>
              </a:lnSpc>
              <a:buNone/>
              <a:defRPr sz="1867" baseline="0">
                <a:solidFill>
                  <a:srgbClr val="FFFFFF"/>
                </a:solidFill>
              </a:defRPr>
            </a:lvl1pPr>
          </a:lstStyle>
          <a:p>
            <a:pPr lvl="0"/>
            <a:r>
              <a:rPr lang="en-US"/>
              <a:t>The presenter’s title goes on this line.</a:t>
            </a:r>
          </a:p>
        </p:txBody>
      </p:sp>
      <p:sp>
        <p:nvSpPr>
          <p:cNvPr id="17" name="Text Placeholder 8"/>
          <p:cNvSpPr>
            <a:spLocks noGrp="1"/>
          </p:cNvSpPr>
          <p:nvPr>
            <p:ph type="body" sz="quarter" idx="11" hasCustomPrompt="1"/>
          </p:nvPr>
        </p:nvSpPr>
        <p:spPr>
          <a:xfrm>
            <a:off x="957038" y="2933344"/>
            <a:ext cx="6925581" cy="711200"/>
          </a:xfrm>
        </p:spPr>
        <p:txBody>
          <a:bodyPr>
            <a:noAutofit/>
          </a:bodyPr>
          <a:lstStyle>
            <a:lvl1pPr marL="0" indent="0" algn="l">
              <a:buNone/>
              <a:defRPr sz="3200" b="0" i="0" baseline="0">
                <a:solidFill>
                  <a:srgbClr val="FFFFFF"/>
                </a:solidFill>
                <a:latin typeface="FS Elliot Pro Light"/>
                <a:cs typeface="FS Elliot Pro Light"/>
              </a:defRPr>
            </a:lvl1pPr>
            <a:lvl2pPr marL="609585" indent="0">
              <a:buNone/>
              <a:defRPr>
                <a:solidFill>
                  <a:srgbClr val="FFFFFF"/>
                </a:solidFill>
              </a:defRPr>
            </a:lvl2pPr>
            <a:lvl3pPr marL="1219170" indent="0">
              <a:buNone/>
              <a:defRPr>
                <a:solidFill>
                  <a:srgbClr val="FFFFFF"/>
                </a:solidFill>
              </a:defRPr>
            </a:lvl3pPr>
            <a:lvl4pPr marL="1828754" indent="0">
              <a:buNone/>
              <a:defRPr>
                <a:solidFill>
                  <a:srgbClr val="FFFFFF"/>
                </a:solidFill>
              </a:defRPr>
            </a:lvl4pPr>
            <a:lvl5pPr marL="2438339" indent="0">
              <a:buNone/>
              <a:defRPr>
                <a:solidFill>
                  <a:srgbClr val="FFFFFF"/>
                </a:solidFill>
              </a:defRPr>
            </a:lvl5pPr>
          </a:lstStyle>
          <a:p>
            <a:pPr lvl="0"/>
            <a:r>
              <a:rPr lang="en-US"/>
              <a:t>Sub-title, should only be one line.</a:t>
            </a:r>
          </a:p>
        </p:txBody>
      </p:sp>
      <p:pic>
        <p:nvPicPr>
          <p:cNvPr id="4" name="Picture 3">
            <a:extLst>
              <a:ext uri="{FF2B5EF4-FFF2-40B4-BE49-F238E27FC236}">
                <a16:creationId xmlns:a16="http://schemas.microsoft.com/office/drawing/2014/main" id="{ED36AFE8-A581-4999-AC66-C8A59C5BC09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83576" y="6192221"/>
            <a:ext cx="1621539" cy="459233"/>
          </a:xfrm>
          <a:prstGeom prst="rect">
            <a:avLst/>
          </a:prstGeom>
        </p:spPr>
      </p:pic>
    </p:spTree>
    <p:extLst>
      <p:ext uri="{BB962C8B-B14F-4D97-AF65-F5344CB8AC3E}">
        <p14:creationId xmlns:p14="http://schemas.microsoft.com/office/powerpoint/2010/main" val="14795020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mage Light Text">
    <p:spTree>
      <p:nvGrpSpPr>
        <p:cNvPr id="1" name=""/>
        <p:cNvGrpSpPr/>
        <p:nvPr/>
      </p:nvGrpSpPr>
      <p:grpSpPr>
        <a:xfrm>
          <a:off x="0" y="0"/>
          <a:ext cx="0" cy="0"/>
          <a:chOff x="0" y="0"/>
          <a:chExt cx="0" cy="0"/>
        </a:xfrm>
      </p:grpSpPr>
      <p:sp>
        <p:nvSpPr>
          <p:cNvPr id="5" name="Rectangle 4"/>
          <p:cNvSpPr/>
          <p:nvPr userDrawn="1"/>
        </p:nvSpPr>
        <p:spPr>
          <a:xfrm>
            <a:off x="0" y="0"/>
            <a:ext cx="12192000" cy="6858000"/>
          </a:xfrm>
          <a:prstGeom prst="rect">
            <a:avLst/>
          </a:prstGeom>
          <a:solidFill>
            <a:srgbClr val="464E7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p>
        </p:txBody>
      </p:sp>
      <p:sp>
        <p:nvSpPr>
          <p:cNvPr id="3" name="Picture Placeholder 2"/>
          <p:cNvSpPr>
            <a:spLocks noGrp="1"/>
          </p:cNvSpPr>
          <p:nvPr>
            <p:ph type="pic" sz="quarter" idx="10"/>
          </p:nvPr>
        </p:nvSpPr>
        <p:spPr>
          <a:xfrm>
            <a:off x="0" y="0"/>
            <a:ext cx="12192000" cy="6858000"/>
          </a:xfrm>
          <a:prstGeom prst="rect">
            <a:avLst/>
          </a:prstGeom>
          <a:solidFill>
            <a:srgbClr val="464E7E"/>
          </a:solidFill>
        </p:spPr>
        <p:txBody>
          <a:bodyPr vert="horz"/>
          <a:lstStyle>
            <a:lvl1pPr marL="0" indent="0">
              <a:buNone/>
              <a:defRPr sz="1600">
                <a:solidFill>
                  <a:srgbClr val="7F7F7F"/>
                </a:solidFill>
              </a:defRPr>
            </a:lvl1pPr>
          </a:lstStyle>
          <a:p>
            <a:endParaRPr lang="en-US"/>
          </a:p>
        </p:txBody>
      </p:sp>
      <p:sp>
        <p:nvSpPr>
          <p:cNvPr id="14" name="Text Placeholder 10"/>
          <p:cNvSpPr>
            <a:spLocks noGrp="1"/>
          </p:cNvSpPr>
          <p:nvPr>
            <p:ph type="body" sz="quarter" idx="11" hasCustomPrompt="1"/>
          </p:nvPr>
        </p:nvSpPr>
        <p:spPr>
          <a:xfrm>
            <a:off x="914199" y="1191550"/>
            <a:ext cx="5934488" cy="1577769"/>
          </a:xfrm>
          <a:prstGeom prst="rect">
            <a:avLst/>
          </a:prstGeom>
        </p:spPr>
        <p:txBody>
          <a:bodyPr vert="horz">
            <a:normAutofit/>
          </a:bodyPr>
          <a:lstStyle>
            <a:lvl1pPr marL="0" indent="0">
              <a:buNone/>
              <a:defRPr sz="3733" b="0" i="0" baseline="0">
                <a:solidFill>
                  <a:srgbClr val="FFFFFF"/>
                </a:solidFill>
                <a:latin typeface="FS Elliot Pro"/>
                <a:cs typeface="FS Elliot Pro"/>
              </a:defRPr>
            </a:lvl1pPr>
          </a:lstStyle>
          <a:p>
            <a:pPr lvl="0"/>
            <a:r>
              <a:rPr lang="en-US"/>
              <a:t>This slide is for images with dark backgrounds</a:t>
            </a:r>
          </a:p>
        </p:txBody>
      </p:sp>
    </p:spTree>
    <p:extLst>
      <p:ext uri="{BB962C8B-B14F-4D97-AF65-F5344CB8AC3E}">
        <p14:creationId xmlns:p14="http://schemas.microsoft.com/office/powerpoint/2010/main" val="16418050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Image Dark Text">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12192000" cy="6858000"/>
          </a:xfrm>
          <a:prstGeom prst="rect">
            <a:avLst/>
          </a:prstGeom>
        </p:spPr>
        <p:txBody>
          <a:bodyPr vert="horz"/>
          <a:lstStyle>
            <a:lvl1pPr marL="0" indent="0">
              <a:buNone/>
              <a:defRPr sz="1600">
                <a:solidFill>
                  <a:srgbClr val="7F7F7F"/>
                </a:solidFill>
              </a:defRPr>
            </a:lvl1pPr>
          </a:lstStyle>
          <a:p>
            <a:endParaRPr lang="en-US"/>
          </a:p>
        </p:txBody>
      </p:sp>
      <p:sp>
        <p:nvSpPr>
          <p:cNvPr id="14" name="Text Placeholder 10"/>
          <p:cNvSpPr>
            <a:spLocks noGrp="1"/>
          </p:cNvSpPr>
          <p:nvPr>
            <p:ph type="body" sz="quarter" idx="11" hasCustomPrompt="1"/>
          </p:nvPr>
        </p:nvSpPr>
        <p:spPr>
          <a:xfrm>
            <a:off x="825298" y="1293150"/>
            <a:ext cx="5205155" cy="1577769"/>
          </a:xfrm>
          <a:prstGeom prst="rect">
            <a:avLst/>
          </a:prstGeom>
        </p:spPr>
        <p:txBody>
          <a:bodyPr vert="horz">
            <a:normAutofit/>
          </a:bodyPr>
          <a:lstStyle>
            <a:lvl1pPr marL="0" indent="0">
              <a:buNone/>
              <a:defRPr sz="3733" b="0" i="0" baseline="0">
                <a:solidFill>
                  <a:srgbClr val="13294B"/>
                </a:solidFill>
                <a:latin typeface="FS Elliot Pro"/>
                <a:cs typeface="FS Elliot Pro"/>
              </a:defRPr>
            </a:lvl1pPr>
          </a:lstStyle>
          <a:p>
            <a:pPr lvl="0"/>
            <a:r>
              <a:rPr lang="en-US"/>
              <a:t>Use for images with light backgrounds</a:t>
            </a:r>
          </a:p>
        </p:txBody>
      </p:sp>
    </p:spTree>
    <p:extLst>
      <p:ext uri="{BB962C8B-B14F-4D97-AF65-F5344CB8AC3E}">
        <p14:creationId xmlns:p14="http://schemas.microsoft.com/office/powerpoint/2010/main" val="17565037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 Circles">
    <p:spTree>
      <p:nvGrpSpPr>
        <p:cNvPr id="1" name=""/>
        <p:cNvGrpSpPr/>
        <p:nvPr/>
      </p:nvGrpSpPr>
      <p:grpSpPr>
        <a:xfrm>
          <a:off x="0" y="0"/>
          <a:ext cx="0" cy="0"/>
          <a:chOff x="0" y="0"/>
          <a:chExt cx="0" cy="0"/>
        </a:xfrm>
      </p:grpSpPr>
      <p:sp>
        <p:nvSpPr>
          <p:cNvPr id="14" name="Oval 13"/>
          <p:cNvSpPr/>
          <p:nvPr userDrawn="1"/>
        </p:nvSpPr>
        <p:spPr>
          <a:xfrm>
            <a:off x="962651" y="1791664"/>
            <a:ext cx="3141349" cy="3141349"/>
          </a:xfrm>
          <a:prstGeom prst="ellipse">
            <a:avLst/>
          </a:prstGeom>
          <a:solidFill>
            <a:srgbClr val="00AEC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p>
        </p:txBody>
      </p:sp>
      <p:sp>
        <p:nvSpPr>
          <p:cNvPr id="15" name="Oval 14"/>
          <p:cNvSpPr/>
          <p:nvPr userDrawn="1"/>
        </p:nvSpPr>
        <p:spPr>
          <a:xfrm>
            <a:off x="4477179" y="1791664"/>
            <a:ext cx="3141349" cy="3141349"/>
          </a:xfrm>
          <a:prstGeom prst="ellipse">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p>
        </p:txBody>
      </p:sp>
      <p:sp>
        <p:nvSpPr>
          <p:cNvPr id="17" name="Oval 16"/>
          <p:cNvSpPr/>
          <p:nvPr userDrawn="1"/>
        </p:nvSpPr>
        <p:spPr>
          <a:xfrm>
            <a:off x="8028312" y="1791664"/>
            <a:ext cx="3141349" cy="3141349"/>
          </a:xfrm>
          <a:prstGeom prst="ellipse">
            <a:avLst/>
          </a:prstGeom>
          <a:solidFill>
            <a:srgbClr val="464E7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p>
        </p:txBody>
      </p:sp>
      <p:sp>
        <p:nvSpPr>
          <p:cNvPr id="3" name="Text Placeholder 2"/>
          <p:cNvSpPr>
            <a:spLocks noGrp="1"/>
          </p:cNvSpPr>
          <p:nvPr>
            <p:ph type="body" sz="quarter" idx="10" hasCustomPrompt="1"/>
          </p:nvPr>
        </p:nvSpPr>
        <p:spPr>
          <a:xfrm>
            <a:off x="1155045" y="3059017"/>
            <a:ext cx="2137833" cy="563033"/>
          </a:xfrm>
        </p:spPr>
        <p:txBody>
          <a:bodyPr anchor="ctr">
            <a:noAutofit/>
          </a:bodyPr>
          <a:lstStyle>
            <a:lvl1pPr marL="0" indent="0">
              <a:buNone/>
              <a:defRPr sz="3467">
                <a:solidFill>
                  <a:schemeClr val="bg1"/>
                </a:solidFill>
              </a:defRPr>
            </a:lvl1pPr>
          </a:lstStyle>
          <a:p>
            <a:pPr lvl="0"/>
            <a:r>
              <a:rPr lang="en-US"/>
              <a:t>Title</a:t>
            </a:r>
          </a:p>
        </p:txBody>
      </p:sp>
      <p:sp>
        <p:nvSpPr>
          <p:cNvPr id="16" name="Text Placeholder 2"/>
          <p:cNvSpPr>
            <a:spLocks noGrp="1"/>
          </p:cNvSpPr>
          <p:nvPr>
            <p:ph type="body" sz="quarter" idx="11" hasCustomPrompt="1"/>
          </p:nvPr>
        </p:nvSpPr>
        <p:spPr>
          <a:xfrm>
            <a:off x="4745137" y="3059017"/>
            <a:ext cx="2137833" cy="563033"/>
          </a:xfrm>
        </p:spPr>
        <p:txBody>
          <a:bodyPr anchor="ctr">
            <a:noAutofit/>
          </a:bodyPr>
          <a:lstStyle>
            <a:lvl1pPr marL="0" indent="0">
              <a:buNone/>
              <a:defRPr sz="3467">
                <a:solidFill>
                  <a:schemeClr val="bg1"/>
                </a:solidFill>
              </a:defRPr>
            </a:lvl1pPr>
          </a:lstStyle>
          <a:p>
            <a:pPr lvl="0"/>
            <a:r>
              <a:rPr lang="en-US"/>
              <a:t>Title</a:t>
            </a:r>
          </a:p>
        </p:txBody>
      </p:sp>
      <p:sp>
        <p:nvSpPr>
          <p:cNvPr id="20" name="Text Placeholder 2"/>
          <p:cNvSpPr>
            <a:spLocks noGrp="1"/>
          </p:cNvSpPr>
          <p:nvPr>
            <p:ph type="body" sz="quarter" idx="12" hasCustomPrompt="1"/>
          </p:nvPr>
        </p:nvSpPr>
        <p:spPr>
          <a:xfrm>
            <a:off x="8333952" y="3042269"/>
            <a:ext cx="2137833" cy="563033"/>
          </a:xfrm>
        </p:spPr>
        <p:txBody>
          <a:bodyPr anchor="ctr">
            <a:noAutofit/>
          </a:bodyPr>
          <a:lstStyle>
            <a:lvl1pPr marL="0" indent="0">
              <a:buNone/>
              <a:defRPr sz="3467">
                <a:solidFill>
                  <a:schemeClr val="bg1"/>
                </a:solidFill>
              </a:defRPr>
            </a:lvl1pPr>
          </a:lstStyle>
          <a:p>
            <a:pPr lvl="0"/>
            <a:r>
              <a:rPr lang="en-US"/>
              <a:t>Title</a:t>
            </a:r>
          </a:p>
        </p:txBody>
      </p:sp>
      <p:sp>
        <p:nvSpPr>
          <p:cNvPr id="21" name="Text Placeholder 2"/>
          <p:cNvSpPr>
            <a:spLocks noGrp="1"/>
          </p:cNvSpPr>
          <p:nvPr>
            <p:ph type="body" sz="quarter" idx="14" hasCustomPrompt="1"/>
          </p:nvPr>
        </p:nvSpPr>
        <p:spPr>
          <a:xfrm>
            <a:off x="802105" y="790423"/>
            <a:ext cx="9120841" cy="635399"/>
          </a:xfrm>
        </p:spPr>
        <p:txBody>
          <a:bodyPr>
            <a:normAutofit/>
          </a:bodyPr>
          <a:lstStyle>
            <a:lvl1pPr marL="0" indent="0">
              <a:lnSpc>
                <a:spcPct val="80000"/>
              </a:lnSpc>
              <a:buNone/>
              <a:defRPr sz="3733" b="0" i="0">
                <a:solidFill>
                  <a:srgbClr val="8C8D8E"/>
                </a:solidFill>
                <a:latin typeface="FS Elliot Pro"/>
                <a:cs typeface="FS Elliot Pro"/>
              </a:defRPr>
            </a:lvl1pPr>
          </a:lstStyle>
          <a:p>
            <a:pPr lvl="0"/>
            <a:r>
              <a:rPr lang="en-US"/>
              <a:t>Slide title goes here</a:t>
            </a:r>
          </a:p>
        </p:txBody>
      </p:sp>
      <p:pic>
        <p:nvPicPr>
          <p:cNvPr id="4" name="Picture 3">
            <a:extLst>
              <a:ext uri="{FF2B5EF4-FFF2-40B4-BE49-F238E27FC236}">
                <a16:creationId xmlns:a16="http://schemas.microsoft.com/office/drawing/2014/main" id="{319976BB-C2CD-4CCD-A85C-891EBF7886F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45113" y="6183618"/>
            <a:ext cx="1808484" cy="516129"/>
          </a:xfrm>
          <a:prstGeom prst="rect">
            <a:avLst/>
          </a:prstGeom>
        </p:spPr>
      </p:pic>
    </p:spTree>
    <p:extLst>
      <p:ext uri="{BB962C8B-B14F-4D97-AF65-F5344CB8AC3E}">
        <p14:creationId xmlns:p14="http://schemas.microsoft.com/office/powerpoint/2010/main" val="40080345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4 Circles">
    <p:spTree>
      <p:nvGrpSpPr>
        <p:cNvPr id="1" name=""/>
        <p:cNvGrpSpPr/>
        <p:nvPr/>
      </p:nvGrpSpPr>
      <p:grpSpPr>
        <a:xfrm>
          <a:off x="0" y="0"/>
          <a:ext cx="0" cy="0"/>
          <a:chOff x="0" y="0"/>
          <a:chExt cx="0" cy="0"/>
        </a:xfrm>
      </p:grpSpPr>
      <p:sp>
        <p:nvSpPr>
          <p:cNvPr id="13" name="Oval 12"/>
          <p:cNvSpPr/>
          <p:nvPr userDrawn="1"/>
        </p:nvSpPr>
        <p:spPr>
          <a:xfrm>
            <a:off x="802103" y="2216748"/>
            <a:ext cx="2353733" cy="2353733"/>
          </a:xfrm>
          <a:prstGeom prst="ellipse">
            <a:avLst/>
          </a:prstGeom>
          <a:solidFill>
            <a:srgbClr val="0076C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p>
        </p:txBody>
      </p:sp>
      <p:sp>
        <p:nvSpPr>
          <p:cNvPr id="14" name="Oval 13"/>
          <p:cNvSpPr/>
          <p:nvPr userDrawn="1"/>
        </p:nvSpPr>
        <p:spPr>
          <a:xfrm>
            <a:off x="3494503" y="2216748"/>
            <a:ext cx="2353733" cy="2353733"/>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p>
        </p:txBody>
      </p:sp>
      <p:sp>
        <p:nvSpPr>
          <p:cNvPr id="15" name="Oval 14"/>
          <p:cNvSpPr/>
          <p:nvPr userDrawn="1"/>
        </p:nvSpPr>
        <p:spPr>
          <a:xfrm>
            <a:off x="6186903" y="2216748"/>
            <a:ext cx="2353733" cy="2353733"/>
          </a:xfrm>
          <a:prstGeom prst="ellipse">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p>
        </p:txBody>
      </p:sp>
      <p:sp>
        <p:nvSpPr>
          <p:cNvPr id="17" name="Oval 16"/>
          <p:cNvSpPr/>
          <p:nvPr userDrawn="1"/>
        </p:nvSpPr>
        <p:spPr>
          <a:xfrm>
            <a:off x="8879303" y="2216748"/>
            <a:ext cx="2353733" cy="2353733"/>
          </a:xfrm>
          <a:prstGeom prst="ellips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p>
        </p:txBody>
      </p:sp>
      <p:sp>
        <p:nvSpPr>
          <p:cNvPr id="29" name="Text Placeholder 2"/>
          <p:cNvSpPr>
            <a:spLocks noGrp="1"/>
          </p:cNvSpPr>
          <p:nvPr>
            <p:ph type="body" sz="quarter" idx="10" hasCustomPrompt="1"/>
          </p:nvPr>
        </p:nvSpPr>
        <p:spPr>
          <a:xfrm>
            <a:off x="938063" y="3088721"/>
            <a:ext cx="1854624" cy="563033"/>
          </a:xfrm>
        </p:spPr>
        <p:txBody>
          <a:bodyPr anchor="ctr">
            <a:noAutofit/>
          </a:bodyPr>
          <a:lstStyle>
            <a:lvl1pPr marL="0" indent="0">
              <a:buNone/>
              <a:defRPr sz="2667">
                <a:solidFill>
                  <a:schemeClr val="bg1"/>
                </a:solidFill>
              </a:defRPr>
            </a:lvl1pPr>
          </a:lstStyle>
          <a:p>
            <a:pPr lvl="0"/>
            <a:r>
              <a:rPr lang="en-US"/>
              <a:t>Title</a:t>
            </a:r>
          </a:p>
        </p:txBody>
      </p:sp>
      <p:sp>
        <p:nvSpPr>
          <p:cNvPr id="31" name="Text Placeholder 2"/>
          <p:cNvSpPr>
            <a:spLocks noGrp="1"/>
          </p:cNvSpPr>
          <p:nvPr>
            <p:ph type="body" sz="quarter" idx="11" hasCustomPrompt="1"/>
          </p:nvPr>
        </p:nvSpPr>
        <p:spPr>
          <a:xfrm>
            <a:off x="3684285" y="3096946"/>
            <a:ext cx="1854624" cy="563033"/>
          </a:xfrm>
        </p:spPr>
        <p:txBody>
          <a:bodyPr anchor="ctr">
            <a:noAutofit/>
          </a:bodyPr>
          <a:lstStyle>
            <a:lvl1pPr marL="0" indent="0">
              <a:buNone/>
              <a:defRPr sz="2667">
                <a:solidFill>
                  <a:schemeClr val="bg1"/>
                </a:solidFill>
              </a:defRPr>
            </a:lvl1pPr>
          </a:lstStyle>
          <a:p>
            <a:pPr lvl="0"/>
            <a:r>
              <a:rPr lang="en-US"/>
              <a:t>Title</a:t>
            </a:r>
          </a:p>
        </p:txBody>
      </p:sp>
      <p:sp>
        <p:nvSpPr>
          <p:cNvPr id="32" name="Text Placeholder 2"/>
          <p:cNvSpPr>
            <a:spLocks noGrp="1"/>
          </p:cNvSpPr>
          <p:nvPr>
            <p:ph type="body" sz="quarter" idx="12" hasCustomPrompt="1"/>
          </p:nvPr>
        </p:nvSpPr>
        <p:spPr>
          <a:xfrm>
            <a:off x="6367932" y="3105172"/>
            <a:ext cx="1854624" cy="563033"/>
          </a:xfrm>
        </p:spPr>
        <p:txBody>
          <a:bodyPr anchor="ctr">
            <a:noAutofit/>
          </a:bodyPr>
          <a:lstStyle>
            <a:lvl1pPr marL="0" indent="0">
              <a:buNone/>
              <a:defRPr sz="2667">
                <a:solidFill>
                  <a:schemeClr val="bg1"/>
                </a:solidFill>
              </a:defRPr>
            </a:lvl1pPr>
          </a:lstStyle>
          <a:p>
            <a:pPr lvl="0"/>
            <a:r>
              <a:rPr lang="en-US"/>
              <a:t>Title</a:t>
            </a:r>
          </a:p>
        </p:txBody>
      </p:sp>
      <p:sp>
        <p:nvSpPr>
          <p:cNvPr id="33" name="Text Placeholder 2"/>
          <p:cNvSpPr>
            <a:spLocks noGrp="1"/>
          </p:cNvSpPr>
          <p:nvPr>
            <p:ph type="body" sz="quarter" idx="13" hasCustomPrompt="1"/>
          </p:nvPr>
        </p:nvSpPr>
        <p:spPr>
          <a:xfrm>
            <a:off x="9114155" y="3113397"/>
            <a:ext cx="1854624" cy="563033"/>
          </a:xfrm>
        </p:spPr>
        <p:txBody>
          <a:bodyPr anchor="ctr">
            <a:noAutofit/>
          </a:bodyPr>
          <a:lstStyle>
            <a:lvl1pPr marL="0" indent="0">
              <a:buNone/>
              <a:defRPr sz="2667">
                <a:solidFill>
                  <a:schemeClr val="bg1"/>
                </a:solidFill>
              </a:defRPr>
            </a:lvl1pPr>
          </a:lstStyle>
          <a:p>
            <a:pPr lvl="0"/>
            <a:r>
              <a:rPr lang="en-US"/>
              <a:t>Title</a:t>
            </a:r>
          </a:p>
        </p:txBody>
      </p:sp>
      <p:sp>
        <p:nvSpPr>
          <p:cNvPr id="3" name="Text Placeholder 2"/>
          <p:cNvSpPr>
            <a:spLocks noGrp="1"/>
          </p:cNvSpPr>
          <p:nvPr>
            <p:ph type="body" sz="quarter" idx="14" hasCustomPrompt="1"/>
          </p:nvPr>
        </p:nvSpPr>
        <p:spPr>
          <a:xfrm>
            <a:off x="802105" y="790423"/>
            <a:ext cx="9120841" cy="635399"/>
          </a:xfrm>
        </p:spPr>
        <p:txBody>
          <a:bodyPr>
            <a:normAutofit/>
          </a:bodyPr>
          <a:lstStyle>
            <a:lvl1pPr marL="0" indent="0">
              <a:lnSpc>
                <a:spcPct val="80000"/>
              </a:lnSpc>
              <a:buNone/>
              <a:defRPr sz="3733" b="0" i="0">
                <a:solidFill>
                  <a:srgbClr val="8C8D8E"/>
                </a:solidFill>
                <a:latin typeface="FS Elliot Pro"/>
                <a:cs typeface="FS Elliot Pro"/>
              </a:defRPr>
            </a:lvl1pPr>
          </a:lstStyle>
          <a:p>
            <a:pPr lvl="0"/>
            <a:r>
              <a:rPr lang="en-US"/>
              <a:t>Slide title goes here</a:t>
            </a:r>
          </a:p>
        </p:txBody>
      </p:sp>
      <p:pic>
        <p:nvPicPr>
          <p:cNvPr id="4" name="Picture 3">
            <a:extLst>
              <a:ext uri="{FF2B5EF4-FFF2-40B4-BE49-F238E27FC236}">
                <a16:creationId xmlns:a16="http://schemas.microsoft.com/office/drawing/2014/main" id="{AEDC8539-2B3A-4783-A183-A6BB1EFB5E6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150619" y="6148597"/>
            <a:ext cx="1808484" cy="516129"/>
          </a:xfrm>
          <a:prstGeom prst="rect">
            <a:avLst/>
          </a:prstGeom>
        </p:spPr>
      </p:pic>
    </p:spTree>
    <p:extLst>
      <p:ext uri="{BB962C8B-B14F-4D97-AF65-F5344CB8AC3E}">
        <p14:creationId xmlns:p14="http://schemas.microsoft.com/office/powerpoint/2010/main" val="1572327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con Template">
    <p:spTree>
      <p:nvGrpSpPr>
        <p:cNvPr id="1" name=""/>
        <p:cNvGrpSpPr/>
        <p:nvPr/>
      </p:nvGrpSpPr>
      <p:grpSpPr>
        <a:xfrm>
          <a:off x="0" y="0"/>
          <a:ext cx="0" cy="0"/>
          <a:chOff x="0" y="0"/>
          <a:chExt cx="0" cy="0"/>
        </a:xfrm>
      </p:grpSpPr>
      <p:sp>
        <p:nvSpPr>
          <p:cNvPr id="16" name="Picture Placeholder 15"/>
          <p:cNvSpPr>
            <a:spLocks noGrp="1"/>
          </p:cNvSpPr>
          <p:nvPr>
            <p:ph type="pic" sz="quarter" idx="12"/>
          </p:nvPr>
        </p:nvSpPr>
        <p:spPr>
          <a:xfrm>
            <a:off x="1540933" y="2438117"/>
            <a:ext cx="1761067" cy="1761067"/>
          </a:xfrm>
          <a:prstGeom prst="rect">
            <a:avLst/>
          </a:prstGeom>
        </p:spPr>
        <p:txBody>
          <a:bodyPr vert="horz"/>
          <a:lstStyle>
            <a:lvl1pPr marL="0" indent="0">
              <a:buNone/>
              <a:defRPr sz="1600">
                <a:solidFill>
                  <a:schemeClr val="bg1">
                    <a:lumMod val="50000"/>
                  </a:schemeClr>
                </a:solidFill>
              </a:defRPr>
            </a:lvl1pPr>
          </a:lstStyle>
          <a:p>
            <a:endParaRPr lang="en-US"/>
          </a:p>
        </p:txBody>
      </p:sp>
      <p:sp>
        <p:nvSpPr>
          <p:cNvPr id="20" name="Picture Placeholder 15"/>
          <p:cNvSpPr>
            <a:spLocks noGrp="1"/>
          </p:cNvSpPr>
          <p:nvPr>
            <p:ph type="pic" sz="quarter" idx="13"/>
          </p:nvPr>
        </p:nvSpPr>
        <p:spPr>
          <a:xfrm>
            <a:off x="5096933" y="2438117"/>
            <a:ext cx="1761067" cy="1761067"/>
          </a:xfrm>
          <a:prstGeom prst="rect">
            <a:avLst/>
          </a:prstGeom>
        </p:spPr>
        <p:txBody>
          <a:bodyPr vert="horz"/>
          <a:lstStyle>
            <a:lvl1pPr marL="0" indent="0">
              <a:buNone/>
              <a:defRPr sz="1600">
                <a:solidFill>
                  <a:schemeClr val="bg1">
                    <a:lumMod val="50000"/>
                  </a:schemeClr>
                </a:solidFill>
              </a:defRPr>
            </a:lvl1pPr>
          </a:lstStyle>
          <a:p>
            <a:endParaRPr lang="en-US"/>
          </a:p>
        </p:txBody>
      </p:sp>
      <p:sp>
        <p:nvSpPr>
          <p:cNvPr id="21" name="Picture Placeholder 15"/>
          <p:cNvSpPr>
            <a:spLocks noGrp="1"/>
          </p:cNvSpPr>
          <p:nvPr>
            <p:ph type="pic" sz="quarter" idx="14"/>
          </p:nvPr>
        </p:nvSpPr>
        <p:spPr>
          <a:xfrm>
            <a:off x="8754533" y="2438117"/>
            <a:ext cx="1761067" cy="1761067"/>
          </a:xfrm>
          <a:prstGeom prst="rect">
            <a:avLst/>
          </a:prstGeom>
        </p:spPr>
        <p:txBody>
          <a:bodyPr vert="horz"/>
          <a:lstStyle>
            <a:lvl1pPr marL="0" indent="0">
              <a:buNone/>
              <a:defRPr sz="1600">
                <a:solidFill>
                  <a:schemeClr val="bg1">
                    <a:lumMod val="50000"/>
                  </a:schemeClr>
                </a:solidFill>
              </a:defRPr>
            </a:lvl1pPr>
          </a:lstStyle>
          <a:p>
            <a:endParaRPr lang="en-US"/>
          </a:p>
        </p:txBody>
      </p:sp>
      <p:sp>
        <p:nvSpPr>
          <p:cNvPr id="25" name="Text Placeholder 24"/>
          <p:cNvSpPr>
            <a:spLocks noGrp="1"/>
          </p:cNvSpPr>
          <p:nvPr>
            <p:ph type="body" sz="quarter" idx="16" hasCustomPrompt="1"/>
          </p:nvPr>
        </p:nvSpPr>
        <p:spPr>
          <a:xfrm>
            <a:off x="1007549" y="4283852"/>
            <a:ext cx="2768599" cy="677333"/>
          </a:xfrm>
          <a:prstGeom prst="rect">
            <a:avLst/>
          </a:prstGeom>
        </p:spPr>
        <p:txBody>
          <a:bodyPr vert="horz"/>
          <a:lstStyle>
            <a:lvl1pPr marL="0" indent="0" algn="ctr">
              <a:buNone/>
              <a:defRPr sz="3200" b="1">
                <a:solidFill>
                  <a:srgbClr val="0091DA"/>
                </a:solidFill>
              </a:defRPr>
            </a:lvl1pPr>
          </a:lstStyle>
          <a:p>
            <a:pPr lvl="0"/>
            <a:r>
              <a:rPr lang="en-US"/>
              <a:t>Title here</a:t>
            </a:r>
          </a:p>
        </p:txBody>
      </p:sp>
      <p:sp>
        <p:nvSpPr>
          <p:cNvPr id="26" name="Text Placeholder 24"/>
          <p:cNvSpPr>
            <a:spLocks noGrp="1"/>
          </p:cNvSpPr>
          <p:nvPr>
            <p:ph type="body" sz="quarter" idx="17" hasCustomPrompt="1"/>
          </p:nvPr>
        </p:nvSpPr>
        <p:spPr>
          <a:xfrm>
            <a:off x="4614355" y="4283852"/>
            <a:ext cx="2768599" cy="677333"/>
          </a:xfrm>
          <a:prstGeom prst="rect">
            <a:avLst/>
          </a:prstGeom>
        </p:spPr>
        <p:txBody>
          <a:bodyPr vert="horz"/>
          <a:lstStyle>
            <a:lvl1pPr marL="0" indent="0" algn="ctr">
              <a:buNone/>
              <a:defRPr sz="3200" b="1">
                <a:solidFill>
                  <a:schemeClr val="bg2"/>
                </a:solidFill>
              </a:defRPr>
            </a:lvl1pPr>
          </a:lstStyle>
          <a:p>
            <a:pPr lvl="0"/>
            <a:r>
              <a:rPr lang="en-US"/>
              <a:t>Title here</a:t>
            </a:r>
          </a:p>
        </p:txBody>
      </p:sp>
      <p:sp>
        <p:nvSpPr>
          <p:cNvPr id="27" name="Text Placeholder 24"/>
          <p:cNvSpPr>
            <a:spLocks noGrp="1"/>
          </p:cNvSpPr>
          <p:nvPr>
            <p:ph type="body" sz="quarter" idx="18" hasCustomPrompt="1"/>
          </p:nvPr>
        </p:nvSpPr>
        <p:spPr>
          <a:xfrm>
            <a:off x="8276834" y="4283852"/>
            <a:ext cx="2768599" cy="677333"/>
          </a:xfrm>
          <a:prstGeom prst="rect">
            <a:avLst/>
          </a:prstGeom>
        </p:spPr>
        <p:txBody>
          <a:bodyPr vert="horz"/>
          <a:lstStyle>
            <a:lvl1pPr marL="0" indent="0" algn="ctr">
              <a:buNone/>
              <a:defRPr sz="3200" b="1">
                <a:solidFill>
                  <a:schemeClr val="bg2"/>
                </a:solidFill>
              </a:defRPr>
            </a:lvl1pPr>
          </a:lstStyle>
          <a:p>
            <a:pPr lvl="0"/>
            <a:r>
              <a:rPr lang="en-US"/>
              <a:t>Title here</a:t>
            </a:r>
          </a:p>
        </p:txBody>
      </p:sp>
      <p:sp>
        <p:nvSpPr>
          <p:cNvPr id="28" name="Text Placeholder 2"/>
          <p:cNvSpPr>
            <a:spLocks noGrp="1"/>
          </p:cNvSpPr>
          <p:nvPr>
            <p:ph type="body" sz="quarter" idx="19" hasCustomPrompt="1"/>
          </p:nvPr>
        </p:nvSpPr>
        <p:spPr>
          <a:xfrm>
            <a:off x="802105" y="790423"/>
            <a:ext cx="9120841" cy="635399"/>
          </a:xfrm>
        </p:spPr>
        <p:txBody>
          <a:bodyPr>
            <a:normAutofit/>
          </a:bodyPr>
          <a:lstStyle>
            <a:lvl1pPr marL="0" indent="0">
              <a:lnSpc>
                <a:spcPct val="80000"/>
              </a:lnSpc>
              <a:buNone/>
              <a:defRPr sz="3733" b="0" i="0">
                <a:solidFill>
                  <a:srgbClr val="8C8D8E"/>
                </a:solidFill>
                <a:latin typeface="FS Elliot Pro"/>
                <a:cs typeface="FS Elliot Pro"/>
              </a:defRPr>
            </a:lvl1pPr>
          </a:lstStyle>
          <a:p>
            <a:pPr lvl="0"/>
            <a:r>
              <a:rPr lang="en-US"/>
              <a:t>Slide title goes here</a:t>
            </a:r>
          </a:p>
        </p:txBody>
      </p:sp>
      <p:pic>
        <p:nvPicPr>
          <p:cNvPr id="3" name="Picture 2">
            <a:extLst>
              <a:ext uri="{FF2B5EF4-FFF2-40B4-BE49-F238E27FC236}">
                <a16:creationId xmlns:a16="http://schemas.microsoft.com/office/drawing/2014/main" id="{140A1311-F348-45C2-9FFC-F312658A33A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141190" y="6113428"/>
            <a:ext cx="1808484" cy="516129"/>
          </a:xfrm>
          <a:prstGeom prst="rect">
            <a:avLst/>
          </a:prstGeom>
        </p:spPr>
      </p:pic>
    </p:spTree>
    <p:extLst>
      <p:ext uri="{BB962C8B-B14F-4D97-AF65-F5344CB8AC3E}">
        <p14:creationId xmlns:p14="http://schemas.microsoft.com/office/powerpoint/2010/main" val="42489188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hart &amp; Graph Template with Text">
    <p:spTree>
      <p:nvGrpSpPr>
        <p:cNvPr id="1" name=""/>
        <p:cNvGrpSpPr/>
        <p:nvPr/>
      </p:nvGrpSpPr>
      <p:grpSpPr>
        <a:xfrm>
          <a:off x="0" y="0"/>
          <a:ext cx="0" cy="0"/>
          <a:chOff x="0" y="0"/>
          <a:chExt cx="0" cy="0"/>
        </a:xfrm>
      </p:grpSpPr>
      <p:sp>
        <p:nvSpPr>
          <p:cNvPr id="3" name="Content Placeholder 2"/>
          <p:cNvSpPr>
            <a:spLocks noGrp="1"/>
          </p:cNvSpPr>
          <p:nvPr>
            <p:ph idx="1"/>
          </p:nvPr>
        </p:nvSpPr>
        <p:spPr>
          <a:xfrm>
            <a:off x="3721481" y="1694135"/>
            <a:ext cx="7366000" cy="3626432"/>
          </a:xfrm>
          <a:prstGeom prst="rect">
            <a:avLst/>
          </a:prstGeom>
        </p:spPr>
        <p:txBody>
          <a:bodyPr>
            <a:normAutofit/>
          </a:bodyPr>
          <a:lstStyle>
            <a:lvl1pPr marL="0" indent="0">
              <a:buClr>
                <a:srgbClr val="EA5424"/>
              </a:buClr>
              <a:buNone/>
              <a:defRPr sz="2133" baseline="0">
                <a:solidFill>
                  <a:schemeClr val="bg1">
                    <a:lumMod val="50000"/>
                  </a:schemeClr>
                </a:solidFill>
              </a:defRPr>
            </a:lvl1pPr>
          </a:lstStyle>
          <a:p>
            <a:pPr lvl="0"/>
            <a:endParaRPr lang="en-US"/>
          </a:p>
        </p:txBody>
      </p:sp>
      <p:sp>
        <p:nvSpPr>
          <p:cNvPr id="5" name="Text Placeholder 4"/>
          <p:cNvSpPr>
            <a:spLocks noGrp="1"/>
          </p:cNvSpPr>
          <p:nvPr>
            <p:ph type="body" sz="quarter" idx="12" hasCustomPrompt="1"/>
          </p:nvPr>
        </p:nvSpPr>
        <p:spPr>
          <a:xfrm>
            <a:off x="848935" y="1694134"/>
            <a:ext cx="2329973" cy="592667"/>
          </a:xfrm>
          <a:prstGeom prst="rect">
            <a:avLst/>
          </a:prstGeom>
        </p:spPr>
        <p:txBody>
          <a:bodyPr vert="horz"/>
          <a:lstStyle>
            <a:lvl1pPr marL="0" indent="0">
              <a:buNone/>
              <a:defRPr sz="2667" b="1">
                <a:solidFill>
                  <a:schemeClr val="accent5"/>
                </a:solidFill>
              </a:defRPr>
            </a:lvl1pPr>
          </a:lstStyle>
          <a:p>
            <a:pPr lvl="0"/>
            <a:r>
              <a:rPr lang="en-US"/>
              <a:t>Chart title</a:t>
            </a:r>
          </a:p>
        </p:txBody>
      </p:sp>
      <p:sp>
        <p:nvSpPr>
          <p:cNvPr id="9" name="Text Placeholder 8"/>
          <p:cNvSpPr>
            <a:spLocks noGrp="1"/>
          </p:cNvSpPr>
          <p:nvPr>
            <p:ph type="body" sz="quarter" idx="13" hasCustomPrompt="1"/>
          </p:nvPr>
        </p:nvSpPr>
        <p:spPr>
          <a:xfrm>
            <a:off x="848935" y="2164076"/>
            <a:ext cx="2480733" cy="1845733"/>
          </a:xfrm>
          <a:prstGeom prst="rect">
            <a:avLst/>
          </a:prstGeom>
        </p:spPr>
        <p:txBody>
          <a:bodyPr vert="horz"/>
          <a:lstStyle>
            <a:lvl1pPr marL="0" indent="0">
              <a:buNone/>
              <a:defRPr sz="1867">
                <a:solidFill>
                  <a:srgbClr val="8C8D8E"/>
                </a:solidFill>
              </a:defRPr>
            </a:lvl1pPr>
          </a:lstStyle>
          <a:p>
            <a:pPr lvl="0"/>
            <a:r>
              <a:rPr lang="en-US"/>
              <a:t>Descriptive text goes here and it’s always this color. Descriptive text goes here and it’s always this color.</a:t>
            </a:r>
          </a:p>
        </p:txBody>
      </p:sp>
      <p:sp>
        <p:nvSpPr>
          <p:cNvPr id="13" name="Text Placeholder 2"/>
          <p:cNvSpPr>
            <a:spLocks noGrp="1"/>
          </p:cNvSpPr>
          <p:nvPr>
            <p:ph type="body" sz="quarter" idx="14" hasCustomPrompt="1"/>
          </p:nvPr>
        </p:nvSpPr>
        <p:spPr>
          <a:xfrm>
            <a:off x="802105" y="790423"/>
            <a:ext cx="9120841" cy="635399"/>
          </a:xfrm>
        </p:spPr>
        <p:txBody>
          <a:bodyPr>
            <a:normAutofit/>
          </a:bodyPr>
          <a:lstStyle>
            <a:lvl1pPr marL="0" indent="0">
              <a:lnSpc>
                <a:spcPct val="80000"/>
              </a:lnSpc>
              <a:buNone/>
              <a:defRPr sz="3733" b="0" i="0">
                <a:solidFill>
                  <a:srgbClr val="8C8D8E"/>
                </a:solidFill>
                <a:latin typeface="FS Elliot Pro"/>
                <a:cs typeface="FS Elliot Pro"/>
              </a:defRPr>
            </a:lvl1pPr>
          </a:lstStyle>
          <a:p>
            <a:pPr lvl="0"/>
            <a:r>
              <a:rPr lang="en-US"/>
              <a:t>Slide title goes here</a:t>
            </a:r>
          </a:p>
        </p:txBody>
      </p:sp>
    </p:spTree>
    <p:extLst>
      <p:ext uri="{BB962C8B-B14F-4D97-AF65-F5344CB8AC3E}">
        <p14:creationId xmlns:p14="http://schemas.microsoft.com/office/powerpoint/2010/main" val="27882957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hart &amp; Graph Template">
    <p:spTree>
      <p:nvGrpSpPr>
        <p:cNvPr id="1" name=""/>
        <p:cNvGrpSpPr/>
        <p:nvPr/>
      </p:nvGrpSpPr>
      <p:grpSpPr>
        <a:xfrm>
          <a:off x="0" y="0"/>
          <a:ext cx="0" cy="0"/>
          <a:chOff x="0" y="0"/>
          <a:chExt cx="0" cy="0"/>
        </a:xfrm>
      </p:grpSpPr>
      <p:sp>
        <p:nvSpPr>
          <p:cNvPr id="3" name="Content Placeholder 2"/>
          <p:cNvSpPr>
            <a:spLocks noGrp="1"/>
          </p:cNvSpPr>
          <p:nvPr>
            <p:ph idx="1"/>
          </p:nvPr>
        </p:nvSpPr>
        <p:spPr>
          <a:xfrm>
            <a:off x="802107" y="1694135"/>
            <a:ext cx="10591457" cy="3626432"/>
          </a:xfrm>
          <a:prstGeom prst="rect">
            <a:avLst/>
          </a:prstGeom>
        </p:spPr>
        <p:txBody>
          <a:bodyPr>
            <a:normAutofit/>
          </a:bodyPr>
          <a:lstStyle>
            <a:lvl1pPr marL="0" indent="0">
              <a:buClr>
                <a:srgbClr val="EA5424"/>
              </a:buClr>
              <a:buNone/>
              <a:defRPr sz="2133" baseline="0">
                <a:solidFill>
                  <a:schemeClr val="bg1">
                    <a:lumMod val="50000"/>
                  </a:schemeClr>
                </a:solidFill>
              </a:defRPr>
            </a:lvl1pPr>
          </a:lstStyle>
          <a:p>
            <a:pPr lvl="0"/>
            <a:endParaRPr lang="en-US"/>
          </a:p>
        </p:txBody>
      </p:sp>
      <p:sp>
        <p:nvSpPr>
          <p:cNvPr id="13" name="Text Placeholder 2"/>
          <p:cNvSpPr>
            <a:spLocks noGrp="1"/>
          </p:cNvSpPr>
          <p:nvPr>
            <p:ph type="body" sz="quarter" idx="14" hasCustomPrompt="1"/>
          </p:nvPr>
        </p:nvSpPr>
        <p:spPr>
          <a:xfrm>
            <a:off x="802105" y="790423"/>
            <a:ext cx="9120841" cy="635399"/>
          </a:xfrm>
        </p:spPr>
        <p:txBody>
          <a:bodyPr>
            <a:normAutofit/>
          </a:bodyPr>
          <a:lstStyle>
            <a:lvl1pPr marL="0" indent="0">
              <a:lnSpc>
                <a:spcPct val="80000"/>
              </a:lnSpc>
              <a:buNone/>
              <a:defRPr sz="3733" b="0" i="0">
                <a:solidFill>
                  <a:srgbClr val="8C8D8E"/>
                </a:solidFill>
                <a:latin typeface="FS Elliot Pro"/>
                <a:cs typeface="FS Elliot Pro"/>
              </a:defRPr>
            </a:lvl1pPr>
          </a:lstStyle>
          <a:p>
            <a:pPr lvl="0"/>
            <a:r>
              <a:rPr lang="en-US"/>
              <a:t>Slide title goes here</a:t>
            </a:r>
          </a:p>
        </p:txBody>
      </p:sp>
    </p:spTree>
    <p:extLst>
      <p:ext uri="{BB962C8B-B14F-4D97-AF65-F5344CB8AC3E}">
        <p14:creationId xmlns:p14="http://schemas.microsoft.com/office/powerpoint/2010/main" val="27393730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Ending slide">
    <p:spTree>
      <p:nvGrpSpPr>
        <p:cNvPr id="1" name=""/>
        <p:cNvGrpSpPr/>
        <p:nvPr/>
      </p:nvGrpSpPr>
      <p:grpSpPr>
        <a:xfrm>
          <a:off x="0" y="0"/>
          <a:ext cx="0" cy="0"/>
          <a:chOff x="0" y="0"/>
          <a:chExt cx="0" cy="0"/>
        </a:xfrm>
      </p:grpSpPr>
      <p:sp>
        <p:nvSpPr>
          <p:cNvPr id="14" name="Title 1"/>
          <p:cNvSpPr>
            <a:spLocks noGrp="1"/>
          </p:cNvSpPr>
          <p:nvPr>
            <p:ph type="ctrTitle" hasCustomPrompt="1"/>
          </p:nvPr>
        </p:nvSpPr>
        <p:spPr>
          <a:xfrm>
            <a:off x="898264" y="1805928"/>
            <a:ext cx="6984355" cy="1865709"/>
          </a:xfrm>
        </p:spPr>
        <p:txBody>
          <a:bodyPr anchor="t">
            <a:noAutofit/>
          </a:bodyPr>
          <a:lstStyle>
            <a:lvl1pPr algn="l">
              <a:lnSpc>
                <a:spcPct val="80000"/>
              </a:lnSpc>
              <a:defRPr sz="7200" b="0" i="0" baseline="0">
                <a:solidFill>
                  <a:srgbClr val="FFFFFF"/>
                </a:solidFill>
                <a:latin typeface="FS Elliot Pro"/>
                <a:cs typeface="FS Elliot Pro"/>
              </a:defRPr>
            </a:lvl1pPr>
          </a:lstStyle>
          <a:p>
            <a:r>
              <a:rPr lang="en-US"/>
              <a:t>End slide</a:t>
            </a:r>
          </a:p>
        </p:txBody>
      </p:sp>
    </p:spTree>
    <p:extLst>
      <p:ext uri="{BB962C8B-B14F-4D97-AF65-F5344CB8AC3E}">
        <p14:creationId xmlns:p14="http://schemas.microsoft.com/office/powerpoint/2010/main" val="382222392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274489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Icon Template">
    <p:spTree>
      <p:nvGrpSpPr>
        <p:cNvPr id="1" name=""/>
        <p:cNvGrpSpPr/>
        <p:nvPr/>
      </p:nvGrpSpPr>
      <p:grpSpPr>
        <a:xfrm>
          <a:off x="0" y="0"/>
          <a:ext cx="0" cy="0"/>
          <a:chOff x="0" y="0"/>
          <a:chExt cx="0" cy="0"/>
        </a:xfrm>
      </p:grpSpPr>
      <p:sp>
        <p:nvSpPr>
          <p:cNvPr id="11" name="Picture Placeholder 15"/>
          <p:cNvSpPr>
            <a:spLocks noGrp="1"/>
          </p:cNvSpPr>
          <p:nvPr>
            <p:ph type="pic" sz="quarter" idx="12"/>
          </p:nvPr>
        </p:nvSpPr>
        <p:spPr>
          <a:xfrm>
            <a:off x="1540933" y="2648315"/>
            <a:ext cx="1761067" cy="1320800"/>
          </a:xfrm>
          <a:prstGeom prst="rect">
            <a:avLst/>
          </a:prstGeom>
        </p:spPr>
        <p:txBody>
          <a:bodyPr vert="horz"/>
          <a:lstStyle>
            <a:lvl1pPr marL="0" indent="0">
              <a:buNone/>
              <a:defRPr sz="1200">
                <a:solidFill>
                  <a:schemeClr val="bg1">
                    <a:lumMod val="50000"/>
                  </a:schemeClr>
                </a:solidFill>
              </a:defRPr>
            </a:lvl1pPr>
          </a:lstStyle>
          <a:p>
            <a:endParaRPr lang="en-US"/>
          </a:p>
        </p:txBody>
      </p:sp>
      <p:sp>
        <p:nvSpPr>
          <p:cNvPr id="12" name="Picture Placeholder 15"/>
          <p:cNvSpPr>
            <a:spLocks noGrp="1"/>
          </p:cNvSpPr>
          <p:nvPr>
            <p:ph type="pic" sz="quarter" idx="13"/>
          </p:nvPr>
        </p:nvSpPr>
        <p:spPr>
          <a:xfrm>
            <a:off x="5096933" y="2648315"/>
            <a:ext cx="1761067" cy="1320800"/>
          </a:xfrm>
          <a:prstGeom prst="rect">
            <a:avLst/>
          </a:prstGeom>
        </p:spPr>
        <p:txBody>
          <a:bodyPr vert="horz"/>
          <a:lstStyle>
            <a:lvl1pPr marL="0" indent="0">
              <a:buNone/>
              <a:defRPr sz="1200">
                <a:solidFill>
                  <a:schemeClr val="bg1">
                    <a:lumMod val="50000"/>
                  </a:schemeClr>
                </a:solidFill>
              </a:defRPr>
            </a:lvl1pPr>
          </a:lstStyle>
          <a:p>
            <a:endParaRPr lang="en-US"/>
          </a:p>
        </p:txBody>
      </p:sp>
      <p:sp>
        <p:nvSpPr>
          <p:cNvPr id="13" name="Picture Placeholder 15"/>
          <p:cNvSpPr>
            <a:spLocks noGrp="1"/>
          </p:cNvSpPr>
          <p:nvPr>
            <p:ph type="pic" sz="quarter" idx="14"/>
          </p:nvPr>
        </p:nvSpPr>
        <p:spPr>
          <a:xfrm>
            <a:off x="8754533" y="2648315"/>
            <a:ext cx="1761067" cy="1320800"/>
          </a:xfrm>
          <a:prstGeom prst="rect">
            <a:avLst/>
          </a:prstGeom>
        </p:spPr>
        <p:txBody>
          <a:bodyPr vert="horz"/>
          <a:lstStyle>
            <a:lvl1pPr marL="0" indent="0">
              <a:buNone/>
              <a:defRPr sz="1200">
                <a:solidFill>
                  <a:schemeClr val="bg1">
                    <a:lumMod val="50000"/>
                  </a:schemeClr>
                </a:solidFill>
              </a:defRPr>
            </a:lvl1pPr>
          </a:lstStyle>
          <a:p>
            <a:endParaRPr lang="en-US"/>
          </a:p>
        </p:txBody>
      </p:sp>
      <p:sp>
        <p:nvSpPr>
          <p:cNvPr id="14" name="Text Placeholder 24"/>
          <p:cNvSpPr>
            <a:spLocks noGrp="1"/>
          </p:cNvSpPr>
          <p:nvPr>
            <p:ph type="body" sz="quarter" idx="16" hasCustomPrompt="1"/>
          </p:nvPr>
        </p:nvSpPr>
        <p:spPr>
          <a:xfrm>
            <a:off x="1007535" y="4032615"/>
            <a:ext cx="2768599" cy="508000"/>
          </a:xfrm>
          <a:prstGeom prst="rect">
            <a:avLst/>
          </a:prstGeom>
        </p:spPr>
        <p:txBody>
          <a:bodyPr vert="horz"/>
          <a:lstStyle>
            <a:lvl1pPr marL="0" indent="0" algn="ctr">
              <a:buNone/>
              <a:defRPr sz="2400" b="1">
                <a:solidFill>
                  <a:srgbClr val="0091DA"/>
                </a:solidFill>
              </a:defRPr>
            </a:lvl1pPr>
          </a:lstStyle>
          <a:p>
            <a:pPr lvl="0"/>
            <a:r>
              <a:rPr lang="en-US"/>
              <a:t>Title here</a:t>
            </a:r>
          </a:p>
        </p:txBody>
      </p:sp>
      <p:sp>
        <p:nvSpPr>
          <p:cNvPr id="15" name="Text Placeholder 24"/>
          <p:cNvSpPr>
            <a:spLocks noGrp="1"/>
          </p:cNvSpPr>
          <p:nvPr>
            <p:ph type="body" sz="quarter" idx="17" hasCustomPrompt="1"/>
          </p:nvPr>
        </p:nvSpPr>
        <p:spPr>
          <a:xfrm>
            <a:off x="4614335" y="4032615"/>
            <a:ext cx="2768599" cy="508000"/>
          </a:xfrm>
          <a:prstGeom prst="rect">
            <a:avLst/>
          </a:prstGeom>
        </p:spPr>
        <p:txBody>
          <a:bodyPr vert="horz"/>
          <a:lstStyle>
            <a:lvl1pPr marL="0" indent="0" algn="ctr">
              <a:buNone/>
              <a:defRPr sz="2400" b="1">
                <a:solidFill>
                  <a:schemeClr val="bg2"/>
                </a:solidFill>
              </a:defRPr>
            </a:lvl1pPr>
          </a:lstStyle>
          <a:p>
            <a:pPr lvl="0"/>
            <a:r>
              <a:rPr lang="en-US"/>
              <a:t>Title here</a:t>
            </a:r>
          </a:p>
        </p:txBody>
      </p:sp>
      <p:sp>
        <p:nvSpPr>
          <p:cNvPr id="17" name="Text Placeholder 24"/>
          <p:cNvSpPr>
            <a:spLocks noGrp="1"/>
          </p:cNvSpPr>
          <p:nvPr>
            <p:ph type="body" sz="quarter" idx="18" hasCustomPrompt="1"/>
          </p:nvPr>
        </p:nvSpPr>
        <p:spPr>
          <a:xfrm>
            <a:off x="8276814" y="4032615"/>
            <a:ext cx="2768599" cy="508000"/>
          </a:xfrm>
          <a:prstGeom prst="rect">
            <a:avLst/>
          </a:prstGeom>
        </p:spPr>
        <p:txBody>
          <a:bodyPr vert="horz"/>
          <a:lstStyle>
            <a:lvl1pPr marL="0" indent="0" algn="ctr">
              <a:buNone/>
              <a:defRPr sz="2400" b="1">
                <a:solidFill>
                  <a:schemeClr val="bg2"/>
                </a:solidFill>
              </a:defRPr>
            </a:lvl1pPr>
          </a:lstStyle>
          <a:p>
            <a:pPr lvl="0"/>
            <a:r>
              <a:rPr lang="en-US"/>
              <a:t>Title here</a:t>
            </a:r>
          </a:p>
        </p:txBody>
      </p:sp>
      <p:sp>
        <p:nvSpPr>
          <p:cNvPr id="10" name="Footer Placeholder 4"/>
          <p:cNvSpPr>
            <a:spLocks noGrp="1"/>
          </p:cNvSpPr>
          <p:nvPr>
            <p:ph type="ftr" sz="quarter" idx="3"/>
          </p:nvPr>
        </p:nvSpPr>
        <p:spPr>
          <a:xfrm>
            <a:off x="1042045" y="6465767"/>
            <a:ext cx="3860800" cy="273844"/>
          </a:xfrm>
          <a:prstGeom prst="rect">
            <a:avLst/>
          </a:prstGeom>
        </p:spPr>
        <p:txBody>
          <a:bodyPr vert="horz" lIns="91440" tIns="45720" rIns="91440" bIns="45720" rtlCol="0" anchor="ctr"/>
          <a:lstStyle>
            <a:lvl1pPr algn="l">
              <a:defRPr sz="1100">
                <a:solidFill>
                  <a:srgbClr val="4D4E53"/>
                </a:solidFill>
                <a:latin typeface="FS Elliot Pro"/>
                <a:cs typeface="FS Elliot Pro"/>
              </a:defRPr>
            </a:lvl1pPr>
          </a:lstStyle>
          <a:p>
            <a:r>
              <a:rPr lang="en-US"/>
              <a:t>Footnotes</a:t>
            </a:r>
          </a:p>
        </p:txBody>
      </p:sp>
      <p:sp>
        <p:nvSpPr>
          <p:cNvPr id="18" name="Slide Number Placeholder 5"/>
          <p:cNvSpPr>
            <a:spLocks noGrp="1"/>
          </p:cNvSpPr>
          <p:nvPr>
            <p:ph type="sldNum" sz="quarter" idx="4"/>
          </p:nvPr>
        </p:nvSpPr>
        <p:spPr>
          <a:xfrm>
            <a:off x="203200" y="6465767"/>
            <a:ext cx="508000" cy="273844"/>
          </a:xfrm>
          <a:prstGeom prst="rect">
            <a:avLst/>
          </a:prstGeom>
        </p:spPr>
        <p:txBody>
          <a:bodyPr vert="horz" lIns="91440" tIns="45720" rIns="91440" bIns="45720" rtlCol="0" anchor="ctr"/>
          <a:lstStyle>
            <a:lvl1pPr algn="l">
              <a:defRPr sz="1100">
                <a:solidFill>
                  <a:srgbClr val="4D4E53"/>
                </a:solidFill>
                <a:latin typeface="FS Elliot Pro"/>
                <a:cs typeface="FS Elliot Pro"/>
              </a:defRPr>
            </a:lvl1pPr>
          </a:lstStyle>
          <a:p>
            <a:fld id="{61445BA3-2CB5-7C4E-ABD2-87FA1F6BEAE1}" type="slidenum">
              <a:rPr lang="en-US" smtClean="0"/>
              <a:pPr/>
              <a:t>‹#›</a:t>
            </a:fld>
            <a:endParaRPr lang="en-US"/>
          </a:p>
        </p:txBody>
      </p:sp>
      <p:sp>
        <p:nvSpPr>
          <p:cNvPr id="19" name="Title 1"/>
          <p:cNvSpPr>
            <a:spLocks noGrp="1"/>
          </p:cNvSpPr>
          <p:nvPr>
            <p:ph type="title" hasCustomPrompt="1"/>
          </p:nvPr>
        </p:nvSpPr>
        <p:spPr>
          <a:xfrm>
            <a:off x="1042046" y="1431560"/>
            <a:ext cx="8627533" cy="663449"/>
          </a:xfrm>
        </p:spPr>
        <p:txBody>
          <a:bodyPr anchor="t">
            <a:normAutofit/>
          </a:bodyPr>
          <a:lstStyle>
            <a:lvl1pPr algn="l">
              <a:lnSpc>
                <a:spcPct val="80000"/>
              </a:lnSpc>
              <a:defRPr sz="3600" b="0" i="0">
                <a:solidFill>
                  <a:schemeClr val="bg2"/>
                </a:solidFill>
                <a:latin typeface="FS Elliot Pro"/>
                <a:cs typeface="FS Elliot Pro"/>
              </a:defRPr>
            </a:lvl1pPr>
          </a:lstStyle>
          <a:p>
            <a:r>
              <a:rPr lang="en-US"/>
              <a:t>Slide title goes here</a:t>
            </a:r>
          </a:p>
        </p:txBody>
      </p:sp>
    </p:spTree>
    <p:extLst>
      <p:ext uri="{BB962C8B-B14F-4D97-AF65-F5344CB8AC3E}">
        <p14:creationId xmlns:p14="http://schemas.microsoft.com/office/powerpoint/2010/main" val="1406490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 Intro">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1042045" y="3305044"/>
            <a:ext cx="9896888" cy="1856581"/>
          </a:xfrm>
          <a:prstGeom prst="rect">
            <a:avLst/>
          </a:prstGeom>
        </p:spPr>
        <p:txBody>
          <a:bodyPr>
            <a:normAutofit/>
          </a:bodyPr>
          <a:lstStyle>
            <a:lvl1pPr marL="256026" indent="-256026">
              <a:buClr>
                <a:srgbClr val="787878"/>
              </a:buClr>
              <a:defRPr sz="2133" baseline="0">
                <a:solidFill>
                  <a:srgbClr val="8C8D8E"/>
                </a:solidFill>
              </a:defRPr>
            </a:lvl1pPr>
          </a:lstStyle>
          <a:p>
            <a:pPr lvl="0"/>
            <a:r>
              <a:rPr lang="en-US"/>
              <a:t>These are bullet points. Try to use no more than 3 bullet points.</a:t>
            </a:r>
          </a:p>
          <a:p>
            <a:pPr lvl="0"/>
            <a:r>
              <a:rPr lang="en-US"/>
              <a:t>The bullets are always round.</a:t>
            </a:r>
          </a:p>
          <a:p>
            <a:pPr lvl="0"/>
            <a:r>
              <a:rPr lang="en-US"/>
              <a:t>The text is always gray, FS Elliot font.</a:t>
            </a:r>
          </a:p>
        </p:txBody>
      </p:sp>
      <p:sp>
        <p:nvSpPr>
          <p:cNvPr id="11" name="Title 1"/>
          <p:cNvSpPr>
            <a:spLocks noGrp="1"/>
          </p:cNvSpPr>
          <p:nvPr>
            <p:ph type="title" hasCustomPrompt="1"/>
          </p:nvPr>
        </p:nvSpPr>
        <p:spPr>
          <a:xfrm>
            <a:off x="1042046" y="1431569"/>
            <a:ext cx="8627533" cy="663449"/>
          </a:xfrm>
        </p:spPr>
        <p:txBody>
          <a:bodyPr anchor="t">
            <a:normAutofit/>
          </a:bodyPr>
          <a:lstStyle>
            <a:lvl1pPr algn="l">
              <a:lnSpc>
                <a:spcPct val="80000"/>
              </a:lnSpc>
              <a:defRPr sz="3733" b="0" i="0">
                <a:solidFill>
                  <a:schemeClr val="bg2"/>
                </a:solidFill>
                <a:latin typeface="FS Elliot Pro"/>
                <a:cs typeface="FS Elliot Pro"/>
              </a:defRPr>
            </a:lvl1pPr>
          </a:lstStyle>
          <a:p>
            <a:r>
              <a:rPr lang="en-US"/>
              <a:t>Slide title goes here</a:t>
            </a:r>
          </a:p>
        </p:txBody>
      </p:sp>
      <p:sp>
        <p:nvSpPr>
          <p:cNvPr id="5" name="Text Placeholder 4"/>
          <p:cNvSpPr>
            <a:spLocks noGrp="1"/>
          </p:cNvSpPr>
          <p:nvPr>
            <p:ph type="body" sz="quarter" idx="12"/>
          </p:nvPr>
        </p:nvSpPr>
        <p:spPr>
          <a:xfrm>
            <a:off x="1041400" y="2075147"/>
            <a:ext cx="8627533" cy="1026584"/>
          </a:xfrm>
        </p:spPr>
        <p:txBody>
          <a:bodyPr>
            <a:noAutofit/>
          </a:bodyPr>
          <a:lstStyle>
            <a:lvl1pPr marL="0" indent="0">
              <a:buNone/>
              <a:defRPr sz="2133">
                <a:solidFill>
                  <a:schemeClr val="accent5"/>
                </a:solidFill>
              </a:defRPr>
            </a:lvl1pPr>
          </a:lstStyle>
          <a:p>
            <a:pPr lvl="0"/>
            <a:r>
              <a:rPr lang="en-US"/>
              <a:t>Text can go here, if you need it. Definitions, body copy, that sort of thing. Text can go here, if you need it. Definitions, body copy, that sort of thing. It’s always Midnight Blue</a:t>
            </a:r>
          </a:p>
        </p:txBody>
      </p:sp>
      <p:sp>
        <p:nvSpPr>
          <p:cNvPr id="7" name="Text Placeholder 12"/>
          <p:cNvSpPr>
            <a:spLocks noGrp="1"/>
          </p:cNvSpPr>
          <p:nvPr>
            <p:ph type="body" sz="quarter" idx="11" hasCustomPrompt="1"/>
          </p:nvPr>
        </p:nvSpPr>
        <p:spPr>
          <a:xfrm>
            <a:off x="1042046" y="645928"/>
            <a:ext cx="5494221" cy="530673"/>
          </a:xfrm>
          <a:prstGeom prst="rect">
            <a:avLst/>
          </a:prstGeom>
        </p:spPr>
        <p:txBody>
          <a:bodyPr>
            <a:normAutofit/>
          </a:bodyPr>
          <a:lstStyle>
            <a:lvl1pPr marL="0" indent="0">
              <a:buNone/>
              <a:defRPr sz="2400" baseline="0">
                <a:solidFill>
                  <a:srgbClr val="13294B"/>
                </a:solidFill>
              </a:defRPr>
            </a:lvl1pPr>
          </a:lstStyle>
          <a:p>
            <a:pPr lvl="0"/>
            <a:r>
              <a:rPr lang="en-US"/>
              <a:t>Section name (optional)</a:t>
            </a:r>
          </a:p>
        </p:txBody>
      </p:sp>
      <p:pic>
        <p:nvPicPr>
          <p:cNvPr id="6" name="Picture 5">
            <a:extLst>
              <a:ext uri="{FF2B5EF4-FFF2-40B4-BE49-F238E27FC236}">
                <a16:creationId xmlns:a16="http://schemas.microsoft.com/office/drawing/2014/main" id="{F0BD558D-9105-4E63-B859-B47AA4B8694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34691" y="6113588"/>
            <a:ext cx="1808484" cy="516129"/>
          </a:xfrm>
          <a:prstGeom prst="rect">
            <a:avLst/>
          </a:prstGeom>
        </p:spPr>
      </p:pic>
    </p:spTree>
    <p:extLst>
      <p:ext uri="{BB962C8B-B14F-4D97-AF65-F5344CB8AC3E}">
        <p14:creationId xmlns:p14="http://schemas.microsoft.com/office/powerpoint/2010/main" val="337736290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600201"/>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4B29C79-DB5A-BEF4-4F14-D6168E3614FF}"/>
              </a:ext>
            </a:extLst>
          </p:cNvPr>
          <p:cNvSpPr>
            <a:spLocks noGrp="1"/>
          </p:cNvSpPr>
          <p:nvPr>
            <p:ph type="dt" sz="half" idx="10"/>
          </p:nvPr>
        </p:nvSpPr>
        <p:spPr>
          <a:xfrm>
            <a:off x="609600" y="6356351"/>
            <a:ext cx="2844800" cy="366183"/>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defRPr>
            </a:lvl1pPr>
          </a:lstStyle>
          <a:p>
            <a:pPr>
              <a:defRPr/>
            </a:pPr>
            <a:fld id="{A2D98059-060B-4661-A2D4-96DB6046BD3D}" type="datetimeFigureOut">
              <a:rPr lang="en-US" altLang="en-US"/>
              <a:pPr>
                <a:defRPr/>
              </a:pPr>
              <a:t>04/24/2024</a:t>
            </a:fld>
            <a:endParaRPr lang="en-US" altLang="en-US"/>
          </a:p>
        </p:txBody>
      </p:sp>
      <p:sp>
        <p:nvSpPr>
          <p:cNvPr id="5" name="Footer Placeholder 4">
            <a:extLst>
              <a:ext uri="{FF2B5EF4-FFF2-40B4-BE49-F238E27FC236}">
                <a16:creationId xmlns:a16="http://schemas.microsoft.com/office/drawing/2014/main" id="{F14BC301-3BA4-2CA2-BBCA-CCDB6D110BE3}"/>
              </a:ext>
            </a:extLst>
          </p:cNvPr>
          <p:cNvSpPr>
            <a:spLocks noGrp="1"/>
          </p:cNvSpPr>
          <p:nvPr>
            <p:ph type="ftr" sz="quarter" idx="11"/>
          </p:nvPr>
        </p:nvSpPr>
        <p:spPr>
          <a:xfrm>
            <a:off x="4165600" y="6356351"/>
            <a:ext cx="3860800" cy="366183"/>
          </a:xfrm>
          <a:prstGeom prst="rect">
            <a:avLst/>
          </a:prstGeom>
        </p:spPr>
        <p:txBody>
          <a:bodyPr/>
          <a:lstStyle>
            <a:lvl1pPr eaLnBrk="1" fontAlgn="auto" hangingPunct="1">
              <a:spcBef>
                <a:spcPts val="0"/>
              </a:spcBef>
              <a:spcAft>
                <a:spcPts val="0"/>
              </a:spcAft>
              <a:defRPr>
                <a:solidFill>
                  <a:prstClr val="black"/>
                </a:solidFill>
                <a:latin typeface="+mn-lt"/>
                <a:ea typeface="+mn-ea"/>
                <a:cs typeface="+mn-cs"/>
              </a:defRPr>
            </a:lvl1pPr>
          </a:lstStyle>
          <a:p>
            <a:pPr>
              <a:defRPr/>
            </a:pPr>
            <a:endParaRPr lang="en-US"/>
          </a:p>
        </p:txBody>
      </p:sp>
      <p:sp>
        <p:nvSpPr>
          <p:cNvPr id="6" name="Slide Number Placeholder 5">
            <a:extLst>
              <a:ext uri="{FF2B5EF4-FFF2-40B4-BE49-F238E27FC236}">
                <a16:creationId xmlns:a16="http://schemas.microsoft.com/office/drawing/2014/main" id="{14B813DE-B3A5-A704-6927-2B08FCA19D4A}"/>
              </a:ext>
            </a:extLst>
          </p:cNvPr>
          <p:cNvSpPr>
            <a:spLocks noGrp="1"/>
          </p:cNvSpPr>
          <p:nvPr>
            <p:ph type="sldNum" sz="quarter" idx="12"/>
          </p:nvPr>
        </p:nvSpPr>
        <p:spPr>
          <a:xfrm>
            <a:off x="8737600" y="6356351"/>
            <a:ext cx="2844800" cy="366183"/>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defRPr>
            </a:lvl1pPr>
          </a:lstStyle>
          <a:p>
            <a:fld id="{82ED7F02-E21D-4901-A925-F808FCBCDF3A}" type="slidenum">
              <a:rPr lang="en-US" altLang="en-US"/>
              <a:pPr/>
              <a:t>‹#›</a:t>
            </a:fld>
            <a:endParaRPr lang="en-US" altLang="en-US"/>
          </a:p>
        </p:txBody>
      </p:sp>
    </p:spTree>
    <p:extLst>
      <p:ext uri="{BB962C8B-B14F-4D97-AF65-F5344CB8AC3E}">
        <p14:creationId xmlns:p14="http://schemas.microsoft.com/office/powerpoint/2010/main" val="94482363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Image right">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31A76450-528D-6140-B15A-59BD896C39BE}"/>
              </a:ext>
            </a:extLst>
          </p:cNvPr>
          <p:cNvSpPr>
            <a:spLocks noGrp="1"/>
          </p:cNvSpPr>
          <p:nvPr>
            <p:ph type="title" hasCustomPrompt="1"/>
          </p:nvPr>
        </p:nvSpPr>
        <p:spPr>
          <a:xfrm>
            <a:off x="588335" y="617653"/>
            <a:ext cx="5029200" cy="457200"/>
          </a:xfrm>
        </p:spPr>
        <p:txBody>
          <a:bodyPr anchor="t">
            <a:noAutofit/>
          </a:bodyPr>
          <a:lstStyle>
            <a:lvl1pPr>
              <a:lnSpc>
                <a:spcPct val="100000"/>
              </a:lnSpc>
              <a:defRPr/>
            </a:lvl1pPr>
          </a:lstStyle>
          <a:p>
            <a:r>
              <a:rPr lang="en-US" dirty="0"/>
              <a:t>Click to edit header</a:t>
            </a:r>
          </a:p>
        </p:txBody>
      </p:sp>
      <p:sp>
        <p:nvSpPr>
          <p:cNvPr id="14" name="Content Placeholder 2">
            <a:extLst>
              <a:ext uri="{FF2B5EF4-FFF2-40B4-BE49-F238E27FC236}">
                <a16:creationId xmlns:a16="http://schemas.microsoft.com/office/drawing/2014/main" id="{AB9EADB0-15A5-9240-A345-AD8BB2E99FB2}"/>
              </a:ext>
            </a:extLst>
          </p:cNvPr>
          <p:cNvSpPr>
            <a:spLocks noGrp="1"/>
          </p:cNvSpPr>
          <p:nvPr>
            <p:ph idx="1" hasCustomPrompt="1"/>
          </p:nvPr>
        </p:nvSpPr>
        <p:spPr>
          <a:xfrm>
            <a:off x="588335" y="2114206"/>
            <a:ext cx="5029200" cy="4126143"/>
          </a:xfrm>
        </p:spPr>
        <p:txBody>
          <a:bodyPr>
            <a:noAutofit/>
          </a:bodyPr>
          <a:lstStyle>
            <a:lvl1pPr marL="182875" indent="-182875">
              <a:lnSpc>
                <a:spcPct val="90000"/>
              </a:lnSpc>
              <a:spcBef>
                <a:spcPts val="0"/>
              </a:spcBef>
              <a:spcAft>
                <a:spcPts val="600"/>
              </a:spcAft>
              <a:defRPr sz="1800"/>
            </a:lvl1pPr>
            <a:lvl2pPr marL="640064" indent="-182875">
              <a:lnSpc>
                <a:spcPct val="90000"/>
              </a:lnSpc>
              <a:spcBef>
                <a:spcPts val="0"/>
              </a:spcBef>
              <a:spcAft>
                <a:spcPts val="600"/>
              </a:spcAft>
              <a:buFont typeface="STIXGeneral-Regular" pitchFamily="2" charset="2"/>
              <a:buChar char="⎯"/>
              <a:defRPr sz="1600"/>
            </a:lvl2pPr>
            <a:lvl3pPr marL="1097253" indent="-182875">
              <a:lnSpc>
                <a:spcPct val="90000"/>
              </a:lnSpc>
              <a:spcBef>
                <a:spcPts val="0"/>
              </a:spcBef>
              <a:spcAft>
                <a:spcPts val="600"/>
              </a:spcAft>
              <a:buFont typeface=".PingFang SC Regular"/>
              <a:buChar char="・"/>
              <a:defRPr sz="1400"/>
            </a:lvl3pPr>
            <a:lvl4pPr>
              <a:defRPr sz="1400"/>
            </a:lvl4pPr>
            <a:lvl5pPr>
              <a:defRPr sz="1200"/>
            </a:lvl5pPr>
          </a:lstStyle>
          <a:p>
            <a:pPr lvl="0"/>
            <a:r>
              <a:rPr lang="en-US" dirty="0"/>
              <a:t>Click to edit bullet</a:t>
            </a:r>
          </a:p>
          <a:p>
            <a:pPr lvl="1"/>
            <a:r>
              <a:rPr lang="en-US" dirty="0"/>
              <a:t>Second level</a:t>
            </a:r>
          </a:p>
          <a:p>
            <a:pPr lvl="2"/>
            <a:r>
              <a:rPr lang="en-US" dirty="0"/>
              <a:t>Third level</a:t>
            </a:r>
          </a:p>
        </p:txBody>
      </p:sp>
      <p:sp>
        <p:nvSpPr>
          <p:cNvPr id="15" name="Text Placeholder 8">
            <a:extLst>
              <a:ext uri="{FF2B5EF4-FFF2-40B4-BE49-F238E27FC236}">
                <a16:creationId xmlns:a16="http://schemas.microsoft.com/office/drawing/2014/main" id="{14C429E8-B04B-F24B-8CD7-891FBEB6A8F0}"/>
              </a:ext>
            </a:extLst>
          </p:cNvPr>
          <p:cNvSpPr>
            <a:spLocks noGrp="1"/>
          </p:cNvSpPr>
          <p:nvPr>
            <p:ph type="body" sz="quarter" idx="13" hasCustomPrompt="1"/>
          </p:nvPr>
        </p:nvSpPr>
        <p:spPr>
          <a:xfrm>
            <a:off x="588335" y="1156133"/>
            <a:ext cx="5029200" cy="274320"/>
          </a:xfrm>
        </p:spPr>
        <p:txBody>
          <a:bodyPr anchor="t"/>
          <a:lstStyle>
            <a:lvl1pPr marL="0" indent="0">
              <a:lnSpc>
                <a:spcPct val="100000"/>
              </a:lnSpc>
              <a:buNone/>
              <a:defRPr sz="2000"/>
            </a:lvl1pPr>
            <a:lvl2pPr marL="457189" indent="0">
              <a:buNone/>
              <a:defRPr/>
            </a:lvl2pPr>
          </a:lstStyle>
          <a:p>
            <a:pPr lvl="0"/>
            <a:r>
              <a:rPr lang="en-US" dirty="0"/>
              <a:t>Click to edit sub-header</a:t>
            </a:r>
          </a:p>
        </p:txBody>
      </p:sp>
      <p:sp>
        <p:nvSpPr>
          <p:cNvPr id="16" name="Text Placeholder 2">
            <a:extLst>
              <a:ext uri="{FF2B5EF4-FFF2-40B4-BE49-F238E27FC236}">
                <a16:creationId xmlns:a16="http://schemas.microsoft.com/office/drawing/2014/main" id="{A5E06FC0-6EFC-8F4F-925B-221A24D2D0C7}"/>
              </a:ext>
            </a:extLst>
          </p:cNvPr>
          <p:cNvSpPr>
            <a:spLocks noGrp="1"/>
          </p:cNvSpPr>
          <p:nvPr>
            <p:ph type="body" idx="14" hasCustomPrompt="1"/>
          </p:nvPr>
        </p:nvSpPr>
        <p:spPr>
          <a:xfrm>
            <a:off x="588335" y="1518385"/>
            <a:ext cx="5029200" cy="518883"/>
          </a:xfrm>
        </p:spPr>
        <p:txBody>
          <a:bodyPr anchor="b">
            <a:noAutofit/>
          </a:bodyPr>
          <a:lstStyle>
            <a:lvl1pPr marL="0" indent="0">
              <a:lnSpc>
                <a:spcPct val="100000"/>
              </a:lnSpc>
              <a:spcBef>
                <a:spcPts val="0"/>
              </a:spcBef>
              <a:spcAft>
                <a:spcPts val="0"/>
              </a:spcAft>
              <a:buNone/>
              <a:defRPr sz="1800" b="1" i="0">
                <a:solidFill>
                  <a:srgbClr val="0076CF"/>
                </a:solidFill>
                <a:latin typeface="FS Elliot Pro" panose="02000503040000020004" pitchFamily="2" charset="0"/>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dirty="0"/>
              <a:t>Click to edit text sub-header</a:t>
            </a:r>
          </a:p>
        </p:txBody>
      </p:sp>
      <p:sp>
        <p:nvSpPr>
          <p:cNvPr id="12" name="Footer Placeholder 4">
            <a:extLst>
              <a:ext uri="{FF2B5EF4-FFF2-40B4-BE49-F238E27FC236}">
                <a16:creationId xmlns:a16="http://schemas.microsoft.com/office/drawing/2014/main" id="{B4928F6E-536B-354C-8FC1-3A374EC41D30}"/>
              </a:ext>
            </a:extLst>
          </p:cNvPr>
          <p:cNvSpPr>
            <a:spLocks noGrp="1"/>
          </p:cNvSpPr>
          <p:nvPr>
            <p:ph type="ftr" sz="quarter" idx="3"/>
          </p:nvPr>
        </p:nvSpPr>
        <p:spPr>
          <a:xfrm>
            <a:off x="583563" y="6247664"/>
            <a:ext cx="5029200" cy="365125"/>
          </a:xfrm>
          <a:prstGeom prst="rect">
            <a:avLst/>
          </a:prstGeom>
        </p:spPr>
        <p:txBody>
          <a:bodyPr vert="horz" lIns="0" tIns="0" rIns="0" bIns="0" rtlCol="0" anchor="b"/>
          <a:lstStyle>
            <a:lvl1pPr algn="l">
              <a:lnSpc>
                <a:spcPct val="90000"/>
              </a:lnSpc>
              <a:spcAft>
                <a:spcPts val="200"/>
              </a:spcAft>
              <a:defRPr sz="800">
                <a:solidFill>
                  <a:srgbClr val="333333"/>
                </a:solidFill>
                <a:latin typeface="FS Elliot Pro" panose="02000503040000020004" pitchFamily="2" charset="0"/>
              </a:defRPr>
            </a:lvl1pPr>
          </a:lstStyle>
          <a:p>
            <a:endParaRPr lang="en-US" dirty="0"/>
          </a:p>
        </p:txBody>
      </p:sp>
      <p:sp>
        <p:nvSpPr>
          <p:cNvPr id="17" name="Slide Number Placeholder 5">
            <a:extLst>
              <a:ext uri="{FF2B5EF4-FFF2-40B4-BE49-F238E27FC236}">
                <a16:creationId xmlns:a16="http://schemas.microsoft.com/office/drawing/2014/main" id="{CB617BB6-36D0-1B43-9198-CAFAB5643824}"/>
              </a:ext>
            </a:extLst>
          </p:cNvPr>
          <p:cNvSpPr>
            <a:spLocks noGrp="1"/>
          </p:cNvSpPr>
          <p:nvPr>
            <p:ph type="sldNum" sz="quarter" idx="4"/>
          </p:nvPr>
        </p:nvSpPr>
        <p:spPr>
          <a:xfrm>
            <a:off x="159990" y="6247665"/>
            <a:ext cx="417711" cy="377825"/>
          </a:xfrm>
          <a:prstGeom prst="rect">
            <a:avLst/>
          </a:prstGeom>
        </p:spPr>
        <p:txBody>
          <a:bodyPr vert="horz" lIns="0" tIns="0" rIns="0" bIns="0" rtlCol="0" anchor="b"/>
          <a:lstStyle>
            <a:lvl1pPr algn="l">
              <a:defRPr sz="900">
                <a:solidFill>
                  <a:srgbClr val="333333"/>
                </a:solidFill>
                <a:latin typeface="FS Elliot Pro" panose="02000503040000020004" pitchFamily="2" charset="0"/>
              </a:defRPr>
            </a:lvl1pPr>
          </a:lstStyle>
          <a:p>
            <a:fld id="{13CF28CE-A392-6E4E-B8A8-233A7BF58CFD}" type="slidenum">
              <a:rPr lang="en-US" smtClean="0"/>
              <a:pPr/>
              <a:t>‹#›</a:t>
            </a:fld>
            <a:endParaRPr lang="en-US" dirty="0"/>
          </a:p>
        </p:txBody>
      </p:sp>
      <p:pic>
        <p:nvPicPr>
          <p:cNvPr id="18" name="Picture 17">
            <a:extLst>
              <a:ext uri="{FF2B5EF4-FFF2-40B4-BE49-F238E27FC236}">
                <a16:creationId xmlns:a16="http://schemas.microsoft.com/office/drawing/2014/main" id="{89211969-910C-554D-8B97-E264FDE4153B}"/>
              </a:ext>
            </a:extLst>
          </p:cNvPr>
          <p:cNvPicPr>
            <a:picLocks noChangeAspect="1"/>
          </p:cNvPicPr>
          <p:nvPr userDrawn="1"/>
        </p:nvPicPr>
        <p:blipFill>
          <a:blip r:embed="rId2"/>
          <a:stretch>
            <a:fillRect/>
          </a:stretch>
        </p:blipFill>
        <p:spPr>
          <a:xfrm>
            <a:off x="10956517" y="6410513"/>
            <a:ext cx="1033272" cy="301032"/>
          </a:xfrm>
          <a:prstGeom prst="rect">
            <a:avLst/>
          </a:prstGeom>
        </p:spPr>
      </p:pic>
      <p:sp>
        <p:nvSpPr>
          <p:cNvPr id="10" name="Picture Placeholder 2">
            <a:extLst>
              <a:ext uri="{FF2B5EF4-FFF2-40B4-BE49-F238E27FC236}">
                <a16:creationId xmlns:a16="http://schemas.microsoft.com/office/drawing/2014/main" id="{20296F2A-6F6B-B84A-718F-B6CF627103CF}"/>
              </a:ext>
            </a:extLst>
          </p:cNvPr>
          <p:cNvSpPr>
            <a:spLocks noGrp="1"/>
          </p:cNvSpPr>
          <p:nvPr>
            <p:ph type="pic" sz="quarter" idx="10"/>
          </p:nvPr>
        </p:nvSpPr>
        <p:spPr>
          <a:xfrm>
            <a:off x="6096000" y="0"/>
            <a:ext cx="6096000" cy="6858000"/>
          </a:xfrm>
          <a:prstGeom prst="rect">
            <a:avLst/>
          </a:prstGeom>
        </p:spPr>
        <p:txBody>
          <a:bodyPr vert="horz"/>
          <a:lstStyle>
            <a:lvl1pPr marL="0" indent="0">
              <a:buNone/>
              <a:defRPr sz="1600">
                <a:solidFill>
                  <a:srgbClr val="7F7F7F"/>
                </a:solidFill>
              </a:defRPr>
            </a:lvl1pPr>
          </a:lstStyle>
          <a:p>
            <a:r>
              <a:rPr lang="en-US"/>
              <a:t>Click icon to add picture</a:t>
            </a:r>
            <a:endParaRPr lang="en-US" dirty="0"/>
          </a:p>
        </p:txBody>
      </p:sp>
    </p:spTree>
    <p:extLst>
      <p:ext uri="{BB962C8B-B14F-4D97-AF65-F5344CB8AC3E}">
        <p14:creationId xmlns:p14="http://schemas.microsoft.com/office/powerpoint/2010/main" val="2600627427"/>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9792A1F-A590-EF48-83AB-D87AD62ADC69}"/>
              </a:ext>
            </a:extLst>
          </p:cNvPr>
          <p:cNvSpPr/>
          <p:nvPr userDrawn="1"/>
        </p:nvSpPr>
        <p:spPr>
          <a:xfrm>
            <a:off x="0" y="0"/>
            <a:ext cx="4059381" cy="6858000"/>
          </a:xfrm>
          <a:prstGeom prst="rect">
            <a:avLst/>
          </a:prstGeom>
          <a:gradFill flip="none" rotWithShape="1">
            <a:gsLst>
              <a:gs pos="25000">
                <a:schemeClr val="tx2"/>
              </a:gs>
              <a:gs pos="99000">
                <a:srgbClr val="0091DA"/>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14" name="Title 1">
            <a:extLst>
              <a:ext uri="{FF2B5EF4-FFF2-40B4-BE49-F238E27FC236}">
                <a16:creationId xmlns:a16="http://schemas.microsoft.com/office/drawing/2014/main" id="{121205F6-42E3-1E4A-87F9-E422C9C5F40B}"/>
              </a:ext>
            </a:extLst>
          </p:cNvPr>
          <p:cNvSpPr>
            <a:spLocks noGrp="1"/>
          </p:cNvSpPr>
          <p:nvPr>
            <p:ph type="title" hasCustomPrompt="1"/>
          </p:nvPr>
        </p:nvSpPr>
        <p:spPr>
          <a:xfrm>
            <a:off x="571501" y="617653"/>
            <a:ext cx="2840183" cy="457200"/>
          </a:xfrm>
        </p:spPr>
        <p:txBody>
          <a:bodyPr anchor="t">
            <a:noAutofit/>
          </a:bodyPr>
          <a:lstStyle>
            <a:lvl1pPr>
              <a:lnSpc>
                <a:spcPct val="100000"/>
              </a:lnSpc>
              <a:defRPr>
                <a:solidFill>
                  <a:schemeClr val="bg1"/>
                </a:solidFill>
              </a:defRPr>
            </a:lvl1pPr>
          </a:lstStyle>
          <a:p>
            <a:r>
              <a:rPr lang="en-US" dirty="0"/>
              <a:t>Click to edit header</a:t>
            </a:r>
          </a:p>
        </p:txBody>
      </p:sp>
      <p:sp>
        <p:nvSpPr>
          <p:cNvPr id="15" name="Content Placeholder 2">
            <a:extLst>
              <a:ext uri="{FF2B5EF4-FFF2-40B4-BE49-F238E27FC236}">
                <a16:creationId xmlns:a16="http://schemas.microsoft.com/office/drawing/2014/main" id="{93D6777C-71E3-7C4F-BAF0-8804B54995C4}"/>
              </a:ext>
            </a:extLst>
          </p:cNvPr>
          <p:cNvSpPr>
            <a:spLocks noGrp="1"/>
          </p:cNvSpPr>
          <p:nvPr>
            <p:ph idx="1" hasCustomPrompt="1"/>
          </p:nvPr>
        </p:nvSpPr>
        <p:spPr>
          <a:xfrm>
            <a:off x="571501" y="2914817"/>
            <a:ext cx="2840183" cy="3325531"/>
          </a:xfrm>
        </p:spPr>
        <p:txBody>
          <a:bodyPr>
            <a:noAutofit/>
          </a:bodyPr>
          <a:lstStyle>
            <a:lvl1pPr marL="182875" indent="-182875">
              <a:lnSpc>
                <a:spcPct val="90000"/>
              </a:lnSpc>
              <a:spcBef>
                <a:spcPts val="0"/>
              </a:spcBef>
              <a:spcAft>
                <a:spcPts val="600"/>
              </a:spcAft>
              <a:defRPr sz="1800">
                <a:solidFill>
                  <a:schemeClr val="bg1"/>
                </a:solidFill>
              </a:defRPr>
            </a:lvl1pPr>
            <a:lvl2pPr marL="640064" indent="-182875">
              <a:lnSpc>
                <a:spcPct val="90000"/>
              </a:lnSpc>
              <a:spcBef>
                <a:spcPts val="0"/>
              </a:spcBef>
              <a:spcAft>
                <a:spcPts val="600"/>
              </a:spcAft>
              <a:buFont typeface="STIXGeneral-Regular" pitchFamily="2" charset="2"/>
              <a:buChar char="⎯"/>
              <a:defRPr sz="1600">
                <a:solidFill>
                  <a:schemeClr val="bg1"/>
                </a:solidFill>
              </a:defRPr>
            </a:lvl2pPr>
            <a:lvl3pPr marL="1097253" indent="-182875">
              <a:lnSpc>
                <a:spcPct val="90000"/>
              </a:lnSpc>
              <a:spcBef>
                <a:spcPts val="0"/>
              </a:spcBef>
              <a:spcAft>
                <a:spcPts val="600"/>
              </a:spcAft>
              <a:buFont typeface=".PingFang SC Regular"/>
              <a:buChar char="・"/>
              <a:defRPr sz="1400">
                <a:solidFill>
                  <a:schemeClr val="bg1"/>
                </a:solidFill>
              </a:defRPr>
            </a:lvl3pPr>
            <a:lvl4pPr>
              <a:defRPr sz="1400"/>
            </a:lvl4pPr>
            <a:lvl5pPr>
              <a:defRPr sz="1200"/>
            </a:lvl5pPr>
          </a:lstStyle>
          <a:p>
            <a:pPr lvl="0"/>
            <a:r>
              <a:rPr lang="en-US" dirty="0"/>
              <a:t>Click to edit bullet</a:t>
            </a:r>
          </a:p>
          <a:p>
            <a:pPr lvl="1"/>
            <a:r>
              <a:rPr lang="en-US" dirty="0"/>
              <a:t>Second level</a:t>
            </a:r>
          </a:p>
          <a:p>
            <a:pPr lvl="2"/>
            <a:r>
              <a:rPr lang="en-US" dirty="0"/>
              <a:t>Third level</a:t>
            </a:r>
          </a:p>
        </p:txBody>
      </p:sp>
      <p:sp>
        <p:nvSpPr>
          <p:cNvPr id="16" name="Text Placeholder 8">
            <a:extLst>
              <a:ext uri="{FF2B5EF4-FFF2-40B4-BE49-F238E27FC236}">
                <a16:creationId xmlns:a16="http://schemas.microsoft.com/office/drawing/2014/main" id="{0E7A64E0-A6B6-9C40-A442-C73CAE340C78}"/>
              </a:ext>
            </a:extLst>
          </p:cNvPr>
          <p:cNvSpPr>
            <a:spLocks noGrp="1"/>
          </p:cNvSpPr>
          <p:nvPr>
            <p:ph type="body" sz="quarter" idx="13" hasCustomPrompt="1"/>
          </p:nvPr>
        </p:nvSpPr>
        <p:spPr>
          <a:xfrm>
            <a:off x="571502" y="1675880"/>
            <a:ext cx="2840183" cy="274320"/>
          </a:xfrm>
        </p:spPr>
        <p:txBody>
          <a:bodyPr anchor="t"/>
          <a:lstStyle>
            <a:lvl1pPr marL="0" indent="0">
              <a:lnSpc>
                <a:spcPct val="100000"/>
              </a:lnSpc>
              <a:buNone/>
              <a:defRPr sz="2000">
                <a:solidFill>
                  <a:schemeClr val="bg1"/>
                </a:solidFill>
              </a:defRPr>
            </a:lvl1pPr>
            <a:lvl2pPr marL="457189" indent="0">
              <a:buNone/>
              <a:defRPr/>
            </a:lvl2pPr>
          </a:lstStyle>
          <a:p>
            <a:pPr lvl="0"/>
            <a:r>
              <a:rPr lang="en-US" dirty="0"/>
              <a:t>Click to edit sub-header</a:t>
            </a:r>
          </a:p>
        </p:txBody>
      </p:sp>
      <p:sp>
        <p:nvSpPr>
          <p:cNvPr id="17" name="Text Placeholder 2">
            <a:extLst>
              <a:ext uri="{FF2B5EF4-FFF2-40B4-BE49-F238E27FC236}">
                <a16:creationId xmlns:a16="http://schemas.microsoft.com/office/drawing/2014/main" id="{02D7C14E-06C5-5F4C-AD42-BDE854FC4306}"/>
              </a:ext>
            </a:extLst>
          </p:cNvPr>
          <p:cNvSpPr>
            <a:spLocks noGrp="1"/>
          </p:cNvSpPr>
          <p:nvPr>
            <p:ph type="body" idx="14" hasCustomPrompt="1"/>
          </p:nvPr>
        </p:nvSpPr>
        <p:spPr>
          <a:xfrm>
            <a:off x="571501" y="2318996"/>
            <a:ext cx="2840183" cy="518883"/>
          </a:xfrm>
        </p:spPr>
        <p:txBody>
          <a:bodyPr anchor="b">
            <a:noAutofit/>
          </a:bodyPr>
          <a:lstStyle>
            <a:lvl1pPr marL="0" indent="0">
              <a:lnSpc>
                <a:spcPct val="100000"/>
              </a:lnSpc>
              <a:spcBef>
                <a:spcPts val="0"/>
              </a:spcBef>
              <a:spcAft>
                <a:spcPts val="0"/>
              </a:spcAft>
              <a:buNone/>
              <a:defRPr sz="1800" b="1" i="0">
                <a:solidFill>
                  <a:srgbClr val="55FFF5"/>
                </a:solidFill>
                <a:latin typeface="FS Elliot Pro" panose="02000503040000020004" pitchFamily="2" charset="0"/>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dirty="0"/>
              <a:t>Click to edit text </a:t>
            </a:r>
            <a:br>
              <a:rPr lang="en-US" dirty="0"/>
            </a:br>
            <a:r>
              <a:rPr lang="en-US" dirty="0"/>
              <a:t>sub-header</a:t>
            </a:r>
          </a:p>
        </p:txBody>
      </p:sp>
      <p:sp>
        <p:nvSpPr>
          <p:cNvPr id="18" name="Footer Placeholder 4">
            <a:extLst>
              <a:ext uri="{FF2B5EF4-FFF2-40B4-BE49-F238E27FC236}">
                <a16:creationId xmlns:a16="http://schemas.microsoft.com/office/drawing/2014/main" id="{A92B4C4F-E47A-4B42-A84E-8E3741E9BE5F}"/>
              </a:ext>
            </a:extLst>
          </p:cNvPr>
          <p:cNvSpPr>
            <a:spLocks noGrp="1"/>
          </p:cNvSpPr>
          <p:nvPr>
            <p:ph type="ftr" sz="quarter" idx="3"/>
          </p:nvPr>
        </p:nvSpPr>
        <p:spPr>
          <a:xfrm>
            <a:off x="583563" y="6247664"/>
            <a:ext cx="10200584" cy="365125"/>
          </a:xfrm>
          <a:prstGeom prst="rect">
            <a:avLst/>
          </a:prstGeom>
        </p:spPr>
        <p:txBody>
          <a:bodyPr vert="horz" lIns="0" tIns="0" rIns="0" bIns="0" rtlCol="0" anchor="b"/>
          <a:lstStyle>
            <a:lvl1pPr algn="l">
              <a:lnSpc>
                <a:spcPct val="90000"/>
              </a:lnSpc>
              <a:spcAft>
                <a:spcPts val="200"/>
              </a:spcAft>
              <a:defRPr sz="800">
                <a:solidFill>
                  <a:schemeClr val="bg1"/>
                </a:solidFill>
                <a:latin typeface="FS Elliot Pro" panose="02000503040000020004" pitchFamily="2" charset="0"/>
              </a:defRPr>
            </a:lvl1pPr>
          </a:lstStyle>
          <a:p>
            <a:endParaRPr lang="en-US" dirty="0"/>
          </a:p>
        </p:txBody>
      </p:sp>
      <p:sp>
        <p:nvSpPr>
          <p:cNvPr id="19" name="Slide Number Placeholder 5">
            <a:extLst>
              <a:ext uri="{FF2B5EF4-FFF2-40B4-BE49-F238E27FC236}">
                <a16:creationId xmlns:a16="http://schemas.microsoft.com/office/drawing/2014/main" id="{C759851F-98DA-704B-8BA8-42823B03E231}"/>
              </a:ext>
            </a:extLst>
          </p:cNvPr>
          <p:cNvSpPr>
            <a:spLocks noGrp="1"/>
          </p:cNvSpPr>
          <p:nvPr>
            <p:ph type="sldNum" sz="quarter" idx="4"/>
          </p:nvPr>
        </p:nvSpPr>
        <p:spPr>
          <a:xfrm>
            <a:off x="159990" y="6247665"/>
            <a:ext cx="417711" cy="377825"/>
          </a:xfrm>
          <a:prstGeom prst="rect">
            <a:avLst/>
          </a:prstGeom>
        </p:spPr>
        <p:txBody>
          <a:bodyPr vert="horz" lIns="0" tIns="0" rIns="0" bIns="0" rtlCol="0" anchor="b"/>
          <a:lstStyle>
            <a:lvl1pPr algn="l">
              <a:defRPr sz="900">
                <a:solidFill>
                  <a:schemeClr val="bg1"/>
                </a:solidFill>
                <a:latin typeface="FS Elliot Pro" panose="02000503040000020004" pitchFamily="2" charset="0"/>
              </a:defRPr>
            </a:lvl1pPr>
          </a:lstStyle>
          <a:p>
            <a:fld id="{13CF28CE-A392-6E4E-B8A8-233A7BF58CFD}" type="slidenum">
              <a:rPr lang="en-US" smtClean="0"/>
              <a:pPr/>
              <a:t>‹#›</a:t>
            </a:fld>
            <a:endParaRPr lang="en-US" dirty="0"/>
          </a:p>
        </p:txBody>
      </p:sp>
      <p:pic>
        <p:nvPicPr>
          <p:cNvPr id="20" name="Picture 19" descr="Logo&#10;&#10;Description automatically generated">
            <a:extLst>
              <a:ext uri="{FF2B5EF4-FFF2-40B4-BE49-F238E27FC236}">
                <a16:creationId xmlns:a16="http://schemas.microsoft.com/office/drawing/2014/main" id="{3639B9A1-78D9-DF40-9B0D-CF0A7DDEB5FF}"/>
              </a:ext>
            </a:extLst>
          </p:cNvPr>
          <p:cNvPicPr>
            <a:picLocks noChangeAspect="1"/>
          </p:cNvPicPr>
          <p:nvPr userDrawn="1"/>
        </p:nvPicPr>
        <p:blipFill>
          <a:blip r:embed="rId2"/>
          <a:stretch>
            <a:fillRect/>
          </a:stretch>
        </p:blipFill>
        <p:spPr>
          <a:xfrm>
            <a:off x="10919327" y="6408629"/>
            <a:ext cx="1092200" cy="304800"/>
          </a:xfrm>
          <a:prstGeom prst="rect">
            <a:avLst/>
          </a:prstGeom>
        </p:spPr>
      </p:pic>
    </p:spTree>
    <p:extLst>
      <p:ext uri="{BB962C8B-B14F-4D97-AF65-F5344CB8AC3E}">
        <p14:creationId xmlns:p14="http://schemas.microsoft.com/office/powerpoint/2010/main" val="264730347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Image left">
    <p:spTree>
      <p:nvGrpSpPr>
        <p:cNvPr id="1" name=""/>
        <p:cNvGrpSpPr/>
        <p:nvPr/>
      </p:nvGrpSpPr>
      <p:grpSpPr>
        <a:xfrm>
          <a:off x="0" y="0"/>
          <a:ext cx="0" cy="0"/>
          <a:chOff x="0" y="0"/>
          <a:chExt cx="0" cy="0"/>
        </a:xfrm>
      </p:grpSpPr>
      <p:sp>
        <p:nvSpPr>
          <p:cNvPr id="10" name="Picture Placeholder 2">
            <a:extLst>
              <a:ext uri="{FF2B5EF4-FFF2-40B4-BE49-F238E27FC236}">
                <a16:creationId xmlns:a16="http://schemas.microsoft.com/office/drawing/2014/main" id="{20296F2A-6F6B-B84A-718F-B6CF627103CF}"/>
              </a:ext>
            </a:extLst>
          </p:cNvPr>
          <p:cNvSpPr>
            <a:spLocks noGrp="1"/>
          </p:cNvSpPr>
          <p:nvPr>
            <p:ph type="pic" sz="quarter" idx="10"/>
          </p:nvPr>
        </p:nvSpPr>
        <p:spPr>
          <a:xfrm>
            <a:off x="0" y="0"/>
            <a:ext cx="6096000" cy="6858000"/>
          </a:xfrm>
          <a:prstGeom prst="rect">
            <a:avLst/>
          </a:prstGeom>
        </p:spPr>
        <p:txBody>
          <a:bodyPr vert="horz"/>
          <a:lstStyle>
            <a:lvl1pPr marL="0" indent="0">
              <a:buNone/>
              <a:defRPr sz="1600">
                <a:solidFill>
                  <a:srgbClr val="7F7F7F"/>
                </a:solidFill>
              </a:defRPr>
            </a:lvl1pPr>
          </a:lstStyle>
          <a:p>
            <a:r>
              <a:rPr lang="en-US"/>
              <a:t>Click icon to add picture</a:t>
            </a:r>
            <a:endParaRPr lang="en-US" dirty="0"/>
          </a:p>
        </p:txBody>
      </p:sp>
      <p:sp>
        <p:nvSpPr>
          <p:cNvPr id="13" name="Title 1">
            <a:extLst>
              <a:ext uri="{FF2B5EF4-FFF2-40B4-BE49-F238E27FC236}">
                <a16:creationId xmlns:a16="http://schemas.microsoft.com/office/drawing/2014/main" id="{31A76450-528D-6140-B15A-59BD896C39BE}"/>
              </a:ext>
            </a:extLst>
          </p:cNvPr>
          <p:cNvSpPr>
            <a:spLocks noGrp="1"/>
          </p:cNvSpPr>
          <p:nvPr>
            <p:ph type="title" hasCustomPrompt="1"/>
          </p:nvPr>
        </p:nvSpPr>
        <p:spPr>
          <a:xfrm>
            <a:off x="6649769" y="617653"/>
            <a:ext cx="5029200" cy="457200"/>
          </a:xfrm>
        </p:spPr>
        <p:txBody>
          <a:bodyPr anchor="t">
            <a:noAutofit/>
          </a:bodyPr>
          <a:lstStyle>
            <a:lvl1pPr>
              <a:lnSpc>
                <a:spcPct val="100000"/>
              </a:lnSpc>
              <a:defRPr/>
            </a:lvl1pPr>
          </a:lstStyle>
          <a:p>
            <a:r>
              <a:rPr lang="en-US" dirty="0"/>
              <a:t>Click to edit header</a:t>
            </a:r>
          </a:p>
        </p:txBody>
      </p:sp>
      <p:sp>
        <p:nvSpPr>
          <p:cNvPr id="14" name="Content Placeholder 2">
            <a:extLst>
              <a:ext uri="{FF2B5EF4-FFF2-40B4-BE49-F238E27FC236}">
                <a16:creationId xmlns:a16="http://schemas.microsoft.com/office/drawing/2014/main" id="{AB9EADB0-15A5-9240-A345-AD8BB2E99FB2}"/>
              </a:ext>
            </a:extLst>
          </p:cNvPr>
          <p:cNvSpPr>
            <a:spLocks noGrp="1"/>
          </p:cNvSpPr>
          <p:nvPr>
            <p:ph idx="1" hasCustomPrompt="1"/>
          </p:nvPr>
        </p:nvSpPr>
        <p:spPr>
          <a:xfrm>
            <a:off x="6649769" y="2114206"/>
            <a:ext cx="5029200" cy="4126143"/>
          </a:xfrm>
        </p:spPr>
        <p:txBody>
          <a:bodyPr>
            <a:noAutofit/>
          </a:bodyPr>
          <a:lstStyle>
            <a:lvl1pPr marL="182875" indent="-182875">
              <a:lnSpc>
                <a:spcPct val="90000"/>
              </a:lnSpc>
              <a:spcBef>
                <a:spcPts val="0"/>
              </a:spcBef>
              <a:spcAft>
                <a:spcPts val="600"/>
              </a:spcAft>
              <a:defRPr sz="1800"/>
            </a:lvl1pPr>
            <a:lvl2pPr marL="640064" indent="-182875">
              <a:lnSpc>
                <a:spcPct val="90000"/>
              </a:lnSpc>
              <a:spcBef>
                <a:spcPts val="0"/>
              </a:spcBef>
              <a:spcAft>
                <a:spcPts val="600"/>
              </a:spcAft>
              <a:buFont typeface="STIXGeneral-Regular" pitchFamily="2" charset="2"/>
              <a:buChar char="⎯"/>
              <a:defRPr sz="1600"/>
            </a:lvl2pPr>
            <a:lvl3pPr marL="1097253" indent="-182875">
              <a:lnSpc>
                <a:spcPct val="90000"/>
              </a:lnSpc>
              <a:spcBef>
                <a:spcPts val="0"/>
              </a:spcBef>
              <a:spcAft>
                <a:spcPts val="600"/>
              </a:spcAft>
              <a:buFont typeface=".PingFang SC Regular"/>
              <a:buChar char="・"/>
              <a:defRPr sz="1400"/>
            </a:lvl3pPr>
            <a:lvl4pPr>
              <a:defRPr sz="1400"/>
            </a:lvl4pPr>
            <a:lvl5pPr>
              <a:defRPr sz="1200"/>
            </a:lvl5pPr>
          </a:lstStyle>
          <a:p>
            <a:pPr lvl="0"/>
            <a:r>
              <a:rPr lang="en-US" dirty="0"/>
              <a:t>Click to edit bullet</a:t>
            </a:r>
          </a:p>
          <a:p>
            <a:pPr lvl="1"/>
            <a:r>
              <a:rPr lang="en-US" dirty="0"/>
              <a:t>Second level</a:t>
            </a:r>
          </a:p>
          <a:p>
            <a:pPr lvl="2"/>
            <a:r>
              <a:rPr lang="en-US" dirty="0"/>
              <a:t>Third level</a:t>
            </a:r>
          </a:p>
        </p:txBody>
      </p:sp>
      <p:sp>
        <p:nvSpPr>
          <p:cNvPr id="15" name="Text Placeholder 8">
            <a:extLst>
              <a:ext uri="{FF2B5EF4-FFF2-40B4-BE49-F238E27FC236}">
                <a16:creationId xmlns:a16="http://schemas.microsoft.com/office/drawing/2014/main" id="{14C429E8-B04B-F24B-8CD7-891FBEB6A8F0}"/>
              </a:ext>
            </a:extLst>
          </p:cNvPr>
          <p:cNvSpPr>
            <a:spLocks noGrp="1"/>
          </p:cNvSpPr>
          <p:nvPr>
            <p:ph type="body" sz="quarter" idx="13" hasCustomPrompt="1"/>
          </p:nvPr>
        </p:nvSpPr>
        <p:spPr>
          <a:xfrm>
            <a:off x="6649771" y="1156133"/>
            <a:ext cx="5029200" cy="274320"/>
          </a:xfrm>
        </p:spPr>
        <p:txBody>
          <a:bodyPr anchor="t"/>
          <a:lstStyle>
            <a:lvl1pPr marL="0" indent="0">
              <a:lnSpc>
                <a:spcPct val="100000"/>
              </a:lnSpc>
              <a:buNone/>
              <a:defRPr sz="2000"/>
            </a:lvl1pPr>
            <a:lvl2pPr marL="457189" indent="0">
              <a:buNone/>
              <a:defRPr/>
            </a:lvl2pPr>
          </a:lstStyle>
          <a:p>
            <a:pPr lvl="0"/>
            <a:r>
              <a:rPr lang="en-US" dirty="0"/>
              <a:t>Click to edit sub-header</a:t>
            </a:r>
          </a:p>
        </p:txBody>
      </p:sp>
      <p:sp>
        <p:nvSpPr>
          <p:cNvPr id="16" name="Text Placeholder 2">
            <a:extLst>
              <a:ext uri="{FF2B5EF4-FFF2-40B4-BE49-F238E27FC236}">
                <a16:creationId xmlns:a16="http://schemas.microsoft.com/office/drawing/2014/main" id="{A5E06FC0-6EFC-8F4F-925B-221A24D2D0C7}"/>
              </a:ext>
            </a:extLst>
          </p:cNvPr>
          <p:cNvSpPr>
            <a:spLocks noGrp="1"/>
          </p:cNvSpPr>
          <p:nvPr>
            <p:ph type="body" idx="14" hasCustomPrompt="1"/>
          </p:nvPr>
        </p:nvSpPr>
        <p:spPr>
          <a:xfrm>
            <a:off x="6649769" y="1518385"/>
            <a:ext cx="5029200" cy="518883"/>
          </a:xfrm>
        </p:spPr>
        <p:txBody>
          <a:bodyPr anchor="b">
            <a:noAutofit/>
          </a:bodyPr>
          <a:lstStyle>
            <a:lvl1pPr marL="0" indent="0">
              <a:lnSpc>
                <a:spcPct val="100000"/>
              </a:lnSpc>
              <a:spcBef>
                <a:spcPts val="0"/>
              </a:spcBef>
              <a:spcAft>
                <a:spcPts val="0"/>
              </a:spcAft>
              <a:buNone/>
              <a:defRPr sz="1800" b="1" i="0">
                <a:solidFill>
                  <a:srgbClr val="0076CF"/>
                </a:solidFill>
                <a:latin typeface="FS Elliot Pro" panose="02000503040000020004" pitchFamily="2" charset="0"/>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dirty="0"/>
              <a:t>Click to edit text sub-header</a:t>
            </a:r>
          </a:p>
        </p:txBody>
      </p:sp>
      <p:sp>
        <p:nvSpPr>
          <p:cNvPr id="12" name="Footer Placeholder 4">
            <a:extLst>
              <a:ext uri="{FF2B5EF4-FFF2-40B4-BE49-F238E27FC236}">
                <a16:creationId xmlns:a16="http://schemas.microsoft.com/office/drawing/2014/main" id="{B4928F6E-536B-354C-8FC1-3A374EC41D30}"/>
              </a:ext>
            </a:extLst>
          </p:cNvPr>
          <p:cNvSpPr>
            <a:spLocks noGrp="1"/>
          </p:cNvSpPr>
          <p:nvPr>
            <p:ph type="ftr" sz="quarter" idx="3"/>
          </p:nvPr>
        </p:nvSpPr>
        <p:spPr>
          <a:xfrm>
            <a:off x="6649770" y="6247664"/>
            <a:ext cx="3408631" cy="365125"/>
          </a:xfrm>
          <a:prstGeom prst="rect">
            <a:avLst/>
          </a:prstGeom>
        </p:spPr>
        <p:txBody>
          <a:bodyPr vert="horz" lIns="0" tIns="0" rIns="0" bIns="0" rtlCol="0" anchor="b"/>
          <a:lstStyle>
            <a:lvl1pPr algn="l">
              <a:lnSpc>
                <a:spcPct val="90000"/>
              </a:lnSpc>
              <a:spcAft>
                <a:spcPts val="200"/>
              </a:spcAft>
              <a:defRPr sz="800">
                <a:solidFill>
                  <a:srgbClr val="333333"/>
                </a:solidFill>
                <a:latin typeface="FS Elliot Pro" panose="02000503040000020004" pitchFamily="2" charset="0"/>
              </a:defRPr>
            </a:lvl1pPr>
          </a:lstStyle>
          <a:p>
            <a:endParaRPr lang="en-US" dirty="0"/>
          </a:p>
        </p:txBody>
      </p:sp>
      <p:sp>
        <p:nvSpPr>
          <p:cNvPr id="17" name="Slide Number Placeholder 5">
            <a:extLst>
              <a:ext uri="{FF2B5EF4-FFF2-40B4-BE49-F238E27FC236}">
                <a16:creationId xmlns:a16="http://schemas.microsoft.com/office/drawing/2014/main" id="{CB617BB6-36D0-1B43-9198-CAFAB5643824}"/>
              </a:ext>
            </a:extLst>
          </p:cNvPr>
          <p:cNvSpPr>
            <a:spLocks noGrp="1"/>
          </p:cNvSpPr>
          <p:nvPr>
            <p:ph type="sldNum" sz="quarter" idx="4"/>
          </p:nvPr>
        </p:nvSpPr>
        <p:spPr>
          <a:xfrm>
            <a:off x="159990" y="6247665"/>
            <a:ext cx="417711" cy="377825"/>
          </a:xfrm>
          <a:prstGeom prst="rect">
            <a:avLst/>
          </a:prstGeom>
        </p:spPr>
        <p:txBody>
          <a:bodyPr vert="horz" lIns="0" tIns="0" rIns="0" bIns="0" rtlCol="0" anchor="b"/>
          <a:lstStyle>
            <a:lvl1pPr algn="l">
              <a:defRPr sz="900">
                <a:solidFill>
                  <a:schemeClr val="bg1"/>
                </a:solidFill>
                <a:latin typeface="FS Elliot Pro" panose="02000503040000020004" pitchFamily="2" charset="0"/>
              </a:defRPr>
            </a:lvl1pPr>
          </a:lstStyle>
          <a:p>
            <a:fld id="{13CF28CE-A392-6E4E-B8A8-233A7BF58CFD}" type="slidenum">
              <a:rPr lang="en-US" smtClean="0"/>
              <a:pPr/>
              <a:t>‹#›</a:t>
            </a:fld>
            <a:endParaRPr lang="en-US" dirty="0"/>
          </a:p>
        </p:txBody>
      </p:sp>
      <p:pic>
        <p:nvPicPr>
          <p:cNvPr id="18" name="Picture 17">
            <a:extLst>
              <a:ext uri="{FF2B5EF4-FFF2-40B4-BE49-F238E27FC236}">
                <a16:creationId xmlns:a16="http://schemas.microsoft.com/office/drawing/2014/main" id="{89211969-910C-554D-8B97-E264FDE4153B}"/>
              </a:ext>
            </a:extLst>
          </p:cNvPr>
          <p:cNvPicPr>
            <a:picLocks noChangeAspect="1"/>
          </p:cNvPicPr>
          <p:nvPr userDrawn="1"/>
        </p:nvPicPr>
        <p:blipFill>
          <a:blip r:embed="rId2"/>
          <a:stretch>
            <a:fillRect/>
          </a:stretch>
        </p:blipFill>
        <p:spPr>
          <a:xfrm>
            <a:off x="10956517" y="6410513"/>
            <a:ext cx="1033272" cy="301032"/>
          </a:xfrm>
          <a:prstGeom prst="rect">
            <a:avLst/>
          </a:prstGeom>
        </p:spPr>
      </p:pic>
    </p:spTree>
    <p:extLst>
      <p:ext uri="{BB962C8B-B14F-4D97-AF65-F5344CB8AC3E}">
        <p14:creationId xmlns:p14="http://schemas.microsoft.com/office/powerpoint/2010/main" val="945556830"/>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Blue 1/2 Lef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9502544-71A9-C749-BF94-3D0CD71A5754}"/>
              </a:ext>
            </a:extLst>
          </p:cNvPr>
          <p:cNvSpPr/>
          <p:nvPr userDrawn="1"/>
        </p:nvSpPr>
        <p:spPr>
          <a:xfrm>
            <a:off x="2" y="0"/>
            <a:ext cx="6095999" cy="6858000"/>
          </a:xfrm>
          <a:prstGeom prst="rect">
            <a:avLst/>
          </a:prstGeom>
          <a:gradFill flip="none" rotWithShape="1">
            <a:gsLst>
              <a:gs pos="25000">
                <a:schemeClr val="tx2"/>
              </a:gs>
              <a:gs pos="99000">
                <a:srgbClr val="0091DA"/>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17" name="Title 1">
            <a:extLst>
              <a:ext uri="{FF2B5EF4-FFF2-40B4-BE49-F238E27FC236}">
                <a16:creationId xmlns:a16="http://schemas.microsoft.com/office/drawing/2014/main" id="{B6E252DA-613D-8546-A3B3-28901C409B9A}"/>
              </a:ext>
            </a:extLst>
          </p:cNvPr>
          <p:cNvSpPr>
            <a:spLocks noGrp="1"/>
          </p:cNvSpPr>
          <p:nvPr>
            <p:ph type="title" hasCustomPrompt="1"/>
          </p:nvPr>
        </p:nvSpPr>
        <p:spPr>
          <a:xfrm>
            <a:off x="571501" y="617653"/>
            <a:ext cx="4876801" cy="457200"/>
          </a:xfrm>
        </p:spPr>
        <p:txBody>
          <a:bodyPr anchor="t">
            <a:noAutofit/>
          </a:bodyPr>
          <a:lstStyle>
            <a:lvl1pPr>
              <a:lnSpc>
                <a:spcPct val="100000"/>
              </a:lnSpc>
              <a:defRPr>
                <a:solidFill>
                  <a:schemeClr val="bg1"/>
                </a:solidFill>
              </a:defRPr>
            </a:lvl1pPr>
          </a:lstStyle>
          <a:p>
            <a:r>
              <a:rPr lang="en-US" dirty="0"/>
              <a:t>Click to edit header</a:t>
            </a:r>
          </a:p>
        </p:txBody>
      </p:sp>
      <p:sp>
        <p:nvSpPr>
          <p:cNvPr id="18" name="Content Placeholder 2">
            <a:extLst>
              <a:ext uri="{FF2B5EF4-FFF2-40B4-BE49-F238E27FC236}">
                <a16:creationId xmlns:a16="http://schemas.microsoft.com/office/drawing/2014/main" id="{DAC39CA9-D365-8040-9D4E-8667D0715473}"/>
              </a:ext>
            </a:extLst>
          </p:cNvPr>
          <p:cNvSpPr>
            <a:spLocks noGrp="1"/>
          </p:cNvSpPr>
          <p:nvPr>
            <p:ph idx="1" hasCustomPrompt="1"/>
          </p:nvPr>
        </p:nvSpPr>
        <p:spPr>
          <a:xfrm>
            <a:off x="571501" y="2114206"/>
            <a:ext cx="4876801" cy="4118087"/>
          </a:xfrm>
        </p:spPr>
        <p:txBody>
          <a:bodyPr>
            <a:noAutofit/>
          </a:bodyPr>
          <a:lstStyle>
            <a:lvl1pPr marL="182875" indent="-182875">
              <a:lnSpc>
                <a:spcPct val="90000"/>
              </a:lnSpc>
              <a:spcBef>
                <a:spcPts val="0"/>
              </a:spcBef>
              <a:spcAft>
                <a:spcPts val="600"/>
              </a:spcAft>
              <a:defRPr sz="1800">
                <a:solidFill>
                  <a:schemeClr val="bg1"/>
                </a:solidFill>
              </a:defRPr>
            </a:lvl1pPr>
            <a:lvl2pPr marL="640064" indent="-182875">
              <a:lnSpc>
                <a:spcPct val="90000"/>
              </a:lnSpc>
              <a:spcBef>
                <a:spcPts val="0"/>
              </a:spcBef>
              <a:spcAft>
                <a:spcPts val="600"/>
              </a:spcAft>
              <a:buFont typeface="STIXGeneral-Regular" pitchFamily="2" charset="2"/>
              <a:buChar char="⎯"/>
              <a:defRPr sz="1600">
                <a:solidFill>
                  <a:schemeClr val="bg1"/>
                </a:solidFill>
              </a:defRPr>
            </a:lvl2pPr>
            <a:lvl3pPr marL="1097253" indent="-182875">
              <a:lnSpc>
                <a:spcPct val="90000"/>
              </a:lnSpc>
              <a:spcBef>
                <a:spcPts val="0"/>
              </a:spcBef>
              <a:spcAft>
                <a:spcPts val="600"/>
              </a:spcAft>
              <a:buFont typeface=".PingFang SC Regular"/>
              <a:buChar char="・"/>
              <a:defRPr sz="1400">
                <a:solidFill>
                  <a:schemeClr val="bg1"/>
                </a:solidFill>
              </a:defRPr>
            </a:lvl3pPr>
            <a:lvl4pPr>
              <a:defRPr sz="1400"/>
            </a:lvl4pPr>
            <a:lvl5pPr>
              <a:defRPr sz="1200"/>
            </a:lvl5pPr>
          </a:lstStyle>
          <a:p>
            <a:pPr lvl="0"/>
            <a:r>
              <a:rPr lang="en-US" dirty="0"/>
              <a:t>Click to edit bullet</a:t>
            </a:r>
          </a:p>
          <a:p>
            <a:pPr lvl="1"/>
            <a:r>
              <a:rPr lang="en-US" dirty="0"/>
              <a:t>Second level</a:t>
            </a:r>
          </a:p>
          <a:p>
            <a:pPr lvl="2"/>
            <a:r>
              <a:rPr lang="en-US" dirty="0"/>
              <a:t>Third level</a:t>
            </a:r>
          </a:p>
        </p:txBody>
      </p:sp>
      <p:sp>
        <p:nvSpPr>
          <p:cNvPr id="19" name="Text Placeholder 8">
            <a:extLst>
              <a:ext uri="{FF2B5EF4-FFF2-40B4-BE49-F238E27FC236}">
                <a16:creationId xmlns:a16="http://schemas.microsoft.com/office/drawing/2014/main" id="{DAF828F3-EE87-F74D-8508-C6ADDCB507AA}"/>
              </a:ext>
            </a:extLst>
          </p:cNvPr>
          <p:cNvSpPr>
            <a:spLocks noGrp="1"/>
          </p:cNvSpPr>
          <p:nvPr>
            <p:ph type="body" sz="quarter" idx="13" hasCustomPrompt="1"/>
          </p:nvPr>
        </p:nvSpPr>
        <p:spPr>
          <a:xfrm>
            <a:off x="571502" y="1156133"/>
            <a:ext cx="4876801" cy="274320"/>
          </a:xfrm>
        </p:spPr>
        <p:txBody>
          <a:bodyPr anchor="t"/>
          <a:lstStyle>
            <a:lvl1pPr marL="0" indent="0">
              <a:lnSpc>
                <a:spcPct val="100000"/>
              </a:lnSpc>
              <a:buNone/>
              <a:defRPr sz="2000">
                <a:solidFill>
                  <a:schemeClr val="bg1"/>
                </a:solidFill>
              </a:defRPr>
            </a:lvl1pPr>
            <a:lvl2pPr marL="457189" indent="0">
              <a:buNone/>
              <a:defRPr/>
            </a:lvl2pPr>
          </a:lstStyle>
          <a:p>
            <a:pPr lvl="0"/>
            <a:r>
              <a:rPr lang="en-US" dirty="0"/>
              <a:t>Click to edit sub-header</a:t>
            </a:r>
          </a:p>
        </p:txBody>
      </p:sp>
      <p:sp>
        <p:nvSpPr>
          <p:cNvPr id="20" name="Text Placeholder 2">
            <a:extLst>
              <a:ext uri="{FF2B5EF4-FFF2-40B4-BE49-F238E27FC236}">
                <a16:creationId xmlns:a16="http://schemas.microsoft.com/office/drawing/2014/main" id="{98B58BBD-EA7B-984A-B636-687CC1FB5DC9}"/>
              </a:ext>
            </a:extLst>
          </p:cNvPr>
          <p:cNvSpPr>
            <a:spLocks noGrp="1"/>
          </p:cNvSpPr>
          <p:nvPr>
            <p:ph type="body" idx="14" hasCustomPrompt="1"/>
          </p:nvPr>
        </p:nvSpPr>
        <p:spPr>
          <a:xfrm>
            <a:off x="571501" y="1518385"/>
            <a:ext cx="4876801" cy="518883"/>
          </a:xfrm>
        </p:spPr>
        <p:txBody>
          <a:bodyPr anchor="b">
            <a:noAutofit/>
          </a:bodyPr>
          <a:lstStyle>
            <a:lvl1pPr marL="0" indent="0">
              <a:lnSpc>
                <a:spcPct val="100000"/>
              </a:lnSpc>
              <a:spcBef>
                <a:spcPts val="0"/>
              </a:spcBef>
              <a:spcAft>
                <a:spcPts val="0"/>
              </a:spcAft>
              <a:buNone/>
              <a:defRPr sz="1800" b="1" i="0">
                <a:solidFill>
                  <a:srgbClr val="55FFF5"/>
                </a:solidFill>
                <a:latin typeface="FS Elliot Pro" panose="02000503040000020004" pitchFamily="2" charset="0"/>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dirty="0"/>
              <a:t>Click to edit text sub-header</a:t>
            </a:r>
          </a:p>
        </p:txBody>
      </p:sp>
      <p:sp>
        <p:nvSpPr>
          <p:cNvPr id="15" name="Footer Placeholder 4">
            <a:extLst>
              <a:ext uri="{FF2B5EF4-FFF2-40B4-BE49-F238E27FC236}">
                <a16:creationId xmlns:a16="http://schemas.microsoft.com/office/drawing/2014/main" id="{3859EDDE-AF2C-F241-A998-2AF7B839A162}"/>
              </a:ext>
            </a:extLst>
          </p:cNvPr>
          <p:cNvSpPr>
            <a:spLocks noGrp="1"/>
          </p:cNvSpPr>
          <p:nvPr>
            <p:ph type="ftr" sz="quarter" idx="3"/>
          </p:nvPr>
        </p:nvSpPr>
        <p:spPr>
          <a:xfrm>
            <a:off x="583563" y="6247664"/>
            <a:ext cx="10200584" cy="365125"/>
          </a:xfrm>
          <a:prstGeom prst="rect">
            <a:avLst/>
          </a:prstGeom>
        </p:spPr>
        <p:txBody>
          <a:bodyPr vert="horz" lIns="0" tIns="0" rIns="0" bIns="0" rtlCol="0" anchor="b"/>
          <a:lstStyle>
            <a:lvl1pPr algn="l">
              <a:lnSpc>
                <a:spcPct val="90000"/>
              </a:lnSpc>
              <a:spcAft>
                <a:spcPts val="200"/>
              </a:spcAft>
              <a:defRPr sz="800">
                <a:solidFill>
                  <a:schemeClr val="bg1"/>
                </a:solidFill>
                <a:latin typeface="FS Elliot Pro" panose="02000503040000020004" pitchFamily="2" charset="0"/>
              </a:defRPr>
            </a:lvl1pPr>
          </a:lstStyle>
          <a:p>
            <a:endParaRPr lang="en-US" dirty="0"/>
          </a:p>
        </p:txBody>
      </p:sp>
      <p:sp>
        <p:nvSpPr>
          <p:cNvPr id="16" name="Slide Number Placeholder 5">
            <a:extLst>
              <a:ext uri="{FF2B5EF4-FFF2-40B4-BE49-F238E27FC236}">
                <a16:creationId xmlns:a16="http://schemas.microsoft.com/office/drawing/2014/main" id="{9651B17C-06CC-0C49-BF78-53F0E25275BF}"/>
              </a:ext>
            </a:extLst>
          </p:cNvPr>
          <p:cNvSpPr>
            <a:spLocks noGrp="1"/>
          </p:cNvSpPr>
          <p:nvPr>
            <p:ph type="sldNum" sz="quarter" idx="4"/>
          </p:nvPr>
        </p:nvSpPr>
        <p:spPr>
          <a:xfrm>
            <a:off x="159990" y="6247665"/>
            <a:ext cx="417711" cy="377825"/>
          </a:xfrm>
          <a:prstGeom prst="rect">
            <a:avLst/>
          </a:prstGeom>
        </p:spPr>
        <p:txBody>
          <a:bodyPr vert="horz" lIns="0" tIns="0" rIns="0" bIns="0" rtlCol="0" anchor="b"/>
          <a:lstStyle>
            <a:lvl1pPr algn="l">
              <a:defRPr sz="900">
                <a:solidFill>
                  <a:schemeClr val="bg1"/>
                </a:solidFill>
                <a:latin typeface="FS Elliot Pro" panose="02000503040000020004" pitchFamily="2" charset="0"/>
              </a:defRPr>
            </a:lvl1pPr>
          </a:lstStyle>
          <a:p>
            <a:fld id="{13CF28CE-A392-6E4E-B8A8-233A7BF58CFD}" type="slidenum">
              <a:rPr lang="en-US" smtClean="0"/>
              <a:pPr/>
              <a:t>‹#›</a:t>
            </a:fld>
            <a:endParaRPr lang="en-US" dirty="0"/>
          </a:p>
        </p:txBody>
      </p:sp>
      <p:pic>
        <p:nvPicPr>
          <p:cNvPr id="21" name="Picture 20" descr="Logo&#10;&#10;Description automatically generated">
            <a:extLst>
              <a:ext uri="{FF2B5EF4-FFF2-40B4-BE49-F238E27FC236}">
                <a16:creationId xmlns:a16="http://schemas.microsoft.com/office/drawing/2014/main" id="{2EF3C932-FD10-234B-A73B-AC5A9AF44BE7}"/>
              </a:ext>
            </a:extLst>
          </p:cNvPr>
          <p:cNvPicPr>
            <a:picLocks noChangeAspect="1"/>
          </p:cNvPicPr>
          <p:nvPr userDrawn="1"/>
        </p:nvPicPr>
        <p:blipFill>
          <a:blip r:embed="rId2"/>
          <a:stretch>
            <a:fillRect/>
          </a:stretch>
        </p:blipFill>
        <p:spPr>
          <a:xfrm>
            <a:off x="10919327" y="6408629"/>
            <a:ext cx="1092200" cy="304800"/>
          </a:xfrm>
          <a:prstGeom prst="rect">
            <a:avLst/>
          </a:prstGeom>
        </p:spPr>
      </p:pic>
    </p:spTree>
    <p:extLst>
      <p:ext uri="{BB962C8B-B14F-4D97-AF65-F5344CB8AC3E}">
        <p14:creationId xmlns:p14="http://schemas.microsoft.com/office/powerpoint/2010/main" val="3198215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Title only - blu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6766CBA-FF80-0341-99F5-F6469D239AAD}"/>
              </a:ext>
            </a:extLst>
          </p:cNvPr>
          <p:cNvSpPr/>
          <p:nvPr userDrawn="1"/>
        </p:nvSpPr>
        <p:spPr>
          <a:xfrm>
            <a:off x="0" y="0"/>
            <a:ext cx="12192000" cy="6858000"/>
          </a:xfrm>
          <a:prstGeom prst="rect">
            <a:avLst/>
          </a:prstGeom>
          <a:gradFill flip="none" rotWithShape="1">
            <a:gsLst>
              <a:gs pos="25000">
                <a:schemeClr val="tx2"/>
              </a:gs>
              <a:gs pos="99000">
                <a:srgbClr val="0091DA"/>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8" name="Title 1">
            <a:extLst>
              <a:ext uri="{FF2B5EF4-FFF2-40B4-BE49-F238E27FC236}">
                <a16:creationId xmlns:a16="http://schemas.microsoft.com/office/drawing/2014/main" id="{DE3EFEB4-E2A0-FE4F-BEF6-964364892179}"/>
              </a:ext>
            </a:extLst>
          </p:cNvPr>
          <p:cNvSpPr>
            <a:spLocks noGrp="1"/>
          </p:cNvSpPr>
          <p:nvPr>
            <p:ph type="title" hasCustomPrompt="1"/>
          </p:nvPr>
        </p:nvSpPr>
        <p:spPr>
          <a:xfrm>
            <a:off x="597380" y="617653"/>
            <a:ext cx="10972800" cy="457200"/>
          </a:xfrm>
        </p:spPr>
        <p:txBody>
          <a:bodyPr anchor="t">
            <a:noAutofit/>
          </a:bodyPr>
          <a:lstStyle>
            <a:lvl1pPr>
              <a:lnSpc>
                <a:spcPct val="100000"/>
              </a:lnSpc>
              <a:defRPr>
                <a:solidFill>
                  <a:schemeClr val="bg1"/>
                </a:solidFill>
              </a:defRPr>
            </a:lvl1pPr>
          </a:lstStyle>
          <a:p>
            <a:r>
              <a:rPr lang="en-US" dirty="0"/>
              <a:t>Click to edit header</a:t>
            </a:r>
          </a:p>
        </p:txBody>
      </p:sp>
      <p:sp>
        <p:nvSpPr>
          <p:cNvPr id="12" name="Footer Placeholder 4">
            <a:extLst>
              <a:ext uri="{FF2B5EF4-FFF2-40B4-BE49-F238E27FC236}">
                <a16:creationId xmlns:a16="http://schemas.microsoft.com/office/drawing/2014/main" id="{5A089411-1551-4040-99D1-56B5D096F91E}"/>
              </a:ext>
            </a:extLst>
          </p:cNvPr>
          <p:cNvSpPr>
            <a:spLocks noGrp="1"/>
          </p:cNvSpPr>
          <p:nvPr>
            <p:ph type="ftr" sz="quarter" idx="3"/>
          </p:nvPr>
        </p:nvSpPr>
        <p:spPr>
          <a:xfrm>
            <a:off x="583563" y="6247664"/>
            <a:ext cx="10200584" cy="365125"/>
          </a:xfrm>
          <a:prstGeom prst="rect">
            <a:avLst/>
          </a:prstGeom>
        </p:spPr>
        <p:txBody>
          <a:bodyPr vert="horz" lIns="0" tIns="0" rIns="0" bIns="0" rtlCol="0" anchor="b"/>
          <a:lstStyle>
            <a:lvl1pPr algn="l">
              <a:lnSpc>
                <a:spcPct val="90000"/>
              </a:lnSpc>
              <a:spcAft>
                <a:spcPts val="200"/>
              </a:spcAft>
              <a:defRPr sz="800">
                <a:solidFill>
                  <a:schemeClr val="bg1"/>
                </a:solidFill>
                <a:latin typeface="FS Elliot Pro" panose="02000503040000020004" pitchFamily="2" charset="0"/>
              </a:defRPr>
            </a:lvl1pPr>
          </a:lstStyle>
          <a:p>
            <a:endParaRPr lang="en-US" dirty="0"/>
          </a:p>
        </p:txBody>
      </p:sp>
      <p:sp>
        <p:nvSpPr>
          <p:cNvPr id="13" name="Slide Number Placeholder 5">
            <a:extLst>
              <a:ext uri="{FF2B5EF4-FFF2-40B4-BE49-F238E27FC236}">
                <a16:creationId xmlns:a16="http://schemas.microsoft.com/office/drawing/2014/main" id="{D2B01EE7-6A61-3845-B4B3-3E68EDFA2F85}"/>
              </a:ext>
            </a:extLst>
          </p:cNvPr>
          <p:cNvSpPr>
            <a:spLocks noGrp="1"/>
          </p:cNvSpPr>
          <p:nvPr>
            <p:ph type="sldNum" sz="quarter" idx="4"/>
          </p:nvPr>
        </p:nvSpPr>
        <p:spPr>
          <a:xfrm>
            <a:off x="159990" y="6247665"/>
            <a:ext cx="417711" cy="377825"/>
          </a:xfrm>
          <a:prstGeom prst="rect">
            <a:avLst/>
          </a:prstGeom>
        </p:spPr>
        <p:txBody>
          <a:bodyPr vert="horz" lIns="0" tIns="0" rIns="0" bIns="0" rtlCol="0" anchor="b"/>
          <a:lstStyle>
            <a:lvl1pPr algn="l">
              <a:defRPr sz="900">
                <a:solidFill>
                  <a:schemeClr val="bg1"/>
                </a:solidFill>
                <a:latin typeface="FS Elliot Pro" panose="02000503040000020004" pitchFamily="2" charset="0"/>
              </a:defRPr>
            </a:lvl1pPr>
          </a:lstStyle>
          <a:p>
            <a:fld id="{13CF28CE-A392-6E4E-B8A8-233A7BF58CFD}" type="slidenum">
              <a:rPr lang="en-US" smtClean="0"/>
              <a:pPr/>
              <a:t>‹#›</a:t>
            </a:fld>
            <a:endParaRPr lang="en-US" dirty="0"/>
          </a:p>
        </p:txBody>
      </p:sp>
      <p:pic>
        <p:nvPicPr>
          <p:cNvPr id="14" name="Picture 13">
            <a:extLst>
              <a:ext uri="{FF2B5EF4-FFF2-40B4-BE49-F238E27FC236}">
                <a16:creationId xmlns:a16="http://schemas.microsoft.com/office/drawing/2014/main" id="{D8591AAD-8D72-3545-80C4-F0F107AD9360}"/>
              </a:ext>
            </a:extLst>
          </p:cNvPr>
          <p:cNvPicPr>
            <a:picLocks noChangeAspect="1"/>
          </p:cNvPicPr>
          <p:nvPr userDrawn="1"/>
        </p:nvPicPr>
        <p:blipFill>
          <a:blip r:embed="rId2"/>
          <a:stretch>
            <a:fillRect/>
          </a:stretch>
        </p:blipFill>
        <p:spPr>
          <a:xfrm>
            <a:off x="10956517" y="6410513"/>
            <a:ext cx="1033272" cy="301032"/>
          </a:xfrm>
          <a:prstGeom prst="rect">
            <a:avLst/>
          </a:prstGeom>
        </p:spPr>
      </p:pic>
    </p:spTree>
    <p:extLst>
      <p:ext uri="{BB962C8B-B14F-4D97-AF65-F5344CB8AC3E}">
        <p14:creationId xmlns:p14="http://schemas.microsoft.com/office/powerpoint/2010/main" val="27051431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1952" y="-46465"/>
            <a:ext cx="12349467" cy="1526065"/>
          </a:xfrm>
          <a:prstGeom prst="rect">
            <a:avLst/>
          </a:prstGeom>
          <a:solidFill>
            <a:srgbClr val="003580"/>
          </a:solidFill>
        </p:spPr>
        <p:txBody>
          <a:bodyPr vert="horz" anchor="ctr" anchorCtr="0"/>
          <a:lstStyle>
            <a:lvl1pPr>
              <a:defRPr sz="5333" kern="1200" cap="all" baseline="0">
                <a:solidFill>
                  <a:schemeClr val="bg1"/>
                </a:solidFill>
              </a:defRPr>
            </a:lvl1pPr>
          </a:lstStyle>
          <a:p>
            <a:r>
              <a:rPr lang="en-US"/>
              <a:t>Click to edit Master title style</a:t>
            </a:r>
          </a:p>
        </p:txBody>
      </p:sp>
      <p:sp>
        <p:nvSpPr>
          <p:cNvPr id="3" name="Rectangle 2"/>
          <p:cNvSpPr/>
          <p:nvPr userDrawn="1"/>
        </p:nvSpPr>
        <p:spPr bwMode="auto">
          <a:xfrm>
            <a:off x="-56707" y="6278759"/>
            <a:ext cx="12296924" cy="628320"/>
          </a:xfrm>
          <a:prstGeom prst="rect">
            <a:avLst/>
          </a:prstGeom>
          <a:solidFill>
            <a:srgbClr val="003580"/>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1219170" eaLnBrk="0" fontAlgn="base" hangingPunct="0">
              <a:spcBef>
                <a:spcPct val="0"/>
              </a:spcBef>
              <a:spcAft>
                <a:spcPct val="0"/>
              </a:spcAft>
            </a:pPr>
            <a:endParaRPr lang="en-US" sz="3200">
              <a:solidFill>
                <a:prstClr val="black"/>
              </a:solidFill>
              <a:latin typeface="Times" pitchFamily="1" charset="0"/>
              <a:ea typeface="MS PGothic" pitchFamily="34" charset="-128"/>
            </a:endParaRPr>
          </a:p>
        </p:txBody>
      </p:sp>
      <p:sp>
        <p:nvSpPr>
          <p:cNvPr id="6" name="Footer Placeholder 4"/>
          <p:cNvSpPr>
            <a:spLocks noGrp="1"/>
          </p:cNvSpPr>
          <p:nvPr>
            <p:ph type="ftr" sz="quarter" idx="3"/>
          </p:nvPr>
        </p:nvSpPr>
        <p:spPr>
          <a:xfrm>
            <a:off x="1003139" y="6368392"/>
            <a:ext cx="9461661" cy="365125"/>
          </a:xfrm>
          <a:prstGeom prst="rect">
            <a:avLst/>
          </a:prstGeom>
        </p:spPr>
        <p:txBody>
          <a:bodyPr vert="horz" lIns="91440" tIns="45720" rIns="91440" bIns="45720" rtlCol="0" anchor="ctr"/>
          <a:lstStyle>
            <a:lvl1pPr algn="ctr">
              <a:defRPr sz="1867" baseline="0">
                <a:solidFill>
                  <a:schemeClr val="tx1">
                    <a:tint val="75000"/>
                  </a:schemeClr>
                </a:solidFill>
              </a:defRPr>
            </a:lvl1pPr>
          </a:lstStyle>
          <a:p>
            <a:pPr algn="r" defTabSz="1219170" fontAlgn="base">
              <a:spcBef>
                <a:spcPct val="0"/>
              </a:spcBef>
              <a:spcAft>
                <a:spcPct val="0"/>
              </a:spcAft>
            </a:pPr>
            <a:r>
              <a:rPr lang="en-US" spc="133">
                <a:ln w="0" cmpd="sng">
                  <a:noFill/>
                </a:ln>
                <a:solidFill>
                  <a:srgbClr val="1F497D">
                    <a:lumMod val="20000"/>
                    <a:lumOff val="80000"/>
                  </a:srgbClr>
                </a:solidFill>
                <a:effectLst>
                  <a:outerShdw blurRad="50800" dist="50800" dir="5400000" sx="1000" sy="1000" algn="ctr" rotWithShape="0">
                    <a:srgbClr val="000000">
                      <a:alpha val="43137"/>
                    </a:srgbClr>
                  </a:outerShdw>
                </a:effectLst>
                <a:ea typeface="MS PGothic" pitchFamily="34" charset="-128"/>
                <a:cs typeface="Calibri" panose="020F0502020204030204" pitchFamily="34" charset="0"/>
              </a:rPr>
              <a:t>PRESENTATION OR PRESENTER NAME APPEARS AS A FOOTER ON EACH SLIDE</a:t>
            </a:r>
            <a:endParaRPr lang="en-US" spc="133">
              <a:solidFill>
                <a:srgbClr val="1F497D">
                  <a:lumMod val="20000"/>
                  <a:lumOff val="80000"/>
                </a:srgbClr>
              </a:solidFill>
              <a:ea typeface="MS PGothic" pitchFamily="34" charset="-128"/>
              <a:cs typeface="Calibri" panose="020F0502020204030204" pitchFamily="34" charset="0"/>
            </a:endParaRPr>
          </a:p>
        </p:txBody>
      </p:sp>
    </p:spTree>
    <p:extLst>
      <p:ext uri="{BB962C8B-B14F-4D97-AF65-F5344CB8AC3E}">
        <p14:creationId xmlns:p14="http://schemas.microsoft.com/office/powerpoint/2010/main" val="229122653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75434653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69530" y="477923"/>
            <a:ext cx="1322549" cy="765620"/>
          </a:xfrm>
          <a:prstGeom prst="rect">
            <a:avLst/>
          </a:prstGeom>
        </p:spPr>
      </p:pic>
      <p:pic>
        <p:nvPicPr>
          <p:cNvPr id="4" name="Picture 3"/>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697799" y="605766"/>
            <a:ext cx="1047936" cy="476551"/>
          </a:xfrm>
          <a:prstGeom prst="rect">
            <a:avLst/>
          </a:prstGeom>
        </p:spPr>
      </p:pic>
      <p:pic>
        <p:nvPicPr>
          <p:cNvPr id="5" name="Picture 4"/>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557173" y="466103"/>
            <a:ext cx="941104" cy="644068"/>
          </a:xfrm>
          <a:prstGeom prst="rect">
            <a:avLst/>
          </a:prstGeom>
        </p:spPr>
      </p:pic>
      <p:pic>
        <p:nvPicPr>
          <p:cNvPr id="6" name="Picture 5"/>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2904942" y="4103065"/>
            <a:ext cx="841628" cy="793399"/>
          </a:xfrm>
          <a:prstGeom prst="rect">
            <a:avLst/>
          </a:prstGeom>
        </p:spPr>
      </p:pic>
      <p:pic>
        <p:nvPicPr>
          <p:cNvPr id="7" name="Picture 6"/>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2780493" y="3030057"/>
            <a:ext cx="882593" cy="612747"/>
          </a:xfrm>
          <a:prstGeom prst="rect">
            <a:avLst/>
          </a:prstGeom>
        </p:spPr>
      </p:pic>
      <p:pic>
        <p:nvPicPr>
          <p:cNvPr id="8" name="Picture 7"/>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6344185" y="684861"/>
            <a:ext cx="1290712" cy="433536"/>
          </a:xfrm>
          <a:prstGeom prst="rect">
            <a:avLst/>
          </a:prstGeom>
        </p:spPr>
      </p:pic>
      <p:pic>
        <p:nvPicPr>
          <p:cNvPr id="9" name="Picture 8"/>
          <p:cNvPicPr>
            <a:picLocks noChangeAspect="1"/>
          </p:cNvPicPr>
          <p:nvPr userDrawn="1"/>
        </p:nvPicPr>
        <p:blipFill>
          <a:blip r:embed="rId8">
            <a:extLst>
              <a:ext uri="{28A0092B-C50C-407E-A947-70E740481C1C}">
                <a14:useLocalDpi xmlns:a14="http://schemas.microsoft.com/office/drawing/2010/main"/>
              </a:ext>
            </a:extLst>
          </a:blip>
          <a:stretch>
            <a:fillRect/>
          </a:stretch>
        </p:blipFill>
        <p:spPr>
          <a:xfrm>
            <a:off x="1230698" y="1729507"/>
            <a:ext cx="796005" cy="597004"/>
          </a:xfrm>
          <a:prstGeom prst="rect">
            <a:avLst/>
          </a:prstGeom>
        </p:spPr>
      </p:pic>
      <p:pic>
        <p:nvPicPr>
          <p:cNvPr id="10" name="Picture 9"/>
          <p:cNvPicPr>
            <a:picLocks noChangeAspect="1"/>
          </p:cNvPicPr>
          <p:nvPr userDrawn="1"/>
        </p:nvPicPr>
        <p:blipFill>
          <a:blip r:embed="rId9">
            <a:extLst>
              <a:ext uri="{28A0092B-C50C-407E-A947-70E740481C1C}">
                <a14:useLocalDpi xmlns:a14="http://schemas.microsoft.com/office/drawing/2010/main"/>
              </a:ext>
            </a:extLst>
          </a:blip>
          <a:stretch>
            <a:fillRect/>
          </a:stretch>
        </p:blipFill>
        <p:spPr>
          <a:xfrm>
            <a:off x="2697821" y="1717933"/>
            <a:ext cx="811439" cy="608579"/>
          </a:xfrm>
          <a:prstGeom prst="rect">
            <a:avLst/>
          </a:prstGeom>
        </p:spPr>
      </p:pic>
      <p:pic>
        <p:nvPicPr>
          <p:cNvPr id="11" name="Picture 10"/>
          <p:cNvPicPr>
            <a:picLocks noChangeAspect="1"/>
          </p:cNvPicPr>
          <p:nvPr userDrawn="1"/>
        </p:nvPicPr>
        <p:blipFill>
          <a:blip r:embed="rId10">
            <a:extLst>
              <a:ext uri="{28A0092B-C50C-407E-A947-70E740481C1C}">
                <a14:useLocalDpi xmlns:a14="http://schemas.microsoft.com/office/drawing/2010/main"/>
              </a:ext>
            </a:extLst>
          </a:blip>
          <a:stretch>
            <a:fillRect/>
          </a:stretch>
        </p:blipFill>
        <p:spPr>
          <a:xfrm>
            <a:off x="4151477" y="1729509"/>
            <a:ext cx="811439" cy="608579"/>
          </a:xfrm>
          <a:prstGeom prst="rect">
            <a:avLst/>
          </a:prstGeom>
        </p:spPr>
      </p:pic>
      <p:pic>
        <p:nvPicPr>
          <p:cNvPr id="12" name="Picture 11"/>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5615982" y="1729518"/>
            <a:ext cx="621993" cy="633407"/>
          </a:xfrm>
          <a:prstGeom prst="rect">
            <a:avLst/>
          </a:prstGeom>
        </p:spPr>
      </p:pic>
      <p:pic>
        <p:nvPicPr>
          <p:cNvPr id="13" name="Picture 12"/>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6805954" y="1707477"/>
            <a:ext cx="921275" cy="619035"/>
          </a:xfrm>
          <a:prstGeom prst="rect">
            <a:avLst/>
          </a:prstGeom>
        </p:spPr>
      </p:pic>
      <p:pic>
        <p:nvPicPr>
          <p:cNvPr id="14" name="Picture 13"/>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8213365" y="1770251"/>
            <a:ext cx="757115" cy="567836"/>
          </a:xfrm>
          <a:prstGeom prst="rect">
            <a:avLst/>
          </a:prstGeom>
        </p:spPr>
      </p:pic>
      <p:pic>
        <p:nvPicPr>
          <p:cNvPr id="15" name="Picture 14"/>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9498930" y="1812124"/>
            <a:ext cx="445804" cy="484093"/>
          </a:xfrm>
          <a:prstGeom prst="rect">
            <a:avLst/>
          </a:prstGeom>
        </p:spPr>
      </p:pic>
      <p:pic>
        <p:nvPicPr>
          <p:cNvPr id="16" name="Picture 15"/>
          <p:cNvPicPr>
            <a:picLocks noChangeAspect="1"/>
          </p:cNvPicPr>
          <p:nvPr userDrawn="1"/>
        </p:nvPicPr>
        <p:blipFill>
          <a:blip r:embed="rId15" cstate="screen">
            <a:extLst>
              <a:ext uri="{28A0092B-C50C-407E-A947-70E740481C1C}">
                <a14:useLocalDpi xmlns:a14="http://schemas.microsoft.com/office/drawing/2010/main"/>
              </a:ext>
            </a:extLst>
          </a:blip>
          <a:stretch>
            <a:fillRect/>
          </a:stretch>
        </p:blipFill>
        <p:spPr>
          <a:xfrm>
            <a:off x="1357399" y="3092861"/>
            <a:ext cx="542603" cy="412793"/>
          </a:xfrm>
          <a:prstGeom prst="rect">
            <a:avLst/>
          </a:prstGeom>
        </p:spPr>
      </p:pic>
      <p:pic>
        <p:nvPicPr>
          <p:cNvPr id="17" name="Picture 16"/>
          <p:cNvPicPr>
            <a:picLocks noChangeAspect="1"/>
          </p:cNvPicPr>
          <p:nvPr userDrawn="1"/>
        </p:nvPicPr>
        <p:blipFill>
          <a:blip r:embed="rId16" cstate="screen">
            <a:extLst>
              <a:ext uri="{28A0092B-C50C-407E-A947-70E740481C1C}">
                <a14:useLocalDpi xmlns:a14="http://schemas.microsoft.com/office/drawing/2010/main"/>
              </a:ext>
            </a:extLst>
          </a:blip>
          <a:stretch>
            <a:fillRect/>
          </a:stretch>
        </p:blipFill>
        <p:spPr>
          <a:xfrm>
            <a:off x="10179049" y="3018805"/>
            <a:ext cx="852412" cy="531119"/>
          </a:xfrm>
          <a:prstGeom prst="rect">
            <a:avLst/>
          </a:prstGeom>
        </p:spPr>
      </p:pic>
      <p:pic>
        <p:nvPicPr>
          <p:cNvPr id="18" name="Picture 17"/>
          <p:cNvPicPr>
            <a:picLocks noChangeAspect="1"/>
          </p:cNvPicPr>
          <p:nvPr userDrawn="1"/>
        </p:nvPicPr>
        <p:blipFill>
          <a:blip r:embed="rId17" cstate="screen">
            <a:extLst>
              <a:ext uri="{28A0092B-C50C-407E-A947-70E740481C1C}">
                <a14:useLocalDpi xmlns:a14="http://schemas.microsoft.com/office/drawing/2010/main"/>
              </a:ext>
            </a:extLst>
          </a:blip>
          <a:stretch>
            <a:fillRect/>
          </a:stretch>
        </p:blipFill>
        <p:spPr>
          <a:xfrm>
            <a:off x="8720021" y="3025139"/>
            <a:ext cx="778907" cy="524772"/>
          </a:xfrm>
          <a:prstGeom prst="rect">
            <a:avLst/>
          </a:prstGeom>
        </p:spPr>
      </p:pic>
      <p:pic>
        <p:nvPicPr>
          <p:cNvPr id="19" name="Picture 18"/>
          <p:cNvPicPr>
            <a:picLocks noChangeAspect="1"/>
          </p:cNvPicPr>
          <p:nvPr userDrawn="1"/>
        </p:nvPicPr>
        <p:blipFill>
          <a:blip r:embed="rId18" cstate="screen">
            <a:extLst>
              <a:ext uri="{28A0092B-C50C-407E-A947-70E740481C1C}">
                <a14:useLocalDpi xmlns:a14="http://schemas.microsoft.com/office/drawing/2010/main"/>
              </a:ext>
            </a:extLst>
          </a:blip>
          <a:stretch>
            <a:fillRect/>
          </a:stretch>
        </p:blipFill>
        <p:spPr>
          <a:xfrm>
            <a:off x="7484060" y="2971749"/>
            <a:ext cx="603691" cy="631555"/>
          </a:xfrm>
          <a:prstGeom prst="rect">
            <a:avLst/>
          </a:prstGeom>
        </p:spPr>
      </p:pic>
      <p:pic>
        <p:nvPicPr>
          <p:cNvPr id="20" name="Picture 19"/>
          <p:cNvPicPr>
            <a:picLocks noChangeAspect="1"/>
          </p:cNvPicPr>
          <p:nvPr userDrawn="1"/>
        </p:nvPicPr>
        <p:blipFill>
          <a:blip r:embed="rId19" cstate="screen">
            <a:extLst>
              <a:ext uri="{28A0092B-C50C-407E-A947-70E740481C1C}">
                <a14:useLocalDpi xmlns:a14="http://schemas.microsoft.com/office/drawing/2010/main"/>
              </a:ext>
            </a:extLst>
          </a:blip>
          <a:stretch>
            <a:fillRect/>
          </a:stretch>
        </p:blipFill>
        <p:spPr>
          <a:xfrm>
            <a:off x="5925398" y="2947427"/>
            <a:ext cx="642049" cy="655887"/>
          </a:xfrm>
          <a:prstGeom prst="rect">
            <a:avLst/>
          </a:prstGeom>
        </p:spPr>
      </p:pic>
      <p:pic>
        <p:nvPicPr>
          <p:cNvPr id="21" name="Picture 20"/>
          <p:cNvPicPr>
            <a:picLocks noChangeAspect="1"/>
          </p:cNvPicPr>
          <p:nvPr userDrawn="1"/>
        </p:nvPicPr>
        <p:blipFill>
          <a:blip r:embed="rId20" cstate="screen">
            <a:extLst>
              <a:ext uri="{28A0092B-C50C-407E-A947-70E740481C1C}">
                <a14:useLocalDpi xmlns:a14="http://schemas.microsoft.com/office/drawing/2010/main"/>
              </a:ext>
            </a:extLst>
          </a:blip>
          <a:stretch>
            <a:fillRect/>
          </a:stretch>
        </p:blipFill>
        <p:spPr>
          <a:xfrm>
            <a:off x="4557174" y="3004941"/>
            <a:ext cx="526677" cy="558847"/>
          </a:xfrm>
          <a:prstGeom prst="rect">
            <a:avLst/>
          </a:prstGeom>
        </p:spPr>
      </p:pic>
      <p:pic>
        <p:nvPicPr>
          <p:cNvPr id="22" name="Picture 21"/>
          <p:cNvPicPr>
            <a:picLocks noChangeAspect="1"/>
          </p:cNvPicPr>
          <p:nvPr userDrawn="1"/>
        </p:nvPicPr>
        <p:blipFill>
          <a:blip r:embed="rId21" cstate="screen">
            <a:extLst>
              <a:ext uri="{28A0092B-C50C-407E-A947-70E740481C1C}">
                <a14:useLocalDpi xmlns:a14="http://schemas.microsoft.com/office/drawing/2010/main"/>
              </a:ext>
            </a:extLst>
          </a:blip>
          <a:stretch>
            <a:fillRect/>
          </a:stretch>
        </p:blipFill>
        <p:spPr>
          <a:xfrm>
            <a:off x="8345442" y="605755"/>
            <a:ext cx="920460" cy="578164"/>
          </a:xfrm>
          <a:prstGeom prst="rect">
            <a:avLst/>
          </a:prstGeom>
        </p:spPr>
      </p:pic>
      <p:pic>
        <p:nvPicPr>
          <p:cNvPr id="23" name="Picture 22"/>
          <p:cNvPicPr>
            <a:picLocks noChangeAspect="1"/>
          </p:cNvPicPr>
          <p:nvPr userDrawn="1"/>
        </p:nvPicPr>
        <p:blipFill>
          <a:blip r:embed="rId22" cstate="screen">
            <a:extLst>
              <a:ext uri="{28A0092B-C50C-407E-A947-70E740481C1C}">
                <a14:useLocalDpi xmlns:a14="http://schemas.microsoft.com/office/drawing/2010/main"/>
              </a:ext>
            </a:extLst>
          </a:blip>
          <a:stretch>
            <a:fillRect/>
          </a:stretch>
        </p:blipFill>
        <p:spPr>
          <a:xfrm>
            <a:off x="1308894" y="4270664"/>
            <a:ext cx="896113" cy="652273"/>
          </a:xfrm>
          <a:prstGeom prst="rect">
            <a:avLst/>
          </a:prstGeom>
        </p:spPr>
      </p:pic>
      <p:pic>
        <p:nvPicPr>
          <p:cNvPr id="24" name="Picture 23"/>
          <p:cNvPicPr>
            <a:picLocks noChangeAspect="1"/>
          </p:cNvPicPr>
          <p:nvPr userDrawn="1"/>
        </p:nvPicPr>
        <p:blipFill>
          <a:blip r:embed="rId23" cstate="screen">
            <a:extLst>
              <a:ext uri="{28A0092B-C50C-407E-A947-70E740481C1C}">
                <a14:useLocalDpi xmlns:a14="http://schemas.microsoft.com/office/drawing/2010/main"/>
              </a:ext>
            </a:extLst>
          </a:blip>
          <a:stretch>
            <a:fillRect/>
          </a:stretch>
        </p:blipFill>
        <p:spPr>
          <a:xfrm>
            <a:off x="1362897" y="5412583"/>
            <a:ext cx="815520" cy="611640"/>
          </a:xfrm>
          <a:prstGeom prst="rect">
            <a:avLst/>
          </a:prstGeom>
        </p:spPr>
      </p:pic>
      <p:pic>
        <p:nvPicPr>
          <p:cNvPr id="25" name="Picture 24"/>
          <p:cNvPicPr>
            <a:picLocks noChangeAspect="1"/>
          </p:cNvPicPr>
          <p:nvPr userDrawn="1"/>
        </p:nvPicPr>
        <p:blipFill>
          <a:blip r:embed="rId24" cstate="screen">
            <a:extLst>
              <a:ext uri="{28A0092B-C50C-407E-A947-70E740481C1C}">
                <a14:useLocalDpi xmlns:a14="http://schemas.microsoft.com/office/drawing/2010/main"/>
              </a:ext>
            </a:extLst>
          </a:blip>
          <a:stretch>
            <a:fillRect/>
          </a:stretch>
        </p:blipFill>
        <p:spPr>
          <a:xfrm>
            <a:off x="4375312" y="5412583"/>
            <a:ext cx="815520" cy="611640"/>
          </a:xfrm>
          <a:prstGeom prst="rect">
            <a:avLst/>
          </a:prstGeom>
        </p:spPr>
      </p:pic>
      <p:pic>
        <p:nvPicPr>
          <p:cNvPr id="26" name="Picture 25"/>
          <p:cNvPicPr>
            <a:picLocks noChangeAspect="1"/>
          </p:cNvPicPr>
          <p:nvPr userDrawn="1"/>
        </p:nvPicPr>
        <p:blipFill>
          <a:blip r:embed="rId25" cstate="screen">
            <a:extLst>
              <a:ext uri="{28A0092B-C50C-407E-A947-70E740481C1C}">
                <a14:useLocalDpi xmlns:a14="http://schemas.microsoft.com/office/drawing/2010/main"/>
              </a:ext>
            </a:extLst>
          </a:blip>
          <a:stretch>
            <a:fillRect/>
          </a:stretch>
        </p:blipFill>
        <p:spPr>
          <a:xfrm>
            <a:off x="9944732" y="490529"/>
            <a:ext cx="1048515" cy="822200"/>
          </a:xfrm>
          <a:prstGeom prst="rect">
            <a:avLst/>
          </a:prstGeom>
        </p:spPr>
      </p:pic>
      <p:pic>
        <p:nvPicPr>
          <p:cNvPr id="27" name="Picture 26"/>
          <p:cNvPicPr>
            <a:picLocks noChangeAspect="1"/>
          </p:cNvPicPr>
          <p:nvPr userDrawn="1"/>
        </p:nvPicPr>
        <p:blipFill>
          <a:blip r:embed="rId26" cstate="screen">
            <a:extLst>
              <a:ext uri="{28A0092B-C50C-407E-A947-70E740481C1C}">
                <a14:useLocalDpi xmlns:a14="http://schemas.microsoft.com/office/drawing/2010/main"/>
              </a:ext>
            </a:extLst>
          </a:blip>
          <a:stretch>
            <a:fillRect/>
          </a:stretch>
        </p:blipFill>
        <p:spPr>
          <a:xfrm>
            <a:off x="5913413" y="5412583"/>
            <a:ext cx="815520" cy="611640"/>
          </a:xfrm>
          <a:prstGeom prst="rect">
            <a:avLst/>
          </a:prstGeom>
        </p:spPr>
      </p:pic>
      <p:pic>
        <p:nvPicPr>
          <p:cNvPr id="28" name="Picture 27"/>
          <p:cNvPicPr>
            <a:picLocks noChangeAspect="1"/>
          </p:cNvPicPr>
          <p:nvPr userDrawn="1"/>
        </p:nvPicPr>
        <p:blipFill>
          <a:blip r:embed="rId27" cstate="screen">
            <a:extLst>
              <a:ext uri="{28A0092B-C50C-407E-A947-70E740481C1C}">
                <a14:useLocalDpi xmlns:a14="http://schemas.microsoft.com/office/drawing/2010/main"/>
              </a:ext>
            </a:extLst>
          </a:blip>
          <a:stretch>
            <a:fillRect/>
          </a:stretch>
        </p:blipFill>
        <p:spPr>
          <a:xfrm>
            <a:off x="7457427" y="5412583"/>
            <a:ext cx="815520" cy="611640"/>
          </a:xfrm>
          <a:prstGeom prst="rect">
            <a:avLst/>
          </a:prstGeom>
        </p:spPr>
      </p:pic>
      <p:pic>
        <p:nvPicPr>
          <p:cNvPr id="29" name="Picture 28"/>
          <p:cNvPicPr>
            <a:picLocks noChangeAspect="1"/>
          </p:cNvPicPr>
          <p:nvPr userDrawn="1"/>
        </p:nvPicPr>
        <p:blipFill>
          <a:blip r:embed="rId28" cstate="screen">
            <a:extLst>
              <a:ext uri="{28A0092B-C50C-407E-A947-70E740481C1C}">
                <a14:useLocalDpi xmlns:a14="http://schemas.microsoft.com/office/drawing/2010/main"/>
              </a:ext>
            </a:extLst>
          </a:blip>
          <a:stretch>
            <a:fillRect/>
          </a:stretch>
        </p:blipFill>
        <p:spPr>
          <a:xfrm>
            <a:off x="2697799" y="5399349"/>
            <a:ext cx="833181" cy="624887"/>
          </a:xfrm>
          <a:prstGeom prst="rect">
            <a:avLst/>
          </a:prstGeom>
        </p:spPr>
      </p:pic>
      <p:pic>
        <p:nvPicPr>
          <p:cNvPr id="30" name="Picture 29"/>
          <p:cNvPicPr>
            <a:picLocks noChangeAspect="1"/>
          </p:cNvPicPr>
          <p:nvPr userDrawn="1"/>
        </p:nvPicPr>
        <p:blipFill>
          <a:blip r:embed="rId29" cstate="screen">
            <a:extLst>
              <a:ext uri="{28A0092B-C50C-407E-A947-70E740481C1C}">
                <a14:useLocalDpi xmlns:a14="http://schemas.microsoft.com/office/drawing/2010/main"/>
              </a:ext>
            </a:extLst>
          </a:blip>
          <a:stretch>
            <a:fillRect/>
          </a:stretch>
        </p:blipFill>
        <p:spPr>
          <a:xfrm>
            <a:off x="8805665" y="5412583"/>
            <a:ext cx="815520" cy="611640"/>
          </a:xfrm>
          <a:prstGeom prst="rect">
            <a:avLst/>
          </a:prstGeom>
        </p:spPr>
      </p:pic>
      <p:pic>
        <p:nvPicPr>
          <p:cNvPr id="31" name="Picture 30"/>
          <p:cNvPicPr>
            <a:picLocks noChangeAspect="1"/>
          </p:cNvPicPr>
          <p:nvPr userDrawn="1"/>
        </p:nvPicPr>
        <p:blipFill>
          <a:blip r:embed="rId30" cstate="screen">
            <a:extLst>
              <a:ext uri="{28A0092B-C50C-407E-A947-70E740481C1C}">
                <a14:useLocalDpi xmlns:a14="http://schemas.microsoft.com/office/drawing/2010/main"/>
              </a:ext>
            </a:extLst>
          </a:blip>
          <a:stretch>
            <a:fillRect/>
          </a:stretch>
        </p:blipFill>
        <p:spPr>
          <a:xfrm>
            <a:off x="10103934" y="4351216"/>
            <a:ext cx="927509" cy="475645"/>
          </a:xfrm>
          <a:prstGeom prst="rect">
            <a:avLst/>
          </a:prstGeom>
        </p:spPr>
      </p:pic>
      <p:pic>
        <p:nvPicPr>
          <p:cNvPr id="32" name="Picture 31"/>
          <p:cNvPicPr>
            <a:picLocks noChangeAspect="1"/>
          </p:cNvPicPr>
          <p:nvPr userDrawn="1"/>
        </p:nvPicPr>
        <p:blipFill>
          <a:blip r:embed="rId31" cstate="screen">
            <a:extLst>
              <a:ext uri="{28A0092B-C50C-407E-A947-70E740481C1C}">
                <a14:useLocalDpi xmlns:a14="http://schemas.microsoft.com/office/drawing/2010/main"/>
              </a:ext>
            </a:extLst>
          </a:blip>
          <a:stretch>
            <a:fillRect/>
          </a:stretch>
        </p:blipFill>
        <p:spPr>
          <a:xfrm>
            <a:off x="10285787" y="5412583"/>
            <a:ext cx="815520" cy="611640"/>
          </a:xfrm>
          <a:prstGeom prst="rect">
            <a:avLst/>
          </a:prstGeom>
        </p:spPr>
      </p:pic>
      <p:pic>
        <p:nvPicPr>
          <p:cNvPr id="36" name="Picture 35"/>
          <p:cNvPicPr>
            <a:picLocks noChangeAspect="1"/>
          </p:cNvPicPr>
          <p:nvPr userDrawn="1"/>
        </p:nvPicPr>
        <p:blipFill>
          <a:blip r:embed="rId32" cstate="screen">
            <a:extLst>
              <a:ext uri="{28A0092B-C50C-407E-A947-70E740481C1C}">
                <a14:useLocalDpi xmlns:a14="http://schemas.microsoft.com/office/drawing/2010/main"/>
              </a:ext>
            </a:extLst>
          </a:blip>
          <a:stretch>
            <a:fillRect/>
          </a:stretch>
        </p:blipFill>
        <p:spPr>
          <a:xfrm>
            <a:off x="8970504" y="3984497"/>
            <a:ext cx="402913" cy="939351"/>
          </a:xfrm>
          <a:prstGeom prst="rect">
            <a:avLst/>
          </a:prstGeom>
        </p:spPr>
      </p:pic>
      <p:pic>
        <p:nvPicPr>
          <p:cNvPr id="37" name="Picture 36"/>
          <p:cNvPicPr>
            <a:picLocks noChangeAspect="1"/>
          </p:cNvPicPr>
          <p:nvPr userDrawn="1"/>
        </p:nvPicPr>
        <p:blipFill>
          <a:blip r:embed="rId33" cstate="screen">
            <a:extLst>
              <a:ext uri="{28A0092B-C50C-407E-A947-70E740481C1C}">
                <a14:useLocalDpi xmlns:a14="http://schemas.microsoft.com/office/drawing/2010/main"/>
              </a:ext>
            </a:extLst>
          </a:blip>
          <a:stretch>
            <a:fillRect/>
          </a:stretch>
        </p:blipFill>
        <p:spPr>
          <a:xfrm>
            <a:off x="4375312" y="4280555"/>
            <a:ext cx="1020363" cy="616964"/>
          </a:xfrm>
          <a:prstGeom prst="rect">
            <a:avLst/>
          </a:prstGeom>
        </p:spPr>
      </p:pic>
      <p:pic>
        <p:nvPicPr>
          <p:cNvPr id="38" name="Picture 37"/>
          <p:cNvPicPr>
            <a:picLocks noChangeAspect="1"/>
          </p:cNvPicPr>
          <p:nvPr userDrawn="1"/>
        </p:nvPicPr>
        <p:blipFill>
          <a:blip r:embed="rId34" cstate="screen">
            <a:extLst>
              <a:ext uri="{28A0092B-C50C-407E-A947-70E740481C1C}">
                <a14:useLocalDpi xmlns:a14="http://schemas.microsoft.com/office/drawing/2010/main"/>
              </a:ext>
            </a:extLst>
          </a:blip>
          <a:stretch>
            <a:fillRect/>
          </a:stretch>
        </p:blipFill>
        <p:spPr>
          <a:xfrm>
            <a:off x="7484071" y="4309743"/>
            <a:ext cx="979385" cy="517116"/>
          </a:xfrm>
          <a:prstGeom prst="rect">
            <a:avLst/>
          </a:prstGeom>
        </p:spPr>
      </p:pic>
      <p:pic>
        <p:nvPicPr>
          <p:cNvPr id="39" name="Picture 38"/>
          <p:cNvPicPr>
            <a:picLocks noChangeAspect="1"/>
          </p:cNvPicPr>
          <p:nvPr userDrawn="1"/>
        </p:nvPicPr>
        <p:blipFill>
          <a:blip r:embed="rId35" cstate="screen">
            <a:extLst>
              <a:ext uri="{28A0092B-C50C-407E-A947-70E740481C1C}">
                <a14:useLocalDpi xmlns:a14="http://schemas.microsoft.com/office/drawing/2010/main"/>
              </a:ext>
            </a:extLst>
          </a:blip>
          <a:stretch>
            <a:fillRect/>
          </a:stretch>
        </p:blipFill>
        <p:spPr>
          <a:xfrm>
            <a:off x="5979347" y="4255641"/>
            <a:ext cx="789421" cy="571219"/>
          </a:xfrm>
          <a:prstGeom prst="rect">
            <a:avLst/>
          </a:prstGeom>
        </p:spPr>
      </p:pic>
      <p:pic>
        <p:nvPicPr>
          <p:cNvPr id="41" name="Picture 40"/>
          <p:cNvPicPr>
            <a:picLocks noChangeAspect="1"/>
          </p:cNvPicPr>
          <p:nvPr userDrawn="1"/>
        </p:nvPicPr>
        <p:blipFill>
          <a:blip r:embed="rId36">
            <a:extLst>
              <a:ext uri="{28A0092B-C50C-407E-A947-70E740481C1C}">
                <a14:useLocalDpi xmlns:a14="http://schemas.microsoft.com/office/drawing/2010/main"/>
              </a:ext>
            </a:extLst>
          </a:blip>
          <a:stretch>
            <a:fillRect/>
          </a:stretch>
        </p:blipFill>
        <p:spPr>
          <a:xfrm>
            <a:off x="10097832" y="1707489"/>
            <a:ext cx="939712" cy="854985"/>
          </a:xfrm>
          <a:prstGeom prst="rect">
            <a:avLst/>
          </a:prstGeom>
        </p:spPr>
      </p:pic>
    </p:spTree>
    <p:extLst>
      <p:ext uri="{BB962C8B-B14F-4D97-AF65-F5344CB8AC3E}">
        <p14:creationId xmlns:p14="http://schemas.microsoft.com/office/powerpoint/2010/main" val="89890724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10" name="Text Box 13"/>
          <p:cNvSpPr txBox="1">
            <a:spLocks noChangeArrowheads="1"/>
          </p:cNvSpPr>
          <p:nvPr userDrawn="1"/>
        </p:nvSpPr>
        <p:spPr bwMode="auto">
          <a:xfrm>
            <a:off x="16933" y="373846"/>
            <a:ext cx="12192000" cy="14056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pitchFamily="1" charset="0"/>
              </a:defRPr>
            </a:lvl1pPr>
            <a:lvl2pPr marL="742950" indent="-285750">
              <a:defRPr sz="2400">
                <a:solidFill>
                  <a:schemeClr val="tx1"/>
                </a:solidFill>
                <a:latin typeface="Times" pitchFamily="1" charset="0"/>
              </a:defRPr>
            </a:lvl2pPr>
            <a:lvl3pPr marL="1143000" indent="-228600">
              <a:defRPr sz="2400">
                <a:solidFill>
                  <a:schemeClr val="tx1"/>
                </a:solidFill>
                <a:latin typeface="Times" pitchFamily="1" charset="0"/>
              </a:defRPr>
            </a:lvl3pPr>
            <a:lvl4pPr marL="1600200" indent="-228600">
              <a:defRPr sz="2400">
                <a:solidFill>
                  <a:schemeClr val="tx1"/>
                </a:solidFill>
                <a:latin typeface="Times" pitchFamily="1" charset="0"/>
              </a:defRPr>
            </a:lvl4pPr>
            <a:lvl5pPr marL="2057400" indent="-228600">
              <a:defRPr sz="2400">
                <a:solidFill>
                  <a:schemeClr val="tx1"/>
                </a:solidFill>
                <a:latin typeface="Times" pitchFamily="1" charset="0"/>
              </a:defRPr>
            </a:lvl5pPr>
            <a:lvl6pPr marL="2514600" indent="-228600" eaLnBrk="0" fontAlgn="base" hangingPunct="0">
              <a:spcBef>
                <a:spcPct val="0"/>
              </a:spcBef>
              <a:spcAft>
                <a:spcPct val="0"/>
              </a:spcAft>
              <a:defRPr sz="2400">
                <a:solidFill>
                  <a:schemeClr val="tx1"/>
                </a:solidFill>
                <a:latin typeface="Times" pitchFamily="1" charset="0"/>
              </a:defRPr>
            </a:lvl6pPr>
            <a:lvl7pPr marL="2971800" indent="-228600" eaLnBrk="0" fontAlgn="base" hangingPunct="0">
              <a:spcBef>
                <a:spcPct val="0"/>
              </a:spcBef>
              <a:spcAft>
                <a:spcPct val="0"/>
              </a:spcAft>
              <a:defRPr sz="2400">
                <a:solidFill>
                  <a:schemeClr val="tx1"/>
                </a:solidFill>
                <a:latin typeface="Times" pitchFamily="1" charset="0"/>
              </a:defRPr>
            </a:lvl7pPr>
            <a:lvl8pPr marL="3429000" indent="-228600" eaLnBrk="0" fontAlgn="base" hangingPunct="0">
              <a:spcBef>
                <a:spcPct val="0"/>
              </a:spcBef>
              <a:spcAft>
                <a:spcPct val="0"/>
              </a:spcAft>
              <a:defRPr sz="2400">
                <a:solidFill>
                  <a:schemeClr val="tx1"/>
                </a:solidFill>
                <a:latin typeface="Times" pitchFamily="1" charset="0"/>
              </a:defRPr>
            </a:lvl8pPr>
            <a:lvl9pPr marL="3886200" indent="-228600" eaLnBrk="0" fontAlgn="base" hangingPunct="0">
              <a:spcBef>
                <a:spcPct val="0"/>
              </a:spcBef>
              <a:spcAft>
                <a:spcPct val="0"/>
              </a:spcAft>
              <a:defRPr sz="2400">
                <a:solidFill>
                  <a:schemeClr val="tx1"/>
                </a:solidFill>
                <a:latin typeface="Times" pitchFamily="1" charset="0"/>
              </a:defRPr>
            </a:lvl9pPr>
          </a:lstStyle>
          <a:p>
            <a:pPr algn="ctr" defTabSz="1219170" fontAlgn="base">
              <a:spcBef>
                <a:spcPct val="50000"/>
              </a:spcBef>
              <a:spcAft>
                <a:spcPct val="0"/>
              </a:spcAft>
            </a:pPr>
            <a:r>
              <a:rPr lang="en-US" sz="4267" kern="100" cap="all">
                <a:solidFill>
                  <a:prstClr val="white"/>
                </a:solidFill>
                <a:latin typeface="Calibri" panose="020F0502020204030204" pitchFamily="34" charset="0"/>
                <a:ea typeface="MS PGothic" pitchFamily="34" charset="-128"/>
                <a:cs typeface="Calibri" panose="020F0502020204030204" pitchFamily="34" charset="0"/>
              </a:rPr>
              <a:t>Headline design should be </a:t>
            </a:r>
            <a:br>
              <a:rPr lang="en-US" sz="4267" kern="100" cap="all">
                <a:solidFill>
                  <a:prstClr val="white"/>
                </a:solidFill>
                <a:latin typeface="Calibri" panose="020F0502020204030204" pitchFamily="34" charset="0"/>
                <a:ea typeface="MS PGothic" pitchFamily="34" charset="-128"/>
                <a:cs typeface="Calibri" panose="020F0502020204030204" pitchFamily="34" charset="0"/>
              </a:rPr>
            </a:br>
            <a:r>
              <a:rPr lang="en-US" sz="4267" kern="100" cap="all">
                <a:solidFill>
                  <a:prstClr val="white"/>
                </a:solidFill>
                <a:latin typeface="Calibri" panose="020F0502020204030204" pitchFamily="34" charset="0"/>
                <a:ea typeface="MS PGothic" pitchFamily="34" charset="-128"/>
                <a:cs typeface="Calibri" panose="020F0502020204030204" pitchFamily="34" charset="0"/>
              </a:rPr>
              <a:t>fairly consistent</a:t>
            </a:r>
          </a:p>
        </p:txBody>
      </p:sp>
    </p:spTree>
    <p:extLst>
      <p:ext uri="{BB962C8B-B14F-4D97-AF65-F5344CB8AC3E}">
        <p14:creationId xmlns:p14="http://schemas.microsoft.com/office/powerpoint/2010/main" val="19048984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1042045" y="2029313"/>
            <a:ext cx="9896888" cy="2508831"/>
          </a:xfrm>
          <a:prstGeom prst="rect">
            <a:avLst/>
          </a:prstGeom>
        </p:spPr>
        <p:txBody>
          <a:bodyPr>
            <a:normAutofit/>
          </a:bodyPr>
          <a:lstStyle>
            <a:lvl1pPr marL="256026" indent="-256026">
              <a:buClr>
                <a:srgbClr val="787878"/>
              </a:buClr>
              <a:defRPr sz="2133" baseline="0">
                <a:solidFill>
                  <a:srgbClr val="8C8D8E"/>
                </a:solidFill>
              </a:defRPr>
            </a:lvl1pPr>
          </a:lstStyle>
          <a:p>
            <a:pPr lvl="0"/>
            <a:r>
              <a:rPr lang="en-US">
                <a:solidFill>
                  <a:srgbClr val="8C8D8E"/>
                </a:solidFill>
              </a:rPr>
              <a:t>These are bullet points. Try to use no more than 5 bullet points.</a:t>
            </a:r>
          </a:p>
          <a:p>
            <a:pPr lvl="0"/>
            <a:r>
              <a:rPr lang="en-US">
                <a:solidFill>
                  <a:srgbClr val="8C8D8E"/>
                </a:solidFill>
              </a:rPr>
              <a:t>The bullets are always round.</a:t>
            </a:r>
          </a:p>
          <a:p>
            <a:pPr lvl="0"/>
            <a:r>
              <a:rPr lang="en-US">
                <a:solidFill>
                  <a:srgbClr val="8C8D8E"/>
                </a:solidFill>
              </a:rPr>
              <a:t>The text is always gray , FS Elliot Pro font.</a:t>
            </a:r>
          </a:p>
          <a:p>
            <a:pPr lvl="0"/>
            <a:r>
              <a:rPr lang="en-US">
                <a:solidFill>
                  <a:srgbClr val="8C8D8E"/>
                </a:solidFill>
              </a:rPr>
              <a:t>The bullets are always round.</a:t>
            </a:r>
          </a:p>
          <a:p>
            <a:pPr lvl="0"/>
            <a:r>
              <a:rPr lang="en-US">
                <a:solidFill>
                  <a:srgbClr val="8C8D8E"/>
                </a:solidFill>
              </a:rPr>
              <a:t>The text is always gray, FS Elliot Pro font.</a:t>
            </a:r>
          </a:p>
        </p:txBody>
      </p:sp>
      <p:sp>
        <p:nvSpPr>
          <p:cNvPr id="8" name="Title 1"/>
          <p:cNvSpPr>
            <a:spLocks noGrp="1"/>
          </p:cNvSpPr>
          <p:nvPr>
            <p:ph type="title" hasCustomPrompt="1"/>
          </p:nvPr>
        </p:nvSpPr>
        <p:spPr>
          <a:xfrm>
            <a:off x="1042046" y="1431569"/>
            <a:ext cx="8627533" cy="663449"/>
          </a:xfrm>
        </p:spPr>
        <p:txBody>
          <a:bodyPr anchor="t">
            <a:normAutofit/>
          </a:bodyPr>
          <a:lstStyle>
            <a:lvl1pPr algn="l">
              <a:lnSpc>
                <a:spcPct val="80000"/>
              </a:lnSpc>
              <a:defRPr sz="3733" b="0" i="0">
                <a:solidFill>
                  <a:srgbClr val="0091DA"/>
                </a:solidFill>
                <a:latin typeface="FS Elliot Pro"/>
                <a:cs typeface="FS Elliot Pro"/>
              </a:defRPr>
            </a:lvl1pPr>
          </a:lstStyle>
          <a:p>
            <a:r>
              <a:rPr lang="en-US"/>
              <a:t>Slide title goes here</a:t>
            </a:r>
          </a:p>
        </p:txBody>
      </p:sp>
      <p:sp>
        <p:nvSpPr>
          <p:cNvPr id="7" name="Text Placeholder 12"/>
          <p:cNvSpPr>
            <a:spLocks noGrp="1"/>
          </p:cNvSpPr>
          <p:nvPr>
            <p:ph type="body" sz="quarter" idx="11" hasCustomPrompt="1"/>
          </p:nvPr>
        </p:nvSpPr>
        <p:spPr>
          <a:xfrm>
            <a:off x="1042046" y="645928"/>
            <a:ext cx="5494221" cy="530673"/>
          </a:xfrm>
          <a:prstGeom prst="rect">
            <a:avLst/>
          </a:prstGeom>
        </p:spPr>
        <p:txBody>
          <a:bodyPr>
            <a:normAutofit/>
          </a:bodyPr>
          <a:lstStyle>
            <a:lvl1pPr marL="0" indent="0">
              <a:buNone/>
              <a:defRPr sz="2400" baseline="0">
                <a:solidFill>
                  <a:srgbClr val="13294B"/>
                </a:solidFill>
              </a:defRPr>
            </a:lvl1pPr>
          </a:lstStyle>
          <a:p>
            <a:pPr lvl="0"/>
            <a:r>
              <a:rPr lang="en-US"/>
              <a:t>Section name (optional)</a:t>
            </a:r>
          </a:p>
        </p:txBody>
      </p:sp>
    </p:spTree>
    <p:extLst>
      <p:ext uri="{BB962C8B-B14F-4D97-AF65-F5344CB8AC3E}">
        <p14:creationId xmlns:p14="http://schemas.microsoft.com/office/powerpoint/2010/main" val="35761632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Text Box 4"/>
          <p:cNvSpPr txBox="1">
            <a:spLocks noChangeArrowheads="1"/>
          </p:cNvSpPr>
          <p:nvPr userDrawn="1"/>
        </p:nvSpPr>
        <p:spPr bwMode="auto">
          <a:xfrm>
            <a:off x="1488560" y="2493963"/>
            <a:ext cx="9498419" cy="54264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Times" pitchFamily="1" charset="0"/>
              </a:defRPr>
            </a:lvl1pPr>
            <a:lvl2pPr marL="742950" indent="-285750">
              <a:defRPr sz="2400">
                <a:solidFill>
                  <a:schemeClr val="tx1"/>
                </a:solidFill>
                <a:latin typeface="Times" pitchFamily="1" charset="0"/>
              </a:defRPr>
            </a:lvl2pPr>
            <a:lvl3pPr marL="1143000" indent="-228600">
              <a:defRPr sz="2400">
                <a:solidFill>
                  <a:schemeClr val="tx1"/>
                </a:solidFill>
                <a:latin typeface="Times" pitchFamily="1" charset="0"/>
              </a:defRPr>
            </a:lvl3pPr>
            <a:lvl4pPr marL="1600200" indent="-228600">
              <a:defRPr sz="2400">
                <a:solidFill>
                  <a:schemeClr val="tx1"/>
                </a:solidFill>
                <a:latin typeface="Times" pitchFamily="1" charset="0"/>
              </a:defRPr>
            </a:lvl4pPr>
            <a:lvl5pPr marL="2057400" indent="-228600">
              <a:defRPr sz="2400">
                <a:solidFill>
                  <a:schemeClr val="tx1"/>
                </a:solidFill>
                <a:latin typeface="Times" pitchFamily="1" charset="0"/>
              </a:defRPr>
            </a:lvl5pPr>
            <a:lvl6pPr marL="2514600" indent="-228600" eaLnBrk="0" fontAlgn="base" hangingPunct="0">
              <a:spcBef>
                <a:spcPct val="0"/>
              </a:spcBef>
              <a:spcAft>
                <a:spcPct val="0"/>
              </a:spcAft>
              <a:defRPr sz="2400">
                <a:solidFill>
                  <a:schemeClr val="tx1"/>
                </a:solidFill>
                <a:latin typeface="Times" pitchFamily="1" charset="0"/>
              </a:defRPr>
            </a:lvl6pPr>
            <a:lvl7pPr marL="2971800" indent="-228600" eaLnBrk="0" fontAlgn="base" hangingPunct="0">
              <a:spcBef>
                <a:spcPct val="0"/>
              </a:spcBef>
              <a:spcAft>
                <a:spcPct val="0"/>
              </a:spcAft>
              <a:defRPr sz="2400">
                <a:solidFill>
                  <a:schemeClr val="tx1"/>
                </a:solidFill>
                <a:latin typeface="Times" pitchFamily="1" charset="0"/>
              </a:defRPr>
            </a:lvl7pPr>
            <a:lvl8pPr marL="3429000" indent="-228600" eaLnBrk="0" fontAlgn="base" hangingPunct="0">
              <a:spcBef>
                <a:spcPct val="0"/>
              </a:spcBef>
              <a:spcAft>
                <a:spcPct val="0"/>
              </a:spcAft>
              <a:defRPr sz="2400">
                <a:solidFill>
                  <a:schemeClr val="tx1"/>
                </a:solidFill>
                <a:latin typeface="Times" pitchFamily="1" charset="0"/>
              </a:defRPr>
            </a:lvl8pPr>
            <a:lvl9pPr marL="3886200" indent="-228600" eaLnBrk="0" fontAlgn="base" hangingPunct="0">
              <a:spcBef>
                <a:spcPct val="0"/>
              </a:spcBef>
              <a:spcAft>
                <a:spcPct val="0"/>
              </a:spcAft>
              <a:defRPr sz="2400">
                <a:solidFill>
                  <a:schemeClr val="tx1"/>
                </a:solidFill>
                <a:latin typeface="Times" pitchFamily="1" charset="0"/>
              </a:defRPr>
            </a:lvl9pPr>
          </a:lstStyle>
          <a:p>
            <a:pPr marL="457189" indent="-457189" defTabSz="1219170" fontAlgn="base">
              <a:spcBef>
                <a:spcPct val="0"/>
              </a:spcBef>
              <a:spcAft>
                <a:spcPts val="1600"/>
              </a:spcAft>
              <a:buClr>
                <a:srgbClr val="CF7600"/>
              </a:buClr>
              <a:buFont typeface="Wingdings" panose="05000000000000000000" pitchFamily="2" charset="2"/>
              <a:buChar char="§"/>
            </a:pPr>
            <a:r>
              <a:rPr lang="en-US" sz="2933" b="1">
                <a:ln w="0" cmpd="sng">
                  <a:noFill/>
                </a:ln>
                <a:solidFill>
                  <a:srgbClr val="569099"/>
                </a:solidFill>
                <a:effectLst>
                  <a:outerShdw blurRad="50800" dist="50800" dir="5400000" sx="1000" sy="1000" algn="ctr" rotWithShape="0">
                    <a:srgbClr val="000000">
                      <a:alpha val="43137"/>
                    </a:srgbClr>
                  </a:outerShdw>
                </a:effectLst>
                <a:latin typeface="Arial" pitchFamily="34" charset="0"/>
                <a:ea typeface="MS PGothic" pitchFamily="34" charset="-128"/>
              </a:rPr>
              <a:t>Bulleted items here. </a:t>
            </a:r>
            <a:r>
              <a:rPr lang="en-US" sz="2933">
                <a:ln w="0" cmpd="sng">
                  <a:noFill/>
                </a:ln>
                <a:solidFill>
                  <a:srgbClr val="569099"/>
                </a:solidFill>
                <a:effectLst>
                  <a:outerShdw blurRad="50800" dist="50800" dir="5400000" sx="1000" sy="1000" algn="ctr" rotWithShape="0">
                    <a:srgbClr val="000000">
                      <a:alpha val="43137"/>
                    </a:srgbClr>
                  </a:outerShdw>
                </a:effectLst>
                <a:latin typeface="Arial" pitchFamily="34" charset="0"/>
                <a:ea typeface="MS PGothic" pitchFamily="34" charset="-128"/>
              </a:rPr>
              <a:t>A bold lead-in sometimes helps if content can’t be edited.</a:t>
            </a:r>
          </a:p>
          <a:p>
            <a:pPr marL="457189" indent="-457189" defTabSz="1219170" fontAlgn="base">
              <a:spcBef>
                <a:spcPct val="0"/>
              </a:spcBef>
              <a:spcAft>
                <a:spcPts val="1600"/>
              </a:spcAft>
              <a:buClr>
                <a:srgbClr val="CF7600"/>
              </a:buClr>
              <a:buFont typeface="Wingdings" panose="05000000000000000000" pitchFamily="2" charset="2"/>
              <a:buChar char="§"/>
            </a:pPr>
            <a:r>
              <a:rPr lang="en-US" sz="2933" b="1">
                <a:solidFill>
                  <a:srgbClr val="569099"/>
                </a:solidFill>
                <a:latin typeface="Arial" pitchFamily="34" charset="0"/>
                <a:ea typeface="MS PGothic" pitchFamily="34" charset="-128"/>
              </a:rPr>
              <a:t>Color</a:t>
            </a:r>
            <a:r>
              <a:rPr lang="en-US" sz="2933">
                <a:solidFill>
                  <a:srgbClr val="569099"/>
                </a:solidFill>
                <a:latin typeface="Arial" pitchFamily="34" charset="0"/>
                <a:ea typeface="MS PGothic" pitchFamily="34" charset="-128"/>
              </a:rPr>
              <a:t> of the bulleted items can change (or bullets).</a:t>
            </a:r>
          </a:p>
          <a:p>
            <a:pPr marL="457189" indent="-457189" defTabSz="1219170" fontAlgn="base">
              <a:spcBef>
                <a:spcPct val="0"/>
              </a:spcBef>
              <a:spcAft>
                <a:spcPts val="1600"/>
              </a:spcAft>
              <a:buClr>
                <a:srgbClr val="CF7600"/>
              </a:buClr>
              <a:buFont typeface="Wingdings" panose="05000000000000000000" pitchFamily="2" charset="2"/>
              <a:buChar char="§"/>
            </a:pPr>
            <a:r>
              <a:rPr lang="en-US" sz="2933" b="1">
                <a:solidFill>
                  <a:srgbClr val="569099"/>
                </a:solidFill>
                <a:latin typeface="Arial" pitchFamily="34" charset="0"/>
                <a:ea typeface="MS PGothic" pitchFamily="34" charset="-128"/>
              </a:rPr>
              <a:t>If a bullet point needs more than one line</a:t>
            </a:r>
            <a:r>
              <a:rPr lang="en-US" sz="2933">
                <a:solidFill>
                  <a:srgbClr val="569099"/>
                </a:solidFill>
                <a:latin typeface="Arial" pitchFamily="34" charset="0"/>
                <a:ea typeface="MS PGothic" pitchFamily="34" charset="-128"/>
              </a:rPr>
              <a:t>, no special formatting is required. Simply enter the text.</a:t>
            </a:r>
          </a:p>
          <a:p>
            <a:pPr marL="457189" indent="-457189" defTabSz="1219170" fontAlgn="base">
              <a:spcBef>
                <a:spcPct val="0"/>
              </a:spcBef>
              <a:spcAft>
                <a:spcPts val="1600"/>
              </a:spcAft>
              <a:buClr>
                <a:srgbClr val="CF7600"/>
              </a:buClr>
              <a:buFont typeface="Wingdings" panose="05000000000000000000" pitchFamily="2" charset="2"/>
              <a:buChar char="§"/>
            </a:pPr>
            <a:r>
              <a:rPr lang="en-US" sz="2933" b="1">
                <a:solidFill>
                  <a:srgbClr val="569099"/>
                </a:solidFill>
                <a:latin typeface="Arial" pitchFamily="34" charset="0"/>
                <a:ea typeface="MS PGothic" pitchFamily="34" charset="-128"/>
              </a:rPr>
              <a:t>Additional bullets </a:t>
            </a:r>
            <a:r>
              <a:rPr lang="en-US" sz="2933">
                <a:solidFill>
                  <a:srgbClr val="569099"/>
                </a:solidFill>
                <a:latin typeface="Arial" pitchFamily="34" charset="0"/>
                <a:ea typeface="MS PGothic" pitchFamily="34" charset="-128"/>
              </a:rPr>
              <a:t>can be squeezed in, however your audience will appreciate editing content. Be judicious.</a:t>
            </a:r>
          </a:p>
          <a:p>
            <a:pPr marL="457189" indent="-457189" defTabSz="1219170" fontAlgn="base">
              <a:spcBef>
                <a:spcPct val="0"/>
              </a:spcBef>
              <a:spcAft>
                <a:spcPct val="0"/>
              </a:spcAft>
              <a:buClr>
                <a:srgbClr val="CF7600"/>
              </a:buClr>
              <a:buFont typeface="Wingdings" panose="05000000000000000000" pitchFamily="2" charset="2"/>
              <a:buChar char="§"/>
            </a:pPr>
            <a:endParaRPr lang="en-US" sz="2933">
              <a:solidFill>
                <a:srgbClr val="569099"/>
              </a:solidFill>
              <a:latin typeface="Arial" pitchFamily="34" charset="0"/>
              <a:ea typeface="MS PGothic" pitchFamily="34" charset="-128"/>
            </a:endParaRPr>
          </a:p>
          <a:p>
            <a:pPr marL="457189" indent="-457189" defTabSz="1219170" fontAlgn="base">
              <a:spcBef>
                <a:spcPct val="0"/>
              </a:spcBef>
              <a:spcAft>
                <a:spcPct val="0"/>
              </a:spcAft>
              <a:buClr>
                <a:srgbClr val="CF7600"/>
              </a:buClr>
              <a:buFont typeface="Wingdings" panose="05000000000000000000" pitchFamily="2" charset="2"/>
              <a:buChar char="§"/>
            </a:pPr>
            <a:endParaRPr lang="en-US" sz="2933">
              <a:solidFill>
                <a:srgbClr val="569099"/>
              </a:solidFill>
              <a:latin typeface="Arial" pitchFamily="34" charset="0"/>
              <a:ea typeface="MS PGothic" pitchFamily="34" charset="-128"/>
            </a:endParaRPr>
          </a:p>
        </p:txBody>
      </p:sp>
      <p:sp>
        <p:nvSpPr>
          <p:cNvPr id="12" name="Text Box 13"/>
          <p:cNvSpPr txBox="1">
            <a:spLocks noChangeArrowheads="1"/>
          </p:cNvSpPr>
          <p:nvPr userDrawn="1"/>
        </p:nvSpPr>
        <p:spPr bwMode="auto">
          <a:xfrm>
            <a:off x="16933" y="373846"/>
            <a:ext cx="12192000" cy="14056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pitchFamily="1" charset="0"/>
              </a:defRPr>
            </a:lvl1pPr>
            <a:lvl2pPr marL="742950" indent="-285750">
              <a:defRPr sz="2400">
                <a:solidFill>
                  <a:schemeClr val="tx1"/>
                </a:solidFill>
                <a:latin typeface="Times" pitchFamily="1" charset="0"/>
              </a:defRPr>
            </a:lvl2pPr>
            <a:lvl3pPr marL="1143000" indent="-228600">
              <a:defRPr sz="2400">
                <a:solidFill>
                  <a:schemeClr val="tx1"/>
                </a:solidFill>
                <a:latin typeface="Times" pitchFamily="1" charset="0"/>
              </a:defRPr>
            </a:lvl3pPr>
            <a:lvl4pPr marL="1600200" indent="-228600">
              <a:defRPr sz="2400">
                <a:solidFill>
                  <a:schemeClr val="tx1"/>
                </a:solidFill>
                <a:latin typeface="Times" pitchFamily="1" charset="0"/>
              </a:defRPr>
            </a:lvl4pPr>
            <a:lvl5pPr marL="2057400" indent="-228600">
              <a:defRPr sz="2400">
                <a:solidFill>
                  <a:schemeClr val="tx1"/>
                </a:solidFill>
                <a:latin typeface="Times" pitchFamily="1" charset="0"/>
              </a:defRPr>
            </a:lvl5pPr>
            <a:lvl6pPr marL="2514600" indent="-228600" eaLnBrk="0" fontAlgn="base" hangingPunct="0">
              <a:spcBef>
                <a:spcPct val="0"/>
              </a:spcBef>
              <a:spcAft>
                <a:spcPct val="0"/>
              </a:spcAft>
              <a:defRPr sz="2400">
                <a:solidFill>
                  <a:schemeClr val="tx1"/>
                </a:solidFill>
                <a:latin typeface="Times" pitchFamily="1" charset="0"/>
              </a:defRPr>
            </a:lvl6pPr>
            <a:lvl7pPr marL="2971800" indent="-228600" eaLnBrk="0" fontAlgn="base" hangingPunct="0">
              <a:spcBef>
                <a:spcPct val="0"/>
              </a:spcBef>
              <a:spcAft>
                <a:spcPct val="0"/>
              </a:spcAft>
              <a:defRPr sz="2400">
                <a:solidFill>
                  <a:schemeClr val="tx1"/>
                </a:solidFill>
                <a:latin typeface="Times" pitchFamily="1" charset="0"/>
              </a:defRPr>
            </a:lvl7pPr>
            <a:lvl8pPr marL="3429000" indent="-228600" eaLnBrk="0" fontAlgn="base" hangingPunct="0">
              <a:spcBef>
                <a:spcPct val="0"/>
              </a:spcBef>
              <a:spcAft>
                <a:spcPct val="0"/>
              </a:spcAft>
              <a:defRPr sz="2400">
                <a:solidFill>
                  <a:schemeClr val="tx1"/>
                </a:solidFill>
                <a:latin typeface="Times" pitchFamily="1" charset="0"/>
              </a:defRPr>
            </a:lvl8pPr>
            <a:lvl9pPr marL="3886200" indent="-228600" eaLnBrk="0" fontAlgn="base" hangingPunct="0">
              <a:spcBef>
                <a:spcPct val="0"/>
              </a:spcBef>
              <a:spcAft>
                <a:spcPct val="0"/>
              </a:spcAft>
              <a:defRPr sz="2400">
                <a:solidFill>
                  <a:schemeClr val="tx1"/>
                </a:solidFill>
                <a:latin typeface="Times" pitchFamily="1" charset="0"/>
              </a:defRPr>
            </a:lvl9pPr>
          </a:lstStyle>
          <a:p>
            <a:pPr algn="ctr" defTabSz="1219170" fontAlgn="base">
              <a:spcBef>
                <a:spcPct val="50000"/>
              </a:spcBef>
              <a:spcAft>
                <a:spcPct val="0"/>
              </a:spcAft>
            </a:pPr>
            <a:r>
              <a:rPr lang="en-US" sz="4267" kern="100" cap="all">
                <a:solidFill>
                  <a:prstClr val="white"/>
                </a:solidFill>
                <a:latin typeface="Calibri" panose="020F0502020204030204" pitchFamily="34" charset="0"/>
                <a:ea typeface="MS PGothic" pitchFamily="34" charset="-128"/>
                <a:cs typeface="Calibri" panose="020F0502020204030204" pitchFamily="34" charset="0"/>
              </a:rPr>
              <a:t>Headline design should be </a:t>
            </a:r>
            <a:br>
              <a:rPr lang="en-US" sz="4267" kern="100" cap="all">
                <a:solidFill>
                  <a:prstClr val="white"/>
                </a:solidFill>
                <a:latin typeface="Calibri" panose="020F0502020204030204" pitchFamily="34" charset="0"/>
                <a:ea typeface="MS PGothic" pitchFamily="34" charset="-128"/>
                <a:cs typeface="Calibri" panose="020F0502020204030204" pitchFamily="34" charset="0"/>
              </a:rPr>
            </a:br>
            <a:r>
              <a:rPr lang="en-US" sz="4267" kern="100" cap="all">
                <a:solidFill>
                  <a:prstClr val="white"/>
                </a:solidFill>
                <a:latin typeface="Calibri" panose="020F0502020204030204" pitchFamily="34" charset="0"/>
                <a:ea typeface="MS PGothic" pitchFamily="34" charset="-128"/>
                <a:cs typeface="Calibri" panose="020F0502020204030204" pitchFamily="34" charset="0"/>
              </a:rPr>
              <a:t>fairly consistent</a:t>
            </a:r>
          </a:p>
        </p:txBody>
      </p:sp>
    </p:spTree>
    <p:extLst>
      <p:ext uri="{BB962C8B-B14F-4D97-AF65-F5344CB8AC3E}">
        <p14:creationId xmlns:p14="http://schemas.microsoft.com/office/powerpoint/2010/main" val="8369363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609600" y="2266949"/>
            <a:ext cx="5386917" cy="639763"/>
          </a:xfrm>
          <a:prstGeom prst="rect">
            <a:avLst/>
          </a:prstGeom>
        </p:spPr>
        <p:txBody>
          <a:bodyPr anchor="b"/>
          <a:lstStyle>
            <a:lvl1pPr marL="0" indent="0">
              <a:buNone/>
              <a:defRPr sz="3200" b="1" baseline="0"/>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Column One</a:t>
            </a:r>
          </a:p>
        </p:txBody>
      </p:sp>
      <p:sp>
        <p:nvSpPr>
          <p:cNvPr id="4" name="Content Placeholder 3"/>
          <p:cNvSpPr>
            <a:spLocks noGrp="1"/>
          </p:cNvSpPr>
          <p:nvPr>
            <p:ph sz="half" idx="2" hasCustomPrompt="1"/>
          </p:nvPr>
        </p:nvSpPr>
        <p:spPr>
          <a:xfrm>
            <a:off x="609600" y="2906712"/>
            <a:ext cx="5386917" cy="2845907"/>
          </a:xfrm>
          <a:prstGeom prst="rect">
            <a:avLst/>
          </a:prstGeom>
        </p:spPr>
        <p:txBody>
          <a:bodyPr/>
          <a:lstStyle>
            <a:lvl1pPr marL="457189" marR="0" indent="-457189" algn="l" defTabSz="1219170" rtl="0" eaLnBrk="0" fontAlgn="base" latinLnBrk="0" hangingPunct="0">
              <a:lnSpc>
                <a:spcPct val="100000"/>
              </a:lnSpc>
              <a:spcBef>
                <a:spcPct val="0"/>
              </a:spcBef>
              <a:spcAft>
                <a:spcPts val="1600"/>
              </a:spcAft>
              <a:buClr>
                <a:srgbClr val="CF7600"/>
              </a:buClr>
              <a:buSzTx/>
              <a:buFont typeface="Wingdings" panose="05000000000000000000" pitchFamily="2" charset="2"/>
              <a:buChar char="§"/>
              <a:tabLst/>
              <a:defRPr sz="3200" baseline="0">
                <a:solidFill>
                  <a:schemeClr val="tx1">
                    <a:lumMod val="60000"/>
                    <a:lumOff val="40000"/>
                  </a:schemeClr>
                </a:solidFill>
              </a:defRPr>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marL="342900" indent="-342900" algn="l">
              <a:lnSpc>
                <a:spcPct val="100000"/>
              </a:lnSpc>
              <a:spcAft>
                <a:spcPts val="1200"/>
              </a:spcAft>
              <a:buClr>
                <a:srgbClr val="CF7600"/>
              </a:buClr>
              <a:buFont typeface="Wingdings" panose="05000000000000000000" pitchFamily="2" charset="2"/>
              <a:buChar char="§"/>
            </a:pPr>
            <a:r>
              <a:rPr lang="en-US" sz="2933" b="1">
                <a:ln w="0" cmpd="sng">
                  <a:noFill/>
                </a:ln>
                <a:solidFill>
                  <a:srgbClr val="569099"/>
                </a:solidFill>
                <a:effectLst>
                  <a:outerShdw blurRad="50800" dist="50800" dir="5400000" sx="1000" sy="1000" algn="ctr" rotWithShape="0">
                    <a:srgbClr val="000000">
                      <a:alpha val="43137"/>
                    </a:srgbClr>
                  </a:outerShdw>
                </a:effectLst>
                <a:latin typeface="Arial" pitchFamily="34" charset="0"/>
              </a:rPr>
              <a:t>Bulleted items here. A bold lead-in helps.</a:t>
            </a:r>
          </a:p>
          <a:p>
            <a:pPr marL="342900" indent="-342900" algn="l">
              <a:lnSpc>
                <a:spcPct val="100000"/>
              </a:lnSpc>
              <a:spcAft>
                <a:spcPts val="1200"/>
              </a:spcAft>
              <a:buClr>
                <a:srgbClr val="CF7600"/>
              </a:buClr>
              <a:buFont typeface="Wingdings" panose="05000000000000000000" pitchFamily="2" charset="2"/>
              <a:buChar char="§"/>
            </a:pPr>
            <a:r>
              <a:rPr lang="en-US" sz="2933" b="1">
                <a:ln w="0" cmpd="sng">
                  <a:noFill/>
                </a:ln>
                <a:solidFill>
                  <a:srgbClr val="569099"/>
                </a:solidFill>
                <a:effectLst>
                  <a:outerShdw blurRad="50800" dist="50800" dir="5400000" sx="1000" sy="1000" algn="ctr" rotWithShape="0">
                    <a:srgbClr val="000000">
                      <a:alpha val="43137"/>
                    </a:srgbClr>
                  </a:outerShdw>
                </a:effectLst>
                <a:latin typeface="Arial" pitchFamily="34" charset="0"/>
              </a:rPr>
              <a:t>Color of the bulleted items can change (and the bullet color).</a:t>
            </a:r>
          </a:p>
          <a:p>
            <a:pPr marL="342900" indent="-342900" algn="l">
              <a:lnSpc>
                <a:spcPct val="100000"/>
              </a:lnSpc>
              <a:spcAft>
                <a:spcPts val="1200"/>
              </a:spcAft>
              <a:buClr>
                <a:srgbClr val="CF7600"/>
              </a:buClr>
              <a:buFont typeface="Wingdings" panose="05000000000000000000" pitchFamily="2" charset="2"/>
              <a:buChar char="§"/>
            </a:pPr>
            <a:r>
              <a:rPr lang="en-US" sz="2933" b="1">
                <a:ln w="0" cmpd="sng">
                  <a:noFill/>
                </a:ln>
                <a:solidFill>
                  <a:srgbClr val="569099"/>
                </a:solidFill>
                <a:effectLst>
                  <a:outerShdw blurRad="50800" dist="50800" dir="5400000" sx="1000" sy="1000" algn="ctr" rotWithShape="0">
                    <a:srgbClr val="000000">
                      <a:alpha val="43137"/>
                    </a:srgbClr>
                  </a:outerShdw>
                </a:effectLst>
                <a:latin typeface="Arial" pitchFamily="34" charset="0"/>
              </a:rPr>
              <a:t>Be judicious about the number of bullets used.</a:t>
            </a:r>
          </a:p>
          <a:p>
            <a:pPr marL="342900" indent="-342900" algn="l">
              <a:lnSpc>
                <a:spcPct val="100000"/>
              </a:lnSpc>
              <a:spcAft>
                <a:spcPts val="1200"/>
              </a:spcAft>
              <a:buClr>
                <a:srgbClr val="CF7600"/>
              </a:buClr>
              <a:buFont typeface="Wingdings" panose="05000000000000000000" pitchFamily="2" charset="2"/>
              <a:buChar char="§"/>
            </a:pPr>
            <a:endParaRPr lang="en-US" sz="2933">
              <a:solidFill>
                <a:srgbClr val="569099"/>
              </a:solidFill>
              <a:latin typeface="Arial" pitchFamily="34" charset="0"/>
            </a:endParaRPr>
          </a:p>
        </p:txBody>
      </p:sp>
      <p:sp>
        <p:nvSpPr>
          <p:cNvPr id="5" name="Text Placeholder 4"/>
          <p:cNvSpPr>
            <a:spLocks noGrp="1"/>
          </p:cNvSpPr>
          <p:nvPr>
            <p:ph type="body" sz="quarter" idx="3" hasCustomPrompt="1"/>
          </p:nvPr>
        </p:nvSpPr>
        <p:spPr>
          <a:xfrm>
            <a:off x="6193378" y="2266949"/>
            <a:ext cx="5389033" cy="639763"/>
          </a:xfrm>
          <a:prstGeom prst="rect">
            <a:avLst/>
          </a:prstGeo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Column Two</a:t>
            </a:r>
          </a:p>
        </p:txBody>
      </p:sp>
      <p:sp>
        <p:nvSpPr>
          <p:cNvPr id="6" name="Content Placeholder 5"/>
          <p:cNvSpPr>
            <a:spLocks noGrp="1"/>
          </p:cNvSpPr>
          <p:nvPr>
            <p:ph sz="quarter" idx="4" hasCustomPrompt="1"/>
          </p:nvPr>
        </p:nvSpPr>
        <p:spPr>
          <a:xfrm>
            <a:off x="6193378" y="2906712"/>
            <a:ext cx="5389033" cy="2845907"/>
          </a:xfrm>
          <a:prstGeom prst="rect">
            <a:avLst/>
          </a:prstGeom>
        </p:spPr>
        <p:txBody>
          <a:bodyPr/>
          <a:lstStyle>
            <a:lvl1pPr marL="457189" marR="0" indent="-457189" algn="l" defTabSz="1219170" rtl="0" eaLnBrk="0" fontAlgn="base" latinLnBrk="0" hangingPunct="0">
              <a:lnSpc>
                <a:spcPct val="100000"/>
              </a:lnSpc>
              <a:spcBef>
                <a:spcPct val="0"/>
              </a:spcBef>
              <a:spcAft>
                <a:spcPts val="1600"/>
              </a:spcAft>
              <a:buClr>
                <a:srgbClr val="CF7600"/>
              </a:buClr>
              <a:buSzTx/>
              <a:buFont typeface="Wingdings" panose="05000000000000000000" pitchFamily="2" charset="2"/>
              <a:buChar char="§"/>
              <a:tabLst/>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marL="342900" indent="-342900" algn="l">
              <a:lnSpc>
                <a:spcPct val="100000"/>
              </a:lnSpc>
              <a:spcAft>
                <a:spcPts val="1200"/>
              </a:spcAft>
              <a:buClr>
                <a:srgbClr val="CF7600"/>
              </a:buClr>
              <a:buFont typeface="Wingdings" panose="05000000000000000000" pitchFamily="2" charset="2"/>
              <a:buChar char="§"/>
            </a:pPr>
            <a:r>
              <a:rPr lang="en-US" sz="2933" b="1">
                <a:ln w="0" cmpd="sng">
                  <a:noFill/>
                </a:ln>
                <a:solidFill>
                  <a:srgbClr val="569099"/>
                </a:solidFill>
                <a:effectLst>
                  <a:outerShdw blurRad="50800" dist="50800" dir="5400000" sx="1000" sy="1000" algn="ctr" rotWithShape="0">
                    <a:srgbClr val="000000">
                      <a:alpha val="43137"/>
                    </a:srgbClr>
                  </a:outerShdw>
                </a:effectLst>
                <a:latin typeface="Arial" pitchFamily="34" charset="0"/>
              </a:rPr>
              <a:t>Bulleted items here. </a:t>
            </a:r>
            <a:r>
              <a:rPr lang="en-US" sz="2933">
                <a:ln w="0" cmpd="sng">
                  <a:noFill/>
                </a:ln>
                <a:solidFill>
                  <a:srgbClr val="569099"/>
                </a:solidFill>
                <a:effectLst>
                  <a:outerShdw blurRad="50800" dist="50800" dir="5400000" sx="1000" sy="1000" algn="ctr" rotWithShape="0">
                    <a:srgbClr val="000000">
                      <a:alpha val="43137"/>
                    </a:srgbClr>
                  </a:outerShdw>
                </a:effectLst>
                <a:latin typeface="Arial" pitchFamily="34" charset="0"/>
              </a:rPr>
              <a:t>A bold lead-in helps.</a:t>
            </a:r>
          </a:p>
          <a:p>
            <a:pPr marL="342900" indent="-342900" algn="l">
              <a:lnSpc>
                <a:spcPct val="100000"/>
              </a:lnSpc>
              <a:spcAft>
                <a:spcPts val="1200"/>
              </a:spcAft>
              <a:buClr>
                <a:srgbClr val="CF7600"/>
              </a:buClr>
              <a:buFont typeface="Wingdings" panose="05000000000000000000" pitchFamily="2" charset="2"/>
              <a:buChar char="§"/>
            </a:pPr>
            <a:r>
              <a:rPr lang="en-US" sz="2933" b="1">
                <a:solidFill>
                  <a:srgbClr val="569099"/>
                </a:solidFill>
                <a:latin typeface="Arial" pitchFamily="34" charset="0"/>
              </a:rPr>
              <a:t>Color</a:t>
            </a:r>
            <a:r>
              <a:rPr lang="en-US" sz="2933">
                <a:solidFill>
                  <a:srgbClr val="569099"/>
                </a:solidFill>
                <a:latin typeface="Arial" pitchFamily="34" charset="0"/>
              </a:rPr>
              <a:t> of the bulleted</a:t>
            </a:r>
            <a:r>
              <a:rPr lang="en-US" sz="2933" baseline="0">
                <a:solidFill>
                  <a:srgbClr val="569099"/>
                </a:solidFill>
                <a:latin typeface="Arial" pitchFamily="34" charset="0"/>
              </a:rPr>
              <a:t> items can change (or bullets).</a:t>
            </a:r>
            <a:endParaRPr lang="en-US" sz="2933">
              <a:solidFill>
                <a:srgbClr val="569099"/>
              </a:solidFill>
              <a:latin typeface="Arial" pitchFamily="34" charset="0"/>
            </a:endParaRPr>
          </a:p>
          <a:p>
            <a:pPr marL="342900" indent="-342900" algn="l">
              <a:lnSpc>
                <a:spcPct val="100000"/>
              </a:lnSpc>
              <a:spcAft>
                <a:spcPts val="1200"/>
              </a:spcAft>
              <a:buClr>
                <a:srgbClr val="CF7600"/>
              </a:buClr>
              <a:buFont typeface="Wingdings" panose="05000000000000000000" pitchFamily="2" charset="2"/>
              <a:buChar char="§"/>
            </a:pPr>
            <a:r>
              <a:rPr lang="en-US" sz="2933" b="1">
                <a:solidFill>
                  <a:srgbClr val="569099"/>
                </a:solidFill>
                <a:latin typeface="Arial" pitchFamily="34" charset="0"/>
              </a:rPr>
              <a:t>Be judicious </a:t>
            </a:r>
            <a:r>
              <a:rPr lang="en-US" sz="2933" baseline="0">
                <a:solidFill>
                  <a:srgbClr val="569099"/>
                </a:solidFill>
                <a:latin typeface="Arial" pitchFamily="34" charset="0"/>
              </a:rPr>
              <a:t>about the number of bullets used.</a:t>
            </a:r>
            <a:endParaRPr lang="en-US" sz="2933">
              <a:solidFill>
                <a:srgbClr val="569099"/>
              </a:solidFill>
              <a:latin typeface="Arial" pitchFamily="34" charset="0"/>
            </a:endParaRPr>
          </a:p>
          <a:p>
            <a:pPr marL="342900" indent="-342900" algn="l">
              <a:lnSpc>
                <a:spcPct val="100000"/>
              </a:lnSpc>
              <a:spcAft>
                <a:spcPts val="1200"/>
              </a:spcAft>
              <a:buClr>
                <a:srgbClr val="CF7600"/>
              </a:buClr>
              <a:buFont typeface="Wingdings" panose="05000000000000000000" pitchFamily="2" charset="2"/>
              <a:buChar char="§"/>
            </a:pPr>
            <a:endParaRPr lang="en-US" sz="2933">
              <a:solidFill>
                <a:srgbClr val="569099"/>
              </a:solidFill>
              <a:latin typeface="Arial" pitchFamily="34" charset="0"/>
            </a:endParaRPr>
          </a:p>
        </p:txBody>
      </p:sp>
      <p:sp>
        <p:nvSpPr>
          <p:cNvPr id="7" name="Text Box 13"/>
          <p:cNvSpPr txBox="1">
            <a:spLocks noChangeArrowheads="1"/>
          </p:cNvSpPr>
          <p:nvPr userDrawn="1"/>
        </p:nvSpPr>
        <p:spPr bwMode="auto">
          <a:xfrm>
            <a:off x="16933" y="373846"/>
            <a:ext cx="12192000" cy="14056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pitchFamily="1" charset="0"/>
              </a:defRPr>
            </a:lvl1pPr>
            <a:lvl2pPr marL="742950" indent="-285750">
              <a:defRPr sz="2400">
                <a:solidFill>
                  <a:schemeClr val="tx1"/>
                </a:solidFill>
                <a:latin typeface="Times" pitchFamily="1" charset="0"/>
              </a:defRPr>
            </a:lvl2pPr>
            <a:lvl3pPr marL="1143000" indent="-228600">
              <a:defRPr sz="2400">
                <a:solidFill>
                  <a:schemeClr val="tx1"/>
                </a:solidFill>
                <a:latin typeface="Times" pitchFamily="1" charset="0"/>
              </a:defRPr>
            </a:lvl3pPr>
            <a:lvl4pPr marL="1600200" indent="-228600">
              <a:defRPr sz="2400">
                <a:solidFill>
                  <a:schemeClr val="tx1"/>
                </a:solidFill>
                <a:latin typeface="Times" pitchFamily="1" charset="0"/>
              </a:defRPr>
            </a:lvl4pPr>
            <a:lvl5pPr marL="2057400" indent="-228600">
              <a:defRPr sz="2400">
                <a:solidFill>
                  <a:schemeClr val="tx1"/>
                </a:solidFill>
                <a:latin typeface="Times" pitchFamily="1" charset="0"/>
              </a:defRPr>
            </a:lvl5pPr>
            <a:lvl6pPr marL="2514600" indent="-228600" eaLnBrk="0" fontAlgn="base" hangingPunct="0">
              <a:spcBef>
                <a:spcPct val="0"/>
              </a:spcBef>
              <a:spcAft>
                <a:spcPct val="0"/>
              </a:spcAft>
              <a:defRPr sz="2400">
                <a:solidFill>
                  <a:schemeClr val="tx1"/>
                </a:solidFill>
                <a:latin typeface="Times" pitchFamily="1" charset="0"/>
              </a:defRPr>
            </a:lvl6pPr>
            <a:lvl7pPr marL="2971800" indent="-228600" eaLnBrk="0" fontAlgn="base" hangingPunct="0">
              <a:spcBef>
                <a:spcPct val="0"/>
              </a:spcBef>
              <a:spcAft>
                <a:spcPct val="0"/>
              </a:spcAft>
              <a:defRPr sz="2400">
                <a:solidFill>
                  <a:schemeClr val="tx1"/>
                </a:solidFill>
                <a:latin typeface="Times" pitchFamily="1" charset="0"/>
              </a:defRPr>
            </a:lvl7pPr>
            <a:lvl8pPr marL="3429000" indent="-228600" eaLnBrk="0" fontAlgn="base" hangingPunct="0">
              <a:spcBef>
                <a:spcPct val="0"/>
              </a:spcBef>
              <a:spcAft>
                <a:spcPct val="0"/>
              </a:spcAft>
              <a:defRPr sz="2400">
                <a:solidFill>
                  <a:schemeClr val="tx1"/>
                </a:solidFill>
                <a:latin typeface="Times" pitchFamily="1" charset="0"/>
              </a:defRPr>
            </a:lvl8pPr>
            <a:lvl9pPr marL="3886200" indent="-228600" eaLnBrk="0" fontAlgn="base" hangingPunct="0">
              <a:spcBef>
                <a:spcPct val="0"/>
              </a:spcBef>
              <a:spcAft>
                <a:spcPct val="0"/>
              </a:spcAft>
              <a:defRPr sz="2400">
                <a:solidFill>
                  <a:schemeClr val="tx1"/>
                </a:solidFill>
                <a:latin typeface="Times" pitchFamily="1" charset="0"/>
              </a:defRPr>
            </a:lvl9pPr>
          </a:lstStyle>
          <a:p>
            <a:pPr algn="ctr" defTabSz="1219170" fontAlgn="base">
              <a:spcBef>
                <a:spcPct val="50000"/>
              </a:spcBef>
              <a:spcAft>
                <a:spcPct val="0"/>
              </a:spcAft>
            </a:pPr>
            <a:r>
              <a:rPr lang="en-US" sz="4267" kern="100" cap="all">
                <a:solidFill>
                  <a:prstClr val="white"/>
                </a:solidFill>
                <a:latin typeface="Calibri" panose="020F0502020204030204" pitchFamily="34" charset="0"/>
                <a:ea typeface="MS PGothic" pitchFamily="34" charset="-128"/>
                <a:cs typeface="Calibri" panose="020F0502020204030204" pitchFamily="34" charset="0"/>
              </a:rPr>
              <a:t>Headline design should be </a:t>
            </a:r>
            <a:br>
              <a:rPr lang="en-US" sz="4267" kern="100" cap="all">
                <a:solidFill>
                  <a:prstClr val="white"/>
                </a:solidFill>
                <a:latin typeface="Calibri" panose="020F0502020204030204" pitchFamily="34" charset="0"/>
                <a:ea typeface="MS PGothic" pitchFamily="34" charset="-128"/>
                <a:cs typeface="Calibri" panose="020F0502020204030204" pitchFamily="34" charset="0"/>
              </a:rPr>
            </a:br>
            <a:r>
              <a:rPr lang="en-US" sz="4267" kern="100" cap="all">
                <a:solidFill>
                  <a:prstClr val="white"/>
                </a:solidFill>
                <a:latin typeface="Calibri" panose="020F0502020204030204" pitchFamily="34" charset="0"/>
                <a:ea typeface="MS PGothic" pitchFamily="34" charset="-128"/>
                <a:cs typeface="Calibri" panose="020F0502020204030204" pitchFamily="34" charset="0"/>
              </a:rPr>
              <a:t>fairly consistent</a:t>
            </a:r>
          </a:p>
        </p:txBody>
      </p:sp>
    </p:spTree>
    <p:extLst>
      <p:ext uri="{BB962C8B-B14F-4D97-AF65-F5344CB8AC3E}">
        <p14:creationId xmlns:p14="http://schemas.microsoft.com/office/powerpoint/2010/main" val="126631757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6" name="Rectangle 5"/>
          <p:cNvSpPr/>
          <p:nvPr userDrawn="1"/>
        </p:nvSpPr>
        <p:spPr>
          <a:xfrm>
            <a:off x="0" y="0"/>
            <a:ext cx="12192000" cy="68580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p>
        </p:txBody>
      </p:sp>
      <p:sp>
        <p:nvSpPr>
          <p:cNvPr id="14" name="Title 1"/>
          <p:cNvSpPr>
            <a:spLocks noGrp="1"/>
          </p:cNvSpPr>
          <p:nvPr>
            <p:ph type="ctrTitle" hasCustomPrompt="1"/>
          </p:nvPr>
        </p:nvSpPr>
        <p:spPr>
          <a:xfrm>
            <a:off x="898264" y="1331796"/>
            <a:ext cx="6984355" cy="1865709"/>
          </a:xfrm>
        </p:spPr>
        <p:txBody>
          <a:bodyPr anchor="t">
            <a:noAutofit/>
          </a:bodyPr>
          <a:lstStyle>
            <a:lvl1pPr algn="l">
              <a:lnSpc>
                <a:spcPct val="80000"/>
              </a:lnSpc>
              <a:defRPr sz="6133" b="0" i="0">
                <a:solidFill>
                  <a:srgbClr val="FFFFFF"/>
                </a:solidFill>
                <a:latin typeface="FS Elliot Pro Light"/>
                <a:cs typeface="FS Elliot Pro Light"/>
              </a:defRPr>
            </a:lvl1pPr>
          </a:lstStyle>
          <a:p>
            <a:r>
              <a:rPr lang="en-US"/>
              <a:t>Title that is only two lines long</a:t>
            </a:r>
          </a:p>
        </p:txBody>
      </p:sp>
      <p:sp>
        <p:nvSpPr>
          <p:cNvPr id="15" name="Subtitle 2"/>
          <p:cNvSpPr>
            <a:spLocks noGrp="1"/>
          </p:cNvSpPr>
          <p:nvPr>
            <p:ph type="subTitle" idx="1" hasCustomPrompt="1"/>
          </p:nvPr>
        </p:nvSpPr>
        <p:spPr>
          <a:xfrm>
            <a:off x="983576" y="4218938"/>
            <a:ext cx="5545021" cy="452967"/>
          </a:xfrm>
          <a:prstGeom prst="rect">
            <a:avLst/>
          </a:prstGeom>
        </p:spPr>
        <p:txBody>
          <a:bodyPr>
            <a:normAutofit/>
          </a:bodyPr>
          <a:lstStyle>
            <a:lvl1pPr marL="0" indent="0" algn="l">
              <a:lnSpc>
                <a:spcPct val="80000"/>
              </a:lnSpc>
              <a:buNone/>
              <a:defRPr sz="2667" b="0" i="0">
                <a:solidFill>
                  <a:srgbClr val="FFFFFF"/>
                </a:solidFill>
                <a:latin typeface="FS Elliot Pro"/>
                <a:cs typeface="FS Elliot Pro"/>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Presenter’s name</a:t>
            </a:r>
          </a:p>
        </p:txBody>
      </p:sp>
      <p:sp>
        <p:nvSpPr>
          <p:cNvPr id="16" name="Text Placeholder 10"/>
          <p:cNvSpPr>
            <a:spLocks noGrp="1"/>
          </p:cNvSpPr>
          <p:nvPr>
            <p:ph type="body" sz="quarter" idx="10" hasCustomPrompt="1"/>
          </p:nvPr>
        </p:nvSpPr>
        <p:spPr>
          <a:xfrm>
            <a:off x="982931" y="4711728"/>
            <a:ext cx="5545667" cy="298832"/>
          </a:xfrm>
          <a:prstGeom prst="rect">
            <a:avLst/>
          </a:prstGeom>
        </p:spPr>
        <p:txBody>
          <a:bodyPr>
            <a:normAutofit/>
          </a:bodyPr>
          <a:lstStyle>
            <a:lvl1pPr marL="0" indent="0">
              <a:lnSpc>
                <a:spcPct val="50000"/>
              </a:lnSpc>
              <a:buNone/>
              <a:defRPr sz="1867" baseline="0">
                <a:solidFill>
                  <a:srgbClr val="FFFFFF"/>
                </a:solidFill>
              </a:defRPr>
            </a:lvl1pPr>
          </a:lstStyle>
          <a:p>
            <a:pPr lvl="0"/>
            <a:r>
              <a:rPr lang="en-US"/>
              <a:t>The presenter’s title goes on this line.</a:t>
            </a:r>
          </a:p>
        </p:txBody>
      </p:sp>
      <p:sp>
        <p:nvSpPr>
          <p:cNvPr id="17" name="Text Placeholder 8"/>
          <p:cNvSpPr>
            <a:spLocks noGrp="1"/>
          </p:cNvSpPr>
          <p:nvPr>
            <p:ph type="body" sz="quarter" idx="11" hasCustomPrompt="1"/>
          </p:nvPr>
        </p:nvSpPr>
        <p:spPr>
          <a:xfrm>
            <a:off x="957038" y="2933344"/>
            <a:ext cx="6925581" cy="711200"/>
          </a:xfrm>
        </p:spPr>
        <p:txBody>
          <a:bodyPr>
            <a:noAutofit/>
          </a:bodyPr>
          <a:lstStyle>
            <a:lvl1pPr marL="0" indent="0" algn="l">
              <a:buNone/>
              <a:defRPr sz="3200" b="0" i="0" baseline="0">
                <a:solidFill>
                  <a:srgbClr val="FFFFFF"/>
                </a:solidFill>
                <a:latin typeface="FS Elliot Pro Light"/>
                <a:cs typeface="FS Elliot Pro Light"/>
              </a:defRPr>
            </a:lvl1pPr>
            <a:lvl2pPr marL="609585" indent="0">
              <a:buNone/>
              <a:defRPr>
                <a:solidFill>
                  <a:srgbClr val="FFFFFF"/>
                </a:solidFill>
              </a:defRPr>
            </a:lvl2pPr>
            <a:lvl3pPr marL="1219170" indent="0">
              <a:buNone/>
              <a:defRPr>
                <a:solidFill>
                  <a:srgbClr val="FFFFFF"/>
                </a:solidFill>
              </a:defRPr>
            </a:lvl3pPr>
            <a:lvl4pPr marL="1828754" indent="0">
              <a:buNone/>
              <a:defRPr>
                <a:solidFill>
                  <a:srgbClr val="FFFFFF"/>
                </a:solidFill>
              </a:defRPr>
            </a:lvl4pPr>
            <a:lvl5pPr marL="2438339" indent="0">
              <a:buNone/>
              <a:defRPr>
                <a:solidFill>
                  <a:srgbClr val="FFFFFF"/>
                </a:solidFill>
              </a:defRPr>
            </a:lvl5pPr>
          </a:lstStyle>
          <a:p>
            <a:pPr lvl="0"/>
            <a:r>
              <a:rPr lang="en-US"/>
              <a:t>Sub-title, should only be one line.</a:t>
            </a:r>
          </a:p>
        </p:txBody>
      </p:sp>
      <p:pic>
        <p:nvPicPr>
          <p:cNvPr id="4" name="Picture 3">
            <a:extLst>
              <a:ext uri="{FF2B5EF4-FFF2-40B4-BE49-F238E27FC236}">
                <a16:creationId xmlns:a16="http://schemas.microsoft.com/office/drawing/2014/main" id="{F69519DB-843D-40D1-B6BB-F12FBD8D991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57037" y="6126465"/>
            <a:ext cx="1621539" cy="459233"/>
          </a:xfrm>
          <a:prstGeom prst="rect">
            <a:avLst/>
          </a:prstGeom>
        </p:spPr>
      </p:pic>
    </p:spTree>
    <p:extLst>
      <p:ext uri="{BB962C8B-B14F-4D97-AF65-F5344CB8AC3E}">
        <p14:creationId xmlns:p14="http://schemas.microsoft.com/office/powerpoint/2010/main" val="281449767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ontent + Intro">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1042045" y="3305044"/>
            <a:ext cx="9896888" cy="1856581"/>
          </a:xfrm>
          <a:prstGeom prst="rect">
            <a:avLst/>
          </a:prstGeom>
        </p:spPr>
        <p:txBody>
          <a:bodyPr>
            <a:normAutofit/>
          </a:bodyPr>
          <a:lstStyle>
            <a:lvl1pPr marL="256026" indent="-256026">
              <a:buClr>
                <a:srgbClr val="787878"/>
              </a:buClr>
              <a:defRPr sz="2133" baseline="0">
                <a:solidFill>
                  <a:srgbClr val="8C8D8E"/>
                </a:solidFill>
              </a:defRPr>
            </a:lvl1pPr>
          </a:lstStyle>
          <a:p>
            <a:pPr lvl="0"/>
            <a:r>
              <a:rPr lang="en-US"/>
              <a:t>These are bullet points. Try to use no more than 3 bullet points.</a:t>
            </a:r>
          </a:p>
          <a:p>
            <a:pPr lvl="0"/>
            <a:r>
              <a:rPr lang="en-US"/>
              <a:t>The bullets are always round.</a:t>
            </a:r>
          </a:p>
          <a:p>
            <a:pPr lvl="0"/>
            <a:r>
              <a:rPr lang="en-US"/>
              <a:t>The text is always gray, FS Elliot font.</a:t>
            </a:r>
          </a:p>
        </p:txBody>
      </p:sp>
      <p:sp>
        <p:nvSpPr>
          <p:cNvPr id="11" name="Title 1"/>
          <p:cNvSpPr>
            <a:spLocks noGrp="1"/>
          </p:cNvSpPr>
          <p:nvPr>
            <p:ph type="title" hasCustomPrompt="1"/>
          </p:nvPr>
        </p:nvSpPr>
        <p:spPr>
          <a:xfrm>
            <a:off x="1042046" y="1431569"/>
            <a:ext cx="8627533" cy="663449"/>
          </a:xfrm>
        </p:spPr>
        <p:txBody>
          <a:bodyPr anchor="t">
            <a:normAutofit/>
          </a:bodyPr>
          <a:lstStyle>
            <a:lvl1pPr algn="l">
              <a:lnSpc>
                <a:spcPct val="80000"/>
              </a:lnSpc>
              <a:defRPr sz="3733" b="0" i="0">
                <a:solidFill>
                  <a:schemeClr val="bg2"/>
                </a:solidFill>
                <a:latin typeface="FS Elliot Pro"/>
                <a:cs typeface="FS Elliot Pro"/>
              </a:defRPr>
            </a:lvl1pPr>
          </a:lstStyle>
          <a:p>
            <a:r>
              <a:rPr lang="en-US"/>
              <a:t>Slide title goes here</a:t>
            </a:r>
          </a:p>
        </p:txBody>
      </p:sp>
      <p:sp>
        <p:nvSpPr>
          <p:cNvPr id="5" name="Text Placeholder 4"/>
          <p:cNvSpPr>
            <a:spLocks noGrp="1"/>
          </p:cNvSpPr>
          <p:nvPr>
            <p:ph type="body" sz="quarter" idx="12"/>
          </p:nvPr>
        </p:nvSpPr>
        <p:spPr>
          <a:xfrm>
            <a:off x="1041400" y="2075147"/>
            <a:ext cx="8627533" cy="1026584"/>
          </a:xfrm>
        </p:spPr>
        <p:txBody>
          <a:bodyPr>
            <a:noAutofit/>
          </a:bodyPr>
          <a:lstStyle>
            <a:lvl1pPr marL="0" indent="0">
              <a:buNone/>
              <a:defRPr sz="2133">
                <a:solidFill>
                  <a:schemeClr val="accent5"/>
                </a:solidFill>
              </a:defRPr>
            </a:lvl1pPr>
          </a:lstStyle>
          <a:p>
            <a:pPr lvl="0"/>
            <a:r>
              <a:rPr lang="en-US"/>
              <a:t>Text can go here, if you need it. Definitions, body copy, that sort of thing. Text can go here, if you need it. Definitions, body copy, that sort of thing. It’s always Midnight Blue</a:t>
            </a:r>
          </a:p>
        </p:txBody>
      </p:sp>
      <p:sp>
        <p:nvSpPr>
          <p:cNvPr id="7" name="Text Placeholder 12"/>
          <p:cNvSpPr>
            <a:spLocks noGrp="1"/>
          </p:cNvSpPr>
          <p:nvPr>
            <p:ph type="body" sz="quarter" idx="11" hasCustomPrompt="1"/>
          </p:nvPr>
        </p:nvSpPr>
        <p:spPr>
          <a:xfrm>
            <a:off x="1042046" y="645928"/>
            <a:ext cx="5494221" cy="530673"/>
          </a:xfrm>
          <a:prstGeom prst="rect">
            <a:avLst/>
          </a:prstGeom>
        </p:spPr>
        <p:txBody>
          <a:bodyPr>
            <a:normAutofit/>
          </a:bodyPr>
          <a:lstStyle>
            <a:lvl1pPr marL="0" indent="0">
              <a:buNone/>
              <a:defRPr sz="2400" baseline="0">
                <a:solidFill>
                  <a:srgbClr val="13294B"/>
                </a:solidFill>
              </a:defRPr>
            </a:lvl1pPr>
          </a:lstStyle>
          <a:p>
            <a:pPr lvl="0"/>
            <a:r>
              <a:rPr lang="en-US"/>
              <a:t>Section name (optional)</a:t>
            </a:r>
          </a:p>
        </p:txBody>
      </p:sp>
      <p:pic>
        <p:nvPicPr>
          <p:cNvPr id="6" name="Picture 5">
            <a:extLst>
              <a:ext uri="{FF2B5EF4-FFF2-40B4-BE49-F238E27FC236}">
                <a16:creationId xmlns:a16="http://schemas.microsoft.com/office/drawing/2014/main" id="{6880C003-BF04-4733-A383-70279707106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228799" y="6058570"/>
            <a:ext cx="1617475" cy="459233"/>
          </a:xfrm>
          <a:prstGeom prst="rect">
            <a:avLst/>
          </a:prstGeom>
        </p:spPr>
      </p:pic>
    </p:spTree>
    <p:extLst>
      <p:ext uri="{BB962C8B-B14F-4D97-AF65-F5344CB8AC3E}">
        <p14:creationId xmlns:p14="http://schemas.microsoft.com/office/powerpoint/2010/main" val="290881431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1042045" y="2029313"/>
            <a:ext cx="9896888" cy="2508831"/>
          </a:xfrm>
          <a:prstGeom prst="rect">
            <a:avLst/>
          </a:prstGeom>
        </p:spPr>
        <p:txBody>
          <a:bodyPr>
            <a:normAutofit/>
          </a:bodyPr>
          <a:lstStyle>
            <a:lvl1pPr marL="256026" indent="-256026">
              <a:buClr>
                <a:srgbClr val="787878"/>
              </a:buClr>
              <a:defRPr sz="2133" baseline="0">
                <a:solidFill>
                  <a:srgbClr val="8C8D8E"/>
                </a:solidFill>
              </a:defRPr>
            </a:lvl1pPr>
          </a:lstStyle>
          <a:p>
            <a:pPr lvl="0"/>
            <a:r>
              <a:rPr lang="en-US">
                <a:solidFill>
                  <a:srgbClr val="8C8D8E"/>
                </a:solidFill>
              </a:rPr>
              <a:t>These are bullet points. Try to use no more than 5 bullet points.</a:t>
            </a:r>
          </a:p>
          <a:p>
            <a:pPr lvl="0"/>
            <a:r>
              <a:rPr lang="en-US">
                <a:solidFill>
                  <a:srgbClr val="8C8D8E"/>
                </a:solidFill>
              </a:rPr>
              <a:t>The bullets are always round.</a:t>
            </a:r>
          </a:p>
          <a:p>
            <a:pPr lvl="0"/>
            <a:r>
              <a:rPr lang="en-US">
                <a:solidFill>
                  <a:srgbClr val="8C8D8E"/>
                </a:solidFill>
              </a:rPr>
              <a:t>The text is always gray , FS Elliot Pro font.</a:t>
            </a:r>
          </a:p>
          <a:p>
            <a:pPr lvl="0"/>
            <a:r>
              <a:rPr lang="en-US">
                <a:solidFill>
                  <a:srgbClr val="8C8D8E"/>
                </a:solidFill>
              </a:rPr>
              <a:t>The bullets are always round.</a:t>
            </a:r>
          </a:p>
          <a:p>
            <a:pPr lvl="0"/>
            <a:r>
              <a:rPr lang="en-US">
                <a:solidFill>
                  <a:srgbClr val="8C8D8E"/>
                </a:solidFill>
              </a:rPr>
              <a:t>The text is always gray, FS Elliot Pro font.</a:t>
            </a:r>
          </a:p>
        </p:txBody>
      </p:sp>
      <p:sp>
        <p:nvSpPr>
          <p:cNvPr id="8" name="Title 1"/>
          <p:cNvSpPr>
            <a:spLocks noGrp="1"/>
          </p:cNvSpPr>
          <p:nvPr>
            <p:ph type="title" hasCustomPrompt="1"/>
          </p:nvPr>
        </p:nvSpPr>
        <p:spPr>
          <a:xfrm>
            <a:off x="1042046" y="1431569"/>
            <a:ext cx="8627533" cy="663449"/>
          </a:xfrm>
        </p:spPr>
        <p:txBody>
          <a:bodyPr anchor="t">
            <a:normAutofit/>
          </a:bodyPr>
          <a:lstStyle>
            <a:lvl1pPr algn="l">
              <a:lnSpc>
                <a:spcPct val="80000"/>
              </a:lnSpc>
              <a:defRPr sz="3733" b="0" i="0">
                <a:solidFill>
                  <a:srgbClr val="0091DA"/>
                </a:solidFill>
                <a:latin typeface="FS Elliot Pro"/>
                <a:cs typeface="FS Elliot Pro"/>
              </a:defRPr>
            </a:lvl1pPr>
          </a:lstStyle>
          <a:p>
            <a:r>
              <a:rPr lang="en-US"/>
              <a:t>Slide title goes here</a:t>
            </a:r>
          </a:p>
        </p:txBody>
      </p:sp>
      <p:sp>
        <p:nvSpPr>
          <p:cNvPr id="7" name="Text Placeholder 12"/>
          <p:cNvSpPr>
            <a:spLocks noGrp="1"/>
          </p:cNvSpPr>
          <p:nvPr>
            <p:ph type="body" sz="quarter" idx="11" hasCustomPrompt="1"/>
          </p:nvPr>
        </p:nvSpPr>
        <p:spPr>
          <a:xfrm>
            <a:off x="1042046" y="645928"/>
            <a:ext cx="5494221" cy="530673"/>
          </a:xfrm>
          <a:prstGeom prst="rect">
            <a:avLst/>
          </a:prstGeom>
        </p:spPr>
        <p:txBody>
          <a:bodyPr>
            <a:normAutofit/>
          </a:bodyPr>
          <a:lstStyle>
            <a:lvl1pPr marL="0" indent="0">
              <a:buNone/>
              <a:defRPr sz="2400" baseline="0">
                <a:solidFill>
                  <a:srgbClr val="13294B"/>
                </a:solidFill>
              </a:defRPr>
            </a:lvl1pPr>
          </a:lstStyle>
          <a:p>
            <a:pPr lvl="0"/>
            <a:r>
              <a:rPr lang="en-US"/>
              <a:t>Section name (optional)</a:t>
            </a:r>
          </a:p>
        </p:txBody>
      </p:sp>
    </p:spTree>
    <p:extLst>
      <p:ext uri="{BB962C8B-B14F-4D97-AF65-F5344CB8AC3E}">
        <p14:creationId xmlns:p14="http://schemas.microsoft.com/office/powerpoint/2010/main" val="224002503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ontent Two Columns">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1042057" y="2653096"/>
            <a:ext cx="4632452" cy="2767957"/>
          </a:xfrm>
          <a:prstGeom prst="rect">
            <a:avLst/>
          </a:prstGeom>
        </p:spPr>
        <p:txBody>
          <a:bodyPr>
            <a:normAutofit/>
          </a:bodyPr>
          <a:lstStyle>
            <a:lvl1pPr marL="0" indent="0">
              <a:buClr>
                <a:srgbClr val="EA5424"/>
              </a:buClr>
              <a:buNone/>
              <a:defRPr sz="2133" baseline="0">
                <a:solidFill>
                  <a:srgbClr val="8C8D8E"/>
                </a:solidFill>
              </a:defRPr>
            </a:lvl1pPr>
          </a:lstStyle>
          <a:p>
            <a:pPr lvl="0"/>
            <a:r>
              <a:rPr lang="en-US"/>
              <a:t>This area is for paragraph content. It could be used as a way to display two different thoughts. This area is for paragraph content. It could be used as an intro for the bullets.</a:t>
            </a:r>
          </a:p>
        </p:txBody>
      </p:sp>
      <p:sp>
        <p:nvSpPr>
          <p:cNvPr id="9" name="Content Placeholder 2"/>
          <p:cNvSpPr>
            <a:spLocks noGrp="1"/>
          </p:cNvSpPr>
          <p:nvPr>
            <p:ph idx="12" hasCustomPrompt="1"/>
          </p:nvPr>
        </p:nvSpPr>
        <p:spPr>
          <a:xfrm>
            <a:off x="6295850" y="2653096"/>
            <a:ext cx="4632452" cy="2767957"/>
          </a:xfrm>
          <a:prstGeom prst="rect">
            <a:avLst/>
          </a:prstGeom>
        </p:spPr>
        <p:txBody>
          <a:bodyPr>
            <a:normAutofit/>
          </a:bodyPr>
          <a:lstStyle>
            <a:lvl1pPr marL="0" indent="0">
              <a:buClr>
                <a:srgbClr val="EA5424"/>
              </a:buClr>
              <a:buNone/>
              <a:defRPr sz="2133" baseline="0">
                <a:solidFill>
                  <a:srgbClr val="8C8D8E"/>
                </a:solidFill>
              </a:defRPr>
            </a:lvl1pPr>
          </a:lstStyle>
          <a:p>
            <a:pPr lvl="0"/>
            <a:r>
              <a:rPr lang="en-US"/>
              <a:t>This area is for paragraph content. It could be used as a way to display two different thoughts. This area is for paragraph content. It could be used as an intro for the bullets.</a:t>
            </a:r>
          </a:p>
        </p:txBody>
      </p:sp>
      <p:sp>
        <p:nvSpPr>
          <p:cNvPr id="5" name="Text Placeholder 4"/>
          <p:cNvSpPr>
            <a:spLocks noGrp="1"/>
          </p:cNvSpPr>
          <p:nvPr>
            <p:ph type="body" sz="quarter" idx="13" hasCustomPrompt="1"/>
          </p:nvPr>
        </p:nvSpPr>
        <p:spPr>
          <a:xfrm>
            <a:off x="1041400" y="2243668"/>
            <a:ext cx="4633384" cy="400024"/>
          </a:xfrm>
        </p:spPr>
        <p:txBody>
          <a:bodyPr>
            <a:normAutofit/>
          </a:bodyPr>
          <a:lstStyle>
            <a:lvl1pPr marL="0" indent="0">
              <a:lnSpc>
                <a:spcPct val="80000"/>
              </a:lnSpc>
              <a:buNone/>
              <a:defRPr sz="2400" b="1" i="0">
                <a:solidFill>
                  <a:schemeClr val="bg2"/>
                </a:solidFill>
                <a:latin typeface="FS Elliot Pro"/>
                <a:cs typeface="FS Elliot Pro"/>
              </a:defRPr>
            </a:lvl1pPr>
          </a:lstStyle>
          <a:p>
            <a:pPr lvl="0"/>
            <a:r>
              <a:rPr lang="en-US"/>
              <a:t>Title here</a:t>
            </a:r>
          </a:p>
        </p:txBody>
      </p:sp>
      <p:sp>
        <p:nvSpPr>
          <p:cNvPr id="10" name="Text Placeholder 4"/>
          <p:cNvSpPr>
            <a:spLocks noGrp="1"/>
          </p:cNvSpPr>
          <p:nvPr>
            <p:ph type="body" sz="quarter" idx="14" hasCustomPrompt="1"/>
          </p:nvPr>
        </p:nvSpPr>
        <p:spPr>
          <a:xfrm>
            <a:off x="6295845" y="2243668"/>
            <a:ext cx="4633384" cy="400024"/>
          </a:xfrm>
        </p:spPr>
        <p:txBody>
          <a:bodyPr>
            <a:normAutofit/>
          </a:bodyPr>
          <a:lstStyle>
            <a:lvl1pPr marL="0" indent="0">
              <a:lnSpc>
                <a:spcPct val="80000"/>
              </a:lnSpc>
              <a:buNone/>
              <a:defRPr sz="2400" b="1" i="0">
                <a:solidFill>
                  <a:srgbClr val="0091DA"/>
                </a:solidFill>
                <a:latin typeface="FS Elliot Pro"/>
                <a:cs typeface="FS Elliot Pro"/>
              </a:defRPr>
            </a:lvl1pPr>
          </a:lstStyle>
          <a:p>
            <a:pPr lvl="0"/>
            <a:r>
              <a:rPr lang="en-US"/>
              <a:t>Title here</a:t>
            </a:r>
          </a:p>
        </p:txBody>
      </p:sp>
      <p:sp>
        <p:nvSpPr>
          <p:cNvPr id="14" name="Title 1"/>
          <p:cNvSpPr>
            <a:spLocks noGrp="1"/>
          </p:cNvSpPr>
          <p:nvPr>
            <p:ph type="title" hasCustomPrompt="1"/>
          </p:nvPr>
        </p:nvSpPr>
        <p:spPr>
          <a:xfrm>
            <a:off x="1042046" y="1431569"/>
            <a:ext cx="8627533" cy="663449"/>
          </a:xfrm>
        </p:spPr>
        <p:txBody>
          <a:bodyPr anchor="t">
            <a:normAutofit/>
          </a:bodyPr>
          <a:lstStyle>
            <a:lvl1pPr algn="l">
              <a:lnSpc>
                <a:spcPct val="80000"/>
              </a:lnSpc>
              <a:defRPr sz="3733" b="0" i="0">
                <a:solidFill>
                  <a:srgbClr val="0091DA"/>
                </a:solidFill>
                <a:latin typeface="FS Elliot Pro"/>
                <a:cs typeface="FS Elliot Pro"/>
              </a:defRPr>
            </a:lvl1pPr>
          </a:lstStyle>
          <a:p>
            <a:r>
              <a:rPr lang="en-US"/>
              <a:t>Slide title goes here</a:t>
            </a:r>
          </a:p>
        </p:txBody>
      </p:sp>
      <p:sp>
        <p:nvSpPr>
          <p:cNvPr id="12" name="Text Placeholder 12"/>
          <p:cNvSpPr>
            <a:spLocks noGrp="1"/>
          </p:cNvSpPr>
          <p:nvPr>
            <p:ph type="body" sz="quarter" idx="11" hasCustomPrompt="1"/>
          </p:nvPr>
        </p:nvSpPr>
        <p:spPr>
          <a:xfrm>
            <a:off x="1042046" y="645928"/>
            <a:ext cx="5494221" cy="530673"/>
          </a:xfrm>
          <a:prstGeom prst="rect">
            <a:avLst/>
          </a:prstGeom>
        </p:spPr>
        <p:txBody>
          <a:bodyPr>
            <a:normAutofit/>
          </a:bodyPr>
          <a:lstStyle>
            <a:lvl1pPr marL="0" marR="0" indent="0" algn="l" defTabSz="609585" rtl="0" eaLnBrk="1" fontAlgn="auto" latinLnBrk="0" hangingPunct="1">
              <a:lnSpc>
                <a:spcPct val="100000"/>
              </a:lnSpc>
              <a:spcBef>
                <a:spcPct val="20000"/>
              </a:spcBef>
              <a:spcAft>
                <a:spcPts val="0"/>
              </a:spcAft>
              <a:buClrTx/>
              <a:buSzTx/>
              <a:buFont typeface="Arial"/>
              <a:buNone/>
              <a:tabLst/>
              <a:defRPr sz="2400" baseline="0">
                <a:solidFill>
                  <a:schemeClr val="accent5"/>
                </a:solidFill>
              </a:defRPr>
            </a:lvl1pPr>
          </a:lstStyle>
          <a:p>
            <a:pPr marL="0" marR="0" lvl="0" indent="0" algn="l" defTabSz="609585" rtl="0" eaLnBrk="1" fontAlgn="auto" latinLnBrk="0" hangingPunct="1">
              <a:lnSpc>
                <a:spcPct val="100000"/>
              </a:lnSpc>
              <a:spcBef>
                <a:spcPct val="20000"/>
              </a:spcBef>
              <a:spcAft>
                <a:spcPts val="0"/>
              </a:spcAft>
              <a:buClrTx/>
              <a:buSzTx/>
              <a:buFont typeface="Arial"/>
              <a:buNone/>
              <a:tabLst/>
              <a:defRPr/>
            </a:pPr>
            <a:r>
              <a:rPr lang="en-US"/>
              <a:t>Section name (optional)</a:t>
            </a:r>
          </a:p>
        </p:txBody>
      </p:sp>
      <p:pic>
        <p:nvPicPr>
          <p:cNvPr id="4" name="Picture 3">
            <a:extLst>
              <a:ext uri="{FF2B5EF4-FFF2-40B4-BE49-F238E27FC236}">
                <a16:creationId xmlns:a16="http://schemas.microsoft.com/office/drawing/2014/main" id="{428F7B17-BF32-4B40-9F65-C2259E9828B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293536" y="6123305"/>
            <a:ext cx="1617475" cy="459233"/>
          </a:xfrm>
          <a:prstGeom prst="rect">
            <a:avLst/>
          </a:prstGeom>
        </p:spPr>
      </p:pic>
    </p:spTree>
    <p:extLst>
      <p:ext uri="{BB962C8B-B14F-4D97-AF65-F5344CB8AC3E}">
        <p14:creationId xmlns:p14="http://schemas.microsoft.com/office/powerpoint/2010/main" val="291632165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1042046" y="1431569"/>
            <a:ext cx="8627533" cy="663449"/>
          </a:xfrm>
        </p:spPr>
        <p:txBody>
          <a:bodyPr anchor="t">
            <a:normAutofit/>
          </a:bodyPr>
          <a:lstStyle>
            <a:lvl1pPr algn="l">
              <a:lnSpc>
                <a:spcPct val="80000"/>
              </a:lnSpc>
              <a:defRPr sz="3733" b="0" i="0">
                <a:solidFill>
                  <a:srgbClr val="0091DA"/>
                </a:solidFill>
                <a:latin typeface="FS Elliot Pro"/>
                <a:cs typeface="FS Elliot Pro"/>
              </a:defRPr>
            </a:lvl1pPr>
          </a:lstStyle>
          <a:p>
            <a:r>
              <a:rPr lang="en-US"/>
              <a:t>Slide title goes here</a:t>
            </a:r>
          </a:p>
        </p:txBody>
      </p:sp>
      <p:pic>
        <p:nvPicPr>
          <p:cNvPr id="3" name="Picture 2">
            <a:extLst>
              <a:ext uri="{FF2B5EF4-FFF2-40B4-BE49-F238E27FC236}">
                <a16:creationId xmlns:a16="http://schemas.microsoft.com/office/drawing/2014/main" id="{BD92F407-0BB4-4DCA-A57D-2627993B8E4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15115" y="6134096"/>
            <a:ext cx="1617475" cy="459233"/>
          </a:xfrm>
          <a:prstGeom prst="rect">
            <a:avLst/>
          </a:prstGeom>
        </p:spPr>
      </p:pic>
    </p:spTree>
    <p:extLst>
      <p:ext uri="{BB962C8B-B14F-4D97-AF65-F5344CB8AC3E}">
        <p14:creationId xmlns:p14="http://schemas.microsoft.com/office/powerpoint/2010/main" val="362969462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Statement Slide White">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1042047" y="1539180"/>
            <a:ext cx="8301565" cy="3985837"/>
          </a:xfrm>
          <a:prstGeom prst="rect">
            <a:avLst/>
          </a:prstGeom>
        </p:spPr>
        <p:txBody>
          <a:bodyPr>
            <a:normAutofit/>
          </a:bodyPr>
          <a:lstStyle>
            <a:lvl1pPr marL="0" indent="0">
              <a:buClr>
                <a:srgbClr val="EA5424"/>
              </a:buClr>
              <a:buNone/>
              <a:defRPr sz="2667" b="0" baseline="0">
                <a:solidFill>
                  <a:srgbClr val="0091DA"/>
                </a:solidFill>
              </a:defRPr>
            </a:lvl1pPr>
          </a:lstStyle>
          <a:p>
            <a:pPr lvl="0"/>
            <a:r>
              <a:rPr lang="en-US"/>
              <a:t>When you have a statement you need to make, you can use this blue for paragraph content. Use this master slide sparingly. No one likes to read a lot of content on a slide.</a:t>
            </a:r>
          </a:p>
          <a:p>
            <a:pPr lvl="0"/>
            <a:endParaRPr lang="en-US"/>
          </a:p>
          <a:p>
            <a:pPr lvl="0"/>
            <a:r>
              <a:rPr lang="en-US"/>
              <a:t>This should be used only when you really need people to see the statement. Examples of when to use this is for quotes, short statements, and mottos.</a:t>
            </a:r>
          </a:p>
        </p:txBody>
      </p:sp>
      <p:sp>
        <p:nvSpPr>
          <p:cNvPr id="8" name="Text Placeholder 12"/>
          <p:cNvSpPr>
            <a:spLocks noGrp="1"/>
          </p:cNvSpPr>
          <p:nvPr>
            <p:ph type="body" sz="quarter" idx="11" hasCustomPrompt="1"/>
          </p:nvPr>
        </p:nvSpPr>
        <p:spPr>
          <a:xfrm>
            <a:off x="1042046" y="645928"/>
            <a:ext cx="5494221" cy="530673"/>
          </a:xfrm>
          <a:prstGeom prst="rect">
            <a:avLst/>
          </a:prstGeom>
        </p:spPr>
        <p:txBody>
          <a:bodyPr>
            <a:normAutofit/>
          </a:bodyPr>
          <a:lstStyle>
            <a:lvl1pPr marL="0" indent="0">
              <a:buNone/>
              <a:defRPr sz="2400" baseline="0">
                <a:solidFill>
                  <a:srgbClr val="13294B"/>
                </a:solidFill>
              </a:defRPr>
            </a:lvl1pPr>
          </a:lstStyle>
          <a:p>
            <a:pPr lvl="0"/>
            <a:r>
              <a:rPr lang="en-US"/>
              <a:t>Section name (optional)</a:t>
            </a:r>
          </a:p>
        </p:txBody>
      </p:sp>
      <p:pic>
        <p:nvPicPr>
          <p:cNvPr id="4" name="Picture 3">
            <a:extLst>
              <a:ext uri="{FF2B5EF4-FFF2-40B4-BE49-F238E27FC236}">
                <a16:creationId xmlns:a16="http://schemas.microsoft.com/office/drawing/2014/main" id="{25B57719-3DED-46D9-93F5-C1AE2CA6E51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228799" y="6101728"/>
            <a:ext cx="1617475" cy="459233"/>
          </a:xfrm>
          <a:prstGeom prst="rect">
            <a:avLst/>
          </a:prstGeom>
        </p:spPr>
      </p:pic>
    </p:spTree>
    <p:extLst>
      <p:ext uri="{BB962C8B-B14F-4D97-AF65-F5344CB8AC3E}">
        <p14:creationId xmlns:p14="http://schemas.microsoft.com/office/powerpoint/2010/main" val="365202531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Statement Slide Cyan">
    <p:spTree>
      <p:nvGrpSpPr>
        <p:cNvPr id="1" name=""/>
        <p:cNvGrpSpPr/>
        <p:nvPr/>
      </p:nvGrpSpPr>
      <p:grpSpPr>
        <a:xfrm>
          <a:off x="0" y="0"/>
          <a:ext cx="0" cy="0"/>
          <a:chOff x="0" y="0"/>
          <a:chExt cx="0" cy="0"/>
        </a:xfrm>
      </p:grpSpPr>
      <p:sp>
        <p:nvSpPr>
          <p:cNvPr id="10" name="Rectangle 9"/>
          <p:cNvSpPr/>
          <p:nvPr userDrawn="1"/>
        </p:nvSpPr>
        <p:spPr>
          <a:xfrm>
            <a:off x="0" y="0"/>
            <a:ext cx="12192000" cy="6858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p>
        </p:txBody>
      </p:sp>
      <p:sp>
        <p:nvSpPr>
          <p:cNvPr id="2" name="Title 1"/>
          <p:cNvSpPr>
            <a:spLocks noGrp="1"/>
          </p:cNvSpPr>
          <p:nvPr>
            <p:ph type="title" hasCustomPrompt="1"/>
          </p:nvPr>
        </p:nvSpPr>
        <p:spPr>
          <a:xfrm>
            <a:off x="842552" y="1281917"/>
            <a:ext cx="8369181" cy="4108683"/>
          </a:xfrm>
        </p:spPr>
        <p:txBody>
          <a:bodyPr anchor="t">
            <a:normAutofit/>
          </a:bodyPr>
          <a:lstStyle>
            <a:lvl1pPr algn="l">
              <a:lnSpc>
                <a:spcPct val="100000"/>
              </a:lnSpc>
              <a:defRPr sz="3200" b="0" baseline="0">
                <a:solidFill>
                  <a:srgbClr val="464E7E"/>
                </a:solidFill>
                <a:latin typeface="FS Elliot Pro"/>
                <a:cs typeface="FS Elliot Pro"/>
              </a:defRPr>
            </a:lvl1pPr>
          </a:lstStyle>
          <a:p>
            <a:r>
              <a:rPr lang="en-US">
                <a:solidFill>
                  <a:srgbClr val="4B4687"/>
                </a:solidFill>
              </a:rPr>
              <a:t>For short statements and paragraphs.                Use this master slide sparingly.                             No more than 6 lines of copy, please. See slide 6 for an alternate version.</a:t>
            </a:r>
            <a:br>
              <a:rPr lang="en-US">
                <a:solidFill>
                  <a:srgbClr val="4B4687"/>
                </a:solidFill>
              </a:rPr>
            </a:br>
            <a:br>
              <a:rPr lang="en-US">
                <a:solidFill>
                  <a:srgbClr val="4B4687"/>
                </a:solidFill>
              </a:rPr>
            </a:br>
            <a:r>
              <a:rPr lang="en-US">
                <a:solidFill>
                  <a:srgbClr val="4B4687"/>
                </a:solidFill>
              </a:rPr>
              <a:t>Examples of when to use this slide: quotes, short statements, and mottos.</a:t>
            </a:r>
            <a:endParaRPr lang="en-US"/>
          </a:p>
        </p:txBody>
      </p:sp>
    </p:spTree>
    <p:extLst>
      <p:ext uri="{BB962C8B-B14F-4D97-AF65-F5344CB8AC3E}">
        <p14:creationId xmlns:p14="http://schemas.microsoft.com/office/powerpoint/2010/main" val="140268345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Section Slide Blue">
    <p:spTree>
      <p:nvGrpSpPr>
        <p:cNvPr id="1" name=""/>
        <p:cNvGrpSpPr/>
        <p:nvPr/>
      </p:nvGrpSpPr>
      <p:grpSpPr>
        <a:xfrm>
          <a:off x="0" y="0"/>
          <a:ext cx="0" cy="0"/>
          <a:chOff x="0" y="0"/>
          <a:chExt cx="0" cy="0"/>
        </a:xfrm>
      </p:grpSpPr>
      <p:sp>
        <p:nvSpPr>
          <p:cNvPr id="10" name="Title 1"/>
          <p:cNvSpPr>
            <a:spLocks noGrp="1"/>
          </p:cNvSpPr>
          <p:nvPr>
            <p:ph type="ctrTitle" hasCustomPrompt="1"/>
          </p:nvPr>
        </p:nvSpPr>
        <p:spPr>
          <a:xfrm>
            <a:off x="1042045" y="1687268"/>
            <a:ext cx="6984355" cy="1865709"/>
          </a:xfrm>
        </p:spPr>
        <p:txBody>
          <a:bodyPr anchor="t">
            <a:noAutofit/>
          </a:bodyPr>
          <a:lstStyle>
            <a:lvl1pPr algn="l">
              <a:lnSpc>
                <a:spcPct val="80000"/>
              </a:lnSpc>
              <a:defRPr sz="5867" b="0" i="0" baseline="0">
                <a:solidFill>
                  <a:srgbClr val="FFFFFF"/>
                </a:solidFill>
                <a:latin typeface="FS Elliot Pro"/>
                <a:cs typeface="FS Elliot Pro"/>
              </a:defRPr>
            </a:lvl1pPr>
          </a:lstStyle>
          <a:p>
            <a:r>
              <a:rPr lang="en-US"/>
              <a:t>Section title slide with two lines</a:t>
            </a:r>
          </a:p>
        </p:txBody>
      </p:sp>
      <p:sp>
        <p:nvSpPr>
          <p:cNvPr id="7" name="Text Placeholder 12"/>
          <p:cNvSpPr>
            <a:spLocks noGrp="1"/>
          </p:cNvSpPr>
          <p:nvPr>
            <p:ph type="body" sz="quarter" idx="11" hasCustomPrompt="1"/>
          </p:nvPr>
        </p:nvSpPr>
        <p:spPr>
          <a:xfrm>
            <a:off x="1042046" y="645928"/>
            <a:ext cx="5494221" cy="530673"/>
          </a:xfrm>
          <a:prstGeom prst="rect">
            <a:avLst/>
          </a:prstGeom>
        </p:spPr>
        <p:txBody>
          <a:bodyPr>
            <a:normAutofit/>
          </a:bodyPr>
          <a:lstStyle>
            <a:lvl1pPr marL="0" indent="0">
              <a:buNone/>
              <a:defRPr sz="2400" baseline="0">
                <a:solidFill>
                  <a:srgbClr val="00C1D5"/>
                </a:solidFill>
              </a:defRPr>
            </a:lvl1pPr>
          </a:lstStyle>
          <a:p>
            <a:pPr lvl="0"/>
            <a:r>
              <a:rPr lang="en-US"/>
              <a:t>Section name (optional)</a:t>
            </a:r>
          </a:p>
        </p:txBody>
      </p:sp>
      <p:sp>
        <p:nvSpPr>
          <p:cNvPr id="8" name="Text Placeholder 2"/>
          <p:cNvSpPr>
            <a:spLocks noGrp="1"/>
          </p:cNvSpPr>
          <p:nvPr>
            <p:ph type="body" sz="quarter" idx="12" hasCustomPrompt="1"/>
          </p:nvPr>
        </p:nvSpPr>
        <p:spPr>
          <a:xfrm>
            <a:off x="1041400" y="3401484"/>
            <a:ext cx="6985000" cy="965200"/>
          </a:xfrm>
        </p:spPr>
        <p:txBody>
          <a:bodyPr/>
          <a:lstStyle>
            <a:lvl1pPr marL="0" indent="0">
              <a:buNone/>
              <a:defRPr b="0" i="0">
                <a:solidFill>
                  <a:schemeClr val="bg1"/>
                </a:solidFill>
                <a:latin typeface="FS Elliot Pro"/>
                <a:cs typeface="FS Elliot Pro"/>
              </a:defRPr>
            </a:lvl1pPr>
            <a:lvl2pPr marL="609585" indent="0">
              <a:buNone/>
              <a:defRPr>
                <a:solidFill>
                  <a:schemeClr val="bg1"/>
                </a:solidFill>
              </a:defRPr>
            </a:lvl2pPr>
            <a:lvl3pPr marL="1219170" indent="0">
              <a:buNone/>
              <a:defRPr>
                <a:solidFill>
                  <a:schemeClr val="bg1"/>
                </a:solidFill>
              </a:defRPr>
            </a:lvl3pPr>
            <a:lvl4pPr marL="1828754" indent="0">
              <a:buNone/>
              <a:defRPr>
                <a:solidFill>
                  <a:schemeClr val="bg1"/>
                </a:solidFill>
              </a:defRPr>
            </a:lvl4pPr>
            <a:lvl5pPr marL="2438339" indent="0">
              <a:buNone/>
              <a:defRPr>
                <a:solidFill>
                  <a:schemeClr val="bg1"/>
                </a:solidFill>
              </a:defRPr>
            </a:lvl5pPr>
          </a:lstStyle>
          <a:p>
            <a:pPr lvl="0"/>
            <a:r>
              <a:rPr lang="en-US"/>
              <a:t>Subtitle here. Keep to one line please.</a:t>
            </a:r>
          </a:p>
        </p:txBody>
      </p:sp>
    </p:spTree>
    <p:extLst>
      <p:ext uri="{BB962C8B-B14F-4D97-AF65-F5344CB8AC3E}">
        <p14:creationId xmlns:p14="http://schemas.microsoft.com/office/powerpoint/2010/main" val="24890720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Two Columns">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1042057" y="2653096"/>
            <a:ext cx="4632452" cy="2767957"/>
          </a:xfrm>
          <a:prstGeom prst="rect">
            <a:avLst/>
          </a:prstGeom>
        </p:spPr>
        <p:txBody>
          <a:bodyPr>
            <a:normAutofit/>
          </a:bodyPr>
          <a:lstStyle>
            <a:lvl1pPr marL="0" indent="0">
              <a:buClr>
                <a:srgbClr val="EA5424"/>
              </a:buClr>
              <a:buNone/>
              <a:defRPr sz="2133" baseline="0">
                <a:solidFill>
                  <a:srgbClr val="8C8D8E"/>
                </a:solidFill>
              </a:defRPr>
            </a:lvl1pPr>
          </a:lstStyle>
          <a:p>
            <a:pPr lvl="0"/>
            <a:r>
              <a:rPr lang="en-US"/>
              <a:t>This area is for paragraph content. It could be used as a way to display two different thoughts. This area is for paragraph content. It could be used as an intro for the bullets.</a:t>
            </a:r>
          </a:p>
        </p:txBody>
      </p:sp>
      <p:sp>
        <p:nvSpPr>
          <p:cNvPr id="9" name="Content Placeholder 2"/>
          <p:cNvSpPr>
            <a:spLocks noGrp="1"/>
          </p:cNvSpPr>
          <p:nvPr>
            <p:ph idx="12" hasCustomPrompt="1"/>
          </p:nvPr>
        </p:nvSpPr>
        <p:spPr>
          <a:xfrm>
            <a:off x="6295850" y="2653096"/>
            <a:ext cx="4632452" cy="2767957"/>
          </a:xfrm>
          <a:prstGeom prst="rect">
            <a:avLst/>
          </a:prstGeom>
        </p:spPr>
        <p:txBody>
          <a:bodyPr>
            <a:normAutofit/>
          </a:bodyPr>
          <a:lstStyle>
            <a:lvl1pPr marL="0" indent="0">
              <a:buClr>
                <a:srgbClr val="EA5424"/>
              </a:buClr>
              <a:buNone/>
              <a:defRPr sz="2133" baseline="0">
                <a:solidFill>
                  <a:srgbClr val="8C8D8E"/>
                </a:solidFill>
              </a:defRPr>
            </a:lvl1pPr>
          </a:lstStyle>
          <a:p>
            <a:pPr lvl="0"/>
            <a:r>
              <a:rPr lang="en-US"/>
              <a:t>This area is for paragraph content. It could be used as a way to display two different thoughts. This area is for paragraph content. It could be used as an intro for the bullets.</a:t>
            </a:r>
          </a:p>
        </p:txBody>
      </p:sp>
      <p:sp>
        <p:nvSpPr>
          <p:cNvPr id="5" name="Text Placeholder 4"/>
          <p:cNvSpPr>
            <a:spLocks noGrp="1"/>
          </p:cNvSpPr>
          <p:nvPr>
            <p:ph type="body" sz="quarter" idx="13" hasCustomPrompt="1"/>
          </p:nvPr>
        </p:nvSpPr>
        <p:spPr>
          <a:xfrm>
            <a:off x="1041400" y="2243668"/>
            <a:ext cx="4633384" cy="400024"/>
          </a:xfrm>
        </p:spPr>
        <p:txBody>
          <a:bodyPr>
            <a:normAutofit/>
          </a:bodyPr>
          <a:lstStyle>
            <a:lvl1pPr marL="0" indent="0">
              <a:lnSpc>
                <a:spcPct val="80000"/>
              </a:lnSpc>
              <a:buNone/>
              <a:defRPr sz="2400" b="1" i="0">
                <a:solidFill>
                  <a:schemeClr val="bg2"/>
                </a:solidFill>
                <a:latin typeface="FS Elliot Pro"/>
                <a:cs typeface="FS Elliot Pro"/>
              </a:defRPr>
            </a:lvl1pPr>
          </a:lstStyle>
          <a:p>
            <a:pPr lvl="0"/>
            <a:r>
              <a:rPr lang="en-US"/>
              <a:t>Title here</a:t>
            </a:r>
          </a:p>
        </p:txBody>
      </p:sp>
      <p:sp>
        <p:nvSpPr>
          <p:cNvPr id="10" name="Text Placeholder 4"/>
          <p:cNvSpPr>
            <a:spLocks noGrp="1"/>
          </p:cNvSpPr>
          <p:nvPr>
            <p:ph type="body" sz="quarter" idx="14" hasCustomPrompt="1"/>
          </p:nvPr>
        </p:nvSpPr>
        <p:spPr>
          <a:xfrm>
            <a:off x="6295845" y="2243668"/>
            <a:ext cx="4633384" cy="400024"/>
          </a:xfrm>
        </p:spPr>
        <p:txBody>
          <a:bodyPr>
            <a:normAutofit/>
          </a:bodyPr>
          <a:lstStyle>
            <a:lvl1pPr marL="0" indent="0">
              <a:lnSpc>
                <a:spcPct val="80000"/>
              </a:lnSpc>
              <a:buNone/>
              <a:defRPr sz="2400" b="1" i="0">
                <a:solidFill>
                  <a:srgbClr val="0091DA"/>
                </a:solidFill>
                <a:latin typeface="FS Elliot Pro"/>
                <a:cs typeface="FS Elliot Pro"/>
              </a:defRPr>
            </a:lvl1pPr>
          </a:lstStyle>
          <a:p>
            <a:pPr lvl="0"/>
            <a:r>
              <a:rPr lang="en-US"/>
              <a:t>Title here</a:t>
            </a:r>
          </a:p>
        </p:txBody>
      </p:sp>
      <p:sp>
        <p:nvSpPr>
          <p:cNvPr id="14" name="Title 1"/>
          <p:cNvSpPr>
            <a:spLocks noGrp="1"/>
          </p:cNvSpPr>
          <p:nvPr>
            <p:ph type="title" hasCustomPrompt="1"/>
          </p:nvPr>
        </p:nvSpPr>
        <p:spPr>
          <a:xfrm>
            <a:off x="1042046" y="1431569"/>
            <a:ext cx="8627533" cy="663449"/>
          </a:xfrm>
        </p:spPr>
        <p:txBody>
          <a:bodyPr anchor="t">
            <a:normAutofit/>
          </a:bodyPr>
          <a:lstStyle>
            <a:lvl1pPr algn="l">
              <a:lnSpc>
                <a:spcPct val="80000"/>
              </a:lnSpc>
              <a:defRPr sz="3733" b="0" i="0">
                <a:solidFill>
                  <a:srgbClr val="0091DA"/>
                </a:solidFill>
                <a:latin typeface="FS Elliot Pro"/>
                <a:cs typeface="FS Elliot Pro"/>
              </a:defRPr>
            </a:lvl1pPr>
          </a:lstStyle>
          <a:p>
            <a:r>
              <a:rPr lang="en-US"/>
              <a:t>Slide title goes here</a:t>
            </a:r>
          </a:p>
        </p:txBody>
      </p:sp>
      <p:sp>
        <p:nvSpPr>
          <p:cNvPr id="12" name="Text Placeholder 12"/>
          <p:cNvSpPr>
            <a:spLocks noGrp="1"/>
          </p:cNvSpPr>
          <p:nvPr>
            <p:ph type="body" sz="quarter" idx="11" hasCustomPrompt="1"/>
          </p:nvPr>
        </p:nvSpPr>
        <p:spPr>
          <a:xfrm>
            <a:off x="1042046" y="645928"/>
            <a:ext cx="5494221" cy="530673"/>
          </a:xfrm>
          <a:prstGeom prst="rect">
            <a:avLst/>
          </a:prstGeom>
        </p:spPr>
        <p:txBody>
          <a:bodyPr>
            <a:normAutofit/>
          </a:bodyPr>
          <a:lstStyle>
            <a:lvl1pPr marL="0" marR="0" indent="0" algn="l" defTabSz="609585" rtl="0" eaLnBrk="1" fontAlgn="auto" latinLnBrk="0" hangingPunct="1">
              <a:lnSpc>
                <a:spcPct val="100000"/>
              </a:lnSpc>
              <a:spcBef>
                <a:spcPct val="20000"/>
              </a:spcBef>
              <a:spcAft>
                <a:spcPts val="0"/>
              </a:spcAft>
              <a:buClrTx/>
              <a:buSzTx/>
              <a:buFont typeface="Arial"/>
              <a:buNone/>
              <a:tabLst/>
              <a:defRPr sz="2400" baseline="0">
                <a:solidFill>
                  <a:schemeClr val="accent5"/>
                </a:solidFill>
              </a:defRPr>
            </a:lvl1pPr>
          </a:lstStyle>
          <a:p>
            <a:pPr marL="0" marR="0" lvl="0" indent="0" algn="l" defTabSz="609585" rtl="0" eaLnBrk="1" fontAlgn="auto" latinLnBrk="0" hangingPunct="1">
              <a:lnSpc>
                <a:spcPct val="100000"/>
              </a:lnSpc>
              <a:spcBef>
                <a:spcPct val="20000"/>
              </a:spcBef>
              <a:spcAft>
                <a:spcPts val="0"/>
              </a:spcAft>
              <a:buClrTx/>
              <a:buSzTx/>
              <a:buFont typeface="Arial"/>
              <a:buNone/>
              <a:tabLst/>
              <a:defRPr/>
            </a:pPr>
            <a:r>
              <a:rPr lang="en-US"/>
              <a:t>Section name (optional)</a:t>
            </a:r>
          </a:p>
        </p:txBody>
      </p:sp>
      <p:pic>
        <p:nvPicPr>
          <p:cNvPr id="4" name="Picture 3">
            <a:extLst>
              <a:ext uri="{FF2B5EF4-FFF2-40B4-BE49-F238E27FC236}">
                <a16:creationId xmlns:a16="http://schemas.microsoft.com/office/drawing/2014/main" id="{B589E49A-17AB-4B06-A7BA-652748F5ECA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24059" y="6136874"/>
            <a:ext cx="1808484" cy="516129"/>
          </a:xfrm>
          <a:prstGeom prst="rect">
            <a:avLst/>
          </a:prstGeom>
        </p:spPr>
      </p:pic>
    </p:spTree>
    <p:extLst>
      <p:ext uri="{BB962C8B-B14F-4D97-AF65-F5344CB8AC3E}">
        <p14:creationId xmlns:p14="http://schemas.microsoft.com/office/powerpoint/2010/main" val="350993639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Section Slide Midnight">
    <p:spTree>
      <p:nvGrpSpPr>
        <p:cNvPr id="1" name=""/>
        <p:cNvGrpSpPr/>
        <p:nvPr/>
      </p:nvGrpSpPr>
      <p:grpSpPr>
        <a:xfrm>
          <a:off x="0" y="0"/>
          <a:ext cx="0" cy="0"/>
          <a:chOff x="0" y="0"/>
          <a:chExt cx="0" cy="0"/>
        </a:xfrm>
      </p:grpSpPr>
      <p:sp>
        <p:nvSpPr>
          <p:cNvPr id="10" name="Title 1"/>
          <p:cNvSpPr>
            <a:spLocks noGrp="1"/>
          </p:cNvSpPr>
          <p:nvPr>
            <p:ph type="ctrTitle" hasCustomPrompt="1"/>
          </p:nvPr>
        </p:nvSpPr>
        <p:spPr>
          <a:xfrm>
            <a:off x="1042045" y="1687277"/>
            <a:ext cx="6984355" cy="1580217"/>
          </a:xfrm>
        </p:spPr>
        <p:txBody>
          <a:bodyPr anchor="t">
            <a:noAutofit/>
          </a:bodyPr>
          <a:lstStyle>
            <a:lvl1pPr algn="l">
              <a:lnSpc>
                <a:spcPct val="80000"/>
              </a:lnSpc>
              <a:defRPr sz="5867" b="0" i="0" baseline="0">
                <a:solidFill>
                  <a:srgbClr val="FFFFFF"/>
                </a:solidFill>
                <a:latin typeface="FS Elliot Pro"/>
                <a:cs typeface="FS Elliot Pro"/>
              </a:defRPr>
            </a:lvl1pPr>
          </a:lstStyle>
          <a:p>
            <a:r>
              <a:rPr lang="en-US"/>
              <a:t>Section title slide with two lines</a:t>
            </a:r>
          </a:p>
        </p:txBody>
      </p:sp>
      <p:sp>
        <p:nvSpPr>
          <p:cNvPr id="3" name="Text Placeholder 2"/>
          <p:cNvSpPr>
            <a:spLocks noGrp="1"/>
          </p:cNvSpPr>
          <p:nvPr>
            <p:ph type="body" sz="quarter" idx="12" hasCustomPrompt="1"/>
          </p:nvPr>
        </p:nvSpPr>
        <p:spPr>
          <a:xfrm>
            <a:off x="1041400" y="3401484"/>
            <a:ext cx="6985000" cy="965200"/>
          </a:xfrm>
        </p:spPr>
        <p:txBody>
          <a:bodyPr/>
          <a:lstStyle>
            <a:lvl1pPr marL="0" indent="0">
              <a:buNone/>
              <a:defRPr b="0" i="0">
                <a:solidFill>
                  <a:schemeClr val="bg1"/>
                </a:solidFill>
                <a:latin typeface="FS Elliot Pro"/>
                <a:cs typeface="FS Elliot Pro"/>
              </a:defRPr>
            </a:lvl1pPr>
            <a:lvl2pPr marL="609585" indent="0">
              <a:buNone/>
              <a:defRPr>
                <a:solidFill>
                  <a:schemeClr val="bg1"/>
                </a:solidFill>
              </a:defRPr>
            </a:lvl2pPr>
            <a:lvl3pPr marL="1219170" indent="0">
              <a:buNone/>
              <a:defRPr>
                <a:solidFill>
                  <a:schemeClr val="bg1"/>
                </a:solidFill>
              </a:defRPr>
            </a:lvl3pPr>
            <a:lvl4pPr marL="1828754" indent="0">
              <a:buNone/>
              <a:defRPr>
                <a:solidFill>
                  <a:schemeClr val="bg1"/>
                </a:solidFill>
              </a:defRPr>
            </a:lvl4pPr>
            <a:lvl5pPr marL="2438339" indent="0">
              <a:buNone/>
              <a:defRPr>
                <a:solidFill>
                  <a:schemeClr val="bg1"/>
                </a:solidFill>
              </a:defRPr>
            </a:lvl5pPr>
          </a:lstStyle>
          <a:p>
            <a:pPr lvl="0"/>
            <a:r>
              <a:rPr lang="en-US"/>
              <a:t>Subtitle here. Keep to one line please.</a:t>
            </a:r>
          </a:p>
        </p:txBody>
      </p:sp>
      <p:sp>
        <p:nvSpPr>
          <p:cNvPr id="8" name="Text Placeholder 12"/>
          <p:cNvSpPr>
            <a:spLocks noGrp="1"/>
          </p:cNvSpPr>
          <p:nvPr>
            <p:ph type="body" sz="quarter" idx="13" hasCustomPrompt="1"/>
          </p:nvPr>
        </p:nvSpPr>
        <p:spPr>
          <a:xfrm>
            <a:off x="1042046" y="645928"/>
            <a:ext cx="5494221" cy="530673"/>
          </a:xfrm>
          <a:prstGeom prst="rect">
            <a:avLst/>
          </a:prstGeom>
        </p:spPr>
        <p:txBody>
          <a:bodyPr>
            <a:normAutofit/>
          </a:bodyPr>
          <a:lstStyle>
            <a:lvl1pPr marL="0" indent="0">
              <a:buNone/>
              <a:defRPr sz="2400" baseline="0">
                <a:solidFill>
                  <a:schemeClr val="accent1"/>
                </a:solidFill>
              </a:defRPr>
            </a:lvl1pPr>
          </a:lstStyle>
          <a:p>
            <a:pPr lvl="0"/>
            <a:r>
              <a:rPr lang="en-US"/>
              <a:t>Section name goes here</a:t>
            </a:r>
          </a:p>
        </p:txBody>
      </p:sp>
    </p:spTree>
    <p:extLst>
      <p:ext uri="{BB962C8B-B14F-4D97-AF65-F5344CB8AC3E}">
        <p14:creationId xmlns:p14="http://schemas.microsoft.com/office/powerpoint/2010/main" val="402641915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Image Light Text">
    <p:spTree>
      <p:nvGrpSpPr>
        <p:cNvPr id="1" name=""/>
        <p:cNvGrpSpPr/>
        <p:nvPr/>
      </p:nvGrpSpPr>
      <p:grpSpPr>
        <a:xfrm>
          <a:off x="0" y="0"/>
          <a:ext cx="0" cy="0"/>
          <a:chOff x="0" y="0"/>
          <a:chExt cx="0" cy="0"/>
        </a:xfrm>
      </p:grpSpPr>
      <p:sp>
        <p:nvSpPr>
          <p:cNvPr id="5" name="Rectangle 4"/>
          <p:cNvSpPr/>
          <p:nvPr userDrawn="1"/>
        </p:nvSpPr>
        <p:spPr>
          <a:xfrm>
            <a:off x="0" y="0"/>
            <a:ext cx="12192000" cy="6858000"/>
          </a:xfrm>
          <a:prstGeom prst="rect">
            <a:avLst/>
          </a:prstGeom>
          <a:solidFill>
            <a:srgbClr val="464E7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p>
        </p:txBody>
      </p:sp>
      <p:sp>
        <p:nvSpPr>
          <p:cNvPr id="3" name="Picture Placeholder 2"/>
          <p:cNvSpPr>
            <a:spLocks noGrp="1"/>
          </p:cNvSpPr>
          <p:nvPr>
            <p:ph type="pic" sz="quarter" idx="10"/>
          </p:nvPr>
        </p:nvSpPr>
        <p:spPr>
          <a:xfrm>
            <a:off x="0" y="0"/>
            <a:ext cx="12192000" cy="6858000"/>
          </a:xfrm>
          <a:prstGeom prst="rect">
            <a:avLst/>
          </a:prstGeom>
          <a:solidFill>
            <a:srgbClr val="464E7E"/>
          </a:solidFill>
        </p:spPr>
        <p:txBody>
          <a:bodyPr vert="horz"/>
          <a:lstStyle>
            <a:lvl1pPr marL="0" indent="0">
              <a:buNone/>
              <a:defRPr sz="1600">
                <a:solidFill>
                  <a:srgbClr val="7F7F7F"/>
                </a:solidFill>
              </a:defRPr>
            </a:lvl1pPr>
          </a:lstStyle>
          <a:p>
            <a:endParaRPr lang="en-US"/>
          </a:p>
        </p:txBody>
      </p:sp>
      <p:sp>
        <p:nvSpPr>
          <p:cNvPr id="14" name="Text Placeholder 10"/>
          <p:cNvSpPr>
            <a:spLocks noGrp="1"/>
          </p:cNvSpPr>
          <p:nvPr>
            <p:ph type="body" sz="quarter" idx="11" hasCustomPrompt="1"/>
          </p:nvPr>
        </p:nvSpPr>
        <p:spPr>
          <a:xfrm>
            <a:off x="914199" y="1191550"/>
            <a:ext cx="5934488" cy="1577769"/>
          </a:xfrm>
          <a:prstGeom prst="rect">
            <a:avLst/>
          </a:prstGeom>
        </p:spPr>
        <p:txBody>
          <a:bodyPr vert="horz">
            <a:normAutofit/>
          </a:bodyPr>
          <a:lstStyle>
            <a:lvl1pPr marL="0" indent="0">
              <a:buNone/>
              <a:defRPr sz="3733" b="0" i="0" baseline="0">
                <a:solidFill>
                  <a:srgbClr val="FFFFFF"/>
                </a:solidFill>
                <a:latin typeface="FS Elliot Pro"/>
                <a:cs typeface="FS Elliot Pro"/>
              </a:defRPr>
            </a:lvl1pPr>
          </a:lstStyle>
          <a:p>
            <a:pPr lvl="0"/>
            <a:r>
              <a:rPr lang="en-US"/>
              <a:t>This slide is for images with dark backgrounds</a:t>
            </a:r>
          </a:p>
        </p:txBody>
      </p:sp>
    </p:spTree>
    <p:extLst>
      <p:ext uri="{BB962C8B-B14F-4D97-AF65-F5344CB8AC3E}">
        <p14:creationId xmlns:p14="http://schemas.microsoft.com/office/powerpoint/2010/main" val="352001253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Image Dark Text">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12192000" cy="6858000"/>
          </a:xfrm>
          <a:prstGeom prst="rect">
            <a:avLst/>
          </a:prstGeom>
        </p:spPr>
        <p:txBody>
          <a:bodyPr vert="horz"/>
          <a:lstStyle>
            <a:lvl1pPr marL="0" indent="0">
              <a:buNone/>
              <a:defRPr sz="1600">
                <a:solidFill>
                  <a:srgbClr val="7F7F7F"/>
                </a:solidFill>
              </a:defRPr>
            </a:lvl1pPr>
          </a:lstStyle>
          <a:p>
            <a:endParaRPr lang="en-US"/>
          </a:p>
        </p:txBody>
      </p:sp>
      <p:sp>
        <p:nvSpPr>
          <p:cNvPr id="14" name="Text Placeholder 10"/>
          <p:cNvSpPr>
            <a:spLocks noGrp="1"/>
          </p:cNvSpPr>
          <p:nvPr>
            <p:ph type="body" sz="quarter" idx="11" hasCustomPrompt="1"/>
          </p:nvPr>
        </p:nvSpPr>
        <p:spPr>
          <a:xfrm>
            <a:off x="825298" y="1293150"/>
            <a:ext cx="5205155" cy="1577769"/>
          </a:xfrm>
          <a:prstGeom prst="rect">
            <a:avLst/>
          </a:prstGeom>
        </p:spPr>
        <p:txBody>
          <a:bodyPr vert="horz">
            <a:normAutofit/>
          </a:bodyPr>
          <a:lstStyle>
            <a:lvl1pPr marL="0" indent="0">
              <a:buNone/>
              <a:defRPr sz="3733" b="0" i="0" baseline="0">
                <a:solidFill>
                  <a:srgbClr val="13294B"/>
                </a:solidFill>
                <a:latin typeface="FS Elliot Pro"/>
                <a:cs typeface="FS Elliot Pro"/>
              </a:defRPr>
            </a:lvl1pPr>
          </a:lstStyle>
          <a:p>
            <a:pPr lvl="0"/>
            <a:r>
              <a:rPr lang="en-US"/>
              <a:t>Use for images with light backgrounds</a:t>
            </a:r>
          </a:p>
        </p:txBody>
      </p:sp>
    </p:spTree>
    <p:extLst>
      <p:ext uri="{BB962C8B-B14F-4D97-AF65-F5344CB8AC3E}">
        <p14:creationId xmlns:p14="http://schemas.microsoft.com/office/powerpoint/2010/main" val="100635052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3 Circles">
    <p:spTree>
      <p:nvGrpSpPr>
        <p:cNvPr id="1" name=""/>
        <p:cNvGrpSpPr/>
        <p:nvPr/>
      </p:nvGrpSpPr>
      <p:grpSpPr>
        <a:xfrm>
          <a:off x="0" y="0"/>
          <a:ext cx="0" cy="0"/>
          <a:chOff x="0" y="0"/>
          <a:chExt cx="0" cy="0"/>
        </a:xfrm>
      </p:grpSpPr>
      <p:sp>
        <p:nvSpPr>
          <p:cNvPr id="14" name="Oval 13"/>
          <p:cNvSpPr/>
          <p:nvPr userDrawn="1"/>
        </p:nvSpPr>
        <p:spPr>
          <a:xfrm>
            <a:off x="962651" y="1791664"/>
            <a:ext cx="3141349" cy="3141349"/>
          </a:xfrm>
          <a:prstGeom prst="ellipse">
            <a:avLst/>
          </a:prstGeom>
          <a:solidFill>
            <a:srgbClr val="00AEC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p>
        </p:txBody>
      </p:sp>
      <p:sp>
        <p:nvSpPr>
          <p:cNvPr id="15" name="Oval 14"/>
          <p:cNvSpPr/>
          <p:nvPr userDrawn="1"/>
        </p:nvSpPr>
        <p:spPr>
          <a:xfrm>
            <a:off x="4477179" y="1791664"/>
            <a:ext cx="3141349" cy="3141349"/>
          </a:xfrm>
          <a:prstGeom prst="ellipse">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p>
        </p:txBody>
      </p:sp>
      <p:sp>
        <p:nvSpPr>
          <p:cNvPr id="17" name="Oval 16"/>
          <p:cNvSpPr/>
          <p:nvPr userDrawn="1"/>
        </p:nvSpPr>
        <p:spPr>
          <a:xfrm>
            <a:off x="8028312" y="1791664"/>
            <a:ext cx="3141349" cy="3141349"/>
          </a:xfrm>
          <a:prstGeom prst="ellipse">
            <a:avLst/>
          </a:prstGeom>
          <a:solidFill>
            <a:srgbClr val="464E7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p>
        </p:txBody>
      </p:sp>
      <p:sp>
        <p:nvSpPr>
          <p:cNvPr id="3" name="Text Placeholder 2"/>
          <p:cNvSpPr>
            <a:spLocks noGrp="1"/>
          </p:cNvSpPr>
          <p:nvPr>
            <p:ph type="body" sz="quarter" idx="10" hasCustomPrompt="1"/>
          </p:nvPr>
        </p:nvSpPr>
        <p:spPr>
          <a:xfrm>
            <a:off x="1155045" y="3059017"/>
            <a:ext cx="2137833" cy="563033"/>
          </a:xfrm>
        </p:spPr>
        <p:txBody>
          <a:bodyPr anchor="ctr">
            <a:noAutofit/>
          </a:bodyPr>
          <a:lstStyle>
            <a:lvl1pPr marL="0" indent="0">
              <a:buNone/>
              <a:defRPr sz="3467">
                <a:solidFill>
                  <a:schemeClr val="bg1"/>
                </a:solidFill>
              </a:defRPr>
            </a:lvl1pPr>
          </a:lstStyle>
          <a:p>
            <a:pPr lvl="0"/>
            <a:r>
              <a:rPr lang="en-US"/>
              <a:t>Title</a:t>
            </a:r>
          </a:p>
        </p:txBody>
      </p:sp>
      <p:sp>
        <p:nvSpPr>
          <p:cNvPr id="16" name="Text Placeholder 2"/>
          <p:cNvSpPr>
            <a:spLocks noGrp="1"/>
          </p:cNvSpPr>
          <p:nvPr>
            <p:ph type="body" sz="quarter" idx="11" hasCustomPrompt="1"/>
          </p:nvPr>
        </p:nvSpPr>
        <p:spPr>
          <a:xfrm>
            <a:off x="4745137" y="3059017"/>
            <a:ext cx="2137833" cy="563033"/>
          </a:xfrm>
        </p:spPr>
        <p:txBody>
          <a:bodyPr anchor="ctr">
            <a:noAutofit/>
          </a:bodyPr>
          <a:lstStyle>
            <a:lvl1pPr marL="0" indent="0">
              <a:buNone/>
              <a:defRPr sz="3467">
                <a:solidFill>
                  <a:schemeClr val="bg1"/>
                </a:solidFill>
              </a:defRPr>
            </a:lvl1pPr>
          </a:lstStyle>
          <a:p>
            <a:pPr lvl="0"/>
            <a:r>
              <a:rPr lang="en-US"/>
              <a:t>Title</a:t>
            </a:r>
          </a:p>
        </p:txBody>
      </p:sp>
      <p:sp>
        <p:nvSpPr>
          <p:cNvPr id="20" name="Text Placeholder 2"/>
          <p:cNvSpPr>
            <a:spLocks noGrp="1"/>
          </p:cNvSpPr>
          <p:nvPr>
            <p:ph type="body" sz="quarter" idx="12" hasCustomPrompt="1"/>
          </p:nvPr>
        </p:nvSpPr>
        <p:spPr>
          <a:xfrm>
            <a:off x="8333952" y="3042269"/>
            <a:ext cx="2137833" cy="563033"/>
          </a:xfrm>
        </p:spPr>
        <p:txBody>
          <a:bodyPr anchor="ctr">
            <a:noAutofit/>
          </a:bodyPr>
          <a:lstStyle>
            <a:lvl1pPr marL="0" indent="0">
              <a:buNone/>
              <a:defRPr sz="3467">
                <a:solidFill>
                  <a:schemeClr val="bg1"/>
                </a:solidFill>
              </a:defRPr>
            </a:lvl1pPr>
          </a:lstStyle>
          <a:p>
            <a:pPr lvl="0"/>
            <a:r>
              <a:rPr lang="en-US"/>
              <a:t>Title</a:t>
            </a:r>
          </a:p>
        </p:txBody>
      </p:sp>
      <p:sp>
        <p:nvSpPr>
          <p:cNvPr id="21" name="Text Placeholder 2"/>
          <p:cNvSpPr>
            <a:spLocks noGrp="1"/>
          </p:cNvSpPr>
          <p:nvPr>
            <p:ph type="body" sz="quarter" idx="14" hasCustomPrompt="1"/>
          </p:nvPr>
        </p:nvSpPr>
        <p:spPr>
          <a:xfrm>
            <a:off x="802105" y="790423"/>
            <a:ext cx="9120841" cy="635399"/>
          </a:xfrm>
        </p:spPr>
        <p:txBody>
          <a:bodyPr>
            <a:normAutofit/>
          </a:bodyPr>
          <a:lstStyle>
            <a:lvl1pPr marL="0" indent="0">
              <a:lnSpc>
                <a:spcPct val="80000"/>
              </a:lnSpc>
              <a:buNone/>
              <a:defRPr sz="3733" b="0" i="0">
                <a:solidFill>
                  <a:srgbClr val="8C8D8E"/>
                </a:solidFill>
                <a:latin typeface="FS Elliot Pro"/>
                <a:cs typeface="FS Elliot Pro"/>
              </a:defRPr>
            </a:lvl1pPr>
          </a:lstStyle>
          <a:p>
            <a:pPr lvl="0"/>
            <a:r>
              <a:rPr lang="en-US"/>
              <a:t>Slide title goes here</a:t>
            </a:r>
          </a:p>
        </p:txBody>
      </p:sp>
      <p:pic>
        <p:nvPicPr>
          <p:cNvPr id="4" name="Picture 3">
            <a:extLst>
              <a:ext uri="{FF2B5EF4-FFF2-40B4-BE49-F238E27FC236}">
                <a16:creationId xmlns:a16="http://schemas.microsoft.com/office/drawing/2014/main" id="{C2B57633-A234-4120-9604-7911335F4FE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228799" y="5954001"/>
            <a:ext cx="1617475" cy="459233"/>
          </a:xfrm>
          <a:prstGeom prst="rect">
            <a:avLst/>
          </a:prstGeom>
        </p:spPr>
      </p:pic>
    </p:spTree>
    <p:extLst>
      <p:ext uri="{BB962C8B-B14F-4D97-AF65-F5344CB8AC3E}">
        <p14:creationId xmlns:p14="http://schemas.microsoft.com/office/powerpoint/2010/main" val="42992184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4 Circles">
    <p:spTree>
      <p:nvGrpSpPr>
        <p:cNvPr id="1" name=""/>
        <p:cNvGrpSpPr/>
        <p:nvPr/>
      </p:nvGrpSpPr>
      <p:grpSpPr>
        <a:xfrm>
          <a:off x="0" y="0"/>
          <a:ext cx="0" cy="0"/>
          <a:chOff x="0" y="0"/>
          <a:chExt cx="0" cy="0"/>
        </a:xfrm>
      </p:grpSpPr>
      <p:sp>
        <p:nvSpPr>
          <p:cNvPr id="13" name="Oval 12"/>
          <p:cNvSpPr/>
          <p:nvPr userDrawn="1"/>
        </p:nvSpPr>
        <p:spPr>
          <a:xfrm>
            <a:off x="802103" y="2216748"/>
            <a:ext cx="2353733" cy="2353733"/>
          </a:xfrm>
          <a:prstGeom prst="ellipse">
            <a:avLst/>
          </a:prstGeom>
          <a:solidFill>
            <a:srgbClr val="0076C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p>
        </p:txBody>
      </p:sp>
      <p:sp>
        <p:nvSpPr>
          <p:cNvPr id="14" name="Oval 13"/>
          <p:cNvSpPr/>
          <p:nvPr userDrawn="1"/>
        </p:nvSpPr>
        <p:spPr>
          <a:xfrm>
            <a:off x="3494503" y="2216748"/>
            <a:ext cx="2353733" cy="2353733"/>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p>
        </p:txBody>
      </p:sp>
      <p:sp>
        <p:nvSpPr>
          <p:cNvPr id="15" name="Oval 14"/>
          <p:cNvSpPr/>
          <p:nvPr userDrawn="1"/>
        </p:nvSpPr>
        <p:spPr>
          <a:xfrm>
            <a:off x="6186903" y="2216748"/>
            <a:ext cx="2353733" cy="2353733"/>
          </a:xfrm>
          <a:prstGeom prst="ellipse">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p>
        </p:txBody>
      </p:sp>
      <p:sp>
        <p:nvSpPr>
          <p:cNvPr id="17" name="Oval 16"/>
          <p:cNvSpPr/>
          <p:nvPr userDrawn="1"/>
        </p:nvSpPr>
        <p:spPr>
          <a:xfrm>
            <a:off x="8879303" y="2216748"/>
            <a:ext cx="2353733" cy="2353733"/>
          </a:xfrm>
          <a:prstGeom prst="ellips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p>
        </p:txBody>
      </p:sp>
      <p:sp>
        <p:nvSpPr>
          <p:cNvPr id="29" name="Text Placeholder 2"/>
          <p:cNvSpPr>
            <a:spLocks noGrp="1"/>
          </p:cNvSpPr>
          <p:nvPr>
            <p:ph type="body" sz="quarter" idx="10" hasCustomPrompt="1"/>
          </p:nvPr>
        </p:nvSpPr>
        <p:spPr>
          <a:xfrm>
            <a:off x="938063" y="3088721"/>
            <a:ext cx="1854624" cy="563033"/>
          </a:xfrm>
        </p:spPr>
        <p:txBody>
          <a:bodyPr anchor="ctr">
            <a:noAutofit/>
          </a:bodyPr>
          <a:lstStyle>
            <a:lvl1pPr marL="0" indent="0">
              <a:buNone/>
              <a:defRPr sz="2667">
                <a:solidFill>
                  <a:schemeClr val="bg1"/>
                </a:solidFill>
              </a:defRPr>
            </a:lvl1pPr>
          </a:lstStyle>
          <a:p>
            <a:pPr lvl="0"/>
            <a:r>
              <a:rPr lang="en-US"/>
              <a:t>Title</a:t>
            </a:r>
          </a:p>
        </p:txBody>
      </p:sp>
      <p:sp>
        <p:nvSpPr>
          <p:cNvPr id="31" name="Text Placeholder 2"/>
          <p:cNvSpPr>
            <a:spLocks noGrp="1"/>
          </p:cNvSpPr>
          <p:nvPr>
            <p:ph type="body" sz="quarter" idx="11" hasCustomPrompt="1"/>
          </p:nvPr>
        </p:nvSpPr>
        <p:spPr>
          <a:xfrm>
            <a:off x="3684285" y="3096946"/>
            <a:ext cx="1854624" cy="563033"/>
          </a:xfrm>
        </p:spPr>
        <p:txBody>
          <a:bodyPr anchor="ctr">
            <a:noAutofit/>
          </a:bodyPr>
          <a:lstStyle>
            <a:lvl1pPr marL="0" indent="0">
              <a:buNone/>
              <a:defRPr sz="2667">
                <a:solidFill>
                  <a:schemeClr val="bg1"/>
                </a:solidFill>
              </a:defRPr>
            </a:lvl1pPr>
          </a:lstStyle>
          <a:p>
            <a:pPr lvl="0"/>
            <a:r>
              <a:rPr lang="en-US"/>
              <a:t>Title</a:t>
            </a:r>
          </a:p>
        </p:txBody>
      </p:sp>
      <p:sp>
        <p:nvSpPr>
          <p:cNvPr id="32" name="Text Placeholder 2"/>
          <p:cNvSpPr>
            <a:spLocks noGrp="1"/>
          </p:cNvSpPr>
          <p:nvPr>
            <p:ph type="body" sz="quarter" idx="12" hasCustomPrompt="1"/>
          </p:nvPr>
        </p:nvSpPr>
        <p:spPr>
          <a:xfrm>
            <a:off x="6367932" y="3105172"/>
            <a:ext cx="1854624" cy="563033"/>
          </a:xfrm>
        </p:spPr>
        <p:txBody>
          <a:bodyPr anchor="ctr">
            <a:noAutofit/>
          </a:bodyPr>
          <a:lstStyle>
            <a:lvl1pPr marL="0" indent="0">
              <a:buNone/>
              <a:defRPr sz="2667">
                <a:solidFill>
                  <a:schemeClr val="bg1"/>
                </a:solidFill>
              </a:defRPr>
            </a:lvl1pPr>
          </a:lstStyle>
          <a:p>
            <a:pPr lvl="0"/>
            <a:r>
              <a:rPr lang="en-US"/>
              <a:t>Title</a:t>
            </a:r>
          </a:p>
        </p:txBody>
      </p:sp>
      <p:sp>
        <p:nvSpPr>
          <p:cNvPr id="33" name="Text Placeholder 2"/>
          <p:cNvSpPr>
            <a:spLocks noGrp="1"/>
          </p:cNvSpPr>
          <p:nvPr>
            <p:ph type="body" sz="quarter" idx="13" hasCustomPrompt="1"/>
          </p:nvPr>
        </p:nvSpPr>
        <p:spPr>
          <a:xfrm>
            <a:off x="9114155" y="3113397"/>
            <a:ext cx="1854624" cy="563033"/>
          </a:xfrm>
        </p:spPr>
        <p:txBody>
          <a:bodyPr anchor="ctr">
            <a:noAutofit/>
          </a:bodyPr>
          <a:lstStyle>
            <a:lvl1pPr marL="0" indent="0">
              <a:buNone/>
              <a:defRPr sz="2667">
                <a:solidFill>
                  <a:schemeClr val="bg1"/>
                </a:solidFill>
              </a:defRPr>
            </a:lvl1pPr>
          </a:lstStyle>
          <a:p>
            <a:pPr lvl="0"/>
            <a:r>
              <a:rPr lang="en-US"/>
              <a:t>Title</a:t>
            </a:r>
          </a:p>
        </p:txBody>
      </p:sp>
      <p:sp>
        <p:nvSpPr>
          <p:cNvPr id="3" name="Text Placeholder 2"/>
          <p:cNvSpPr>
            <a:spLocks noGrp="1"/>
          </p:cNvSpPr>
          <p:nvPr>
            <p:ph type="body" sz="quarter" idx="14" hasCustomPrompt="1"/>
          </p:nvPr>
        </p:nvSpPr>
        <p:spPr>
          <a:xfrm>
            <a:off x="802105" y="790423"/>
            <a:ext cx="9120841" cy="635399"/>
          </a:xfrm>
        </p:spPr>
        <p:txBody>
          <a:bodyPr>
            <a:normAutofit/>
          </a:bodyPr>
          <a:lstStyle>
            <a:lvl1pPr marL="0" indent="0">
              <a:lnSpc>
                <a:spcPct val="80000"/>
              </a:lnSpc>
              <a:buNone/>
              <a:defRPr sz="3733" b="0" i="0">
                <a:solidFill>
                  <a:srgbClr val="8C8D8E"/>
                </a:solidFill>
                <a:latin typeface="FS Elliot Pro"/>
                <a:cs typeface="FS Elliot Pro"/>
              </a:defRPr>
            </a:lvl1pPr>
          </a:lstStyle>
          <a:p>
            <a:pPr lvl="0"/>
            <a:r>
              <a:rPr lang="en-US"/>
              <a:t>Slide title goes here</a:t>
            </a:r>
          </a:p>
        </p:txBody>
      </p:sp>
      <p:pic>
        <p:nvPicPr>
          <p:cNvPr id="4" name="Picture 3">
            <a:extLst>
              <a:ext uri="{FF2B5EF4-FFF2-40B4-BE49-F238E27FC236}">
                <a16:creationId xmlns:a16="http://schemas.microsoft.com/office/drawing/2014/main" id="{E49E1982-41DA-4969-A287-D8A2C6DE14C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25904" y="6112516"/>
            <a:ext cx="1617475" cy="459233"/>
          </a:xfrm>
          <a:prstGeom prst="rect">
            <a:avLst/>
          </a:prstGeom>
        </p:spPr>
      </p:pic>
    </p:spTree>
    <p:extLst>
      <p:ext uri="{BB962C8B-B14F-4D97-AF65-F5344CB8AC3E}">
        <p14:creationId xmlns:p14="http://schemas.microsoft.com/office/powerpoint/2010/main" val="417727281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Icon Template">
    <p:spTree>
      <p:nvGrpSpPr>
        <p:cNvPr id="1" name=""/>
        <p:cNvGrpSpPr/>
        <p:nvPr/>
      </p:nvGrpSpPr>
      <p:grpSpPr>
        <a:xfrm>
          <a:off x="0" y="0"/>
          <a:ext cx="0" cy="0"/>
          <a:chOff x="0" y="0"/>
          <a:chExt cx="0" cy="0"/>
        </a:xfrm>
      </p:grpSpPr>
      <p:sp>
        <p:nvSpPr>
          <p:cNvPr id="16" name="Picture Placeholder 15"/>
          <p:cNvSpPr>
            <a:spLocks noGrp="1"/>
          </p:cNvSpPr>
          <p:nvPr>
            <p:ph type="pic" sz="quarter" idx="12"/>
          </p:nvPr>
        </p:nvSpPr>
        <p:spPr>
          <a:xfrm>
            <a:off x="1540933" y="2438117"/>
            <a:ext cx="1761067" cy="1761067"/>
          </a:xfrm>
          <a:prstGeom prst="rect">
            <a:avLst/>
          </a:prstGeom>
        </p:spPr>
        <p:txBody>
          <a:bodyPr vert="horz"/>
          <a:lstStyle>
            <a:lvl1pPr marL="0" indent="0">
              <a:buNone/>
              <a:defRPr sz="1600">
                <a:solidFill>
                  <a:schemeClr val="bg1">
                    <a:lumMod val="50000"/>
                  </a:schemeClr>
                </a:solidFill>
              </a:defRPr>
            </a:lvl1pPr>
          </a:lstStyle>
          <a:p>
            <a:endParaRPr lang="en-US"/>
          </a:p>
        </p:txBody>
      </p:sp>
      <p:sp>
        <p:nvSpPr>
          <p:cNvPr id="20" name="Picture Placeholder 15"/>
          <p:cNvSpPr>
            <a:spLocks noGrp="1"/>
          </p:cNvSpPr>
          <p:nvPr>
            <p:ph type="pic" sz="quarter" idx="13"/>
          </p:nvPr>
        </p:nvSpPr>
        <p:spPr>
          <a:xfrm>
            <a:off x="5096933" y="2438117"/>
            <a:ext cx="1761067" cy="1761067"/>
          </a:xfrm>
          <a:prstGeom prst="rect">
            <a:avLst/>
          </a:prstGeom>
        </p:spPr>
        <p:txBody>
          <a:bodyPr vert="horz"/>
          <a:lstStyle>
            <a:lvl1pPr marL="0" indent="0">
              <a:buNone/>
              <a:defRPr sz="1600">
                <a:solidFill>
                  <a:schemeClr val="bg1">
                    <a:lumMod val="50000"/>
                  </a:schemeClr>
                </a:solidFill>
              </a:defRPr>
            </a:lvl1pPr>
          </a:lstStyle>
          <a:p>
            <a:endParaRPr lang="en-US"/>
          </a:p>
        </p:txBody>
      </p:sp>
      <p:sp>
        <p:nvSpPr>
          <p:cNvPr id="21" name="Picture Placeholder 15"/>
          <p:cNvSpPr>
            <a:spLocks noGrp="1"/>
          </p:cNvSpPr>
          <p:nvPr>
            <p:ph type="pic" sz="quarter" idx="14"/>
          </p:nvPr>
        </p:nvSpPr>
        <p:spPr>
          <a:xfrm>
            <a:off x="8754533" y="2438117"/>
            <a:ext cx="1761067" cy="1761067"/>
          </a:xfrm>
          <a:prstGeom prst="rect">
            <a:avLst/>
          </a:prstGeom>
        </p:spPr>
        <p:txBody>
          <a:bodyPr vert="horz"/>
          <a:lstStyle>
            <a:lvl1pPr marL="0" indent="0">
              <a:buNone/>
              <a:defRPr sz="1600">
                <a:solidFill>
                  <a:schemeClr val="bg1">
                    <a:lumMod val="50000"/>
                  </a:schemeClr>
                </a:solidFill>
              </a:defRPr>
            </a:lvl1pPr>
          </a:lstStyle>
          <a:p>
            <a:endParaRPr lang="en-US"/>
          </a:p>
        </p:txBody>
      </p:sp>
      <p:sp>
        <p:nvSpPr>
          <p:cNvPr id="25" name="Text Placeholder 24"/>
          <p:cNvSpPr>
            <a:spLocks noGrp="1"/>
          </p:cNvSpPr>
          <p:nvPr>
            <p:ph type="body" sz="quarter" idx="16" hasCustomPrompt="1"/>
          </p:nvPr>
        </p:nvSpPr>
        <p:spPr>
          <a:xfrm>
            <a:off x="1007549" y="4283852"/>
            <a:ext cx="2768599" cy="677333"/>
          </a:xfrm>
          <a:prstGeom prst="rect">
            <a:avLst/>
          </a:prstGeom>
        </p:spPr>
        <p:txBody>
          <a:bodyPr vert="horz"/>
          <a:lstStyle>
            <a:lvl1pPr marL="0" indent="0" algn="ctr">
              <a:buNone/>
              <a:defRPr sz="3200" b="1">
                <a:solidFill>
                  <a:srgbClr val="0091DA"/>
                </a:solidFill>
              </a:defRPr>
            </a:lvl1pPr>
          </a:lstStyle>
          <a:p>
            <a:pPr lvl="0"/>
            <a:r>
              <a:rPr lang="en-US"/>
              <a:t>Title here</a:t>
            </a:r>
          </a:p>
        </p:txBody>
      </p:sp>
      <p:sp>
        <p:nvSpPr>
          <p:cNvPr id="26" name="Text Placeholder 24"/>
          <p:cNvSpPr>
            <a:spLocks noGrp="1"/>
          </p:cNvSpPr>
          <p:nvPr>
            <p:ph type="body" sz="quarter" idx="17" hasCustomPrompt="1"/>
          </p:nvPr>
        </p:nvSpPr>
        <p:spPr>
          <a:xfrm>
            <a:off x="4614355" y="4283852"/>
            <a:ext cx="2768599" cy="677333"/>
          </a:xfrm>
          <a:prstGeom prst="rect">
            <a:avLst/>
          </a:prstGeom>
        </p:spPr>
        <p:txBody>
          <a:bodyPr vert="horz"/>
          <a:lstStyle>
            <a:lvl1pPr marL="0" indent="0" algn="ctr">
              <a:buNone/>
              <a:defRPr sz="3200" b="1">
                <a:solidFill>
                  <a:schemeClr val="bg2"/>
                </a:solidFill>
              </a:defRPr>
            </a:lvl1pPr>
          </a:lstStyle>
          <a:p>
            <a:pPr lvl="0"/>
            <a:r>
              <a:rPr lang="en-US"/>
              <a:t>Title here</a:t>
            </a:r>
          </a:p>
        </p:txBody>
      </p:sp>
      <p:sp>
        <p:nvSpPr>
          <p:cNvPr id="27" name="Text Placeholder 24"/>
          <p:cNvSpPr>
            <a:spLocks noGrp="1"/>
          </p:cNvSpPr>
          <p:nvPr>
            <p:ph type="body" sz="quarter" idx="18" hasCustomPrompt="1"/>
          </p:nvPr>
        </p:nvSpPr>
        <p:spPr>
          <a:xfrm>
            <a:off x="8276834" y="4283852"/>
            <a:ext cx="2768599" cy="677333"/>
          </a:xfrm>
          <a:prstGeom prst="rect">
            <a:avLst/>
          </a:prstGeom>
        </p:spPr>
        <p:txBody>
          <a:bodyPr vert="horz"/>
          <a:lstStyle>
            <a:lvl1pPr marL="0" indent="0" algn="ctr">
              <a:buNone/>
              <a:defRPr sz="3200" b="1">
                <a:solidFill>
                  <a:schemeClr val="bg2"/>
                </a:solidFill>
              </a:defRPr>
            </a:lvl1pPr>
          </a:lstStyle>
          <a:p>
            <a:pPr lvl="0"/>
            <a:r>
              <a:rPr lang="en-US"/>
              <a:t>Title here</a:t>
            </a:r>
          </a:p>
        </p:txBody>
      </p:sp>
      <p:sp>
        <p:nvSpPr>
          <p:cNvPr id="28" name="Text Placeholder 2"/>
          <p:cNvSpPr>
            <a:spLocks noGrp="1"/>
          </p:cNvSpPr>
          <p:nvPr>
            <p:ph type="body" sz="quarter" idx="19" hasCustomPrompt="1"/>
          </p:nvPr>
        </p:nvSpPr>
        <p:spPr>
          <a:xfrm>
            <a:off x="802105" y="790423"/>
            <a:ext cx="9120841" cy="635399"/>
          </a:xfrm>
        </p:spPr>
        <p:txBody>
          <a:bodyPr>
            <a:normAutofit/>
          </a:bodyPr>
          <a:lstStyle>
            <a:lvl1pPr marL="0" indent="0">
              <a:lnSpc>
                <a:spcPct val="80000"/>
              </a:lnSpc>
              <a:buNone/>
              <a:defRPr sz="3733" b="0" i="0">
                <a:solidFill>
                  <a:srgbClr val="8C8D8E"/>
                </a:solidFill>
                <a:latin typeface="FS Elliot Pro"/>
                <a:cs typeface="FS Elliot Pro"/>
              </a:defRPr>
            </a:lvl1pPr>
          </a:lstStyle>
          <a:p>
            <a:pPr lvl="0"/>
            <a:r>
              <a:rPr lang="en-US"/>
              <a:t>Slide title goes here</a:t>
            </a:r>
          </a:p>
        </p:txBody>
      </p:sp>
      <p:pic>
        <p:nvPicPr>
          <p:cNvPr id="3" name="Picture 2">
            <a:extLst>
              <a:ext uri="{FF2B5EF4-FFF2-40B4-BE49-F238E27FC236}">
                <a16:creationId xmlns:a16="http://schemas.microsoft.com/office/drawing/2014/main" id="{3C67E490-ECCE-483B-AA0A-B4CEDAC4202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69060" y="6134094"/>
            <a:ext cx="1617475" cy="459233"/>
          </a:xfrm>
          <a:prstGeom prst="rect">
            <a:avLst/>
          </a:prstGeom>
        </p:spPr>
      </p:pic>
    </p:spTree>
    <p:extLst>
      <p:ext uri="{BB962C8B-B14F-4D97-AF65-F5344CB8AC3E}">
        <p14:creationId xmlns:p14="http://schemas.microsoft.com/office/powerpoint/2010/main" val="109337867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hart &amp; Graph Template with Text">
    <p:spTree>
      <p:nvGrpSpPr>
        <p:cNvPr id="1" name=""/>
        <p:cNvGrpSpPr/>
        <p:nvPr/>
      </p:nvGrpSpPr>
      <p:grpSpPr>
        <a:xfrm>
          <a:off x="0" y="0"/>
          <a:ext cx="0" cy="0"/>
          <a:chOff x="0" y="0"/>
          <a:chExt cx="0" cy="0"/>
        </a:xfrm>
      </p:grpSpPr>
      <p:sp>
        <p:nvSpPr>
          <p:cNvPr id="3" name="Content Placeholder 2"/>
          <p:cNvSpPr>
            <a:spLocks noGrp="1"/>
          </p:cNvSpPr>
          <p:nvPr>
            <p:ph idx="1"/>
          </p:nvPr>
        </p:nvSpPr>
        <p:spPr>
          <a:xfrm>
            <a:off x="3721481" y="1694135"/>
            <a:ext cx="7366000" cy="3626432"/>
          </a:xfrm>
          <a:prstGeom prst="rect">
            <a:avLst/>
          </a:prstGeom>
        </p:spPr>
        <p:txBody>
          <a:bodyPr>
            <a:normAutofit/>
          </a:bodyPr>
          <a:lstStyle>
            <a:lvl1pPr marL="0" indent="0">
              <a:buClr>
                <a:srgbClr val="EA5424"/>
              </a:buClr>
              <a:buNone/>
              <a:defRPr sz="2133" baseline="0">
                <a:solidFill>
                  <a:schemeClr val="bg1">
                    <a:lumMod val="50000"/>
                  </a:schemeClr>
                </a:solidFill>
              </a:defRPr>
            </a:lvl1pPr>
          </a:lstStyle>
          <a:p>
            <a:pPr lvl="0"/>
            <a:endParaRPr lang="en-US"/>
          </a:p>
        </p:txBody>
      </p:sp>
      <p:sp>
        <p:nvSpPr>
          <p:cNvPr id="5" name="Text Placeholder 4"/>
          <p:cNvSpPr>
            <a:spLocks noGrp="1"/>
          </p:cNvSpPr>
          <p:nvPr>
            <p:ph type="body" sz="quarter" idx="12" hasCustomPrompt="1"/>
          </p:nvPr>
        </p:nvSpPr>
        <p:spPr>
          <a:xfrm>
            <a:off x="848935" y="1694134"/>
            <a:ext cx="2329973" cy="592667"/>
          </a:xfrm>
          <a:prstGeom prst="rect">
            <a:avLst/>
          </a:prstGeom>
        </p:spPr>
        <p:txBody>
          <a:bodyPr vert="horz"/>
          <a:lstStyle>
            <a:lvl1pPr marL="0" indent="0">
              <a:buNone/>
              <a:defRPr sz="2667" b="1">
                <a:solidFill>
                  <a:schemeClr val="accent5"/>
                </a:solidFill>
              </a:defRPr>
            </a:lvl1pPr>
          </a:lstStyle>
          <a:p>
            <a:pPr lvl="0"/>
            <a:r>
              <a:rPr lang="en-US"/>
              <a:t>Chart title</a:t>
            </a:r>
          </a:p>
        </p:txBody>
      </p:sp>
      <p:sp>
        <p:nvSpPr>
          <p:cNvPr id="9" name="Text Placeholder 8"/>
          <p:cNvSpPr>
            <a:spLocks noGrp="1"/>
          </p:cNvSpPr>
          <p:nvPr>
            <p:ph type="body" sz="quarter" idx="13" hasCustomPrompt="1"/>
          </p:nvPr>
        </p:nvSpPr>
        <p:spPr>
          <a:xfrm>
            <a:off x="848935" y="2164076"/>
            <a:ext cx="2480733" cy="1845733"/>
          </a:xfrm>
          <a:prstGeom prst="rect">
            <a:avLst/>
          </a:prstGeom>
        </p:spPr>
        <p:txBody>
          <a:bodyPr vert="horz"/>
          <a:lstStyle>
            <a:lvl1pPr marL="0" indent="0">
              <a:buNone/>
              <a:defRPr sz="1867">
                <a:solidFill>
                  <a:srgbClr val="8C8D8E"/>
                </a:solidFill>
              </a:defRPr>
            </a:lvl1pPr>
          </a:lstStyle>
          <a:p>
            <a:pPr lvl="0"/>
            <a:r>
              <a:rPr lang="en-US"/>
              <a:t>Descriptive text goes here and it’s always this color. Descriptive text goes here and it’s always this color.</a:t>
            </a:r>
          </a:p>
        </p:txBody>
      </p:sp>
      <p:sp>
        <p:nvSpPr>
          <p:cNvPr id="13" name="Text Placeholder 2"/>
          <p:cNvSpPr>
            <a:spLocks noGrp="1"/>
          </p:cNvSpPr>
          <p:nvPr>
            <p:ph type="body" sz="quarter" idx="14" hasCustomPrompt="1"/>
          </p:nvPr>
        </p:nvSpPr>
        <p:spPr>
          <a:xfrm>
            <a:off x="802105" y="790423"/>
            <a:ext cx="9120841" cy="635399"/>
          </a:xfrm>
        </p:spPr>
        <p:txBody>
          <a:bodyPr>
            <a:normAutofit/>
          </a:bodyPr>
          <a:lstStyle>
            <a:lvl1pPr marL="0" indent="0">
              <a:lnSpc>
                <a:spcPct val="80000"/>
              </a:lnSpc>
              <a:buNone/>
              <a:defRPr sz="3733" b="0" i="0">
                <a:solidFill>
                  <a:srgbClr val="8C8D8E"/>
                </a:solidFill>
                <a:latin typeface="FS Elliot Pro"/>
                <a:cs typeface="FS Elliot Pro"/>
              </a:defRPr>
            </a:lvl1pPr>
          </a:lstStyle>
          <a:p>
            <a:pPr lvl="0"/>
            <a:r>
              <a:rPr lang="en-US"/>
              <a:t>Slide title goes here</a:t>
            </a:r>
          </a:p>
        </p:txBody>
      </p:sp>
      <p:pic>
        <p:nvPicPr>
          <p:cNvPr id="4" name="Picture 3">
            <a:extLst>
              <a:ext uri="{FF2B5EF4-FFF2-40B4-BE49-F238E27FC236}">
                <a16:creationId xmlns:a16="http://schemas.microsoft.com/office/drawing/2014/main" id="{01A3A3B9-FAB0-4BB6-A5E6-EA2AD96B491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90639" y="6166464"/>
            <a:ext cx="1617475" cy="459233"/>
          </a:xfrm>
          <a:prstGeom prst="rect">
            <a:avLst/>
          </a:prstGeom>
        </p:spPr>
      </p:pic>
    </p:spTree>
    <p:extLst>
      <p:ext uri="{BB962C8B-B14F-4D97-AF65-F5344CB8AC3E}">
        <p14:creationId xmlns:p14="http://schemas.microsoft.com/office/powerpoint/2010/main" val="119202266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hart &amp; Graph Template">
    <p:spTree>
      <p:nvGrpSpPr>
        <p:cNvPr id="1" name=""/>
        <p:cNvGrpSpPr/>
        <p:nvPr/>
      </p:nvGrpSpPr>
      <p:grpSpPr>
        <a:xfrm>
          <a:off x="0" y="0"/>
          <a:ext cx="0" cy="0"/>
          <a:chOff x="0" y="0"/>
          <a:chExt cx="0" cy="0"/>
        </a:xfrm>
      </p:grpSpPr>
      <p:sp>
        <p:nvSpPr>
          <p:cNvPr id="3" name="Content Placeholder 2"/>
          <p:cNvSpPr>
            <a:spLocks noGrp="1"/>
          </p:cNvSpPr>
          <p:nvPr>
            <p:ph idx="1"/>
          </p:nvPr>
        </p:nvSpPr>
        <p:spPr>
          <a:xfrm>
            <a:off x="802107" y="1694135"/>
            <a:ext cx="10591457" cy="3626432"/>
          </a:xfrm>
          <a:prstGeom prst="rect">
            <a:avLst/>
          </a:prstGeom>
        </p:spPr>
        <p:txBody>
          <a:bodyPr>
            <a:normAutofit/>
          </a:bodyPr>
          <a:lstStyle>
            <a:lvl1pPr marL="0" indent="0">
              <a:buClr>
                <a:srgbClr val="EA5424"/>
              </a:buClr>
              <a:buNone/>
              <a:defRPr sz="2133" baseline="0">
                <a:solidFill>
                  <a:schemeClr val="bg1">
                    <a:lumMod val="50000"/>
                  </a:schemeClr>
                </a:solidFill>
              </a:defRPr>
            </a:lvl1pPr>
          </a:lstStyle>
          <a:p>
            <a:pPr lvl="0"/>
            <a:endParaRPr lang="en-US"/>
          </a:p>
        </p:txBody>
      </p:sp>
      <p:sp>
        <p:nvSpPr>
          <p:cNvPr id="13" name="Text Placeholder 2"/>
          <p:cNvSpPr>
            <a:spLocks noGrp="1"/>
          </p:cNvSpPr>
          <p:nvPr>
            <p:ph type="body" sz="quarter" idx="14" hasCustomPrompt="1"/>
          </p:nvPr>
        </p:nvSpPr>
        <p:spPr>
          <a:xfrm>
            <a:off x="802105" y="790423"/>
            <a:ext cx="9120841" cy="635399"/>
          </a:xfrm>
        </p:spPr>
        <p:txBody>
          <a:bodyPr>
            <a:normAutofit/>
          </a:bodyPr>
          <a:lstStyle>
            <a:lvl1pPr marL="0" indent="0">
              <a:lnSpc>
                <a:spcPct val="80000"/>
              </a:lnSpc>
              <a:buNone/>
              <a:defRPr sz="3733" b="0" i="0">
                <a:solidFill>
                  <a:srgbClr val="8C8D8E"/>
                </a:solidFill>
                <a:latin typeface="FS Elliot Pro"/>
                <a:cs typeface="FS Elliot Pro"/>
              </a:defRPr>
            </a:lvl1pPr>
          </a:lstStyle>
          <a:p>
            <a:pPr lvl="0"/>
            <a:r>
              <a:rPr lang="en-US"/>
              <a:t>Slide title goes here</a:t>
            </a:r>
          </a:p>
        </p:txBody>
      </p:sp>
      <p:pic>
        <p:nvPicPr>
          <p:cNvPr id="4" name="Picture 3">
            <a:extLst>
              <a:ext uri="{FF2B5EF4-FFF2-40B4-BE49-F238E27FC236}">
                <a16:creationId xmlns:a16="http://schemas.microsoft.com/office/drawing/2014/main" id="{016CF6C0-0ECC-43F2-9C5A-486D083791B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196431" y="6101728"/>
            <a:ext cx="1617475" cy="459233"/>
          </a:xfrm>
          <a:prstGeom prst="rect">
            <a:avLst/>
          </a:prstGeom>
        </p:spPr>
      </p:pic>
    </p:spTree>
    <p:extLst>
      <p:ext uri="{BB962C8B-B14F-4D97-AF65-F5344CB8AC3E}">
        <p14:creationId xmlns:p14="http://schemas.microsoft.com/office/powerpoint/2010/main" val="147570854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Ending slide">
    <p:spTree>
      <p:nvGrpSpPr>
        <p:cNvPr id="1" name=""/>
        <p:cNvGrpSpPr/>
        <p:nvPr/>
      </p:nvGrpSpPr>
      <p:grpSpPr>
        <a:xfrm>
          <a:off x="0" y="0"/>
          <a:ext cx="0" cy="0"/>
          <a:chOff x="0" y="0"/>
          <a:chExt cx="0" cy="0"/>
        </a:xfrm>
      </p:grpSpPr>
      <p:sp>
        <p:nvSpPr>
          <p:cNvPr id="6" name="Rectangle 5"/>
          <p:cNvSpPr/>
          <p:nvPr userDrawn="1"/>
        </p:nvSpPr>
        <p:spPr>
          <a:xfrm>
            <a:off x="0" y="0"/>
            <a:ext cx="12192000" cy="6858000"/>
          </a:xfrm>
          <a:prstGeom prst="rect">
            <a:avLst/>
          </a:prstGeom>
          <a:solidFill>
            <a:srgbClr val="0091D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p>
        </p:txBody>
      </p:sp>
      <p:sp>
        <p:nvSpPr>
          <p:cNvPr id="14" name="Title 1"/>
          <p:cNvSpPr>
            <a:spLocks noGrp="1"/>
          </p:cNvSpPr>
          <p:nvPr>
            <p:ph type="ctrTitle" hasCustomPrompt="1"/>
          </p:nvPr>
        </p:nvSpPr>
        <p:spPr>
          <a:xfrm>
            <a:off x="898264" y="1805928"/>
            <a:ext cx="6984355" cy="1865709"/>
          </a:xfrm>
        </p:spPr>
        <p:txBody>
          <a:bodyPr anchor="t">
            <a:noAutofit/>
          </a:bodyPr>
          <a:lstStyle>
            <a:lvl1pPr algn="l">
              <a:lnSpc>
                <a:spcPct val="80000"/>
              </a:lnSpc>
              <a:defRPr sz="7200" b="0" i="0" baseline="0">
                <a:solidFill>
                  <a:srgbClr val="FFFFFF"/>
                </a:solidFill>
                <a:latin typeface="FS Elliot Pro"/>
                <a:cs typeface="FS Elliot Pro"/>
              </a:defRPr>
            </a:lvl1pPr>
          </a:lstStyle>
          <a:p>
            <a:r>
              <a:rPr lang="en-US"/>
              <a:t>End slide</a:t>
            </a:r>
          </a:p>
        </p:txBody>
      </p:sp>
      <p:pic>
        <p:nvPicPr>
          <p:cNvPr id="3" name="Picture 2">
            <a:extLst>
              <a:ext uri="{FF2B5EF4-FFF2-40B4-BE49-F238E27FC236}">
                <a16:creationId xmlns:a16="http://schemas.microsoft.com/office/drawing/2014/main" id="{1CAF9820-5D71-4E96-AD0C-A9915793CF7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9780" y="6112876"/>
            <a:ext cx="1621539" cy="459233"/>
          </a:xfrm>
          <a:prstGeom prst="rect">
            <a:avLst/>
          </a:prstGeom>
        </p:spPr>
      </p:pic>
    </p:spTree>
    <p:extLst>
      <p:ext uri="{BB962C8B-B14F-4D97-AF65-F5344CB8AC3E}">
        <p14:creationId xmlns:p14="http://schemas.microsoft.com/office/powerpoint/2010/main" val="320703592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6" name="Rectangle 5"/>
          <p:cNvSpPr/>
          <p:nvPr userDrawn="1"/>
        </p:nvSpPr>
        <p:spPr>
          <a:xfrm>
            <a:off x="0" y="0"/>
            <a:ext cx="12192000" cy="68580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p>
        </p:txBody>
      </p:sp>
      <p:sp>
        <p:nvSpPr>
          <p:cNvPr id="14" name="Title 1"/>
          <p:cNvSpPr>
            <a:spLocks noGrp="1"/>
          </p:cNvSpPr>
          <p:nvPr>
            <p:ph type="ctrTitle" hasCustomPrompt="1"/>
          </p:nvPr>
        </p:nvSpPr>
        <p:spPr>
          <a:xfrm>
            <a:off x="898264" y="1331796"/>
            <a:ext cx="6984355" cy="1865709"/>
          </a:xfrm>
        </p:spPr>
        <p:txBody>
          <a:bodyPr anchor="t">
            <a:noAutofit/>
          </a:bodyPr>
          <a:lstStyle>
            <a:lvl1pPr algn="l">
              <a:lnSpc>
                <a:spcPct val="80000"/>
              </a:lnSpc>
              <a:defRPr sz="6133" b="0" i="0">
                <a:solidFill>
                  <a:srgbClr val="FFFFFF"/>
                </a:solidFill>
                <a:latin typeface="FS Elliot Pro Light"/>
                <a:cs typeface="FS Elliot Pro Light"/>
              </a:defRPr>
            </a:lvl1pPr>
          </a:lstStyle>
          <a:p>
            <a:r>
              <a:rPr lang="en-US"/>
              <a:t>Title that is only two lines long</a:t>
            </a:r>
          </a:p>
        </p:txBody>
      </p:sp>
      <p:sp>
        <p:nvSpPr>
          <p:cNvPr id="15" name="Subtitle 2"/>
          <p:cNvSpPr>
            <a:spLocks noGrp="1"/>
          </p:cNvSpPr>
          <p:nvPr>
            <p:ph type="subTitle" idx="1" hasCustomPrompt="1"/>
          </p:nvPr>
        </p:nvSpPr>
        <p:spPr>
          <a:xfrm>
            <a:off x="983576" y="4218938"/>
            <a:ext cx="5545021" cy="452967"/>
          </a:xfrm>
          <a:prstGeom prst="rect">
            <a:avLst/>
          </a:prstGeom>
        </p:spPr>
        <p:txBody>
          <a:bodyPr>
            <a:normAutofit/>
          </a:bodyPr>
          <a:lstStyle>
            <a:lvl1pPr marL="0" indent="0" algn="l">
              <a:lnSpc>
                <a:spcPct val="80000"/>
              </a:lnSpc>
              <a:buNone/>
              <a:defRPr sz="2667" b="0" i="0">
                <a:solidFill>
                  <a:srgbClr val="FFFFFF"/>
                </a:solidFill>
                <a:latin typeface="FS Elliot Pro"/>
                <a:cs typeface="FS Elliot Pro"/>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Presenter’s name</a:t>
            </a:r>
          </a:p>
        </p:txBody>
      </p:sp>
      <p:sp>
        <p:nvSpPr>
          <p:cNvPr id="16" name="Text Placeholder 10"/>
          <p:cNvSpPr>
            <a:spLocks noGrp="1"/>
          </p:cNvSpPr>
          <p:nvPr>
            <p:ph type="body" sz="quarter" idx="10" hasCustomPrompt="1"/>
          </p:nvPr>
        </p:nvSpPr>
        <p:spPr>
          <a:xfrm>
            <a:off x="982931" y="4711728"/>
            <a:ext cx="5545667" cy="298832"/>
          </a:xfrm>
          <a:prstGeom prst="rect">
            <a:avLst/>
          </a:prstGeom>
        </p:spPr>
        <p:txBody>
          <a:bodyPr>
            <a:normAutofit/>
          </a:bodyPr>
          <a:lstStyle>
            <a:lvl1pPr marL="0" indent="0">
              <a:lnSpc>
                <a:spcPct val="50000"/>
              </a:lnSpc>
              <a:buNone/>
              <a:defRPr sz="1867" baseline="0">
                <a:solidFill>
                  <a:srgbClr val="FFFFFF"/>
                </a:solidFill>
              </a:defRPr>
            </a:lvl1pPr>
          </a:lstStyle>
          <a:p>
            <a:pPr lvl="0"/>
            <a:r>
              <a:rPr lang="en-US"/>
              <a:t>The presenter’s title goes on this line.</a:t>
            </a:r>
          </a:p>
        </p:txBody>
      </p:sp>
      <p:sp>
        <p:nvSpPr>
          <p:cNvPr id="17" name="Text Placeholder 8"/>
          <p:cNvSpPr>
            <a:spLocks noGrp="1"/>
          </p:cNvSpPr>
          <p:nvPr>
            <p:ph type="body" sz="quarter" idx="11" hasCustomPrompt="1"/>
          </p:nvPr>
        </p:nvSpPr>
        <p:spPr>
          <a:xfrm>
            <a:off x="957038" y="2933344"/>
            <a:ext cx="6925581" cy="711200"/>
          </a:xfrm>
        </p:spPr>
        <p:txBody>
          <a:bodyPr>
            <a:noAutofit/>
          </a:bodyPr>
          <a:lstStyle>
            <a:lvl1pPr marL="0" indent="0" algn="l">
              <a:buNone/>
              <a:defRPr sz="3200" b="0" i="0" baseline="0">
                <a:solidFill>
                  <a:srgbClr val="FFFFFF"/>
                </a:solidFill>
                <a:latin typeface="FS Elliot Pro Light"/>
                <a:cs typeface="FS Elliot Pro Light"/>
              </a:defRPr>
            </a:lvl1pPr>
            <a:lvl2pPr marL="609585" indent="0">
              <a:buNone/>
              <a:defRPr>
                <a:solidFill>
                  <a:srgbClr val="FFFFFF"/>
                </a:solidFill>
              </a:defRPr>
            </a:lvl2pPr>
            <a:lvl3pPr marL="1219170" indent="0">
              <a:buNone/>
              <a:defRPr>
                <a:solidFill>
                  <a:srgbClr val="FFFFFF"/>
                </a:solidFill>
              </a:defRPr>
            </a:lvl3pPr>
            <a:lvl4pPr marL="1828754" indent="0">
              <a:buNone/>
              <a:defRPr>
                <a:solidFill>
                  <a:srgbClr val="FFFFFF"/>
                </a:solidFill>
              </a:defRPr>
            </a:lvl4pPr>
            <a:lvl5pPr marL="2438339" indent="0">
              <a:buNone/>
              <a:defRPr>
                <a:solidFill>
                  <a:srgbClr val="FFFFFF"/>
                </a:solidFill>
              </a:defRPr>
            </a:lvl5pPr>
          </a:lstStyle>
          <a:p>
            <a:pPr lvl="0"/>
            <a:r>
              <a:rPr lang="en-US"/>
              <a:t>Sub-title, should only be one line.</a:t>
            </a:r>
          </a:p>
        </p:txBody>
      </p:sp>
      <p:pic>
        <p:nvPicPr>
          <p:cNvPr id="4" name="Picture 3">
            <a:extLst>
              <a:ext uri="{FF2B5EF4-FFF2-40B4-BE49-F238E27FC236}">
                <a16:creationId xmlns:a16="http://schemas.microsoft.com/office/drawing/2014/main" id="{A61AD658-AE08-428F-8CCA-81BB35F52F6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82931" y="6100250"/>
            <a:ext cx="1621539" cy="459233"/>
          </a:xfrm>
          <a:prstGeom prst="rect">
            <a:avLst/>
          </a:prstGeom>
        </p:spPr>
      </p:pic>
    </p:spTree>
    <p:extLst>
      <p:ext uri="{BB962C8B-B14F-4D97-AF65-F5344CB8AC3E}">
        <p14:creationId xmlns:p14="http://schemas.microsoft.com/office/powerpoint/2010/main" val="29245215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1042046" y="1431569"/>
            <a:ext cx="8627533" cy="663449"/>
          </a:xfrm>
        </p:spPr>
        <p:txBody>
          <a:bodyPr anchor="t">
            <a:normAutofit/>
          </a:bodyPr>
          <a:lstStyle>
            <a:lvl1pPr algn="l">
              <a:lnSpc>
                <a:spcPct val="80000"/>
              </a:lnSpc>
              <a:defRPr sz="3733" b="0" i="0">
                <a:solidFill>
                  <a:srgbClr val="0091DA"/>
                </a:solidFill>
                <a:latin typeface="FS Elliot Pro"/>
                <a:cs typeface="FS Elliot Pro"/>
              </a:defRPr>
            </a:lvl1pPr>
          </a:lstStyle>
          <a:p>
            <a:r>
              <a:rPr lang="en-US"/>
              <a:t>Slide title goes here</a:t>
            </a:r>
          </a:p>
        </p:txBody>
      </p:sp>
    </p:spTree>
    <p:extLst>
      <p:ext uri="{BB962C8B-B14F-4D97-AF65-F5344CB8AC3E}">
        <p14:creationId xmlns:p14="http://schemas.microsoft.com/office/powerpoint/2010/main" val="39997561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ontent + Intro">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1042045" y="3305044"/>
            <a:ext cx="9896888" cy="1856581"/>
          </a:xfrm>
          <a:prstGeom prst="rect">
            <a:avLst/>
          </a:prstGeom>
        </p:spPr>
        <p:txBody>
          <a:bodyPr>
            <a:normAutofit/>
          </a:bodyPr>
          <a:lstStyle>
            <a:lvl1pPr marL="256026" indent="-256026">
              <a:buClr>
                <a:srgbClr val="787878"/>
              </a:buClr>
              <a:defRPr sz="2133" baseline="0">
                <a:solidFill>
                  <a:srgbClr val="8C8D8E"/>
                </a:solidFill>
              </a:defRPr>
            </a:lvl1pPr>
          </a:lstStyle>
          <a:p>
            <a:pPr lvl="0"/>
            <a:r>
              <a:rPr lang="en-US"/>
              <a:t>These are bullet points. Try to use no more than 3 bullet points.</a:t>
            </a:r>
          </a:p>
          <a:p>
            <a:pPr lvl="0"/>
            <a:r>
              <a:rPr lang="en-US"/>
              <a:t>The bullets are always round.</a:t>
            </a:r>
          </a:p>
          <a:p>
            <a:pPr lvl="0"/>
            <a:r>
              <a:rPr lang="en-US"/>
              <a:t>The text is always gray, FS Elliot font.</a:t>
            </a:r>
          </a:p>
        </p:txBody>
      </p:sp>
      <p:sp>
        <p:nvSpPr>
          <p:cNvPr id="11" name="Title 1"/>
          <p:cNvSpPr>
            <a:spLocks noGrp="1"/>
          </p:cNvSpPr>
          <p:nvPr>
            <p:ph type="title" hasCustomPrompt="1"/>
          </p:nvPr>
        </p:nvSpPr>
        <p:spPr>
          <a:xfrm>
            <a:off x="1042046" y="1431569"/>
            <a:ext cx="8627533" cy="663449"/>
          </a:xfrm>
        </p:spPr>
        <p:txBody>
          <a:bodyPr anchor="t">
            <a:normAutofit/>
          </a:bodyPr>
          <a:lstStyle>
            <a:lvl1pPr algn="l">
              <a:lnSpc>
                <a:spcPct val="80000"/>
              </a:lnSpc>
              <a:defRPr sz="3733" b="0" i="0">
                <a:solidFill>
                  <a:schemeClr val="bg2"/>
                </a:solidFill>
                <a:latin typeface="FS Elliot Pro"/>
                <a:cs typeface="FS Elliot Pro"/>
              </a:defRPr>
            </a:lvl1pPr>
          </a:lstStyle>
          <a:p>
            <a:r>
              <a:rPr lang="en-US"/>
              <a:t>Slide title goes here</a:t>
            </a:r>
          </a:p>
        </p:txBody>
      </p:sp>
      <p:sp>
        <p:nvSpPr>
          <p:cNvPr id="5" name="Text Placeholder 4"/>
          <p:cNvSpPr>
            <a:spLocks noGrp="1"/>
          </p:cNvSpPr>
          <p:nvPr>
            <p:ph type="body" sz="quarter" idx="12"/>
          </p:nvPr>
        </p:nvSpPr>
        <p:spPr>
          <a:xfrm>
            <a:off x="1041400" y="2075147"/>
            <a:ext cx="8627533" cy="1026584"/>
          </a:xfrm>
        </p:spPr>
        <p:txBody>
          <a:bodyPr>
            <a:noAutofit/>
          </a:bodyPr>
          <a:lstStyle>
            <a:lvl1pPr marL="0" indent="0">
              <a:buNone/>
              <a:defRPr sz="2133">
                <a:solidFill>
                  <a:schemeClr val="accent5"/>
                </a:solidFill>
              </a:defRPr>
            </a:lvl1pPr>
          </a:lstStyle>
          <a:p>
            <a:pPr lvl="0"/>
            <a:r>
              <a:rPr lang="en-US"/>
              <a:t>Text can go here, if you need it. Definitions, body copy, that sort of thing. Text can go here, if you need it. Definitions, body copy, that sort of thing. It’s always Midnight Blue</a:t>
            </a:r>
          </a:p>
        </p:txBody>
      </p:sp>
      <p:sp>
        <p:nvSpPr>
          <p:cNvPr id="7" name="Text Placeholder 12"/>
          <p:cNvSpPr>
            <a:spLocks noGrp="1"/>
          </p:cNvSpPr>
          <p:nvPr>
            <p:ph type="body" sz="quarter" idx="11" hasCustomPrompt="1"/>
          </p:nvPr>
        </p:nvSpPr>
        <p:spPr>
          <a:xfrm>
            <a:off x="1042046" y="645928"/>
            <a:ext cx="5494221" cy="530673"/>
          </a:xfrm>
          <a:prstGeom prst="rect">
            <a:avLst/>
          </a:prstGeom>
        </p:spPr>
        <p:txBody>
          <a:bodyPr>
            <a:normAutofit/>
          </a:bodyPr>
          <a:lstStyle>
            <a:lvl1pPr marL="0" indent="0">
              <a:buNone/>
              <a:defRPr sz="2400" baseline="0">
                <a:solidFill>
                  <a:srgbClr val="13294B"/>
                </a:solidFill>
              </a:defRPr>
            </a:lvl1pPr>
          </a:lstStyle>
          <a:p>
            <a:pPr lvl="0"/>
            <a:r>
              <a:rPr lang="en-US"/>
              <a:t>Section name (optional)</a:t>
            </a:r>
          </a:p>
        </p:txBody>
      </p:sp>
      <p:pic>
        <p:nvPicPr>
          <p:cNvPr id="6" name="Picture 5">
            <a:extLst>
              <a:ext uri="{FF2B5EF4-FFF2-40B4-BE49-F238E27FC236}">
                <a16:creationId xmlns:a16="http://schemas.microsoft.com/office/drawing/2014/main" id="{E32C4655-D895-4D24-A6CE-41492D3A013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34691" y="6113588"/>
            <a:ext cx="1808484" cy="516129"/>
          </a:xfrm>
          <a:prstGeom prst="rect">
            <a:avLst/>
          </a:prstGeom>
        </p:spPr>
      </p:pic>
    </p:spTree>
    <p:extLst>
      <p:ext uri="{BB962C8B-B14F-4D97-AF65-F5344CB8AC3E}">
        <p14:creationId xmlns:p14="http://schemas.microsoft.com/office/powerpoint/2010/main" val="405706224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1042045" y="2029313"/>
            <a:ext cx="9896888" cy="2508831"/>
          </a:xfrm>
          <a:prstGeom prst="rect">
            <a:avLst/>
          </a:prstGeom>
        </p:spPr>
        <p:txBody>
          <a:bodyPr>
            <a:normAutofit/>
          </a:bodyPr>
          <a:lstStyle>
            <a:lvl1pPr marL="256026" indent="-256026">
              <a:buClr>
                <a:srgbClr val="787878"/>
              </a:buClr>
              <a:defRPr sz="2133" baseline="0">
                <a:solidFill>
                  <a:srgbClr val="8C8D8E"/>
                </a:solidFill>
              </a:defRPr>
            </a:lvl1pPr>
          </a:lstStyle>
          <a:p>
            <a:pPr lvl="0"/>
            <a:r>
              <a:rPr lang="en-US">
                <a:solidFill>
                  <a:srgbClr val="8C8D8E"/>
                </a:solidFill>
              </a:rPr>
              <a:t>These are bullet points. Try to use no more than 5 bullet points.</a:t>
            </a:r>
          </a:p>
          <a:p>
            <a:pPr lvl="0"/>
            <a:r>
              <a:rPr lang="en-US">
                <a:solidFill>
                  <a:srgbClr val="8C8D8E"/>
                </a:solidFill>
              </a:rPr>
              <a:t>The bullets are always round.</a:t>
            </a:r>
          </a:p>
          <a:p>
            <a:pPr lvl="0"/>
            <a:r>
              <a:rPr lang="en-US">
                <a:solidFill>
                  <a:srgbClr val="8C8D8E"/>
                </a:solidFill>
              </a:rPr>
              <a:t>The text is always gray , FS Elliot Pro font.</a:t>
            </a:r>
          </a:p>
          <a:p>
            <a:pPr lvl="0"/>
            <a:r>
              <a:rPr lang="en-US">
                <a:solidFill>
                  <a:srgbClr val="8C8D8E"/>
                </a:solidFill>
              </a:rPr>
              <a:t>The bullets are always round.</a:t>
            </a:r>
          </a:p>
          <a:p>
            <a:pPr lvl="0"/>
            <a:r>
              <a:rPr lang="en-US">
                <a:solidFill>
                  <a:srgbClr val="8C8D8E"/>
                </a:solidFill>
              </a:rPr>
              <a:t>The text is always gray, FS Elliot Pro font.</a:t>
            </a:r>
          </a:p>
        </p:txBody>
      </p:sp>
      <p:sp>
        <p:nvSpPr>
          <p:cNvPr id="8" name="Title 1"/>
          <p:cNvSpPr>
            <a:spLocks noGrp="1"/>
          </p:cNvSpPr>
          <p:nvPr>
            <p:ph type="title" hasCustomPrompt="1"/>
          </p:nvPr>
        </p:nvSpPr>
        <p:spPr>
          <a:xfrm>
            <a:off x="1042046" y="1431569"/>
            <a:ext cx="8627533" cy="663449"/>
          </a:xfrm>
        </p:spPr>
        <p:txBody>
          <a:bodyPr anchor="t">
            <a:normAutofit/>
          </a:bodyPr>
          <a:lstStyle>
            <a:lvl1pPr algn="l">
              <a:lnSpc>
                <a:spcPct val="80000"/>
              </a:lnSpc>
              <a:defRPr sz="3733" b="0" i="0">
                <a:solidFill>
                  <a:srgbClr val="0091DA"/>
                </a:solidFill>
                <a:latin typeface="FS Elliot Pro"/>
                <a:cs typeface="FS Elliot Pro"/>
              </a:defRPr>
            </a:lvl1pPr>
          </a:lstStyle>
          <a:p>
            <a:r>
              <a:rPr lang="en-US"/>
              <a:t>Slide title goes here</a:t>
            </a:r>
          </a:p>
        </p:txBody>
      </p:sp>
      <p:sp>
        <p:nvSpPr>
          <p:cNvPr id="7" name="Text Placeholder 12"/>
          <p:cNvSpPr>
            <a:spLocks noGrp="1"/>
          </p:cNvSpPr>
          <p:nvPr>
            <p:ph type="body" sz="quarter" idx="11" hasCustomPrompt="1"/>
          </p:nvPr>
        </p:nvSpPr>
        <p:spPr>
          <a:xfrm>
            <a:off x="1042046" y="645928"/>
            <a:ext cx="5494221" cy="530673"/>
          </a:xfrm>
          <a:prstGeom prst="rect">
            <a:avLst/>
          </a:prstGeom>
        </p:spPr>
        <p:txBody>
          <a:bodyPr>
            <a:normAutofit/>
          </a:bodyPr>
          <a:lstStyle>
            <a:lvl1pPr marL="0" indent="0">
              <a:buNone/>
              <a:defRPr sz="2400" baseline="0">
                <a:solidFill>
                  <a:srgbClr val="13294B"/>
                </a:solidFill>
              </a:defRPr>
            </a:lvl1pPr>
          </a:lstStyle>
          <a:p>
            <a:pPr lvl="0"/>
            <a:r>
              <a:rPr lang="en-US"/>
              <a:t>Section name (optional)</a:t>
            </a:r>
          </a:p>
        </p:txBody>
      </p:sp>
      <p:pic>
        <p:nvPicPr>
          <p:cNvPr id="4" name="Picture 3">
            <a:extLst>
              <a:ext uri="{FF2B5EF4-FFF2-40B4-BE49-F238E27FC236}">
                <a16:creationId xmlns:a16="http://schemas.microsoft.com/office/drawing/2014/main" id="{048EF21C-DA07-4029-B4AD-6C31EE25CBF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144758" y="6117336"/>
            <a:ext cx="1808484" cy="516129"/>
          </a:xfrm>
          <a:prstGeom prst="rect">
            <a:avLst/>
          </a:prstGeom>
        </p:spPr>
      </p:pic>
    </p:spTree>
    <p:extLst>
      <p:ext uri="{BB962C8B-B14F-4D97-AF65-F5344CB8AC3E}">
        <p14:creationId xmlns:p14="http://schemas.microsoft.com/office/powerpoint/2010/main" val="282980427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ontent Two Columns">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1042057" y="2653096"/>
            <a:ext cx="4632452" cy="2767957"/>
          </a:xfrm>
          <a:prstGeom prst="rect">
            <a:avLst/>
          </a:prstGeom>
        </p:spPr>
        <p:txBody>
          <a:bodyPr>
            <a:normAutofit/>
          </a:bodyPr>
          <a:lstStyle>
            <a:lvl1pPr marL="0" indent="0">
              <a:buClr>
                <a:srgbClr val="EA5424"/>
              </a:buClr>
              <a:buNone/>
              <a:defRPr sz="2133" baseline="0">
                <a:solidFill>
                  <a:srgbClr val="8C8D8E"/>
                </a:solidFill>
              </a:defRPr>
            </a:lvl1pPr>
          </a:lstStyle>
          <a:p>
            <a:pPr lvl="0"/>
            <a:r>
              <a:rPr lang="en-US"/>
              <a:t>This area is for paragraph content. It could be used as a way to display two different thoughts. This area is for paragraph content. It could be used as an intro for the bullets.</a:t>
            </a:r>
          </a:p>
        </p:txBody>
      </p:sp>
      <p:sp>
        <p:nvSpPr>
          <p:cNvPr id="9" name="Content Placeholder 2"/>
          <p:cNvSpPr>
            <a:spLocks noGrp="1"/>
          </p:cNvSpPr>
          <p:nvPr>
            <p:ph idx="12" hasCustomPrompt="1"/>
          </p:nvPr>
        </p:nvSpPr>
        <p:spPr>
          <a:xfrm>
            <a:off x="6295850" y="2653096"/>
            <a:ext cx="4632452" cy="2767957"/>
          </a:xfrm>
          <a:prstGeom prst="rect">
            <a:avLst/>
          </a:prstGeom>
        </p:spPr>
        <p:txBody>
          <a:bodyPr>
            <a:normAutofit/>
          </a:bodyPr>
          <a:lstStyle>
            <a:lvl1pPr marL="0" indent="0">
              <a:buClr>
                <a:srgbClr val="EA5424"/>
              </a:buClr>
              <a:buNone/>
              <a:defRPr sz="2133" baseline="0">
                <a:solidFill>
                  <a:srgbClr val="8C8D8E"/>
                </a:solidFill>
              </a:defRPr>
            </a:lvl1pPr>
          </a:lstStyle>
          <a:p>
            <a:pPr lvl="0"/>
            <a:r>
              <a:rPr lang="en-US"/>
              <a:t>This area is for paragraph content. It could be used as a way to display two different thoughts. This area is for paragraph content. It could be used as an intro for the bullets.</a:t>
            </a:r>
          </a:p>
        </p:txBody>
      </p:sp>
      <p:sp>
        <p:nvSpPr>
          <p:cNvPr id="5" name="Text Placeholder 4"/>
          <p:cNvSpPr>
            <a:spLocks noGrp="1"/>
          </p:cNvSpPr>
          <p:nvPr>
            <p:ph type="body" sz="quarter" idx="13" hasCustomPrompt="1"/>
          </p:nvPr>
        </p:nvSpPr>
        <p:spPr>
          <a:xfrm>
            <a:off x="1041400" y="2243668"/>
            <a:ext cx="4633384" cy="400024"/>
          </a:xfrm>
        </p:spPr>
        <p:txBody>
          <a:bodyPr>
            <a:normAutofit/>
          </a:bodyPr>
          <a:lstStyle>
            <a:lvl1pPr marL="0" indent="0">
              <a:lnSpc>
                <a:spcPct val="80000"/>
              </a:lnSpc>
              <a:buNone/>
              <a:defRPr sz="2400" b="1" i="0">
                <a:solidFill>
                  <a:schemeClr val="bg2"/>
                </a:solidFill>
                <a:latin typeface="FS Elliot Pro"/>
                <a:cs typeface="FS Elliot Pro"/>
              </a:defRPr>
            </a:lvl1pPr>
          </a:lstStyle>
          <a:p>
            <a:pPr lvl="0"/>
            <a:r>
              <a:rPr lang="en-US"/>
              <a:t>Title here</a:t>
            </a:r>
          </a:p>
        </p:txBody>
      </p:sp>
      <p:sp>
        <p:nvSpPr>
          <p:cNvPr id="10" name="Text Placeholder 4"/>
          <p:cNvSpPr>
            <a:spLocks noGrp="1"/>
          </p:cNvSpPr>
          <p:nvPr>
            <p:ph type="body" sz="quarter" idx="14" hasCustomPrompt="1"/>
          </p:nvPr>
        </p:nvSpPr>
        <p:spPr>
          <a:xfrm>
            <a:off x="6295845" y="2243668"/>
            <a:ext cx="4633384" cy="400024"/>
          </a:xfrm>
        </p:spPr>
        <p:txBody>
          <a:bodyPr>
            <a:normAutofit/>
          </a:bodyPr>
          <a:lstStyle>
            <a:lvl1pPr marL="0" indent="0">
              <a:lnSpc>
                <a:spcPct val="80000"/>
              </a:lnSpc>
              <a:buNone/>
              <a:defRPr sz="2400" b="1" i="0">
                <a:solidFill>
                  <a:srgbClr val="0091DA"/>
                </a:solidFill>
                <a:latin typeface="FS Elliot Pro"/>
                <a:cs typeface="FS Elliot Pro"/>
              </a:defRPr>
            </a:lvl1pPr>
          </a:lstStyle>
          <a:p>
            <a:pPr lvl="0"/>
            <a:r>
              <a:rPr lang="en-US"/>
              <a:t>Title here</a:t>
            </a:r>
          </a:p>
        </p:txBody>
      </p:sp>
      <p:sp>
        <p:nvSpPr>
          <p:cNvPr id="14" name="Title 1"/>
          <p:cNvSpPr>
            <a:spLocks noGrp="1"/>
          </p:cNvSpPr>
          <p:nvPr>
            <p:ph type="title" hasCustomPrompt="1"/>
          </p:nvPr>
        </p:nvSpPr>
        <p:spPr>
          <a:xfrm>
            <a:off x="1042046" y="1431569"/>
            <a:ext cx="8627533" cy="663449"/>
          </a:xfrm>
        </p:spPr>
        <p:txBody>
          <a:bodyPr anchor="t">
            <a:normAutofit/>
          </a:bodyPr>
          <a:lstStyle>
            <a:lvl1pPr algn="l">
              <a:lnSpc>
                <a:spcPct val="80000"/>
              </a:lnSpc>
              <a:defRPr sz="3733" b="0" i="0">
                <a:solidFill>
                  <a:srgbClr val="0091DA"/>
                </a:solidFill>
                <a:latin typeface="FS Elliot Pro"/>
                <a:cs typeface="FS Elliot Pro"/>
              </a:defRPr>
            </a:lvl1pPr>
          </a:lstStyle>
          <a:p>
            <a:r>
              <a:rPr lang="en-US"/>
              <a:t>Slide title goes here</a:t>
            </a:r>
          </a:p>
        </p:txBody>
      </p:sp>
      <p:sp>
        <p:nvSpPr>
          <p:cNvPr id="12" name="Text Placeholder 12"/>
          <p:cNvSpPr>
            <a:spLocks noGrp="1"/>
          </p:cNvSpPr>
          <p:nvPr>
            <p:ph type="body" sz="quarter" idx="11" hasCustomPrompt="1"/>
          </p:nvPr>
        </p:nvSpPr>
        <p:spPr>
          <a:xfrm>
            <a:off x="1042046" y="645928"/>
            <a:ext cx="5494221" cy="530673"/>
          </a:xfrm>
          <a:prstGeom prst="rect">
            <a:avLst/>
          </a:prstGeom>
        </p:spPr>
        <p:txBody>
          <a:bodyPr>
            <a:normAutofit/>
          </a:bodyPr>
          <a:lstStyle>
            <a:lvl1pPr marL="0" marR="0" indent="0" algn="l" defTabSz="609585" rtl="0" eaLnBrk="1" fontAlgn="auto" latinLnBrk="0" hangingPunct="1">
              <a:lnSpc>
                <a:spcPct val="100000"/>
              </a:lnSpc>
              <a:spcBef>
                <a:spcPct val="20000"/>
              </a:spcBef>
              <a:spcAft>
                <a:spcPts val="0"/>
              </a:spcAft>
              <a:buClrTx/>
              <a:buSzTx/>
              <a:buFont typeface="Arial"/>
              <a:buNone/>
              <a:tabLst/>
              <a:defRPr sz="2400" baseline="0">
                <a:solidFill>
                  <a:schemeClr val="accent5"/>
                </a:solidFill>
              </a:defRPr>
            </a:lvl1pPr>
          </a:lstStyle>
          <a:p>
            <a:pPr marL="0" marR="0" lvl="0" indent="0" algn="l" defTabSz="609585" rtl="0" eaLnBrk="1" fontAlgn="auto" latinLnBrk="0" hangingPunct="1">
              <a:lnSpc>
                <a:spcPct val="100000"/>
              </a:lnSpc>
              <a:spcBef>
                <a:spcPct val="20000"/>
              </a:spcBef>
              <a:spcAft>
                <a:spcPts val="0"/>
              </a:spcAft>
              <a:buClrTx/>
              <a:buSzTx/>
              <a:buFont typeface="Arial"/>
              <a:buNone/>
              <a:tabLst/>
              <a:defRPr/>
            </a:pPr>
            <a:r>
              <a:rPr lang="en-US"/>
              <a:t>Section name (optional)</a:t>
            </a:r>
          </a:p>
        </p:txBody>
      </p:sp>
      <p:pic>
        <p:nvPicPr>
          <p:cNvPr id="4" name="Picture 3">
            <a:extLst>
              <a:ext uri="{FF2B5EF4-FFF2-40B4-BE49-F238E27FC236}">
                <a16:creationId xmlns:a16="http://schemas.microsoft.com/office/drawing/2014/main" id="{26C6E425-F159-4960-8CE3-9AE8C1288ED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132058" y="6130036"/>
            <a:ext cx="1808484" cy="516129"/>
          </a:xfrm>
          <a:prstGeom prst="rect">
            <a:avLst/>
          </a:prstGeom>
        </p:spPr>
      </p:pic>
    </p:spTree>
    <p:extLst>
      <p:ext uri="{BB962C8B-B14F-4D97-AF65-F5344CB8AC3E}">
        <p14:creationId xmlns:p14="http://schemas.microsoft.com/office/powerpoint/2010/main" val="11534075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1042046" y="1431569"/>
            <a:ext cx="8627533" cy="663449"/>
          </a:xfrm>
        </p:spPr>
        <p:txBody>
          <a:bodyPr anchor="t">
            <a:normAutofit/>
          </a:bodyPr>
          <a:lstStyle>
            <a:lvl1pPr algn="l">
              <a:lnSpc>
                <a:spcPct val="80000"/>
              </a:lnSpc>
              <a:defRPr sz="3733" b="0" i="0">
                <a:solidFill>
                  <a:srgbClr val="0091DA"/>
                </a:solidFill>
                <a:latin typeface="FS Elliot Pro"/>
                <a:cs typeface="FS Elliot Pro"/>
              </a:defRPr>
            </a:lvl1pPr>
          </a:lstStyle>
          <a:p>
            <a:r>
              <a:rPr lang="en-US"/>
              <a:t>Slide title goes here</a:t>
            </a:r>
          </a:p>
        </p:txBody>
      </p:sp>
      <p:pic>
        <p:nvPicPr>
          <p:cNvPr id="3" name="Picture 2">
            <a:extLst>
              <a:ext uri="{FF2B5EF4-FFF2-40B4-BE49-F238E27FC236}">
                <a16:creationId xmlns:a16="http://schemas.microsoft.com/office/drawing/2014/main" id="{01A52A70-BE0B-463B-B362-EEE9277022A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106658" y="6117336"/>
            <a:ext cx="1808484" cy="516129"/>
          </a:xfrm>
          <a:prstGeom prst="rect">
            <a:avLst/>
          </a:prstGeom>
        </p:spPr>
      </p:pic>
    </p:spTree>
    <p:extLst>
      <p:ext uri="{BB962C8B-B14F-4D97-AF65-F5344CB8AC3E}">
        <p14:creationId xmlns:p14="http://schemas.microsoft.com/office/powerpoint/2010/main" val="151179976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Statement Slide White">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1042047" y="1539180"/>
            <a:ext cx="8301565" cy="3985837"/>
          </a:xfrm>
          <a:prstGeom prst="rect">
            <a:avLst/>
          </a:prstGeom>
        </p:spPr>
        <p:txBody>
          <a:bodyPr>
            <a:normAutofit/>
          </a:bodyPr>
          <a:lstStyle>
            <a:lvl1pPr marL="0" indent="0">
              <a:buClr>
                <a:srgbClr val="EA5424"/>
              </a:buClr>
              <a:buNone/>
              <a:defRPr sz="2667" b="0" baseline="0">
                <a:solidFill>
                  <a:srgbClr val="0091DA"/>
                </a:solidFill>
              </a:defRPr>
            </a:lvl1pPr>
          </a:lstStyle>
          <a:p>
            <a:pPr lvl="0"/>
            <a:r>
              <a:rPr lang="en-US"/>
              <a:t>When you have a statement you need to make, you can use this blue for paragraph content. Use this master slide sparingly. No one likes to read a lot of content on a slide.</a:t>
            </a:r>
          </a:p>
          <a:p>
            <a:pPr lvl="0"/>
            <a:endParaRPr lang="en-US"/>
          </a:p>
          <a:p>
            <a:pPr lvl="0"/>
            <a:r>
              <a:rPr lang="en-US"/>
              <a:t>This should be used only when you really need people to see the statement. Examples of when to use this is for quotes, short statements, and mottos.</a:t>
            </a:r>
          </a:p>
        </p:txBody>
      </p:sp>
      <p:sp>
        <p:nvSpPr>
          <p:cNvPr id="8" name="Text Placeholder 12"/>
          <p:cNvSpPr>
            <a:spLocks noGrp="1"/>
          </p:cNvSpPr>
          <p:nvPr>
            <p:ph type="body" sz="quarter" idx="11" hasCustomPrompt="1"/>
          </p:nvPr>
        </p:nvSpPr>
        <p:spPr>
          <a:xfrm>
            <a:off x="1042046" y="645928"/>
            <a:ext cx="5494221" cy="530673"/>
          </a:xfrm>
          <a:prstGeom prst="rect">
            <a:avLst/>
          </a:prstGeom>
        </p:spPr>
        <p:txBody>
          <a:bodyPr>
            <a:normAutofit/>
          </a:bodyPr>
          <a:lstStyle>
            <a:lvl1pPr marL="0" indent="0">
              <a:buNone/>
              <a:defRPr sz="2400" baseline="0">
                <a:solidFill>
                  <a:srgbClr val="13294B"/>
                </a:solidFill>
              </a:defRPr>
            </a:lvl1pPr>
          </a:lstStyle>
          <a:p>
            <a:pPr lvl="0"/>
            <a:r>
              <a:rPr lang="en-US"/>
              <a:t>Section name (optional)</a:t>
            </a:r>
          </a:p>
        </p:txBody>
      </p:sp>
      <p:pic>
        <p:nvPicPr>
          <p:cNvPr id="4" name="Picture 3">
            <a:extLst>
              <a:ext uri="{FF2B5EF4-FFF2-40B4-BE49-F238E27FC236}">
                <a16:creationId xmlns:a16="http://schemas.microsoft.com/office/drawing/2014/main" id="{4DD8BB4D-5FE8-4194-8295-6AA7177CCBB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170158" y="6130036"/>
            <a:ext cx="1808484" cy="516129"/>
          </a:xfrm>
          <a:prstGeom prst="rect">
            <a:avLst/>
          </a:prstGeom>
        </p:spPr>
      </p:pic>
    </p:spTree>
    <p:extLst>
      <p:ext uri="{BB962C8B-B14F-4D97-AF65-F5344CB8AC3E}">
        <p14:creationId xmlns:p14="http://schemas.microsoft.com/office/powerpoint/2010/main" val="36864693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Statement Slide Cyan">
    <p:spTree>
      <p:nvGrpSpPr>
        <p:cNvPr id="1" name=""/>
        <p:cNvGrpSpPr/>
        <p:nvPr/>
      </p:nvGrpSpPr>
      <p:grpSpPr>
        <a:xfrm>
          <a:off x="0" y="0"/>
          <a:ext cx="0" cy="0"/>
          <a:chOff x="0" y="0"/>
          <a:chExt cx="0" cy="0"/>
        </a:xfrm>
      </p:grpSpPr>
      <p:sp>
        <p:nvSpPr>
          <p:cNvPr id="10" name="Rectangle 9"/>
          <p:cNvSpPr/>
          <p:nvPr userDrawn="1"/>
        </p:nvSpPr>
        <p:spPr>
          <a:xfrm>
            <a:off x="0" y="0"/>
            <a:ext cx="12192000" cy="6858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p>
        </p:txBody>
      </p:sp>
      <p:sp>
        <p:nvSpPr>
          <p:cNvPr id="2" name="Title 1"/>
          <p:cNvSpPr>
            <a:spLocks noGrp="1"/>
          </p:cNvSpPr>
          <p:nvPr>
            <p:ph type="title" hasCustomPrompt="1"/>
          </p:nvPr>
        </p:nvSpPr>
        <p:spPr>
          <a:xfrm>
            <a:off x="842552" y="1281917"/>
            <a:ext cx="8369181" cy="4108683"/>
          </a:xfrm>
        </p:spPr>
        <p:txBody>
          <a:bodyPr anchor="t">
            <a:normAutofit/>
          </a:bodyPr>
          <a:lstStyle>
            <a:lvl1pPr algn="l">
              <a:lnSpc>
                <a:spcPct val="100000"/>
              </a:lnSpc>
              <a:defRPr sz="3200" b="0" baseline="0">
                <a:solidFill>
                  <a:srgbClr val="464E7E"/>
                </a:solidFill>
                <a:latin typeface="FS Elliot Pro"/>
                <a:cs typeface="FS Elliot Pro"/>
              </a:defRPr>
            </a:lvl1pPr>
          </a:lstStyle>
          <a:p>
            <a:r>
              <a:rPr lang="en-US">
                <a:solidFill>
                  <a:srgbClr val="4B4687"/>
                </a:solidFill>
              </a:rPr>
              <a:t>For short statements and paragraphs.                Use this master slide sparingly.                             No more than 6 lines of copy, please. See slide 6 for an alternate version.</a:t>
            </a:r>
            <a:br>
              <a:rPr lang="en-US">
                <a:solidFill>
                  <a:srgbClr val="4B4687"/>
                </a:solidFill>
              </a:rPr>
            </a:br>
            <a:br>
              <a:rPr lang="en-US">
                <a:solidFill>
                  <a:srgbClr val="4B4687"/>
                </a:solidFill>
              </a:rPr>
            </a:br>
            <a:r>
              <a:rPr lang="en-US">
                <a:solidFill>
                  <a:srgbClr val="4B4687"/>
                </a:solidFill>
              </a:rPr>
              <a:t>Examples of when to use this slide: quotes, short statements, and mottos.</a:t>
            </a:r>
            <a:endParaRPr lang="en-US"/>
          </a:p>
        </p:txBody>
      </p:sp>
    </p:spTree>
    <p:extLst>
      <p:ext uri="{BB962C8B-B14F-4D97-AF65-F5344CB8AC3E}">
        <p14:creationId xmlns:p14="http://schemas.microsoft.com/office/powerpoint/2010/main" val="84670949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Section Slide Blue">
    <p:spTree>
      <p:nvGrpSpPr>
        <p:cNvPr id="1" name=""/>
        <p:cNvGrpSpPr/>
        <p:nvPr/>
      </p:nvGrpSpPr>
      <p:grpSpPr>
        <a:xfrm>
          <a:off x="0" y="0"/>
          <a:ext cx="0" cy="0"/>
          <a:chOff x="0" y="0"/>
          <a:chExt cx="0" cy="0"/>
        </a:xfrm>
      </p:grpSpPr>
      <p:sp>
        <p:nvSpPr>
          <p:cNvPr id="13" name="Rectangle 12"/>
          <p:cNvSpPr/>
          <p:nvPr userDrawn="1"/>
        </p:nvSpPr>
        <p:spPr>
          <a:xfrm>
            <a:off x="0" y="3613"/>
            <a:ext cx="12192000" cy="6858000"/>
          </a:xfrm>
          <a:prstGeom prst="rect">
            <a:avLst/>
          </a:prstGeom>
          <a:solidFill>
            <a:srgbClr val="0091D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p>
        </p:txBody>
      </p:sp>
      <p:sp>
        <p:nvSpPr>
          <p:cNvPr id="10" name="Title 1"/>
          <p:cNvSpPr>
            <a:spLocks noGrp="1"/>
          </p:cNvSpPr>
          <p:nvPr>
            <p:ph type="ctrTitle" hasCustomPrompt="1"/>
          </p:nvPr>
        </p:nvSpPr>
        <p:spPr>
          <a:xfrm>
            <a:off x="1042045" y="1687268"/>
            <a:ext cx="6984355" cy="1865709"/>
          </a:xfrm>
        </p:spPr>
        <p:txBody>
          <a:bodyPr anchor="t">
            <a:noAutofit/>
          </a:bodyPr>
          <a:lstStyle>
            <a:lvl1pPr algn="l">
              <a:lnSpc>
                <a:spcPct val="80000"/>
              </a:lnSpc>
              <a:defRPr sz="5867" b="0" i="0" baseline="0">
                <a:solidFill>
                  <a:srgbClr val="FFFFFF"/>
                </a:solidFill>
                <a:latin typeface="FS Elliot Pro"/>
                <a:cs typeface="FS Elliot Pro"/>
              </a:defRPr>
            </a:lvl1pPr>
          </a:lstStyle>
          <a:p>
            <a:r>
              <a:rPr lang="en-US"/>
              <a:t>Section title slide with two lines</a:t>
            </a:r>
          </a:p>
        </p:txBody>
      </p:sp>
      <p:sp>
        <p:nvSpPr>
          <p:cNvPr id="7" name="Text Placeholder 12"/>
          <p:cNvSpPr>
            <a:spLocks noGrp="1"/>
          </p:cNvSpPr>
          <p:nvPr>
            <p:ph type="body" sz="quarter" idx="11" hasCustomPrompt="1"/>
          </p:nvPr>
        </p:nvSpPr>
        <p:spPr>
          <a:xfrm>
            <a:off x="1042046" y="645928"/>
            <a:ext cx="5494221" cy="530673"/>
          </a:xfrm>
          <a:prstGeom prst="rect">
            <a:avLst/>
          </a:prstGeom>
        </p:spPr>
        <p:txBody>
          <a:bodyPr>
            <a:normAutofit/>
          </a:bodyPr>
          <a:lstStyle>
            <a:lvl1pPr marL="0" indent="0">
              <a:buNone/>
              <a:defRPr sz="2400" baseline="0">
                <a:solidFill>
                  <a:srgbClr val="00C1D5"/>
                </a:solidFill>
              </a:defRPr>
            </a:lvl1pPr>
          </a:lstStyle>
          <a:p>
            <a:pPr lvl="0"/>
            <a:r>
              <a:rPr lang="en-US"/>
              <a:t>Section name (optional)</a:t>
            </a:r>
          </a:p>
        </p:txBody>
      </p:sp>
      <p:sp>
        <p:nvSpPr>
          <p:cNvPr id="8" name="Text Placeholder 2"/>
          <p:cNvSpPr>
            <a:spLocks noGrp="1"/>
          </p:cNvSpPr>
          <p:nvPr>
            <p:ph type="body" sz="quarter" idx="12" hasCustomPrompt="1"/>
          </p:nvPr>
        </p:nvSpPr>
        <p:spPr>
          <a:xfrm>
            <a:off x="1041400" y="3401484"/>
            <a:ext cx="6985000" cy="965200"/>
          </a:xfrm>
        </p:spPr>
        <p:txBody>
          <a:bodyPr/>
          <a:lstStyle>
            <a:lvl1pPr marL="0" indent="0">
              <a:buNone/>
              <a:defRPr b="0" i="0">
                <a:solidFill>
                  <a:schemeClr val="bg1"/>
                </a:solidFill>
                <a:latin typeface="FS Elliot Pro"/>
                <a:cs typeface="FS Elliot Pro"/>
              </a:defRPr>
            </a:lvl1pPr>
            <a:lvl2pPr marL="609585" indent="0">
              <a:buNone/>
              <a:defRPr>
                <a:solidFill>
                  <a:schemeClr val="bg1"/>
                </a:solidFill>
              </a:defRPr>
            </a:lvl2pPr>
            <a:lvl3pPr marL="1219170" indent="0">
              <a:buNone/>
              <a:defRPr>
                <a:solidFill>
                  <a:schemeClr val="bg1"/>
                </a:solidFill>
              </a:defRPr>
            </a:lvl3pPr>
            <a:lvl4pPr marL="1828754" indent="0">
              <a:buNone/>
              <a:defRPr>
                <a:solidFill>
                  <a:schemeClr val="bg1"/>
                </a:solidFill>
              </a:defRPr>
            </a:lvl4pPr>
            <a:lvl5pPr marL="2438339" indent="0">
              <a:buNone/>
              <a:defRPr>
                <a:solidFill>
                  <a:schemeClr val="bg1"/>
                </a:solidFill>
              </a:defRPr>
            </a:lvl5pPr>
          </a:lstStyle>
          <a:p>
            <a:pPr lvl="0"/>
            <a:r>
              <a:rPr lang="en-US"/>
              <a:t>Subtitle here. Keep to one line please.</a:t>
            </a:r>
          </a:p>
        </p:txBody>
      </p:sp>
    </p:spTree>
    <p:extLst>
      <p:ext uri="{BB962C8B-B14F-4D97-AF65-F5344CB8AC3E}">
        <p14:creationId xmlns:p14="http://schemas.microsoft.com/office/powerpoint/2010/main" val="260292512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Section Slide Midnight">
    <p:spTree>
      <p:nvGrpSpPr>
        <p:cNvPr id="1" name=""/>
        <p:cNvGrpSpPr/>
        <p:nvPr/>
      </p:nvGrpSpPr>
      <p:grpSpPr>
        <a:xfrm>
          <a:off x="0" y="0"/>
          <a:ext cx="0" cy="0"/>
          <a:chOff x="0" y="0"/>
          <a:chExt cx="0" cy="0"/>
        </a:xfrm>
      </p:grpSpPr>
      <p:sp>
        <p:nvSpPr>
          <p:cNvPr id="7" name="Rectangle 6"/>
          <p:cNvSpPr/>
          <p:nvPr userDrawn="1"/>
        </p:nvSpPr>
        <p:spPr>
          <a:xfrm>
            <a:off x="0" y="0"/>
            <a:ext cx="12192000" cy="6858000"/>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p>
        </p:txBody>
      </p:sp>
      <p:sp>
        <p:nvSpPr>
          <p:cNvPr id="10" name="Title 1"/>
          <p:cNvSpPr>
            <a:spLocks noGrp="1"/>
          </p:cNvSpPr>
          <p:nvPr>
            <p:ph type="ctrTitle" hasCustomPrompt="1"/>
          </p:nvPr>
        </p:nvSpPr>
        <p:spPr>
          <a:xfrm>
            <a:off x="1042045" y="1687277"/>
            <a:ext cx="6984355" cy="1580217"/>
          </a:xfrm>
        </p:spPr>
        <p:txBody>
          <a:bodyPr anchor="t">
            <a:noAutofit/>
          </a:bodyPr>
          <a:lstStyle>
            <a:lvl1pPr algn="l">
              <a:lnSpc>
                <a:spcPct val="80000"/>
              </a:lnSpc>
              <a:defRPr sz="5867" b="0" i="0" baseline="0">
                <a:solidFill>
                  <a:srgbClr val="FFFFFF"/>
                </a:solidFill>
                <a:latin typeface="FS Elliot Pro"/>
                <a:cs typeface="FS Elliot Pro"/>
              </a:defRPr>
            </a:lvl1pPr>
          </a:lstStyle>
          <a:p>
            <a:r>
              <a:rPr lang="en-US"/>
              <a:t>Section title slide with two lines</a:t>
            </a:r>
          </a:p>
        </p:txBody>
      </p:sp>
      <p:sp>
        <p:nvSpPr>
          <p:cNvPr id="3" name="Text Placeholder 2"/>
          <p:cNvSpPr>
            <a:spLocks noGrp="1"/>
          </p:cNvSpPr>
          <p:nvPr>
            <p:ph type="body" sz="quarter" idx="12" hasCustomPrompt="1"/>
          </p:nvPr>
        </p:nvSpPr>
        <p:spPr>
          <a:xfrm>
            <a:off x="1041400" y="3401484"/>
            <a:ext cx="6985000" cy="965200"/>
          </a:xfrm>
        </p:spPr>
        <p:txBody>
          <a:bodyPr/>
          <a:lstStyle>
            <a:lvl1pPr marL="0" indent="0">
              <a:buNone/>
              <a:defRPr b="0" i="0">
                <a:solidFill>
                  <a:schemeClr val="bg1"/>
                </a:solidFill>
                <a:latin typeface="FS Elliot Pro"/>
                <a:cs typeface="FS Elliot Pro"/>
              </a:defRPr>
            </a:lvl1pPr>
            <a:lvl2pPr marL="609585" indent="0">
              <a:buNone/>
              <a:defRPr>
                <a:solidFill>
                  <a:schemeClr val="bg1"/>
                </a:solidFill>
              </a:defRPr>
            </a:lvl2pPr>
            <a:lvl3pPr marL="1219170" indent="0">
              <a:buNone/>
              <a:defRPr>
                <a:solidFill>
                  <a:schemeClr val="bg1"/>
                </a:solidFill>
              </a:defRPr>
            </a:lvl3pPr>
            <a:lvl4pPr marL="1828754" indent="0">
              <a:buNone/>
              <a:defRPr>
                <a:solidFill>
                  <a:schemeClr val="bg1"/>
                </a:solidFill>
              </a:defRPr>
            </a:lvl4pPr>
            <a:lvl5pPr marL="2438339" indent="0">
              <a:buNone/>
              <a:defRPr>
                <a:solidFill>
                  <a:schemeClr val="bg1"/>
                </a:solidFill>
              </a:defRPr>
            </a:lvl5pPr>
          </a:lstStyle>
          <a:p>
            <a:pPr lvl="0"/>
            <a:r>
              <a:rPr lang="en-US"/>
              <a:t>Subtitle here. Keep to one line please.</a:t>
            </a:r>
          </a:p>
        </p:txBody>
      </p:sp>
      <p:sp>
        <p:nvSpPr>
          <p:cNvPr id="8" name="Text Placeholder 12"/>
          <p:cNvSpPr>
            <a:spLocks noGrp="1"/>
          </p:cNvSpPr>
          <p:nvPr>
            <p:ph type="body" sz="quarter" idx="13" hasCustomPrompt="1"/>
          </p:nvPr>
        </p:nvSpPr>
        <p:spPr>
          <a:xfrm>
            <a:off x="1042046" y="645928"/>
            <a:ext cx="5494221" cy="530673"/>
          </a:xfrm>
          <a:prstGeom prst="rect">
            <a:avLst/>
          </a:prstGeom>
        </p:spPr>
        <p:txBody>
          <a:bodyPr>
            <a:normAutofit/>
          </a:bodyPr>
          <a:lstStyle>
            <a:lvl1pPr marL="0" indent="0">
              <a:buNone/>
              <a:defRPr sz="2400" baseline="0">
                <a:solidFill>
                  <a:schemeClr val="accent1"/>
                </a:solidFill>
              </a:defRPr>
            </a:lvl1pPr>
          </a:lstStyle>
          <a:p>
            <a:pPr lvl="0"/>
            <a:r>
              <a:rPr lang="en-US"/>
              <a:t>Section name goes here</a:t>
            </a:r>
          </a:p>
        </p:txBody>
      </p:sp>
    </p:spTree>
    <p:extLst>
      <p:ext uri="{BB962C8B-B14F-4D97-AF65-F5344CB8AC3E}">
        <p14:creationId xmlns:p14="http://schemas.microsoft.com/office/powerpoint/2010/main" val="380528491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Image Light Text">
    <p:spTree>
      <p:nvGrpSpPr>
        <p:cNvPr id="1" name=""/>
        <p:cNvGrpSpPr/>
        <p:nvPr/>
      </p:nvGrpSpPr>
      <p:grpSpPr>
        <a:xfrm>
          <a:off x="0" y="0"/>
          <a:ext cx="0" cy="0"/>
          <a:chOff x="0" y="0"/>
          <a:chExt cx="0" cy="0"/>
        </a:xfrm>
      </p:grpSpPr>
      <p:sp>
        <p:nvSpPr>
          <p:cNvPr id="5" name="Rectangle 4"/>
          <p:cNvSpPr/>
          <p:nvPr userDrawn="1"/>
        </p:nvSpPr>
        <p:spPr>
          <a:xfrm>
            <a:off x="0" y="0"/>
            <a:ext cx="12192000" cy="6858000"/>
          </a:xfrm>
          <a:prstGeom prst="rect">
            <a:avLst/>
          </a:prstGeom>
          <a:solidFill>
            <a:srgbClr val="464E7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p>
        </p:txBody>
      </p:sp>
      <p:sp>
        <p:nvSpPr>
          <p:cNvPr id="3" name="Picture Placeholder 2"/>
          <p:cNvSpPr>
            <a:spLocks noGrp="1"/>
          </p:cNvSpPr>
          <p:nvPr>
            <p:ph type="pic" sz="quarter" idx="10"/>
          </p:nvPr>
        </p:nvSpPr>
        <p:spPr>
          <a:xfrm>
            <a:off x="0" y="0"/>
            <a:ext cx="12192000" cy="6858000"/>
          </a:xfrm>
          <a:prstGeom prst="rect">
            <a:avLst/>
          </a:prstGeom>
          <a:solidFill>
            <a:srgbClr val="464E7E"/>
          </a:solidFill>
        </p:spPr>
        <p:txBody>
          <a:bodyPr vert="horz"/>
          <a:lstStyle>
            <a:lvl1pPr marL="0" indent="0">
              <a:buNone/>
              <a:defRPr sz="1600">
                <a:solidFill>
                  <a:srgbClr val="7F7F7F"/>
                </a:solidFill>
              </a:defRPr>
            </a:lvl1pPr>
          </a:lstStyle>
          <a:p>
            <a:endParaRPr lang="en-US"/>
          </a:p>
        </p:txBody>
      </p:sp>
      <p:sp>
        <p:nvSpPr>
          <p:cNvPr id="14" name="Text Placeholder 10"/>
          <p:cNvSpPr>
            <a:spLocks noGrp="1"/>
          </p:cNvSpPr>
          <p:nvPr>
            <p:ph type="body" sz="quarter" idx="11" hasCustomPrompt="1"/>
          </p:nvPr>
        </p:nvSpPr>
        <p:spPr>
          <a:xfrm>
            <a:off x="914199" y="1191550"/>
            <a:ext cx="5934488" cy="1577769"/>
          </a:xfrm>
          <a:prstGeom prst="rect">
            <a:avLst/>
          </a:prstGeom>
        </p:spPr>
        <p:txBody>
          <a:bodyPr vert="horz">
            <a:normAutofit/>
          </a:bodyPr>
          <a:lstStyle>
            <a:lvl1pPr marL="0" indent="0">
              <a:buNone/>
              <a:defRPr sz="3733" b="0" i="0" baseline="0">
                <a:solidFill>
                  <a:srgbClr val="FFFFFF"/>
                </a:solidFill>
                <a:latin typeface="FS Elliot Pro"/>
                <a:cs typeface="FS Elliot Pro"/>
              </a:defRPr>
            </a:lvl1pPr>
          </a:lstStyle>
          <a:p>
            <a:pPr lvl="0"/>
            <a:r>
              <a:rPr lang="en-US"/>
              <a:t>This slide is for images with dark backgrounds</a:t>
            </a:r>
          </a:p>
        </p:txBody>
      </p:sp>
    </p:spTree>
    <p:extLst>
      <p:ext uri="{BB962C8B-B14F-4D97-AF65-F5344CB8AC3E}">
        <p14:creationId xmlns:p14="http://schemas.microsoft.com/office/powerpoint/2010/main" val="58399757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Image Dark Text">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12192000" cy="6858000"/>
          </a:xfrm>
          <a:prstGeom prst="rect">
            <a:avLst/>
          </a:prstGeom>
        </p:spPr>
        <p:txBody>
          <a:bodyPr vert="horz"/>
          <a:lstStyle>
            <a:lvl1pPr marL="0" indent="0">
              <a:buNone/>
              <a:defRPr sz="1600">
                <a:solidFill>
                  <a:srgbClr val="7F7F7F"/>
                </a:solidFill>
              </a:defRPr>
            </a:lvl1pPr>
          </a:lstStyle>
          <a:p>
            <a:endParaRPr lang="en-US"/>
          </a:p>
        </p:txBody>
      </p:sp>
      <p:sp>
        <p:nvSpPr>
          <p:cNvPr id="14" name="Text Placeholder 10"/>
          <p:cNvSpPr>
            <a:spLocks noGrp="1"/>
          </p:cNvSpPr>
          <p:nvPr>
            <p:ph type="body" sz="quarter" idx="11" hasCustomPrompt="1"/>
          </p:nvPr>
        </p:nvSpPr>
        <p:spPr>
          <a:xfrm>
            <a:off x="825298" y="1293150"/>
            <a:ext cx="5205155" cy="1577769"/>
          </a:xfrm>
          <a:prstGeom prst="rect">
            <a:avLst/>
          </a:prstGeom>
        </p:spPr>
        <p:txBody>
          <a:bodyPr vert="horz">
            <a:normAutofit/>
          </a:bodyPr>
          <a:lstStyle>
            <a:lvl1pPr marL="0" indent="0">
              <a:buNone/>
              <a:defRPr sz="3733" b="0" i="0" baseline="0">
                <a:solidFill>
                  <a:srgbClr val="13294B"/>
                </a:solidFill>
                <a:latin typeface="FS Elliot Pro"/>
                <a:cs typeface="FS Elliot Pro"/>
              </a:defRPr>
            </a:lvl1pPr>
          </a:lstStyle>
          <a:p>
            <a:pPr lvl="0"/>
            <a:r>
              <a:rPr lang="en-US"/>
              <a:t>Use for images with light backgrounds</a:t>
            </a:r>
          </a:p>
        </p:txBody>
      </p:sp>
    </p:spTree>
    <p:extLst>
      <p:ext uri="{BB962C8B-B14F-4D97-AF65-F5344CB8AC3E}">
        <p14:creationId xmlns:p14="http://schemas.microsoft.com/office/powerpoint/2010/main" val="22219766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tatement Slide White">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1042047" y="1539180"/>
            <a:ext cx="8301565" cy="3985837"/>
          </a:xfrm>
          <a:prstGeom prst="rect">
            <a:avLst/>
          </a:prstGeom>
        </p:spPr>
        <p:txBody>
          <a:bodyPr>
            <a:normAutofit/>
          </a:bodyPr>
          <a:lstStyle>
            <a:lvl1pPr marL="0" indent="0">
              <a:buClr>
                <a:srgbClr val="EA5424"/>
              </a:buClr>
              <a:buNone/>
              <a:defRPr sz="2667" b="0" baseline="0">
                <a:solidFill>
                  <a:srgbClr val="0091DA"/>
                </a:solidFill>
              </a:defRPr>
            </a:lvl1pPr>
          </a:lstStyle>
          <a:p>
            <a:pPr lvl="0"/>
            <a:r>
              <a:rPr lang="en-US"/>
              <a:t>When you have a statement you need to make, you can use this blue for paragraph content. Use this master slide sparingly. No one likes to read a lot of content on a slide.</a:t>
            </a:r>
          </a:p>
          <a:p>
            <a:pPr lvl="0"/>
            <a:endParaRPr lang="en-US"/>
          </a:p>
          <a:p>
            <a:pPr lvl="0"/>
            <a:r>
              <a:rPr lang="en-US"/>
              <a:t>This should be used only when you really need people to see the statement. Examples of when to use this is for quotes, short statements, and mottos.</a:t>
            </a:r>
          </a:p>
        </p:txBody>
      </p:sp>
      <p:sp>
        <p:nvSpPr>
          <p:cNvPr id="8" name="Text Placeholder 12"/>
          <p:cNvSpPr>
            <a:spLocks noGrp="1"/>
          </p:cNvSpPr>
          <p:nvPr>
            <p:ph type="body" sz="quarter" idx="11" hasCustomPrompt="1"/>
          </p:nvPr>
        </p:nvSpPr>
        <p:spPr>
          <a:xfrm>
            <a:off x="1042046" y="645928"/>
            <a:ext cx="5494221" cy="530673"/>
          </a:xfrm>
          <a:prstGeom prst="rect">
            <a:avLst/>
          </a:prstGeom>
        </p:spPr>
        <p:txBody>
          <a:bodyPr>
            <a:normAutofit/>
          </a:bodyPr>
          <a:lstStyle>
            <a:lvl1pPr marL="0" indent="0">
              <a:buNone/>
              <a:defRPr sz="2400" baseline="0">
                <a:solidFill>
                  <a:srgbClr val="13294B"/>
                </a:solidFill>
              </a:defRPr>
            </a:lvl1pPr>
          </a:lstStyle>
          <a:p>
            <a:pPr lvl="0"/>
            <a:r>
              <a:rPr lang="en-US"/>
              <a:t>Section name (optional)</a:t>
            </a:r>
          </a:p>
        </p:txBody>
      </p:sp>
      <p:pic>
        <p:nvPicPr>
          <p:cNvPr id="4" name="Picture 3">
            <a:extLst>
              <a:ext uri="{FF2B5EF4-FFF2-40B4-BE49-F238E27FC236}">
                <a16:creationId xmlns:a16="http://schemas.microsoft.com/office/drawing/2014/main" id="{2D9432D4-1C0E-4DC6-84AD-C1A13B1F73E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103727" y="6136874"/>
            <a:ext cx="1808484" cy="516129"/>
          </a:xfrm>
          <a:prstGeom prst="rect">
            <a:avLst/>
          </a:prstGeom>
        </p:spPr>
      </p:pic>
    </p:spTree>
    <p:extLst>
      <p:ext uri="{BB962C8B-B14F-4D97-AF65-F5344CB8AC3E}">
        <p14:creationId xmlns:p14="http://schemas.microsoft.com/office/powerpoint/2010/main" val="162930541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3 Circles">
    <p:spTree>
      <p:nvGrpSpPr>
        <p:cNvPr id="1" name=""/>
        <p:cNvGrpSpPr/>
        <p:nvPr/>
      </p:nvGrpSpPr>
      <p:grpSpPr>
        <a:xfrm>
          <a:off x="0" y="0"/>
          <a:ext cx="0" cy="0"/>
          <a:chOff x="0" y="0"/>
          <a:chExt cx="0" cy="0"/>
        </a:xfrm>
      </p:grpSpPr>
      <p:sp>
        <p:nvSpPr>
          <p:cNvPr id="14" name="Oval 13"/>
          <p:cNvSpPr/>
          <p:nvPr userDrawn="1"/>
        </p:nvSpPr>
        <p:spPr>
          <a:xfrm>
            <a:off x="962651" y="1791664"/>
            <a:ext cx="3141349" cy="3141349"/>
          </a:xfrm>
          <a:prstGeom prst="ellipse">
            <a:avLst/>
          </a:prstGeom>
          <a:solidFill>
            <a:srgbClr val="00AEC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p>
        </p:txBody>
      </p:sp>
      <p:sp>
        <p:nvSpPr>
          <p:cNvPr id="15" name="Oval 14"/>
          <p:cNvSpPr/>
          <p:nvPr userDrawn="1"/>
        </p:nvSpPr>
        <p:spPr>
          <a:xfrm>
            <a:off x="4477179" y="1791664"/>
            <a:ext cx="3141349" cy="3141349"/>
          </a:xfrm>
          <a:prstGeom prst="ellipse">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p>
        </p:txBody>
      </p:sp>
      <p:sp>
        <p:nvSpPr>
          <p:cNvPr id="17" name="Oval 16"/>
          <p:cNvSpPr/>
          <p:nvPr userDrawn="1"/>
        </p:nvSpPr>
        <p:spPr>
          <a:xfrm>
            <a:off x="8028312" y="1791664"/>
            <a:ext cx="3141349" cy="3141349"/>
          </a:xfrm>
          <a:prstGeom prst="ellipse">
            <a:avLst/>
          </a:prstGeom>
          <a:solidFill>
            <a:srgbClr val="464E7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p>
        </p:txBody>
      </p:sp>
      <p:sp>
        <p:nvSpPr>
          <p:cNvPr id="3" name="Text Placeholder 2"/>
          <p:cNvSpPr>
            <a:spLocks noGrp="1"/>
          </p:cNvSpPr>
          <p:nvPr>
            <p:ph type="body" sz="quarter" idx="10" hasCustomPrompt="1"/>
          </p:nvPr>
        </p:nvSpPr>
        <p:spPr>
          <a:xfrm>
            <a:off x="1155045" y="3059017"/>
            <a:ext cx="2137833" cy="563033"/>
          </a:xfrm>
        </p:spPr>
        <p:txBody>
          <a:bodyPr anchor="ctr">
            <a:noAutofit/>
          </a:bodyPr>
          <a:lstStyle>
            <a:lvl1pPr marL="0" indent="0">
              <a:buNone/>
              <a:defRPr sz="3467">
                <a:solidFill>
                  <a:schemeClr val="bg1"/>
                </a:solidFill>
              </a:defRPr>
            </a:lvl1pPr>
          </a:lstStyle>
          <a:p>
            <a:pPr lvl="0"/>
            <a:r>
              <a:rPr lang="en-US"/>
              <a:t>Title</a:t>
            </a:r>
          </a:p>
        </p:txBody>
      </p:sp>
      <p:sp>
        <p:nvSpPr>
          <p:cNvPr id="16" name="Text Placeholder 2"/>
          <p:cNvSpPr>
            <a:spLocks noGrp="1"/>
          </p:cNvSpPr>
          <p:nvPr>
            <p:ph type="body" sz="quarter" idx="11" hasCustomPrompt="1"/>
          </p:nvPr>
        </p:nvSpPr>
        <p:spPr>
          <a:xfrm>
            <a:off x="4745137" y="3059017"/>
            <a:ext cx="2137833" cy="563033"/>
          </a:xfrm>
        </p:spPr>
        <p:txBody>
          <a:bodyPr anchor="ctr">
            <a:noAutofit/>
          </a:bodyPr>
          <a:lstStyle>
            <a:lvl1pPr marL="0" indent="0">
              <a:buNone/>
              <a:defRPr sz="3467">
                <a:solidFill>
                  <a:schemeClr val="bg1"/>
                </a:solidFill>
              </a:defRPr>
            </a:lvl1pPr>
          </a:lstStyle>
          <a:p>
            <a:pPr lvl="0"/>
            <a:r>
              <a:rPr lang="en-US"/>
              <a:t>Title</a:t>
            </a:r>
          </a:p>
        </p:txBody>
      </p:sp>
      <p:sp>
        <p:nvSpPr>
          <p:cNvPr id="20" name="Text Placeholder 2"/>
          <p:cNvSpPr>
            <a:spLocks noGrp="1"/>
          </p:cNvSpPr>
          <p:nvPr>
            <p:ph type="body" sz="quarter" idx="12" hasCustomPrompt="1"/>
          </p:nvPr>
        </p:nvSpPr>
        <p:spPr>
          <a:xfrm>
            <a:off x="8333952" y="3042269"/>
            <a:ext cx="2137833" cy="563033"/>
          </a:xfrm>
        </p:spPr>
        <p:txBody>
          <a:bodyPr anchor="ctr">
            <a:noAutofit/>
          </a:bodyPr>
          <a:lstStyle>
            <a:lvl1pPr marL="0" indent="0">
              <a:buNone/>
              <a:defRPr sz="3467">
                <a:solidFill>
                  <a:schemeClr val="bg1"/>
                </a:solidFill>
              </a:defRPr>
            </a:lvl1pPr>
          </a:lstStyle>
          <a:p>
            <a:pPr lvl="0"/>
            <a:r>
              <a:rPr lang="en-US"/>
              <a:t>Title</a:t>
            </a:r>
          </a:p>
        </p:txBody>
      </p:sp>
      <p:sp>
        <p:nvSpPr>
          <p:cNvPr id="21" name="Text Placeholder 2"/>
          <p:cNvSpPr>
            <a:spLocks noGrp="1"/>
          </p:cNvSpPr>
          <p:nvPr>
            <p:ph type="body" sz="quarter" idx="14" hasCustomPrompt="1"/>
          </p:nvPr>
        </p:nvSpPr>
        <p:spPr>
          <a:xfrm>
            <a:off x="802105" y="790423"/>
            <a:ext cx="9120841" cy="635399"/>
          </a:xfrm>
        </p:spPr>
        <p:txBody>
          <a:bodyPr>
            <a:normAutofit/>
          </a:bodyPr>
          <a:lstStyle>
            <a:lvl1pPr marL="0" indent="0">
              <a:lnSpc>
                <a:spcPct val="80000"/>
              </a:lnSpc>
              <a:buNone/>
              <a:defRPr sz="3733" b="0" i="0">
                <a:solidFill>
                  <a:srgbClr val="8C8D8E"/>
                </a:solidFill>
                <a:latin typeface="FS Elliot Pro"/>
                <a:cs typeface="FS Elliot Pro"/>
              </a:defRPr>
            </a:lvl1pPr>
          </a:lstStyle>
          <a:p>
            <a:pPr lvl="0"/>
            <a:r>
              <a:rPr lang="en-US"/>
              <a:t>Slide title goes here</a:t>
            </a:r>
          </a:p>
        </p:txBody>
      </p:sp>
      <p:pic>
        <p:nvPicPr>
          <p:cNvPr id="4" name="Picture 3">
            <a:extLst>
              <a:ext uri="{FF2B5EF4-FFF2-40B4-BE49-F238E27FC236}">
                <a16:creationId xmlns:a16="http://schemas.microsoft.com/office/drawing/2014/main" id="{E14B697F-A811-4E46-9EBD-A18753C22ED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144758" y="6166853"/>
            <a:ext cx="1808484" cy="516129"/>
          </a:xfrm>
          <a:prstGeom prst="rect">
            <a:avLst/>
          </a:prstGeom>
        </p:spPr>
      </p:pic>
    </p:spTree>
    <p:extLst>
      <p:ext uri="{BB962C8B-B14F-4D97-AF65-F5344CB8AC3E}">
        <p14:creationId xmlns:p14="http://schemas.microsoft.com/office/powerpoint/2010/main" val="238428587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4 Circles">
    <p:spTree>
      <p:nvGrpSpPr>
        <p:cNvPr id="1" name=""/>
        <p:cNvGrpSpPr/>
        <p:nvPr/>
      </p:nvGrpSpPr>
      <p:grpSpPr>
        <a:xfrm>
          <a:off x="0" y="0"/>
          <a:ext cx="0" cy="0"/>
          <a:chOff x="0" y="0"/>
          <a:chExt cx="0" cy="0"/>
        </a:xfrm>
      </p:grpSpPr>
      <p:sp>
        <p:nvSpPr>
          <p:cNvPr id="13" name="Oval 12"/>
          <p:cNvSpPr/>
          <p:nvPr userDrawn="1"/>
        </p:nvSpPr>
        <p:spPr>
          <a:xfrm>
            <a:off x="802103" y="2216748"/>
            <a:ext cx="2353733" cy="2353733"/>
          </a:xfrm>
          <a:prstGeom prst="ellipse">
            <a:avLst/>
          </a:prstGeom>
          <a:solidFill>
            <a:srgbClr val="0076C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p>
        </p:txBody>
      </p:sp>
      <p:sp>
        <p:nvSpPr>
          <p:cNvPr id="14" name="Oval 13"/>
          <p:cNvSpPr/>
          <p:nvPr userDrawn="1"/>
        </p:nvSpPr>
        <p:spPr>
          <a:xfrm>
            <a:off x="3494503" y="2216748"/>
            <a:ext cx="2353733" cy="2353733"/>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p>
        </p:txBody>
      </p:sp>
      <p:sp>
        <p:nvSpPr>
          <p:cNvPr id="15" name="Oval 14"/>
          <p:cNvSpPr/>
          <p:nvPr userDrawn="1"/>
        </p:nvSpPr>
        <p:spPr>
          <a:xfrm>
            <a:off x="6186903" y="2216748"/>
            <a:ext cx="2353733" cy="2353733"/>
          </a:xfrm>
          <a:prstGeom prst="ellipse">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p>
        </p:txBody>
      </p:sp>
      <p:sp>
        <p:nvSpPr>
          <p:cNvPr id="17" name="Oval 16"/>
          <p:cNvSpPr/>
          <p:nvPr userDrawn="1"/>
        </p:nvSpPr>
        <p:spPr>
          <a:xfrm>
            <a:off x="8879303" y="2216748"/>
            <a:ext cx="2353733" cy="2353733"/>
          </a:xfrm>
          <a:prstGeom prst="ellips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p>
        </p:txBody>
      </p:sp>
      <p:sp>
        <p:nvSpPr>
          <p:cNvPr id="29" name="Text Placeholder 2"/>
          <p:cNvSpPr>
            <a:spLocks noGrp="1"/>
          </p:cNvSpPr>
          <p:nvPr>
            <p:ph type="body" sz="quarter" idx="10" hasCustomPrompt="1"/>
          </p:nvPr>
        </p:nvSpPr>
        <p:spPr>
          <a:xfrm>
            <a:off x="938063" y="3088721"/>
            <a:ext cx="1854624" cy="563033"/>
          </a:xfrm>
        </p:spPr>
        <p:txBody>
          <a:bodyPr anchor="ctr">
            <a:noAutofit/>
          </a:bodyPr>
          <a:lstStyle>
            <a:lvl1pPr marL="0" indent="0">
              <a:buNone/>
              <a:defRPr sz="2667">
                <a:solidFill>
                  <a:schemeClr val="bg1"/>
                </a:solidFill>
              </a:defRPr>
            </a:lvl1pPr>
          </a:lstStyle>
          <a:p>
            <a:pPr lvl="0"/>
            <a:r>
              <a:rPr lang="en-US"/>
              <a:t>Title</a:t>
            </a:r>
          </a:p>
        </p:txBody>
      </p:sp>
      <p:sp>
        <p:nvSpPr>
          <p:cNvPr id="31" name="Text Placeholder 2"/>
          <p:cNvSpPr>
            <a:spLocks noGrp="1"/>
          </p:cNvSpPr>
          <p:nvPr>
            <p:ph type="body" sz="quarter" idx="11" hasCustomPrompt="1"/>
          </p:nvPr>
        </p:nvSpPr>
        <p:spPr>
          <a:xfrm>
            <a:off x="3684285" y="3096946"/>
            <a:ext cx="1854624" cy="563033"/>
          </a:xfrm>
        </p:spPr>
        <p:txBody>
          <a:bodyPr anchor="ctr">
            <a:noAutofit/>
          </a:bodyPr>
          <a:lstStyle>
            <a:lvl1pPr marL="0" indent="0">
              <a:buNone/>
              <a:defRPr sz="2667">
                <a:solidFill>
                  <a:schemeClr val="bg1"/>
                </a:solidFill>
              </a:defRPr>
            </a:lvl1pPr>
          </a:lstStyle>
          <a:p>
            <a:pPr lvl="0"/>
            <a:r>
              <a:rPr lang="en-US"/>
              <a:t>Title</a:t>
            </a:r>
          </a:p>
        </p:txBody>
      </p:sp>
      <p:sp>
        <p:nvSpPr>
          <p:cNvPr id="32" name="Text Placeholder 2"/>
          <p:cNvSpPr>
            <a:spLocks noGrp="1"/>
          </p:cNvSpPr>
          <p:nvPr>
            <p:ph type="body" sz="quarter" idx="12" hasCustomPrompt="1"/>
          </p:nvPr>
        </p:nvSpPr>
        <p:spPr>
          <a:xfrm>
            <a:off x="6367932" y="3105172"/>
            <a:ext cx="1854624" cy="563033"/>
          </a:xfrm>
        </p:spPr>
        <p:txBody>
          <a:bodyPr anchor="ctr">
            <a:noAutofit/>
          </a:bodyPr>
          <a:lstStyle>
            <a:lvl1pPr marL="0" indent="0">
              <a:buNone/>
              <a:defRPr sz="2667">
                <a:solidFill>
                  <a:schemeClr val="bg1"/>
                </a:solidFill>
              </a:defRPr>
            </a:lvl1pPr>
          </a:lstStyle>
          <a:p>
            <a:pPr lvl="0"/>
            <a:r>
              <a:rPr lang="en-US"/>
              <a:t>Title</a:t>
            </a:r>
          </a:p>
        </p:txBody>
      </p:sp>
      <p:sp>
        <p:nvSpPr>
          <p:cNvPr id="33" name="Text Placeholder 2"/>
          <p:cNvSpPr>
            <a:spLocks noGrp="1"/>
          </p:cNvSpPr>
          <p:nvPr>
            <p:ph type="body" sz="quarter" idx="13" hasCustomPrompt="1"/>
          </p:nvPr>
        </p:nvSpPr>
        <p:spPr>
          <a:xfrm>
            <a:off x="9114155" y="3113397"/>
            <a:ext cx="1854624" cy="563033"/>
          </a:xfrm>
        </p:spPr>
        <p:txBody>
          <a:bodyPr anchor="ctr">
            <a:noAutofit/>
          </a:bodyPr>
          <a:lstStyle>
            <a:lvl1pPr marL="0" indent="0">
              <a:buNone/>
              <a:defRPr sz="2667">
                <a:solidFill>
                  <a:schemeClr val="bg1"/>
                </a:solidFill>
              </a:defRPr>
            </a:lvl1pPr>
          </a:lstStyle>
          <a:p>
            <a:pPr lvl="0"/>
            <a:r>
              <a:rPr lang="en-US"/>
              <a:t>Title</a:t>
            </a:r>
          </a:p>
        </p:txBody>
      </p:sp>
      <p:sp>
        <p:nvSpPr>
          <p:cNvPr id="3" name="Text Placeholder 2"/>
          <p:cNvSpPr>
            <a:spLocks noGrp="1"/>
          </p:cNvSpPr>
          <p:nvPr>
            <p:ph type="body" sz="quarter" idx="14" hasCustomPrompt="1"/>
          </p:nvPr>
        </p:nvSpPr>
        <p:spPr>
          <a:xfrm>
            <a:off x="802105" y="790423"/>
            <a:ext cx="9120841" cy="635399"/>
          </a:xfrm>
        </p:spPr>
        <p:txBody>
          <a:bodyPr>
            <a:normAutofit/>
          </a:bodyPr>
          <a:lstStyle>
            <a:lvl1pPr marL="0" indent="0">
              <a:lnSpc>
                <a:spcPct val="80000"/>
              </a:lnSpc>
              <a:buNone/>
              <a:defRPr sz="3733" b="0" i="0">
                <a:solidFill>
                  <a:srgbClr val="8C8D8E"/>
                </a:solidFill>
                <a:latin typeface="FS Elliot Pro"/>
                <a:cs typeface="FS Elliot Pro"/>
              </a:defRPr>
            </a:lvl1pPr>
          </a:lstStyle>
          <a:p>
            <a:pPr lvl="0"/>
            <a:r>
              <a:rPr lang="en-US"/>
              <a:t>Slide title goes here</a:t>
            </a:r>
          </a:p>
        </p:txBody>
      </p:sp>
      <p:pic>
        <p:nvPicPr>
          <p:cNvPr id="4" name="Picture 3">
            <a:extLst>
              <a:ext uri="{FF2B5EF4-FFF2-40B4-BE49-F238E27FC236}">
                <a16:creationId xmlns:a16="http://schemas.microsoft.com/office/drawing/2014/main" id="{DC196DAC-EA15-4F16-995E-832F029E520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113206" y="6117336"/>
            <a:ext cx="1808484" cy="516129"/>
          </a:xfrm>
          <a:prstGeom prst="rect">
            <a:avLst/>
          </a:prstGeom>
        </p:spPr>
      </p:pic>
    </p:spTree>
    <p:extLst>
      <p:ext uri="{BB962C8B-B14F-4D97-AF65-F5344CB8AC3E}">
        <p14:creationId xmlns:p14="http://schemas.microsoft.com/office/powerpoint/2010/main" val="406324771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Icon Template">
    <p:spTree>
      <p:nvGrpSpPr>
        <p:cNvPr id="1" name=""/>
        <p:cNvGrpSpPr/>
        <p:nvPr/>
      </p:nvGrpSpPr>
      <p:grpSpPr>
        <a:xfrm>
          <a:off x="0" y="0"/>
          <a:ext cx="0" cy="0"/>
          <a:chOff x="0" y="0"/>
          <a:chExt cx="0" cy="0"/>
        </a:xfrm>
      </p:grpSpPr>
      <p:sp>
        <p:nvSpPr>
          <p:cNvPr id="16" name="Picture Placeholder 15"/>
          <p:cNvSpPr>
            <a:spLocks noGrp="1"/>
          </p:cNvSpPr>
          <p:nvPr>
            <p:ph type="pic" sz="quarter" idx="12"/>
          </p:nvPr>
        </p:nvSpPr>
        <p:spPr>
          <a:xfrm>
            <a:off x="1540933" y="2438117"/>
            <a:ext cx="1761067" cy="1761067"/>
          </a:xfrm>
          <a:prstGeom prst="rect">
            <a:avLst/>
          </a:prstGeom>
        </p:spPr>
        <p:txBody>
          <a:bodyPr vert="horz"/>
          <a:lstStyle>
            <a:lvl1pPr marL="0" indent="0">
              <a:buNone/>
              <a:defRPr sz="1600">
                <a:solidFill>
                  <a:schemeClr val="bg1">
                    <a:lumMod val="50000"/>
                  </a:schemeClr>
                </a:solidFill>
              </a:defRPr>
            </a:lvl1pPr>
          </a:lstStyle>
          <a:p>
            <a:endParaRPr lang="en-US"/>
          </a:p>
        </p:txBody>
      </p:sp>
      <p:sp>
        <p:nvSpPr>
          <p:cNvPr id="20" name="Picture Placeholder 15"/>
          <p:cNvSpPr>
            <a:spLocks noGrp="1"/>
          </p:cNvSpPr>
          <p:nvPr>
            <p:ph type="pic" sz="quarter" idx="13"/>
          </p:nvPr>
        </p:nvSpPr>
        <p:spPr>
          <a:xfrm>
            <a:off x="5096933" y="2438117"/>
            <a:ext cx="1761067" cy="1761067"/>
          </a:xfrm>
          <a:prstGeom prst="rect">
            <a:avLst/>
          </a:prstGeom>
        </p:spPr>
        <p:txBody>
          <a:bodyPr vert="horz"/>
          <a:lstStyle>
            <a:lvl1pPr marL="0" indent="0">
              <a:buNone/>
              <a:defRPr sz="1600">
                <a:solidFill>
                  <a:schemeClr val="bg1">
                    <a:lumMod val="50000"/>
                  </a:schemeClr>
                </a:solidFill>
              </a:defRPr>
            </a:lvl1pPr>
          </a:lstStyle>
          <a:p>
            <a:endParaRPr lang="en-US"/>
          </a:p>
        </p:txBody>
      </p:sp>
      <p:sp>
        <p:nvSpPr>
          <p:cNvPr id="21" name="Picture Placeholder 15"/>
          <p:cNvSpPr>
            <a:spLocks noGrp="1"/>
          </p:cNvSpPr>
          <p:nvPr>
            <p:ph type="pic" sz="quarter" idx="14"/>
          </p:nvPr>
        </p:nvSpPr>
        <p:spPr>
          <a:xfrm>
            <a:off x="8754533" y="2438117"/>
            <a:ext cx="1761067" cy="1761067"/>
          </a:xfrm>
          <a:prstGeom prst="rect">
            <a:avLst/>
          </a:prstGeom>
        </p:spPr>
        <p:txBody>
          <a:bodyPr vert="horz"/>
          <a:lstStyle>
            <a:lvl1pPr marL="0" indent="0">
              <a:buNone/>
              <a:defRPr sz="1600">
                <a:solidFill>
                  <a:schemeClr val="bg1">
                    <a:lumMod val="50000"/>
                  </a:schemeClr>
                </a:solidFill>
              </a:defRPr>
            </a:lvl1pPr>
          </a:lstStyle>
          <a:p>
            <a:endParaRPr lang="en-US"/>
          </a:p>
        </p:txBody>
      </p:sp>
      <p:sp>
        <p:nvSpPr>
          <p:cNvPr id="25" name="Text Placeholder 24"/>
          <p:cNvSpPr>
            <a:spLocks noGrp="1"/>
          </p:cNvSpPr>
          <p:nvPr>
            <p:ph type="body" sz="quarter" idx="16" hasCustomPrompt="1"/>
          </p:nvPr>
        </p:nvSpPr>
        <p:spPr>
          <a:xfrm>
            <a:off x="1007549" y="4283852"/>
            <a:ext cx="2768599" cy="677333"/>
          </a:xfrm>
          <a:prstGeom prst="rect">
            <a:avLst/>
          </a:prstGeom>
        </p:spPr>
        <p:txBody>
          <a:bodyPr vert="horz"/>
          <a:lstStyle>
            <a:lvl1pPr marL="0" indent="0" algn="ctr">
              <a:buNone/>
              <a:defRPr sz="3200" b="1">
                <a:solidFill>
                  <a:srgbClr val="0091DA"/>
                </a:solidFill>
              </a:defRPr>
            </a:lvl1pPr>
          </a:lstStyle>
          <a:p>
            <a:pPr lvl="0"/>
            <a:r>
              <a:rPr lang="en-US"/>
              <a:t>Title here</a:t>
            </a:r>
          </a:p>
        </p:txBody>
      </p:sp>
      <p:sp>
        <p:nvSpPr>
          <p:cNvPr id="26" name="Text Placeholder 24"/>
          <p:cNvSpPr>
            <a:spLocks noGrp="1"/>
          </p:cNvSpPr>
          <p:nvPr>
            <p:ph type="body" sz="quarter" idx="17" hasCustomPrompt="1"/>
          </p:nvPr>
        </p:nvSpPr>
        <p:spPr>
          <a:xfrm>
            <a:off x="4614355" y="4283852"/>
            <a:ext cx="2768599" cy="677333"/>
          </a:xfrm>
          <a:prstGeom prst="rect">
            <a:avLst/>
          </a:prstGeom>
        </p:spPr>
        <p:txBody>
          <a:bodyPr vert="horz"/>
          <a:lstStyle>
            <a:lvl1pPr marL="0" indent="0" algn="ctr">
              <a:buNone/>
              <a:defRPr sz="3200" b="1">
                <a:solidFill>
                  <a:schemeClr val="bg2"/>
                </a:solidFill>
              </a:defRPr>
            </a:lvl1pPr>
          </a:lstStyle>
          <a:p>
            <a:pPr lvl="0"/>
            <a:r>
              <a:rPr lang="en-US"/>
              <a:t>Title here</a:t>
            </a:r>
          </a:p>
        </p:txBody>
      </p:sp>
      <p:sp>
        <p:nvSpPr>
          <p:cNvPr id="27" name="Text Placeholder 24"/>
          <p:cNvSpPr>
            <a:spLocks noGrp="1"/>
          </p:cNvSpPr>
          <p:nvPr>
            <p:ph type="body" sz="quarter" idx="18" hasCustomPrompt="1"/>
          </p:nvPr>
        </p:nvSpPr>
        <p:spPr>
          <a:xfrm>
            <a:off x="8276834" y="4283852"/>
            <a:ext cx="2768599" cy="677333"/>
          </a:xfrm>
          <a:prstGeom prst="rect">
            <a:avLst/>
          </a:prstGeom>
        </p:spPr>
        <p:txBody>
          <a:bodyPr vert="horz"/>
          <a:lstStyle>
            <a:lvl1pPr marL="0" indent="0" algn="ctr">
              <a:buNone/>
              <a:defRPr sz="3200" b="1">
                <a:solidFill>
                  <a:schemeClr val="bg2"/>
                </a:solidFill>
              </a:defRPr>
            </a:lvl1pPr>
          </a:lstStyle>
          <a:p>
            <a:pPr lvl="0"/>
            <a:r>
              <a:rPr lang="en-US"/>
              <a:t>Title here</a:t>
            </a:r>
          </a:p>
        </p:txBody>
      </p:sp>
      <p:sp>
        <p:nvSpPr>
          <p:cNvPr id="28" name="Text Placeholder 2"/>
          <p:cNvSpPr>
            <a:spLocks noGrp="1"/>
          </p:cNvSpPr>
          <p:nvPr>
            <p:ph type="body" sz="quarter" idx="19" hasCustomPrompt="1"/>
          </p:nvPr>
        </p:nvSpPr>
        <p:spPr>
          <a:xfrm>
            <a:off x="802105" y="790423"/>
            <a:ext cx="9120841" cy="635399"/>
          </a:xfrm>
        </p:spPr>
        <p:txBody>
          <a:bodyPr>
            <a:normAutofit/>
          </a:bodyPr>
          <a:lstStyle>
            <a:lvl1pPr marL="0" indent="0">
              <a:lnSpc>
                <a:spcPct val="80000"/>
              </a:lnSpc>
              <a:buNone/>
              <a:defRPr sz="3733" b="0" i="0">
                <a:solidFill>
                  <a:srgbClr val="8C8D8E"/>
                </a:solidFill>
                <a:latin typeface="FS Elliot Pro"/>
                <a:cs typeface="FS Elliot Pro"/>
              </a:defRPr>
            </a:lvl1pPr>
          </a:lstStyle>
          <a:p>
            <a:pPr lvl="0"/>
            <a:r>
              <a:rPr lang="en-US"/>
              <a:t>Slide title goes here</a:t>
            </a:r>
          </a:p>
        </p:txBody>
      </p:sp>
      <p:pic>
        <p:nvPicPr>
          <p:cNvPr id="3" name="Picture 2">
            <a:extLst>
              <a:ext uri="{FF2B5EF4-FFF2-40B4-BE49-F238E27FC236}">
                <a16:creationId xmlns:a16="http://schemas.microsoft.com/office/drawing/2014/main" id="{A045AB21-E2AC-4A44-9D05-28995F97AF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141190" y="6155436"/>
            <a:ext cx="1808484" cy="516129"/>
          </a:xfrm>
          <a:prstGeom prst="rect">
            <a:avLst/>
          </a:prstGeom>
        </p:spPr>
      </p:pic>
    </p:spTree>
    <p:extLst>
      <p:ext uri="{BB962C8B-B14F-4D97-AF65-F5344CB8AC3E}">
        <p14:creationId xmlns:p14="http://schemas.microsoft.com/office/powerpoint/2010/main" val="363397973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Chart &amp; Graph Template with Text">
    <p:spTree>
      <p:nvGrpSpPr>
        <p:cNvPr id="1" name=""/>
        <p:cNvGrpSpPr/>
        <p:nvPr/>
      </p:nvGrpSpPr>
      <p:grpSpPr>
        <a:xfrm>
          <a:off x="0" y="0"/>
          <a:ext cx="0" cy="0"/>
          <a:chOff x="0" y="0"/>
          <a:chExt cx="0" cy="0"/>
        </a:xfrm>
      </p:grpSpPr>
      <p:sp>
        <p:nvSpPr>
          <p:cNvPr id="3" name="Content Placeholder 2"/>
          <p:cNvSpPr>
            <a:spLocks noGrp="1"/>
          </p:cNvSpPr>
          <p:nvPr>
            <p:ph idx="1"/>
          </p:nvPr>
        </p:nvSpPr>
        <p:spPr>
          <a:xfrm>
            <a:off x="3721481" y="1694135"/>
            <a:ext cx="7366000" cy="3626432"/>
          </a:xfrm>
          <a:prstGeom prst="rect">
            <a:avLst/>
          </a:prstGeom>
        </p:spPr>
        <p:txBody>
          <a:bodyPr>
            <a:normAutofit/>
          </a:bodyPr>
          <a:lstStyle>
            <a:lvl1pPr marL="0" indent="0">
              <a:buClr>
                <a:srgbClr val="EA5424"/>
              </a:buClr>
              <a:buNone/>
              <a:defRPr sz="2133" baseline="0">
                <a:solidFill>
                  <a:schemeClr val="bg1">
                    <a:lumMod val="50000"/>
                  </a:schemeClr>
                </a:solidFill>
              </a:defRPr>
            </a:lvl1pPr>
          </a:lstStyle>
          <a:p>
            <a:pPr lvl="0"/>
            <a:endParaRPr lang="en-US"/>
          </a:p>
        </p:txBody>
      </p:sp>
      <p:sp>
        <p:nvSpPr>
          <p:cNvPr id="5" name="Text Placeholder 4"/>
          <p:cNvSpPr>
            <a:spLocks noGrp="1"/>
          </p:cNvSpPr>
          <p:nvPr>
            <p:ph type="body" sz="quarter" idx="12" hasCustomPrompt="1"/>
          </p:nvPr>
        </p:nvSpPr>
        <p:spPr>
          <a:xfrm>
            <a:off x="848935" y="1694134"/>
            <a:ext cx="2329973" cy="592667"/>
          </a:xfrm>
          <a:prstGeom prst="rect">
            <a:avLst/>
          </a:prstGeom>
        </p:spPr>
        <p:txBody>
          <a:bodyPr vert="horz"/>
          <a:lstStyle>
            <a:lvl1pPr marL="0" indent="0">
              <a:buNone/>
              <a:defRPr sz="2667" b="1">
                <a:solidFill>
                  <a:schemeClr val="accent5"/>
                </a:solidFill>
              </a:defRPr>
            </a:lvl1pPr>
          </a:lstStyle>
          <a:p>
            <a:pPr lvl="0"/>
            <a:r>
              <a:rPr lang="en-US"/>
              <a:t>Chart title</a:t>
            </a:r>
          </a:p>
        </p:txBody>
      </p:sp>
      <p:sp>
        <p:nvSpPr>
          <p:cNvPr id="9" name="Text Placeholder 8"/>
          <p:cNvSpPr>
            <a:spLocks noGrp="1"/>
          </p:cNvSpPr>
          <p:nvPr>
            <p:ph type="body" sz="quarter" idx="13" hasCustomPrompt="1"/>
          </p:nvPr>
        </p:nvSpPr>
        <p:spPr>
          <a:xfrm>
            <a:off x="848935" y="2164076"/>
            <a:ext cx="2480733" cy="1845733"/>
          </a:xfrm>
          <a:prstGeom prst="rect">
            <a:avLst/>
          </a:prstGeom>
        </p:spPr>
        <p:txBody>
          <a:bodyPr vert="horz"/>
          <a:lstStyle>
            <a:lvl1pPr marL="0" indent="0">
              <a:buNone/>
              <a:defRPr sz="1867">
                <a:solidFill>
                  <a:srgbClr val="8C8D8E"/>
                </a:solidFill>
              </a:defRPr>
            </a:lvl1pPr>
          </a:lstStyle>
          <a:p>
            <a:pPr lvl="0"/>
            <a:r>
              <a:rPr lang="en-US"/>
              <a:t>Descriptive text goes here and it’s always this color. Descriptive text goes here and it’s always this color.</a:t>
            </a:r>
          </a:p>
        </p:txBody>
      </p:sp>
      <p:sp>
        <p:nvSpPr>
          <p:cNvPr id="13" name="Text Placeholder 2"/>
          <p:cNvSpPr>
            <a:spLocks noGrp="1"/>
          </p:cNvSpPr>
          <p:nvPr>
            <p:ph type="body" sz="quarter" idx="14" hasCustomPrompt="1"/>
          </p:nvPr>
        </p:nvSpPr>
        <p:spPr>
          <a:xfrm>
            <a:off x="802105" y="790423"/>
            <a:ext cx="9120841" cy="635399"/>
          </a:xfrm>
        </p:spPr>
        <p:txBody>
          <a:bodyPr>
            <a:normAutofit/>
          </a:bodyPr>
          <a:lstStyle>
            <a:lvl1pPr marL="0" indent="0">
              <a:lnSpc>
                <a:spcPct val="80000"/>
              </a:lnSpc>
              <a:buNone/>
              <a:defRPr sz="3733" b="0" i="0">
                <a:solidFill>
                  <a:srgbClr val="8C8D8E"/>
                </a:solidFill>
                <a:latin typeface="FS Elliot Pro"/>
                <a:cs typeface="FS Elliot Pro"/>
              </a:defRPr>
            </a:lvl1pPr>
          </a:lstStyle>
          <a:p>
            <a:pPr lvl="0"/>
            <a:r>
              <a:rPr lang="en-US"/>
              <a:t>Slide title goes here</a:t>
            </a:r>
          </a:p>
        </p:txBody>
      </p:sp>
    </p:spTree>
    <p:extLst>
      <p:ext uri="{BB962C8B-B14F-4D97-AF65-F5344CB8AC3E}">
        <p14:creationId xmlns:p14="http://schemas.microsoft.com/office/powerpoint/2010/main" val="414120985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Chart &amp; Graph Template">
    <p:spTree>
      <p:nvGrpSpPr>
        <p:cNvPr id="1" name=""/>
        <p:cNvGrpSpPr/>
        <p:nvPr/>
      </p:nvGrpSpPr>
      <p:grpSpPr>
        <a:xfrm>
          <a:off x="0" y="0"/>
          <a:ext cx="0" cy="0"/>
          <a:chOff x="0" y="0"/>
          <a:chExt cx="0" cy="0"/>
        </a:xfrm>
      </p:grpSpPr>
      <p:sp>
        <p:nvSpPr>
          <p:cNvPr id="3" name="Content Placeholder 2"/>
          <p:cNvSpPr>
            <a:spLocks noGrp="1"/>
          </p:cNvSpPr>
          <p:nvPr>
            <p:ph idx="1"/>
          </p:nvPr>
        </p:nvSpPr>
        <p:spPr>
          <a:xfrm>
            <a:off x="802107" y="1694135"/>
            <a:ext cx="10591457" cy="3626432"/>
          </a:xfrm>
          <a:prstGeom prst="rect">
            <a:avLst/>
          </a:prstGeom>
        </p:spPr>
        <p:txBody>
          <a:bodyPr>
            <a:normAutofit/>
          </a:bodyPr>
          <a:lstStyle>
            <a:lvl1pPr marL="0" indent="0">
              <a:buClr>
                <a:srgbClr val="EA5424"/>
              </a:buClr>
              <a:buNone/>
              <a:defRPr sz="2133" baseline="0">
                <a:solidFill>
                  <a:schemeClr val="bg1">
                    <a:lumMod val="50000"/>
                  </a:schemeClr>
                </a:solidFill>
              </a:defRPr>
            </a:lvl1pPr>
          </a:lstStyle>
          <a:p>
            <a:pPr lvl="0"/>
            <a:endParaRPr lang="en-US"/>
          </a:p>
        </p:txBody>
      </p:sp>
      <p:sp>
        <p:nvSpPr>
          <p:cNvPr id="13" name="Text Placeholder 2"/>
          <p:cNvSpPr>
            <a:spLocks noGrp="1"/>
          </p:cNvSpPr>
          <p:nvPr>
            <p:ph type="body" sz="quarter" idx="14" hasCustomPrompt="1"/>
          </p:nvPr>
        </p:nvSpPr>
        <p:spPr>
          <a:xfrm>
            <a:off x="802105" y="790423"/>
            <a:ext cx="9120841" cy="635399"/>
          </a:xfrm>
        </p:spPr>
        <p:txBody>
          <a:bodyPr>
            <a:normAutofit/>
          </a:bodyPr>
          <a:lstStyle>
            <a:lvl1pPr marL="0" indent="0">
              <a:lnSpc>
                <a:spcPct val="80000"/>
              </a:lnSpc>
              <a:buNone/>
              <a:defRPr sz="3733" b="0" i="0">
                <a:solidFill>
                  <a:srgbClr val="8C8D8E"/>
                </a:solidFill>
                <a:latin typeface="FS Elliot Pro"/>
                <a:cs typeface="FS Elliot Pro"/>
              </a:defRPr>
            </a:lvl1pPr>
          </a:lstStyle>
          <a:p>
            <a:pPr lvl="0"/>
            <a:r>
              <a:rPr lang="en-US"/>
              <a:t>Slide title goes here</a:t>
            </a:r>
          </a:p>
        </p:txBody>
      </p:sp>
      <p:pic>
        <p:nvPicPr>
          <p:cNvPr id="4" name="Picture 3">
            <a:extLst>
              <a:ext uri="{FF2B5EF4-FFF2-40B4-BE49-F238E27FC236}">
                <a16:creationId xmlns:a16="http://schemas.microsoft.com/office/drawing/2014/main" id="{2B8E8490-9357-41A7-90BB-E0E810B7F66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246358" y="6180836"/>
            <a:ext cx="1808484" cy="516129"/>
          </a:xfrm>
          <a:prstGeom prst="rect">
            <a:avLst/>
          </a:prstGeom>
        </p:spPr>
      </p:pic>
    </p:spTree>
    <p:extLst>
      <p:ext uri="{BB962C8B-B14F-4D97-AF65-F5344CB8AC3E}">
        <p14:creationId xmlns:p14="http://schemas.microsoft.com/office/powerpoint/2010/main" val="175244800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Ending slide">
    <p:spTree>
      <p:nvGrpSpPr>
        <p:cNvPr id="1" name=""/>
        <p:cNvGrpSpPr/>
        <p:nvPr/>
      </p:nvGrpSpPr>
      <p:grpSpPr>
        <a:xfrm>
          <a:off x="0" y="0"/>
          <a:ext cx="0" cy="0"/>
          <a:chOff x="0" y="0"/>
          <a:chExt cx="0" cy="0"/>
        </a:xfrm>
      </p:grpSpPr>
      <p:sp>
        <p:nvSpPr>
          <p:cNvPr id="6" name="Rectangle 5"/>
          <p:cNvSpPr/>
          <p:nvPr userDrawn="1"/>
        </p:nvSpPr>
        <p:spPr>
          <a:xfrm>
            <a:off x="0" y="0"/>
            <a:ext cx="12192000" cy="6858000"/>
          </a:xfrm>
          <a:prstGeom prst="rect">
            <a:avLst/>
          </a:prstGeom>
          <a:solidFill>
            <a:srgbClr val="0091D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p>
        </p:txBody>
      </p:sp>
      <p:sp>
        <p:nvSpPr>
          <p:cNvPr id="14" name="Title 1"/>
          <p:cNvSpPr>
            <a:spLocks noGrp="1"/>
          </p:cNvSpPr>
          <p:nvPr>
            <p:ph type="ctrTitle" hasCustomPrompt="1"/>
          </p:nvPr>
        </p:nvSpPr>
        <p:spPr>
          <a:xfrm>
            <a:off x="898264" y="1805928"/>
            <a:ext cx="6984355" cy="1865709"/>
          </a:xfrm>
        </p:spPr>
        <p:txBody>
          <a:bodyPr anchor="t">
            <a:noAutofit/>
          </a:bodyPr>
          <a:lstStyle>
            <a:lvl1pPr algn="l">
              <a:lnSpc>
                <a:spcPct val="80000"/>
              </a:lnSpc>
              <a:defRPr sz="7200" b="0" i="0" baseline="0">
                <a:solidFill>
                  <a:srgbClr val="FFFFFF"/>
                </a:solidFill>
                <a:latin typeface="FS Elliot Pro"/>
                <a:cs typeface="FS Elliot Pro"/>
              </a:defRPr>
            </a:lvl1pPr>
          </a:lstStyle>
          <a:p>
            <a:r>
              <a:rPr lang="en-US"/>
              <a:t>End slide</a:t>
            </a:r>
          </a:p>
        </p:txBody>
      </p:sp>
      <p:pic>
        <p:nvPicPr>
          <p:cNvPr id="3" name="Picture 2">
            <a:extLst>
              <a:ext uri="{FF2B5EF4-FFF2-40B4-BE49-F238E27FC236}">
                <a16:creationId xmlns:a16="http://schemas.microsoft.com/office/drawing/2014/main" id="{6CF475E2-D1EE-452B-A54C-68BDE8A01DA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98264" y="6120384"/>
            <a:ext cx="1621539" cy="459233"/>
          </a:xfrm>
          <a:prstGeom prst="rect">
            <a:avLst/>
          </a:prstGeom>
        </p:spPr>
      </p:pic>
    </p:spTree>
    <p:extLst>
      <p:ext uri="{BB962C8B-B14F-4D97-AF65-F5344CB8AC3E}">
        <p14:creationId xmlns:p14="http://schemas.microsoft.com/office/powerpoint/2010/main" val="96493880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6" name="Rectangle 5"/>
          <p:cNvSpPr/>
          <p:nvPr userDrawn="1"/>
        </p:nvSpPr>
        <p:spPr>
          <a:xfrm>
            <a:off x="0" y="0"/>
            <a:ext cx="12192000" cy="6858000"/>
          </a:xfrm>
          <a:prstGeom prst="rect">
            <a:avLst/>
          </a:prstGeom>
          <a:solidFill>
            <a:srgbClr val="0091D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4" name="Title 1"/>
          <p:cNvSpPr>
            <a:spLocks noGrp="1"/>
          </p:cNvSpPr>
          <p:nvPr>
            <p:ph type="ctrTitle" hasCustomPrompt="1"/>
          </p:nvPr>
        </p:nvSpPr>
        <p:spPr>
          <a:xfrm>
            <a:off x="958737" y="1517184"/>
            <a:ext cx="6984355" cy="1416157"/>
          </a:xfrm>
        </p:spPr>
        <p:txBody>
          <a:bodyPr anchor="t">
            <a:noAutofit/>
          </a:bodyPr>
          <a:lstStyle>
            <a:lvl1pPr algn="l">
              <a:lnSpc>
                <a:spcPct val="80000"/>
              </a:lnSpc>
              <a:defRPr sz="5400" b="0" i="0">
                <a:solidFill>
                  <a:srgbClr val="FFFFFF"/>
                </a:solidFill>
                <a:latin typeface="FS Elliot Pro"/>
                <a:cs typeface="FS Elliot Pro"/>
              </a:defRPr>
            </a:lvl1pPr>
          </a:lstStyle>
          <a:p>
            <a:r>
              <a:rPr lang="en-US"/>
              <a:t>Title that is only two lines long</a:t>
            </a:r>
          </a:p>
        </p:txBody>
      </p:sp>
      <p:sp>
        <p:nvSpPr>
          <p:cNvPr id="15" name="Subtitle 2"/>
          <p:cNvSpPr>
            <a:spLocks noGrp="1"/>
          </p:cNvSpPr>
          <p:nvPr>
            <p:ph type="subTitle" idx="1" hasCustomPrompt="1"/>
          </p:nvPr>
        </p:nvSpPr>
        <p:spPr>
          <a:xfrm>
            <a:off x="1044050" y="3992445"/>
            <a:ext cx="5545021" cy="452967"/>
          </a:xfrm>
          <a:prstGeom prst="rect">
            <a:avLst/>
          </a:prstGeom>
        </p:spPr>
        <p:txBody>
          <a:bodyPr>
            <a:normAutofit/>
          </a:bodyPr>
          <a:lstStyle>
            <a:lvl1pPr marL="0" indent="0" algn="l">
              <a:lnSpc>
                <a:spcPct val="80000"/>
              </a:lnSpc>
              <a:buNone/>
              <a:defRPr sz="2600" b="0" i="0">
                <a:solidFill>
                  <a:srgbClr val="FFFFFF"/>
                </a:solidFill>
                <a:latin typeface="FS Elliot Pro"/>
                <a:cs typeface="FS Elliot Pro"/>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Presenter’s name</a:t>
            </a:r>
          </a:p>
        </p:txBody>
      </p:sp>
      <p:sp>
        <p:nvSpPr>
          <p:cNvPr id="16" name="Text Placeholder 10"/>
          <p:cNvSpPr>
            <a:spLocks noGrp="1"/>
          </p:cNvSpPr>
          <p:nvPr>
            <p:ph type="body" sz="quarter" idx="10" hasCustomPrompt="1"/>
          </p:nvPr>
        </p:nvSpPr>
        <p:spPr>
          <a:xfrm>
            <a:off x="1043404" y="4485244"/>
            <a:ext cx="5545667" cy="298832"/>
          </a:xfrm>
          <a:prstGeom prst="rect">
            <a:avLst/>
          </a:prstGeom>
        </p:spPr>
        <p:txBody>
          <a:bodyPr>
            <a:normAutofit/>
          </a:bodyPr>
          <a:lstStyle>
            <a:lvl1pPr marL="0" indent="0">
              <a:lnSpc>
                <a:spcPct val="50000"/>
              </a:lnSpc>
              <a:buNone/>
              <a:defRPr sz="1800" baseline="0">
                <a:solidFill>
                  <a:srgbClr val="FFFFFF"/>
                </a:solidFill>
              </a:defRPr>
            </a:lvl1pPr>
          </a:lstStyle>
          <a:p>
            <a:pPr lvl="0"/>
            <a:r>
              <a:rPr lang="en-US"/>
              <a:t>The presenter’s title goes on this line.</a:t>
            </a:r>
          </a:p>
        </p:txBody>
      </p:sp>
      <p:sp>
        <p:nvSpPr>
          <p:cNvPr id="17" name="Text Placeholder 8"/>
          <p:cNvSpPr>
            <a:spLocks noGrp="1"/>
          </p:cNvSpPr>
          <p:nvPr>
            <p:ph type="body" sz="quarter" idx="11" hasCustomPrompt="1"/>
          </p:nvPr>
        </p:nvSpPr>
        <p:spPr>
          <a:xfrm>
            <a:off x="1017511" y="2933341"/>
            <a:ext cx="9159423" cy="711200"/>
          </a:xfrm>
        </p:spPr>
        <p:txBody>
          <a:bodyPr>
            <a:noAutofit/>
          </a:bodyPr>
          <a:lstStyle>
            <a:lvl1pPr marL="0" indent="0" algn="l">
              <a:buNone/>
              <a:defRPr sz="2600" b="0" i="0" baseline="0">
                <a:solidFill>
                  <a:srgbClr val="FFFFFF"/>
                </a:solidFill>
                <a:latin typeface="FS Elliot Pro"/>
                <a:cs typeface="FS Elliot Pro"/>
              </a:defRPr>
            </a:lvl1pPr>
            <a:lvl2pPr marL="457189" indent="0">
              <a:buNone/>
              <a:defRPr>
                <a:solidFill>
                  <a:srgbClr val="FFFFFF"/>
                </a:solidFill>
              </a:defRPr>
            </a:lvl2pPr>
            <a:lvl3pPr marL="914377" indent="0">
              <a:buNone/>
              <a:defRPr>
                <a:solidFill>
                  <a:srgbClr val="FFFFFF"/>
                </a:solidFill>
              </a:defRPr>
            </a:lvl3pPr>
            <a:lvl4pPr marL="1371566" indent="0">
              <a:buNone/>
              <a:defRPr>
                <a:solidFill>
                  <a:srgbClr val="FFFFFF"/>
                </a:solidFill>
              </a:defRPr>
            </a:lvl4pPr>
            <a:lvl5pPr marL="1828754" indent="0">
              <a:buNone/>
              <a:defRPr>
                <a:solidFill>
                  <a:srgbClr val="FFFFFF"/>
                </a:solidFill>
              </a:defRPr>
            </a:lvl5pPr>
          </a:lstStyle>
          <a:p>
            <a:pPr lvl="0"/>
            <a:r>
              <a:rPr lang="en-US"/>
              <a:t>Sub-title, should only be one line.</a:t>
            </a:r>
          </a:p>
        </p:txBody>
      </p:sp>
      <p:pic>
        <p:nvPicPr>
          <p:cNvPr id="4" name="Picture 3">
            <a:extLst>
              <a:ext uri="{FF2B5EF4-FFF2-40B4-BE49-F238E27FC236}">
                <a16:creationId xmlns:a16="http://schemas.microsoft.com/office/drawing/2014/main" id="{722081B3-5168-46D0-851C-1CC2988C73D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58737" y="6233458"/>
            <a:ext cx="1621539" cy="344425"/>
          </a:xfrm>
          <a:prstGeom prst="rect">
            <a:avLst/>
          </a:prstGeom>
        </p:spPr>
      </p:pic>
    </p:spTree>
    <p:extLst>
      <p:ext uri="{BB962C8B-B14F-4D97-AF65-F5344CB8AC3E}">
        <p14:creationId xmlns:p14="http://schemas.microsoft.com/office/powerpoint/2010/main" val="271181154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228517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6" name="Rectangle 5"/>
          <p:cNvSpPr/>
          <p:nvPr userDrawn="1"/>
        </p:nvSpPr>
        <p:spPr>
          <a:xfrm>
            <a:off x="0" y="0"/>
            <a:ext cx="12192000"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51941728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8453504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Statement Slide Cyan">
    <p:spTree>
      <p:nvGrpSpPr>
        <p:cNvPr id="1" name=""/>
        <p:cNvGrpSpPr/>
        <p:nvPr/>
      </p:nvGrpSpPr>
      <p:grpSpPr>
        <a:xfrm>
          <a:off x="0" y="0"/>
          <a:ext cx="0" cy="0"/>
          <a:chOff x="0" y="0"/>
          <a:chExt cx="0" cy="0"/>
        </a:xfrm>
      </p:grpSpPr>
      <p:sp>
        <p:nvSpPr>
          <p:cNvPr id="10" name="Rectangle 9"/>
          <p:cNvSpPr/>
          <p:nvPr userDrawn="1"/>
        </p:nvSpPr>
        <p:spPr>
          <a:xfrm>
            <a:off x="0" y="0"/>
            <a:ext cx="12192000" cy="6858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p>
        </p:txBody>
      </p:sp>
      <p:sp>
        <p:nvSpPr>
          <p:cNvPr id="2" name="Title 1"/>
          <p:cNvSpPr>
            <a:spLocks noGrp="1"/>
          </p:cNvSpPr>
          <p:nvPr>
            <p:ph type="title" hasCustomPrompt="1"/>
          </p:nvPr>
        </p:nvSpPr>
        <p:spPr>
          <a:xfrm>
            <a:off x="842552" y="1281917"/>
            <a:ext cx="8369181" cy="4108683"/>
          </a:xfrm>
        </p:spPr>
        <p:txBody>
          <a:bodyPr anchor="t">
            <a:normAutofit/>
          </a:bodyPr>
          <a:lstStyle>
            <a:lvl1pPr algn="l">
              <a:lnSpc>
                <a:spcPct val="100000"/>
              </a:lnSpc>
              <a:defRPr sz="3200" b="0" baseline="0">
                <a:solidFill>
                  <a:srgbClr val="464E7E"/>
                </a:solidFill>
                <a:latin typeface="FS Elliot Pro"/>
                <a:cs typeface="FS Elliot Pro"/>
              </a:defRPr>
            </a:lvl1pPr>
          </a:lstStyle>
          <a:p>
            <a:r>
              <a:rPr lang="en-US">
                <a:solidFill>
                  <a:srgbClr val="4B4687"/>
                </a:solidFill>
              </a:rPr>
              <a:t>For short statements and paragraphs.                Use this master slide sparingly.                             No more than 6 lines of copy, please. See slide 6 for an alternate version.</a:t>
            </a:r>
            <a:br>
              <a:rPr lang="en-US">
                <a:solidFill>
                  <a:srgbClr val="4B4687"/>
                </a:solidFill>
              </a:rPr>
            </a:br>
            <a:br>
              <a:rPr lang="en-US">
                <a:solidFill>
                  <a:srgbClr val="4B4687"/>
                </a:solidFill>
              </a:rPr>
            </a:br>
            <a:r>
              <a:rPr lang="en-US">
                <a:solidFill>
                  <a:srgbClr val="4B4687"/>
                </a:solidFill>
              </a:rPr>
              <a:t>Examples of when to use this slide: quotes, short statements, and mottos.</a:t>
            </a:r>
            <a:endParaRPr lang="en-US"/>
          </a:p>
        </p:txBody>
      </p:sp>
      <p:sp>
        <p:nvSpPr>
          <p:cNvPr id="5" name="Oval 4"/>
          <p:cNvSpPr>
            <a:spLocks noChangeAspect="1"/>
          </p:cNvSpPr>
          <p:nvPr userDrawn="1"/>
        </p:nvSpPr>
        <p:spPr>
          <a:xfrm>
            <a:off x="11366267" y="1474629"/>
            <a:ext cx="825733" cy="3915971"/>
          </a:xfrm>
          <a:custGeom>
            <a:avLst/>
            <a:gdLst/>
            <a:ahLst/>
            <a:cxnLst/>
            <a:rect l="l" t="t" r="r" b="b"/>
            <a:pathLst>
              <a:path w="619300" h="2936978">
                <a:moveTo>
                  <a:pt x="619300" y="0"/>
                </a:moveTo>
                <a:lnTo>
                  <a:pt x="619300" y="2936978"/>
                </a:lnTo>
                <a:lnTo>
                  <a:pt x="601608" y="2920899"/>
                </a:lnTo>
                <a:cubicBezTo>
                  <a:pt x="229904" y="2549194"/>
                  <a:pt x="0" y="2035690"/>
                  <a:pt x="0" y="1468489"/>
                </a:cubicBezTo>
                <a:cubicBezTo>
                  <a:pt x="0" y="901288"/>
                  <a:pt x="229904" y="387784"/>
                  <a:pt x="601608" y="16080"/>
                </a:cubicBezTo>
                <a:close/>
              </a:path>
            </a:pathLst>
          </a:custGeom>
          <a:solidFill>
            <a:srgbClr val="464E7E"/>
          </a:soli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lvl="0" algn="ctr"/>
            <a:endParaRPr lang="en-US" sz="3200">
              <a:solidFill>
                <a:schemeClr val="tx1"/>
              </a:solidFill>
            </a:endParaRPr>
          </a:p>
        </p:txBody>
      </p:sp>
    </p:spTree>
    <p:extLst>
      <p:ext uri="{BB962C8B-B14F-4D97-AF65-F5344CB8AC3E}">
        <p14:creationId xmlns:p14="http://schemas.microsoft.com/office/powerpoint/2010/main" val="27537482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66310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112190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Content + Intro">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1042045" y="3305044"/>
            <a:ext cx="10303288" cy="1856581"/>
          </a:xfrm>
          <a:prstGeom prst="rect">
            <a:avLst/>
          </a:prstGeom>
        </p:spPr>
        <p:txBody>
          <a:bodyPr>
            <a:normAutofit/>
          </a:bodyPr>
          <a:lstStyle>
            <a:lvl1pPr marL="192019" indent="-192019">
              <a:buClr>
                <a:schemeClr val="tx1"/>
              </a:buClr>
              <a:defRPr sz="2000" baseline="0">
                <a:solidFill>
                  <a:srgbClr val="4D4E53"/>
                </a:solidFill>
              </a:defRPr>
            </a:lvl1pPr>
          </a:lstStyle>
          <a:p>
            <a:pPr lvl="0"/>
            <a:r>
              <a:rPr lang="en-US"/>
              <a:t>These are bullet points. Try to use no more than 3 bullet points.</a:t>
            </a:r>
          </a:p>
          <a:p>
            <a:pPr lvl="0"/>
            <a:r>
              <a:rPr lang="en-US"/>
              <a:t>The bullets are always round and gray.</a:t>
            </a:r>
          </a:p>
          <a:p>
            <a:pPr lvl="0"/>
            <a:r>
              <a:rPr lang="en-US"/>
              <a:t>The text is always gray, FS Elliot font.</a:t>
            </a:r>
          </a:p>
        </p:txBody>
      </p:sp>
      <p:sp>
        <p:nvSpPr>
          <p:cNvPr id="9" name="Text Placeholder 12"/>
          <p:cNvSpPr>
            <a:spLocks noGrp="1"/>
          </p:cNvSpPr>
          <p:nvPr>
            <p:ph type="body" sz="quarter" idx="11" hasCustomPrompt="1"/>
          </p:nvPr>
        </p:nvSpPr>
        <p:spPr>
          <a:xfrm>
            <a:off x="1042046" y="645918"/>
            <a:ext cx="5494221" cy="530673"/>
          </a:xfrm>
          <a:prstGeom prst="rect">
            <a:avLst/>
          </a:prstGeom>
        </p:spPr>
        <p:txBody>
          <a:bodyPr>
            <a:normAutofit/>
          </a:bodyPr>
          <a:lstStyle>
            <a:lvl1pPr marL="0" indent="0">
              <a:buNone/>
              <a:defRPr sz="1800" baseline="0">
                <a:solidFill>
                  <a:schemeClr val="accent5"/>
                </a:solidFill>
              </a:defRPr>
            </a:lvl1pPr>
          </a:lstStyle>
          <a:p>
            <a:pPr lvl="0"/>
            <a:r>
              <a:rPr lang="en-US"/>
              <a:t>Section name goes here</a:t>
            </a:r>
          </a:p>
        </p:txBody>
      </p:sp>
      <p:sp>
        <p:nvSpPr>
          <p:cNvPr id="11" name="Title 1"/>
          <p:cNvSpPr>
            <a:spLocks noGrp="1"/>
          </p:cNvSpPr>
          <p:nvPr>
            <p:ph type="title" hasCustomPrompt="1"/>
          </p:nvPr>
        </p:nvSpPr>
        <p:spPr>
          <a:xfrm>
            <a:off x="1042046" y="1431560"/>
            <a:ext cx="8627533" cy="663449"/>
          </a:xfrm>
        </p:spPr>
        <p:txBody>
          <a:bodyPr anchor="t">
            <a:normAutofit/>
          </a:bodyPr>
          <a:lstStyle>
            <a:lvl1pPr algn="l">
              <a:lnSpc>
                <a:spcPct val="80000"/>
              </a:lnSpc>
              <a:defRPr sz="3600" b="0" i="0">
                <a:solidFill>
                  <a:schemeClr val="bg2"/>
                </a:solidFill>
                <a:latin typeface="FS Elliot Pro"/>
                <a:cs typeface="FS Elliot Pro"/>
              </a:defRPr>
            </a:lvl1pPr>
          </a:lstStyle>
          <a:p>
            <a:r>
              <a:rPr lang="en-US"/>
              <a:t>Slide title goes here</a:t>
            </a:r>
          </a:p>
        </p:txBody>
      </p:sp>
      <p:sp>
        <p:nvSpPr>
          <p:cNvPr id="5" name="Text Placeholder 4"/>
          <p:cNvSpPr>
            <a:spLocks noGrp="1"/>
          </p:cNvSpPr>
          <p:nvPr>
            <p:ph type="body" sz="quarter" idx="12"/>
          </p:nvPr>
        </p:nvSpPr>
        <p:spPr>
          <a:xfrm>
            <a:off x="1041400" y="2075147"/>
            <a:ext cx="9897533" cy="1026584"/>
          </a:xfrm>
        </p:spPr>
        <p:txBody>
          <a:bodyPr>
            <a:noAutofit/>
          </a:bodyPr>
          <a:lstStyle>
            <a:lvl1pPr marL="0" indent="0">
              <a:buNone/>
              <a:defRPr sz="2000">
                <a:solidFill>
                  <a:srgbClr val="13294B"/>
                </a:solidFill>
              </a:defRPr>
            </a:lvl1pPr>
          </a:lstStyle>
          <a:p>
            <a:pPr lvl="0"/>
            <a:r>
              <a:rPr lang="en-US"/>
              <a:t>Text can go here, if you need it. Definitions, body copy, that sort of thing. Text can go here, if you need it. Definitions, body copy, that sort of thing. It’s always Midnight Blue</a:t>
            </a:r>
          </a:p>
        </p:txBody>
      </p:sp>
      <p:sp>
        <p:nvSpPr>
          <p:cNvPr id="10" name="Footer Placeholder 4"/>
          <p:cNvSpPr>
            <a:spLocks noGrp="1"/>
          </p:cNvSpPr>
          <p:nvPr>
            <p:ph type="ftr" sz="quarter" idx="3"/>
          </p:nvPr>
        </p:nvSpPr>
        <p:spPr>
          <a:xfrm>
            <a:off x="1042045" y="6465767"/>
            <a:ext cx="3860800" cy="273844"/>
          </a:xfrm>
          <a:prstGeom prst="rect">
            <a:avLst/>
          </a:prstGeom>
        </p:spPr>
        <p:txBody>
          <a:bodyPr vert="horz" lIns="91440" tIns="45720" rIns="91440" bIns="45720" rtlCol="0" anchor="ctr"/>
          <a:lstStyle>
            <a:lvl1pPr algn="l">
              <a:defRPr sz="1100">
                <a:solidFill>
                  <a:srgbClr val="4D4E53"/>
                </a:solidFill>
                <a:latin typeface="FS Elliot Pro"/>
                <a:cs typeface="FS Elliot Pro"/>
              </a:defRPr>
            </a:lvl1pPr>
          </a:lstStyle>
          <a:p>
            <a:r>
              <a:rPr lang="en-US"/>
              <a:t>Footnotes</a:t>
            </a:r>
          </a:p>
        </p:txBody>
      </p:sp>
      <p:sp>
        <p:nvSpPr>
          <p:cNvPr id="12" name="Slide Number Placeholder 5"/>
          <p:cNvSpPr>
            <a:spLocks noGrp="1"/>
          </p:cNvSpPr>
          <p:nvPr>
            <p:ph type="sldNum" sz="quarter" idx="4"/>
          </p:nvPr>
        </p:nvSpPr>
        <p:spPr>
          <a:xfrm>
            <a:off x="203200" y="6465767"/>
            <a:ext cx="508000" cy="273844"/>
          </a:xfrm>
          <a:prstGeom prst="rect">
            <a:avLst/>
          </a:prstGeom>
        </p:spPr>
        <p:txBody>
          <a:bodyPr vert="horz" lIns="91440" tIns="45720" rIns="91440" bIns="45720" rtlCol="0" anchor="ctr"/>
          <a:lstStyle>
            <a:lvl1pPr algn="l">
              <a:defRPr sz="1100">
                <a:solidFill>
                  <a:srgbClr val="4D4E53"/>
                </a:solidFill>
                <a:latin typeface="FS Elliot Pro"/>
                <a:cs typeface="FS Elliot Pro"/>
              </a:defRPr>
            </a:lvl1pPr>
          </a:lstStyle>
          <a:p>
            <a:fld id="{61445BA3-2CB5-7C4E-ABD2-87FA1F6BEAE1}" type="slidenum">
              <a:rPr lang="en-US" smtClean="0"/>
              <a:pPr/>
              <a:t>‹#›</a:t>
            </a:fld>
            <a:endParaRPr lang="en-US"/>
          </a:p>
        </p:txBody>
      </p:sp>
      <p:pic>
        <p:nvPicPr>
          <p:cNvPr id="6" name="Picture 5">
            <a:extLst>
              <a:ext uri="{FF2B5EF4-FFF2-40B4-BE49-F238E27FC236}">
                <a16:creationId xmlns:a16="http://schemas.microsoft.com/office/drawing/2014/main" id="{26A0BE06-BD8D-4C88-A76B-FE8927C7B7B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196897" y="6352516"/>
            <a:ext cx="1808484" cy="387097"/>
          </a:xfrm>
          <a:prstGeom prst="rect">
            <a:avLst/>
          </a:prstGeom>
        </p:spPr>
      </p:pic>
    </p:spTree>
    <p:extLst>
      <p:ext uri="{BB962C8B-B14F-4D97-AF65-F5344CB8AC3E}">
        <p14:creationId xmlns:p14="http://schemas.microsoft.com/office/powerpoint/2010/main" val="414845526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1042046" y="2029303"/>
            <a:ext cx="10269421" cy="2508831"/>
          </a:xfrm>
          <a:prstGeom prst="rect">
            <a:avLst/>
          </a:prstGeom>
        </p:spPr>
        <p:txBody>
          <a:bodyPr>
            <a:normAutofit/>
          </a:bodyPr>
          <a:lstStyle>
            <a:lvl1pPr marL="192019" indent="-192019">
              <a:buClr>
                <a:schemeClr val="tx1"/>
              </a:buClr>
              <a:defRPr sz="2000" baseline="0">
                <a:solidFill>
                  <a:srgbClr val="4D4E53"/>
                </a:solidFill>
              </a:defRPr>
            </a:lvl1pPr>
          </a:lstStyle>
          <a:p>
            <a:pPr lvl="0"/>
            <a:r>
              <a:rPr lang="en-US"/>
              <a:t>These are bullet points. Try to use no more than 5 bullet points.</a:t>
            </a:r>
          </a:p>
          <a:p>
            <a:pPr lvl="0"/>
            <a:r>
              <a:rPr lang="en-US"/>
              <a:t>The bullets are always round.</a:t>
            </a:r>
          </a:p>
          <a:p>
            <a:pPr lvl="0"/>
            <a:r>
              <a:rPr lang="en-US"/>
              <a:t>The text is always grey, FS Elliot Pro font.</a:t>
            </a:r>
          </a:p>
          <a:p>
            <a:pPr lvl="0"/>
            <a:r>
              <a:rPr lang="en-US"/>
              <a:t>The bullets are always round.</a:t>
            </a:r>
          </a:p>
          <a:p>
            <a:pPr lvl="0"/>
            <a:r>
              <a:rPr lang="en-US"/>
              <a:t>The text is always gray, FS Elliot Pro font.</a:t>
            </a:r>
          </a:p>
          <a:p>
            <a:pPr lvl="0"/>
            <a:endParaRPr lang="en-US"/>
          </a:p>
        </p:txBody>
      </p:sp>
      <p:sp>
        <p:nvSpPr>
          <p:cNvPr id="9" name="Text Placeholder 12"/>
          <p:cNvSpPr>
            <a:spLocks noGrp="1"/>
          </p:cNvSpPr>
          <p:nvPr>
            <p:ph type="body" sz="quarter" idx="11" hasCustomPrompt="1"/>
          </p:nvPr>
        </p:nvSpPr>
        <p:spPr>
          <a:xfrm>
            <a:off x="1042046" y="645918"/>
            <a:ext cx="5494221" cy="530673"/>
          </a:xfrm>
          <a:prstGeom prst="rect">
            <a:avLst/>
          </a:prstGeom>
        </p:spPr>
        <p:txBody>
          <a:bodyPr>
            <a:normAutofit/>
          </a:bodyPr>
          <a:lstStyle>
            <a:lvl1pPr marL="0" indent="0">
              <a:buNone/>
              <a:defRPr sz="1800" baseline="0">
                <a:solidFill>
                  <a:srgbClr val="13294B"/>
                </a:solidFill>
              </a:defRPr>
            </a:lvl1pPr>
          </a:lstStyle>
          <a:p>
            <a:pPr lvl="0"/>
            <a:r>
              <a:rPr lang="en-US"/>
              <a:t>Section name goes here</a:t>
            </a:r>
          </a:p>
        </p:txBody>
      </p:sp>
      <p:sp>
        <p:nvSpPr>
          <p:cNvPr id="6" name="Footer Placeholder 4"/>
          <p:cNvSpPr>
            <a:spLocks noGrp="1"/>
          </p:cNvSpPr>
          <p:nvPr>
            <p:ph type="ftr" sz="quarter" idx="3"/>
          </p:nvPr>
        </p:nvSpPr>
        <p:spPr>
          <a:xfrm>
            <a:off x="1042045" y="6465767"/>
            <a:ext cx="3860800" cy="273844"/>
          </a:xfrm>
          <a:prstGeom prst="rect">
            <a:avLst/>
          </a:prstGeom>
        </p:spPr>
        <p:txBody>
          <a:bodyPr vert="horz" lIns="91440" tIns="45720" rIns="91440" bIns="45720" rtlCol="0" anchor="ctr"/>
          <a:lstStyle>
            <a:lvl1pPr algn="l">
              <a:defRPr sz="1100">
                <a:solidFill>
                  <a:srgbClr val="4D4E53"/>
                </a:solidFill>
                <a:latin typeface="FS Elliot Pro"/>
                <a:cs typeface="FS Elliot Pro"/>
              </a:defRPr>
            </a:lvl1pPr>
          </a:lstStyle>
          <a:p>
            <a:r>
              <a:rPr lang="en-US"/>
              <a:t>Footnotes</a:t>
            </a:r>
          </a:p>
        </p:txBody>
      </p:sp>
      <p:sp>
        <p:nvSpPr>
          <p:cNvPr id="10" name="Slide Number Placeholder 5"/>
          <p:cNvSpPr>
            <a:spLocks noGrp="1"/>
          </p:cNvSpPr>
          <p:nvPr>
            <p:ph type="sldNum" sz="quarter" idx="4"/>
          </p:nvPr>
        </p:nvSpPr>
        <p:spPr>
          <a:xfrm>
            <a:off x="203200" y="6465767"/>
            <a:ext cx="508000" cy="273844"/>
          </a:xfrm>
          <a:prstGeom prst="rect">
            <a:avLst/>
          </a:prstGeom>
        </p:spPr>
        <p:txBody>
          <a:bodyPr vert="horz" lIns="91440" tIns="45720" rIns="91440" bIns="45720" rtlCol="0" anchor="ctr"/>
          <a:lstStyle>
            <a:lvl1pPr algn="l">
              <a:defRPr sz="1100">
                <a:solidFill>
                  <a:srgbClr val="4D4E53"/>
                </a:solidFill>
                <a:latin typeface="FS Elliot Pro"/>
                <a:cs typeface="FS Elliot Pro"/>
              </a:defRPr>
            </a:lvl1pPr>
          </a:lstStyle>
          <a:p>
            <a:fld id="{61445BA3-2CB5-7C4E-ABD2-87FA1F6BEAE1}" type="slidenum">
              <a:rPr lang="en-US" smtClean="0"/>
              <a:pPr/>
              <a:t>‹#›</a:t>
            </a:fld>
            <a:endParaRPr lang="en-US"/>
          </a:p>
        </p:txBody>
      </p:sp>
      <p:sp>
        <p:nvSpPr>
          <p:cNvPr id="11" name="Title 1"/>
          <p:cNvSpPr>
            <a:spLocks noGrp="1"/>
          </p:cNvSpPr>
          <p:nvPr>
            <p:ph type="title" hasCustomPrompt="1"/>
          </p:nvPr>
        </p:nvSpPr>
        <p:spPr>
          <a:xfrm>
            <a:off x="1042046" y="1431560"/>
            <a:ext cx="8627533" cy="663449"/>
          </a:xfrm>
        </p:spPr>
        <p:txBody>
          <a:bodyPr anchor="t">
            <a:normAutofit/>
          </a:bodyPr>
          <a:lstStyle>
            <a:lvl1pPr algn="l">
              <a:lnSpc>
                <a:spcPct val="80000"/>
              </a:lnSpc>
              <a:defRPr sz="3600" b="0" i="0">
                <a:solidFill>
                  <a:schemeClr val="bg2"/>
                </a:solidFill>
                <a:latin typeface="FS Elliot Pro"/>
                <a:cs typeface="FS Elliot Pro"/>
              </a:defRPr>
            </a:lvl1pPr>
          </a:lstStyle>
          <a:p>
            <a:r>
              <a:rPr lang="en-US"/>
              <a:t>Slide title goes here</a:t>
            </a:r>
          </a:p>
        </p:txBody>
      </p:sp>
      <p:pic>
        <p:nvPicPr>
          <p:cNvPr id="12" name="Picture 11">
            <a:extLst>
              <a:ext uri="{FF2B5EF4-FFF2-40B4-BE49-F238E27FC236}">
                <a16:creationId xmlns:a16="http://schemas.microsoft.com/office/drawing/2014/main" id="{832FB3D2-A025-4D5F-BCF7-75828624D8F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196897" y="6352516"/>
            <a:ext cx="1808484" cy="387097"/>
          </a:xfrm>
          <a:prstGeom prst="rect">
            <a:avLst/>
          </a:prstGeom>
        </p:spPr>
      </p:pic>
    </p:spTree>
    <p:extLst>
      <p:ext uri="{BB962C8B-B14F-4D97-AF65-F5344CB8AC3E}">
        <p14:creationId xmlns:p14="http://schemas.microsoft.com/office/powerpoint/2010/main" val="163501642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Content Two Columns">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1042049" y="2545783"/>
            <a:ext cx="4632452" cy="2767957"/>
          </a:xfrm>
          <a:prstGeom prst="rect">
            <a:avLst/>
          </a:prstGeom>
        </p:spPr>
        <p:txBody>
          <a:bodyPr>
            <a:normAutofit/>
          </a:bodyPr>
          <a:lstStyle>
            <a:lvl1pPr marL="0" indent="0">
              <a:buClr>
                <a:srgbClr val="EA5424"/>
              </a:buClr>
              <a:buNone/>
              <a:defRPr sz="2000" baseline="0">
                <a:solidFill>
                  <a:srgbClr val="4D4E53"/>
                </a:solidFill>
              </a:defRPr>
            </a:lvl1pPr>
          </a:lstStyle>
          <a:p>
            <a:pPr lvl="0"/>
            <a:r>
              <a:rPr lang="en-US"/>
              <a:t>This area is for paragraph content. It could be used as a way to display two different thoughts. This area is for paragraph content. It could be used as an intro for the bullets.</a:t>
            </a:r>
          </a:p>
        </p:txBody>
      </p:sp>
      <p:sp>
        <p:nvSpPr>
          <p:cNvPr id="9" name="Content Placeholder 2"/>
          <p:cNvSpPr>
            <a:spLocks noGrp="1"/>
          </p:cNvSpPr>
          <p:nvPr>
            <p:ph idx="12" hasCustomPrompt="1"/>
          </p:nvPr>
        </p:nvSpPr>
        <p:spPr>
          <a:xfrm>
            <a:off x="6295849" y="2545783"/>
            <a:ext cx="4632452" cy="2767957"/>
          </a:xfrm>
          <a:prstGeom prst="rect">
            <a:avLst/>
          </a:prstGeom>
        </p:spPr>
        <p:txBody>
          <a:bodyPr>
            <a:normAutofit/>
          </a:bodyPr>
          <a:lstStyle>
            <a:lvl1pPr marL="0" indent="0">
              <a:buClr>
                <a:srgbClr val="EA5424"/>
              </a:buClr>
              <a:buNone/>
              <a:defRPr sz="2000" baseline="0">
                <a:solidFill>
                  <a:srgbClr val="4D4E53"/>
                </a:solidFill>
              </a:defRPr>
            </a:lvl1pPr>
          </a:lstStyle>
          <a:p>
            <a:pPr lvl="0"/>
            <a:r>
              <a:rPr lang="en-US"/>
              <a:t>This area is for paragraph content. It could be used as a way to display two different thoughts. This area is for paragraph content. It could be used as an intro for the bullets.</a:t>
            </a:r>
          </a:p>
        </p:txBody>
      </p:sp>
      <p:sp>
        <p:nvSpPr>
          <p:cNvPr id="5" name="Text Placeholder 4"/>
          <p:cNvSpPr>
            <a:spLocks noGrp="1"/>
          </p:cNvSpPr>
          <p:nvPr>
            <p:ph type="body" sz="quarter" idx="13" hasCustomPrompt="1"/>
          </p:nvPr>
        </p:nvSpPr>
        <p:spPr>
          <a:xfrm>
            <a:off x="1041400" y="2136355"/>
            <a:ext cx="4633384" cy="400024"/>
          </a:xfrm>
        </p:spPr>
        <p:txBody>
          <a:bodyPr>
            <a:noAutofit/>
          </a:bodyPr>
          <a:lstStyle>
            <a:lvl1pPr marL="0" indent="0">
              <a:lnSpc>
                <a:spcPct val="80000"/>
              </a:lnSpc>
              <a:buNone/>
              <a:defRPr sz="2600" b="1" i="0">
                <a:solidFill>
                  <a:srgbClr val="0091DA"/>
                </a:solidFill>
                <a:latin typeface="FS Elliot Pro"/>
                <a:cs typeface="FS Elliot Pro"/>
              </a:defRPr>
            </a:lvl1pPr>
          </a:lstStyle>
          <a:p>
            <a:pPr lvl="0"/>
            <a:r>
              <a:rPr lang="en-US"/>
              <a:t>Title here</a:t>
            </a:r>
          </a:p>
        </p:txBody>
      </p:sp>
      <p:sp>
        <p:nvSpPr>
          <p:cNvPr id="10" name="Text Placeholder 4"/>
          <p:cNvSpPr>
            <a:spLocks noGrp="1"/>
          </p:cNvSpPr>
          <p:nvPr>
            <p:ph type="body" sz="quarter" idx="14" hasCustomPrompt="1"/>
          </p:nvPr>
        </p:nvSpPr>
        <p:spPr>
          <a:xfrm>
            <a:off x="6295845" y="2136355"/>
            <a:ext cx="4633384" cy="400024"/>
          </a:xfrm>
        </p:spPr>
        <p:txBody>
          <a:bodyPr>
            <a:noAutofit/>
          </a:bodyPr>
          <a:lstStyle>
            <a:lvl1pPr marL="0" indent="0">
              <a:lnSpc>
                <a:spcPct val="80000"/>
              </a:lnSpc>
              <a:buNone/>
              <a:defRPr sz="2600" b="1" i="0">
                <a:solidFill>
                  <a:srgbClr val="0091DA"/>
                </a:solidFill>
                <a:latin typeface="FS Elliot Pro"/>
                <a:cs typeface="FS Elliot Pro"/>
              </a:defRPr>
            </a:lvl1pPr>
          </a:lstStyle>
          <a:p>
            <a:pPr lvl="0"/>
            <a:r>
              <a:rPr lang="en-US"/>
              <a:t>Title here</a:t>
            </a:r>
          </a:p>
        </p:txBody>
      </p:sp>
      <p:sp>
        <p:nvSpPr>
          <p:cNvPr id="13" name="Text Placeholder 12"/>
          <p:cNvSpPr>
            <a:spLocks noGrp="1"/>
          </p:cNvSpPr>
          <p:nvPr>
            <p:ph type="body" sz="quarter" idx="11" hasCustomPrompt="1"/>
          </p:nvPr>
        </p:nvSpPr>
        <p:spPr>
          <a:xfrm>
            <a:off x="1042046" y="645918"/>
            <a:ext cx="5494221" cy="530673"/>
          </a:xfrm>
          <a:prstGeom prst="rect">
            <a:avLst/>
          </a:prstGeom>
        </p:spPr>
        <p:txBody>
          <a:bodyPr>
            <a:normAutofit/>
          </a:bodyPr>
          <a:lstStyle>
            <a:lvl1pPr marL="0" indent="0">
              <a:buNone/>
              <a:defRPr sz="1800" baseline="0">
                <a:solidFill>
                  <a:schemeClr val="accent5"/>
                </a:solidFill>
              </a:defRPr>
            </a:lvl1pPr>
          </a:lstStyle>
          <a:p>
            <a:pPr lvl="0"/>
            <a:r>
              <a:rPr lang="en-US"/>
              <a:t>Section name goes here</a:t>
            </a:r>
          </a:p>
        </p:txBody>
      </p:sp>
      <p:sp>
        <p:nvSpPr>
          <p:cNvPr id="12" name="Footer Placeholder 4"/>
          <p:cNvSpPr>
            <a:spLocks noGrp="1"/>
          </p:cNvSpPr>
          <p:nvPr>
            <p:ph type="ftr" sz="quarter" idx="3"/>
          </p:nvPr>
        </p:nvSpPr>
        <p:spPr>
          <a:xfrm>
            <a:off x="1042045" y="6465767"/>
            <a:ext cx="3860800" cy="273844"/>
          </a:xfrm>
          <a:prstGeom prst="rect">
            <a:avLst/>
          </a:prstGeom>
        </p:spPr>
        <p:txBody>
          <a:bodyPr vert="horz" lIns="91440" tIns="45720" rIns="91440" bIns="45720" rtlCol="0" anchor="ctr"/>
          <a:lstStyle>
            <a:lvl1pPr algn="l">
              <a:defRPr sz="1100">
                <a:solidFill>
                  <a:srgbClr val="4D4E53"/>
                </a:solidFill>
                <a:latin typeface="FS Elliot Pro"/>
                <a:cs typeface="FS Elliot Pro"/>
              </a:defRPr>
            </a:lvl1pPr>
          </a:lstStyle>
          <a:p>
            <a:r>
              <a:rPr lang="en-US"/>
              <a:t>Footnotes</a:t>
            </a:r>
          </a:p>
        </p:txBody>
      </p:sp>
      <p:sp>
        <p:nvSpPr>
          <p:cNvPr id="15" name="Slide Number Placeholder 5"/>
          <p:cNvSpPr>
            <a:spLocks noGrp="1"/>
          </p:cNvSpPr>
          <p:nvPr>
            <p:ph type="sldNum" sz="quarter" idx="4"/>
          </p:nvPr>
        </p:nvSpPr>
        <p:spPr>
          <a:xfrm>
            <a:off x="203200" y="6465767"/>
            <a:ext cx="508000" cy="273844"/>
          </a:xfrm>
          <a:prstGeom prst="rect">
            <a:avLst/>
          </a:prstGeom>
        </p:spPr>
        <p:txBody>
          <a:bodyPr vert="horz" lIns="91440" tIns="45720" rIns="91440" bIns="45720" rtlCol="0" anchor="ctr"/>
          <a:lstStyle>
            <a:lvl1pPr algn="l">
              <a:defRPr sz="1100">
                <a:solidFill>
                  <a:srgbClr val="4D4E53"/>
                </a:solidFill>
                <a:latin typeface="FS Elliot Pro"/>
                <a:cs typeface="FS Elliot Pro"/>
              </a:defRPr>
            </a:lvl1pPr>
          </a:lstStyle>
          <a:p>
            <a:fld id="{61445BA3-2CB5-7C4E-ABD2-87FA1F6BEAE1}" type="slidenum">
              <a:rPr lang="en-US" smtClean="0"/>
              <a:pPr/>
              <a:t>‹#›</a:t>
            </a:fld>
            <a:endParaRPr lang="en-US"/>
          </a:p>
        </p:txBody>
      </p:sp>
      <p:sp>
        <p:nvSpPr>
          <p:cNvPr id="16" name="Title 1"/>
          <p:cNvSpPr>
            <a:spLocks noGrp="1"/>
          </p:cNvSpPr>
          <p:nvPr>
            <p:ph type="title" hasCustomPrompt="1"/>
          </p:nvPr>
        </p:nvSpPr>
        <p:spPr>
          <a:xfrm>
            <a:off x="1042046" y="1431560"/>
            <a:ext cx="8627533" cy="663449"/>
          </a:xfrm>
        </p:spPr>
        <p:txBody>
          <a:bodyPr anchor="t">
            <a:normAutofit/>
          </a:bodyPr>
          <a:lstStyle>
            <a:lvl1pPr algn="l">
              <a:lnSpc>
                <a:spcPct val="80000"/>
              </a:lnSpc>
              <a:defRPr sz="3400" b="0" i="0">
                <a:solidFill>
                  <a:schemeClr val="bg2"/>
                </a:solidFill>
                <a:latin typeface="FS Elliot Pro"/>
                <a:cs typeface="FS Elliot Pro"/>
              </a:defRPr>
            </a:lvl1pPr>
          </a:lstStyle>
          <a:p>
            <a:r>
              <a:rPr lang="en-US"/>
              <a:t>Slide title goes here</a:t>
            </a:r>
          </a:p>
        </p:txBody>
      </p:sp>
      <p:pic>
        <p:nvPicPr>
          <p:cNvPr id="14" name="Picture 13">
            <a:extLst>
              <a:ext uri="{FF2B5EF4-FFF2-40B4-BE49-F238E27FC236}">
                <a16:creationId xmlns:a16="http://schemas.microsoft.com/office/drawing/2014/main" id="{379ECE34-02BC-4F4D-A396-2F2D8F5585A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196897" y="6352516"/>
            <a:ext cx="1808484" cy="387097"/>
          </a:xfrm>
          <a:prstGeom prst="rect">
            <a:avLst/>
          </a:prstGeom>
        </p:spPr>
      </p:pic>
    </p:spTree>
    <p:extLst>
      <p:ext uri="{BB962C8B-B14F-4D97-AF65-F5344CB8AC3E}">
        <p14:creationId xmlns:p14="http://schemas.microsoft.com/office/powerpoint/2010/main" val="358312203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Footer Placeholder 4"/>
          <p:cNvSpPr>
            <a:spLocks noGrp="1"/>
          </p:cNvSpPr>
          <p:nvPr>
            <p:ph type="ftr" sz="quarter" idx="3"/>
          </p:nvPr>
        </p:nvSpPr>
        <p:spPr>
          <a:xfrm>
            <a:off x="1042045" y="6465767"/>
            <a:ext cx="3860800" cy="273844"/>
          </a:xfrm>
          <a:prstGeom prst="rect">
            <a:avLst/>
          </a:prstGeom>
        </p:spPr>
        <p:txBody>
          <a:bodyPr vert="horz" lIns="91440" tIns="45720" rIns="91440" bIns="45720" rtlCol="0" anchor="ctr"/>
          <a:lstStyle>
            <a:lvl1pPr algn="l">
              <a:defRPr sz="1100">
                <a:solidFill>
                  <a:srgbClr val="4D4E53"/>
                </a:solidFill>
                <a:latin typeface="FS Elliot Pro"/>
                <a:cs typeface="FS Elliot Pro"/>
              </a:defRPr>
            </a:lvl1pPr>
          </a:lstStyle>
          <a:p>
            <a:r>
              <a:rPr lang="en-US"/>
              <a:t>Footnotes</a:t>
            </a:r>
          </a:p>
        </p:txBody>
      </p:sp>
      <p:sp>
        <p:nvSpPr>
          <p:cNvPr id="6" name="Slide Number Placeholder 5"/>
          <p:cNvSpPr>
            <a:spLocks noGrp="1"/>
          </p:cNvSpPr>
          <p:nvPr>
            <p:ph type="sldNum" sz="quarter" idx="4"/>
          </p:nvPr>
        </p:nvSpPr>
        <p:spPr>
          <a:xfrm>
            <a:off x="203200" y="6465767"/>
            <a:ext cx="508000" cy="273844"/>
          </a:xfrm>
          <a:prstGeom prst="rect">
            <a:avLst/>
          </a:prstGeom>
        </p:spPr>
        <p:txBody>
          <a:bodyPr vert="horz" lIns="91440" tIns="45720" rIns="91440" bIns="45720" rtlCol="0" anchor="ctr"/>
          <a:lstStyle>
            <a:lvl1pPr algn="l">
              <a:defRPr sz="1100">
                <a:solidFill>
                  <a:srgbClr val="4D4E53"/>
                </a:solidFill>
                <a:latin typeface="FS Elliot Pro"/>
                <a:cs typeface="FS Elliot Pro"/>
              </a:defRPr>
            </a:lvl1pPr>
          </a:lstStyle>
          <a:p>
            <a:fld id="{61445BA3-2CB5-7C4E-ABD2-87FA1F6BEAE1}" type="slidenum">
              <a:rPr lang="en-US" smtClean="0"/>
              <a:pPr/>
              <a:t>‹#›</a:t>
            </a:fld>
            <a:endParaRPr lang="en-US"/>
          </a:p>
        </p:txBody>
      </p:sp>
      <p:sp>
        <p:nvSpPr>
          <p:cNvPr id="8" name="Title 1"/>
          <p:cNvSpPr>
            <a:spLocks noGrp="1"/>
          </p:cNvSpPr>
          <p:nvPr>
            <p:ph type="title" hasCustomPrompt="1"/>
          </p:nvPr>
        </p:nvSpPr>
        <p:spPr>
          <a:xfrm>
            <a:off x="1042046" y="1431560"/>
            <a:ext cx="8627533" cy="663449"/>
          </a:xfrm>
        </p:spPr>
        <p:txBody>
          <a:bodyPr anchor="t">
            <a:normAutofit/>
          </a:bodyPr>
          <a:lstStyle>
            <a:lvl1pPr algn="l">
              <a:lnSpc>
                <a:spcPct val="80000"/>
              </a:lnSpc>
              <a:defRPr sz="3400" b="0" i="0">
                <a:solidFill>
                  <a:schemeClr val="bg2"/>
                </a:solidFill>
                <a:latin typeface="FS Elliot Pro"/>
                <a:cs typeface="FS Elliot Pro"/>
              </a:defRPr>
            </a:lvl1pPr>
          </a:lstStyle>
          <a:p>
            <a:r>
              <a:rPr lang="en-US"/>
              <a:t>Slide title goes here</a:t>
            </a:r>
          </a:p>
        </p:txBody>
      </p:sp>
      <p:pic>
        <p:nvPicPr>
          <p:cNvPr id="7" name="Picture 6">
            <a:extLst>
              <a:ext uri="{FF2B5EF4-FFF2-40B4-BE49-F238E27FC236}">
                <a16:creationId xmlns:a16="http://schemas.microsoft.com/office/drawing/2014/main" id="{3BDB63E4-796C-4800-AE0C-7B77C957B4C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196897" y="6352516"/>
            <a:ext cx="1808484" cy="387097"/>
          </a:xfrm>
          <a:prstGeom prst="rect">
            <a:avLst/>
          </a:prstGeom>
        </p:spPr>
      </p:pic>
    </p:spTree>
    <p:extLst>
      <p:ext uri="{BB962C8B-B14F-4D97-AF65-F5344CB8AC3E}">
        <p14:creationId xmlns:p14="http://schemas.microsoft.com/office/powerpoint/2010/main" val="51373701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Statement Slide White">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1042045" y="1539180"/>
            <a:ext cx="9338088" cy="3985837"/>
          </a:xfrm>
          <a:prstGeom prst="rect">
            <a:avLst/>
          </a:prstGeom>
        </p:spPr>
        <p:txBody>
          <a:bodyPr>
            <a:normAutofit/>
          </a:bodyPr>
          <a:lstStyle>
            <a:lvl1pPr marL="0" indent="0">
              <a:buClr>
                <a:srgbClr val="EA5424"/>
              </a:buClr>
              <a:buNone/>
              <a:defRPr sz="2600" b="0" baseline="0">
                <a:solidFill>
                  <a:srgbClr val="0091DA"/>
                </a:solidFill>
              </a:defRPr>
            </a:lvl1pPr>
          </a:lstStyle>
          <a:p>
            <a:pPr lvl="0"/>
            <a:r>
              <a:rPr lang="en-US"/>
              <a:t>When you have a statement you need to make, you can use this blue for paragraph content. Use this master slide sparingly. No one likes to read a lot of content on a slide.</a:t>
            </a:r>
          </a:p>
          <a:p>
            <a:pPr lvl="0"/>
            <a:endParaRPr lang="en-US"/>
          </a:p>
          <a:p>
            <a:pPr lvl="0"/>
            <a:r>
              <a:rPr lang="en-US"/>
              <a:t>This should be used only when you really need people to see the statement. Examples of when to use this is for quotes, short statements, and mottos.</a:t>
            </a:r>
          </a:p>
        </p:txBody>
      </p:sp>
      <p:sp>
        <p:nvSpPr>
          <p:cNvPr id="5" name="Text Placeholder 12"/>
          <p:cNvSpPr>
            <a:spLocks noGrp="1"/>
          </p:cNvSpPr>
          <p:nvPr>
            <p:ph type="body" sz="quarter" idx="11" hasCustomPrompt="1"/>
          </p:nvPr>
        </p:nvSpPr>
        <p:spPr>
          <a:xfrm>
            <a:off x="1042046" y="645918"/>
            <a:ext cx="5494221" cy="530673"/>
          </a:xfrm>
          <a:prstGeom prst="rect">
            <a:avLst/>
          </a:prstGeom>
        </p:spPr>
        <p:txBody>
          <a:bodyPr>
            <a:normAutofit/>
          </a:bodyPr>
          <a:lstStyle>
            <a:lvl1pPr marL="0" indent="0">
              <a:buNone/>
              <a:defRPr sz="1800" baseline="0">
                <a:solidFill>
                  <a:schemeClr val="accent5"/>
                </a:solidFill>
              </a:defRPr>
            </a:lvl1pPr>
          </a:lstStyle>
          <a:p>
            <a:pPr lvl="0"/>
            <a:r>
              <a:rPr lang="en-US"/>
              <a:t>Section name goes here (optional)</a:t>
            </a:r>
          </a:p>
        </p:txBody>
      </p:sp>
      <p:sp>
        <p:nvSpPr>
          <p:cNvPr id="7" name="Footer Placeholder 4"/>
          <p:cNvSpPr>
            <a:spLocks noGrp="1"/>
          </p:cNvSpPr>
          <p:nvPr>
            <p:ph type="ftr" sz="quarter" idx="3"/>
          </p:nvPr>
        </p:nvSpPr>
        <p:spPr>
          <a:xfrm>
            <a:off x="1042045" y="6465767"/>
            <a:ext cx="3860800" cy="273844"/>
          </a:xfrm>
          <a:prstGeom prst="rect">
            <a:avLst/>
          </a:prstGeom>
        </p:spPr>
        <p:txBody>
          <a:bodyPr vert="horz" lIns="91440" tIns="45720" rIns="91440" bIns="45720" rtlCol="0" anchor="ctr"/>
          <a:lstStyle>
            <a:lvl1pPr algn="l">
              <a:defRPr sz="1100">
                <a:solidFill>
                  <a:srgbClr val="4D4E53"/>
                </a:solidFill>
                <a:latin typeface="FS Elliot Pro"/>
                <a:cs typeface="FS Elliot Pro"/>
              </a:defRPr>
            </a:lvl1pPr>
          </a:lstStyle>
          <a:p>
            <a:r>
              <a:rPr lang="en-US"/>
              <a:t>Footnotes</a:t>
            </a:r>
          </a:p>
        </p:txBody>
      </p:sp>
      <p:sp>
        <p:nvSpPr>
          <p:cNvPr id="8" name="Slide Number Placeholder 5"/>
          <p:cNvSpPr>
            <a:spLocks noGrp="1"/>
          </p:cNvSpPr>
          <p:nvPr>
            <p:ph type="sldNum" sz="quarter" idx="4"/>
          </p:nvPr>
        </p:nvSpPr>
        <p:spPr>
          <a:xfrm>
            <a:off x="203200" y="6465767"/>
            <a:ext cx="508000" cy="273844"/>
          </a:xfrm>
          <a:prstGeom prst="rect">
            <a:avLst/>
          </a:prstGeom>
        </p:spPr>
        <p:txBody>
          <a:bodyPr vert="horz" lIns="91440" tIns="45720" rIns="91440" bIns="45720" rtlCol="0" anchor="ctr"/>
          <a:lstStyle>
            <a:lvl1pPr algn="l">
              <a:defRPr sz="1100">
                <a:solidFill>
                  <a:srgbClr val="4D4E53"/>
                </a:solidFill>
                <a:latin typeface="FS Elliot Pro"/>
                <a:cs typeface="FS Elliot Pro"/>
              </a:defRPr>
            </a:lvl1pPr>
          </a:lstStyle>
          <a:p>
            <a:fld id="{61445BA3-2CB5-7C4E-ABD2-87FA1F6BEAE1}" type="slidenum">
              <a:rPr lang="en-US" smtClean="0"/>
              <a:pPr/>
              <a:t>‹#›</a:t>
            </a:fld>
            <a:endParaRPr lang="en-US"/>
          </a:p>
        </p:txBody>
      </p:sp>
      <p:pic>
        <p:nvPicPr>
          <p:cNvPr id="9" name="Picture 8">
            <a:extLst>
              <a:ext uri="{FF2B5EF4-FFF2-40B4-BE49-F238E27FC236}">
                <a16:creationId xmlns:a16="http://schemas.microsoft.com/office/drawing/2014/main" id="{D4427C16-E3AB-4739-AB04-92E8E76EE47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196897" y="6352516"/>
            <a:ext cx="1808484" cy="387097"/>
          </a:xfrm>
          <a:prstGeom prst="rect">
            <a:avLst/>
          </a:prstGeom>
        </p:spPr>
      </p:pic>
    </p:spTree>
    <p:extLst>
      <p:ext uri="{BB962C8B-B14F-4D97-AF65-F5344CB8AC3E}">
        <p14:creationId xmlns:p14="http://schemas.microsoft.com/office/powerpoint/2010/main" val="339273590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Statement Slide Cyan">
    <p:spTree>
      <p:nvGrpSpPr>
        <p:cNvPr id="1" name=""/>
        <p:cNvGrpSpPr/>
        <p:nvPr/>
      </p:nvGrpSpPr>
      <p:grpSpPr>
        <a:xfrm>
          <a:off x="0" y="0"/>
          <a:ext cx="0" cy="0"/>
          <a:chOff x="0" y="0"/>
          <a:chExt cx="0" cy="0"/>
        </a:xfrm>
      </p:grpSpPr>
      <p:sp>
        <p:nvSpPr>
          <p:cNvPr id="10" name="Rectangle 9"/>
          <p:cNvSpPr/>
          <p:nvPr userDrawn="1"/>
        </p:nvSpPr>
        <p:spPr>
          <a:xfrm>
            <a:off x="0" y="0"/>
            <a:ext cx="12192000" cy="6858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842552" y="1281918"/>
            <a:ext cx="8369181" cy="3047337"/>
          </a:xfrm>
        </p:spPr>
        <p:txBody>
          <a:bodyPr anchor="t">
            <a:normAutofit/>
          </a:bodyPr>
          <a:lstStyle>
            <a:lvl1pPr algn="l">
              <a:lnSpc>
                <a:spcPct val="100000"/>
              </a:lnSpc>
              <a:defRPr sz="2600" b="0" baseline="0">
                <a:solidFill>
                  <a:srgbClr val="464E7E"/>
                </a:solidFill>
                <a:latin typeface="FS Elliot Pro"/>
                <a:cs typeface="FS Elliot Pro"/>
              </a:defRPr>
            </a:lvl1pPr>
          </a:lstStyle>
          <a:p>
            <a:r>
              <a:rPr lang="en-US">
                <a:solidFill>
                  <a:srgbClr val="4B4687"/>
                </a:solidFill>
              </a:rPr>
              <a:t>For short statements and paragraphs.                Use this master slide sparingly.                             No more than 6 lines of copy, please. See slide 6 for an alternate version.</a:t>
            </a:r>
            <a:br>
              <a:rPr lang="en-US">
                <a:solidFill>
                  <a:srgbClr val="4B4687"/>
                </a:solidFill>
              </a:rPr>
            </a:br>
            <a:br>
              <a:rPr lang="en-US">
                <a:solidFill>
                  <a:srgbClr val="4B4687"/>
                </a:solidFill>
              </a:rPr>
            </a:br>
            <a:r>
              <a:rPr lang="en-US">
                <a:solidFill>
                  <a:srgbClr val="4B4687"/>
                </a:solidFill>
              </a:rPr>
              <a:t>Examples of when to use this slide: quotes, short statements, and mottos.</a:t>
            </a:r>
            <a:endParaRPr lang="en-US"/>
          </a:p>
        </p:txBody>
      </p:sp>
    </p:spTree>
    <p:extLst>
      <p:ext uri="{BB962C8B-B14F-4D97-AF65-F5344CB8AC3E}">
        <p14:creationId xmlns:p14="http://schemas.microsoft.com/office/powerpoint/2010/main" val="51234084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Section Slide Blue">
    <p:spTree>
      <p:nvGrpSpPr>
        <p:cNvPr id="1" name=""/>
        <p:cNvGrpSpPr/>
        <p:nvPr/>
      </p:nvGrpSpPr>
      <p:grpSpPr>
        <a:xfrm>
          <a:off x="0" y="0"/>
          <a:ext cx="0" cy="0"/>
          <a:chOff x="0" y="0"/>
          <a:chExt cx="0" cy="0"/>
        </a:xfrm>
      </p:grpSpPr>
      <p:sp>
        <p:nvSpPr>
          <p:cNvPr id="13" name="Rectangle 12"/>
          <p:cNvSpPr/>
          <p:nvPr userDrawn="1"/>
        </p:nvSpPr>
        <p:spPr>
          <a:xfrm>
            <a:off x="0" y="0"/>
            <a:ext cx="12192000" cy="6858000"/>
          </a:xfrm>
          <a:prstGeom prst="rect">
            <a:avLst/>
          </a:prstGeom>
          <a:solidFill>
            <a:srgbClr val="0091D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0" name="Title 1"/>
          <p:cNvSpPr>
            <a:spLocks noGrp="1"/>
          </p:cNvSpPr>
          <p:nvPr>
            <p:ph type="ctrTitle" hasCustomPrompt="1"/>
          </p:nvPr>
        </p:nvSpPr>
        <p:spPr>
          <a:xfrm>
            <a:off x="1042045" y="1687267"/>
            <a:ext cx="6984355" cy="1321675"/>
          </a:xfrm>
        </p:spPr>
        <p:txBody>
          <a:bodyPr anchor="t">
            <a:noAutofit/>
          </a:bodyPr>
          <a:lstStyle>
            <a:lvl1pPr algn="l">
              <a:lnSpc>
                <a:spcPct val="80000"/>
              </a:lnSpc>
              <a:defRPr sz="4400" b="0" i="0" baseline="0">
                <a:solidFill>
                  <a:srgbClr val="FFFFFF"/>
                </a:solidFill>
                <a:latin typeface="FS Elliot Pro"/>
                <a:cs typeface="FS Elliot Pro"/>
              </a:defRPr>
            </a:lvl1pPr>
          </a:lstStyle>
          <a:p>
            <a:r>
              <a:rPr lang="en-US"/>
              <a:t>Section title slide with two lines</a:t>
            </a:r>
          </a:p>
        </p:txBody>
      </p:sp>
      <p:sp>
        <p:nvSpPr>
          <p:cNvPr id="5" name="Text Placeholder 12"/>
          <p:cNvSpPr>
            <a:spLocks noGrp="1"/>
          </p:cNvSpPr>
          <p:nvPr>
            <p:ph type="body" sz="quarter" idx="12" hasCustomPrompt="1"/>
          </p:nvPr>
        </p:nvSpPr>
        <p:spPr>
          <a:xfrm>
            <a:off x="1042046" y="645918"/>
            <a:ext cx="5494221" cy="530673"/>
          </a:xfrm>
          <a:prstGeom prst="rect">
            <a:avLst/>
          </a:prstGeom>
        </p:spPr>
        <p:txBody>
          <a:bodyPr>
            <a:normAutofit/>
          </a:bodyPr>
          <a:lstStyle>
            <a:lvl1pPr marL="0" indent="0">
              <a:buNone/>
              <a:defRPr sz="1800" baseline="0">
                <a:solidFill>
                  <a:schemeClr val="bg1"/>
                </a:solidFill>
              </a:defRPr>
            </a:lvl1pPr>
          </a:lstStyle>
          <a:p>
            <a:pPr lvl="0"/>
            <a:r>
              <a:rPr lang="en-US"/>
              <a:t>Section name goes here (optional)</a:t>
            </a:r>
          </a:p>
        </p:txBody>
      </p:sp>
      <p:sp>
        <p:nvSpPr>
          <p:cNvPr id="7" name="Text Placeholder 3"/>
          <p:cNvSpPr>
            <a:spLocks noGrp="1"/>
          </p:cNvSpPr>
          <p:nvPr>
            <p:ph type="body" sz="quarter" idx="13"/>
          </p:nvPr>
        </p:nvSpPr>
        <p:spPr>
          <a:xfrm>
            <a:off x="1041400" y="3008940"/>
            <a:ext cx="8542867" cy="1575760"/>
          </a:xfrm>
        </p:spPr>
        <p:txBody>
          <a:bodyPr>
            <a:normAutofit/>
          </a:bodyPr>
          <a:lstStyle>
            <a:lvl1pPr marL="0" indent="0">
              <a:buNone/>
              <a:defRPr sz="2600">
                <a:solidFill>
                  <a:schemeClr val="bg1"/>
                </a:solidFill>
              </a:defRPr>
            </a:lvl1pPr>
          </a:lstStyle>
          <a:p>
            <a:r>
              <a:rPr lang="en-US"/>
              <a:t>Sub-title here. Keep to one line please.</a:t>
            </a:r>
          </a:p>
        </p:txBody>
      </p:sp>
    </p:spTree>
    <p:extLst>
      <p:ext uri="{BB962C8B-B14F-4D97-AF65-F5344CB8AC3E}">
        <p14:creationId xmlns:p14="http://schemas.microsoft.com/office/powerpoint/2010/main" val="151662590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Statement Slide Midnight">
    <p:spTree>
      <p:nvGrpSpPr>
        <p:cNvPr id="1" name=""/>
        <p:cNvGrpSpPr/>
        <p:nvPr/>
      </p:nvGrpSpPr>
      <p:grpSpPr>
        <a:xfrm>
          <a:off x="0" y="0"/>
          <a:ext cx="0" cy="0"/>
          <a:chOff x="0" y="0"/>
          <a:chExt cx="0" cy="0"/>
        </a:xfrm>
      </p:grpSpPr>
      <p:sp>
        <p:nvSpPr>
          <p:cNvPr id="7" name="Rectangle 6"/>
          <p:cNvSpPr/>
          <p:nvPr userDrawn="1"/>
        </p:nvSpPr>
        <p:spPr>
          <a:xfrm>
            <a:off x="0" y="0"/>
            <a:ext cx="12192000" cy="6858000"/>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0" name="Title 1"/>
          <p:cNvSpPr>
            <a:spLocks noGrp="1"/>
          </p:cNvSpPr>
          <p:nvPr>
            <p:ph type="ctrTitle" hasCustomPrompt="1"/>
          </p:nvPr>
        </p:nvSpPr>
        <p:spPr>
          <a:xfrm>
            <a:off x="1042045" y="1687267"/>
            <a:ext cx="6984355" cy="1187552"/>
          </a:xfrm>
        </p:spPr>
        <p:txBody>
          <a:bodyPr anchor="t">
            <a:noAutofit/>
          </a:bodyPr>
          <a:lstStyle>
            <a:lvl1pPr algn="l">
              <a:lnSpc>
                <a:spcPct val="80000"/>
              </a:lnSpc>
              <a:defRPr sz="4400" b="0" i="0" baseline="0">
                <a:solidFill>
                  <a:srgbClr val="FFFFFF"/>
                </a:solidFill>
                <a:latin typeface="FS Elliot Pro"/>
                <a:cs typeface="FS Elliot Pro"/>
              </a:defRPr>
            </a:lvl1pPr>
          </a:lstStyle>
          <a:p>
            <a:r>
              <a:rPr lang="en-US"/>
              <a:t>Section title slide with two lines</a:t>
            </a:r>
          </a:p>
        </p:txBody>
      </p:sp>
      <p:sp>
        <p:nvSpPr>
          <p:cNvPr id="3" name="Text Placeholder 2"/>
          <p:cNvSpPr>
            <a:spLocks noGrp="1"/>
          </p:cNvSpPr>
          <p:nvPr>
            <p:ph type="body" sz="quarter" idx="12" hasCustomPrompt="1"/>
          </p:nvPr>
        </p:nvSpPr>
        <p:spPr>
          <a:xfrm>
            <a:off x="1041400" y="3008940"/>
            <a:ext cx="8712200" cy="1296360"/>
          </a:xfrm>
        </p:spPr>
        <p:txBody>
          <a:bodyPr>
            <a:normAutofit/>
          </a:bodyPr>
          <a:lstStyle>
            <a:lvl1pPr marL="0" indent="0">
              <a:buNone/>
              <a:defRPr sz="2600" b="0" i="0">
                <a:solidFill>
                  <a:schemeClr val="bg1"/>
                </a:solidFill>
                <a:latin typeface="FS Elliot Pro"/>
                <a:cs typeface="FS Elliot Pro"/>
              </a:defRPr>
            </a:lvl1pPr>
            <a:lvl2pPr marL="457189" indent="0">
              <a:buNone/>
              <a:defRPr>
                <a:solidFill>
                  <a:schemeClr val="bg1"/>
                </a:solidFill>
              </a:defRPr>
            </a:lvl2pPr>
            <a:lvl3pPr marL="914377" indent="0">
              <a:buNone/>
              <a:defRPr>
                <a:solidFill>
                  <a:schemeClr val="bg1"/>
                </a:solidFill>
              </a:defRPr>
            </a:lvl3pPr>
            <a:lvl4pPr marL="1371566" indent="0">
              <a:buNone/>
              <a:defRPr>
                <a:solidFill>
                  <a:schemeClr val="bg1"/>
                </a:solidFill>
              </a:defRPr>
            </a:lvl4pPr>
            <a:lvl5pPr marL="1828754" indent="0">
              <a:buNone/>
              <a:defRPr>
                <a:solidFill>
                  <a:schemeClr val="bg1"/>
                </a:solidFill>
              </a:defRPr>
            </a:lvl5pPr>
          </a:lstStyle>
          <a:p>
            <a:pPr lvl="0"/>
            <a:r>
              <a:rPr lang="en-US"/>
              <a:t>Subtitle here. Keep to one line please.</a:t>
            </a:r>
          </a:p>
        </p:txBody>
      </p:sp>
      <p:sp>
        <p:nvSpPr>
          <p:cNvPr id="8" name="Text Placeholder 12"/>
          <p:cNvSpPr>
            <a:spLocks noGrp="1"/>
          </p:cNvSpPr>
          <p:nvPr>
            <p:ph type="body" sz="quarter" idx="13" hasCustomPrompt="1"/>
          </p:nvPr>
        </p:nvSpPr>
        <p:spPr>
          <a:xfrm>
            <a:off x="1042046" y="645918"/>
            <a:ext cx="5494221" cy="530673"/>
          </a:xfrm>
          <a:prstGeom prst="rect">
            <a:avLst/>
          </a:prstGeom>
        </p:spPr>
        <p:txBody>
          <a:bodyPr>
            <a:normAutofit/>
          </a:bodyPr>
          <a:lstStyle>
            <a:lvl1pPr marL="0" indent="0">
              <a:buNone/>
              <a:defRPr sz="1800" baseline="0">
                <a:solidFill>
                  <a:srgbClr val="FFFFFF"/>
                </a:solidFill>
              </a:defRPr>
            </a:lvl1pPr>
          </a:lstStyle>
          <a:p>
            <a:pPr lvl="0"/>
            <a:r>
              <a:rPr lang="en-US"/>
              <a:t>Section name goes here (optional)</a:t>
            </a:r>
          </a:p>
        </p:txBody>
      </p:sp>
    </p:spTree>
    <p:extLst>
      <p:ext uri="{BB962C8B-B14F-4D97-AF65-F5344CB8AC3E}">
        <p14:creationId xmlns:p14="http://schemas.microsoft.com/office/powerpoint/2010/main" val="1001287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Slide Blue">
    <p:spTree>
      <p:nvGrpSpPr>
        <p:cNvPr id="1" name=""/>
        <p:cNvGrpSpPr/>
        <p:nvPr/>
      </p:nvGrpSpPr>
      <p:grpSpPr>
        <a:xfrm>
          <a:off x="0" y="0"/>
          <a:ext cx="0" cy="0"/>
          <a:chOff x="0" y="0"/>
          <a:chExt cx="0" cy="0"/>
        </a:xfrm>
      </p:grpSpPr>
    </p:spTree>
    <p:extLst>
      <p:ext uri="{BB962C8B-B14F-4D97-AF65-F5344CB8AC3E}">
        <p14:creationId xmlns:p14="http://schemas.microsoft.com/office/powerpoint/2010/main" val="261830853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Image Light Text">
    <p:spTree>
      <p:nvGrpSpPr>
        <p:cNvPr id="1" name=""/>
        <p:cNvGrpSpPr/>
        <p:nvPr/>
      </p:nvGrpSpPr>
      <p:grpSpPr>
        <a:xfrm>
          <a:off x="0" y="0"/>
          <a:ext cx="0" cy="0"/>
          <a:chOff x="0" y="0"/>
          <a:chExt cx="0" cy="0"/>
        </a:xfrm>
      </p:grpSpPr>
      <p:sp>
        <p:nvSpPr>
          <p:cNvPr id="4" name="Rectangle 3"/>
          <p:cNvSpPr/>
          <p:nvPr userDrawn="1"/>
        </p:nvSpPr>
        <p:spPr>
          <a:xfrm>
            <a:off x="0" y="0"/>
            <a:ext cx="12192000" cy="6858000"/>
          </a:xfrm>
          <a:prstGeom prst="rect">
            <a:avLst/>
          </a:prstGeom>
          <a:solidFill>
            <a:srgbClr val="464E7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3" name="Picture Placeholder 2"/>
          <p:cNvSpPr>
            <a:spLocks noGrp="1"/>
          </p:cNvSpPr>
          <p:nvPr>
            <p:ph type="pic" sz="quarter" idx="10"/>
          </p:nvPr>
        </p:nvSpPr>
        <p:spPr>
          <a:xfrm>
            <a:off x="-12095" y="0"/>
            <a:ext cx="12192000" cy="6858000"/>
          </a:xfrm>
          <a:prstGeom prst="rect">
            <a:avLst/>
          </a:prstGeom>
        </p:spPr>
        <p:txBody>
          <a:bodyPr vert="horz"/>
          <a:lstStyle>
            <a:lvl1pPr marL="0" indent="0">
              <a:buNone/>
              <a:defRPr sz="1200">
                <a:solidFill>
                  <a:srgbClr val="7F7F7F"/>
                </a:solidFill>
              </a:defRPr>
            </a:lvl1pPr>
          </a:lstStyle>
          <a:p>
            <a:endParaRPr lang="en-US"/>
          </a:p>
        </p:txBody>
      </p:sp>
      <p:sp>
        <p:nvSpPr>
          <p:cNvPr id="14" name="Text Placeholder 10"/>
          <p:cNvSpPr>
            <a:spLocks noGrp="1"/>
          </p:cNvSpPr>
          <p:nvPr>
            <p:ph type="body" sz="quarter" idx="11" hasCustomPrompt="1"/>
          </p:nvPr>
        </p:nvSpPr>
        <p:spPr>
          <a:xfrm>
            <a:off x="825298" y="1293141"/>
            <a:ext cx="5205155" cy="1577769"/>
          </a:xfrm>
          <a:prstGeom prst="rect">
            <a:avLst/>
          </a:prstGeom>
        </p:spPr>
        <p:txBody>
          <a:bodyPr vert="horz">
            <a:normAutofit/>
          </a:bodyPr>
          <a:lstStyle>
            <a:lvl1pPr marL="0" indent="0">
              <a:buNone/>
              <a:defRPr sz="2800" b="0" i="0" baseline="0">
                <a:solidFill>
                  <a:schemeClr val="bg1"/>
                </a:solidFill>
                <a:latin typeface="FS Elliot Pro"/>
                <a:cs typeface="FS Elliot Pro"/>
              </a:defRPr>
            </a:lvl1pPr>
          </a:lstStyle>
          <a:p>
            <a:pPr lvl="0"/>
            <a:r>
              <a:rPr lang="en-US"/>
              <a:t>Use for images with dark backgrounds</a:t>
            </a:r>
          </a:p>
        </p:txBody>
      </p:sp>
    </p:spTree>
    <p:extLst>
      <p:ext uri="{BB962C8B-B14F-4D97-AF65-F5344CB8AC3E}">
        <p14:creationId xmlns:p14="http://schemas.microsoft.com/office/powerpoint/2010/main" val="177262880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Image Dark Text">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12192000" cy="6858000"/>
          </a:xfrm>
          <a:prstGeom prst="rect">
            <a:avLst/>
          </a:prstGeom>
        </p:spPr>
        <p:txBody>
          <a:bodyPr vert="horz"/>
          <a:lstStyle>
            <a:lvl1pPr marL="0" indent="0">
              <a:buNone/>
              <a:defRPr sz="1200">
                <a:solidFill>
                  <a:srgbClr val="7F7F7F"/>
                </a:solidFill>
              </a:defRPr>
            </a:lvl1pPr>
          </a:lstStyle>
          <a:p>
            <a:endParaRPr lang="en-US"/>
          </a:p>
        </p:txBody>
      </p:sp>
      <p:sp>
        <p:nvSpPr>
          <p:cNvPr id="14" name="Text Placeholder 10"/>
          <p:cNvSpPr>
            <a:spLocks noGrp="1"/>
          </p:cNvSpPr>
          <p:nvPr>
            <p:ph type="body" sz="quarter" idx="11" hasCustomPrompt="1"/>
          </p:nvPr>
        </p:nvSpPr>
        <p:spPr>
          <a:xfrm>
            <a:off x="825298" y="1293141"/>
            <a:ext cx="5205155" cy="1577769"/>
          </a:xfrm>
          <a:prstGeom prst="rect">
            <a:avLst/>
          </a:prstGeom>
        </p:spPr>
        <p:txBody>
          <a:bodyPr vert="horz">
            <a:normAutofit/>
          </a:bodyPr>
          <a:lstStyle>
            <a:lvl1pPr marL="0" indent="0">
              <a:buNone/>
              <a:defRPr sz="2800" b="0" i="0" baseline="0">
                <a:solidFill>
                  <a:srgbClr val="13294B"/>
                </a:solidFill>
                <a:latin typeface="FS Elliot Pro"/>
                <a:cs typeface="FS Elliot Pro"/>
              </a:defRPr>
            </a:lvl1pPr>
          </a:lstStyle>
          <a:p>
            <a:pPr lvl="0"/>
            <a:r>
              <a:rPr lang="en-US"/>
              <a:t>Use for images with light backgrounds</a:t>
            </a:r>
          </a:p>
        </p:txBody>
      </p:sp>
    </p:spTree>
    <p:extLst>
      <p:ext uri="{BB962C8B-B14F-4D97-AF65-F5344CB8AC3E}">
        <p14:creationId xmlns:p14="http://schemas.microsoft.com/office/powerpoint/2010/main" val="170845401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3 Circles">
    <p:spTree>
      <p:nvGrpSpPr>
        <p:cNvPr id="1" name=""/>
        <p:cNvGrpSpPr/>
        <p:nvPr/>
      </p:nvGrpSpPr>
      <p:grpSpPr>
        <a:xfrm>
          <a:off x="0" y="0"/>
          <a:ext cx="0" cy="0"/>
          <a:chOff x="0" y="0"/>
          <a:chExt cx="0" cy="0"/>
        </a:xfrm>
      </p:grpSpPr>
      <p:sp>
        <p:nvSpPr>
          <p:cNvPr id="13" name="Footer Placeholder 4"/>
          <p:cNvSpPr>
            <a:spLocks noGrp="1"/>
          </p:cNvSpPr>
          <p:nvPr>
            <p:ph type="ftr" sz="quarter" idx="3"/>
          </p:nvPr>
        </p:nvSpPr>
        <p:spPr>
          <a:xfrm>
            <a:off x="1042045" y="6465767"/>
            <a:ext cx="3860800" cy="273844"/>
          </a:xfrm>
          <a:prstGeom prst="rect">
            <a:avLst/>
          </a:prstGeom>
        </p:spPr>
        <p:txBody>
          <a:bodyPr vert="horz" lIns="91440" tIns="45720" rIns="91440" bIns="45720" rtlCol="0" anchor="ctr"/>
          <a:lstStyle>
            <a:lvl1pPr algn="l">
              <a:defRPr sz="1100">
                <a:solidFill>
                  <a:srgbClr val="4D4E53"/>
                </a:solidFill>
                <a:latin typeface="FS Elliot Pro"/>
                <a:cs typeface="FS Elliot Pro"/>
              </a:defRPr>
            </a:lvl1pPr>
          </a:lstStyle>
          <a:p>
            <a:r>
              <a:rPr lang="en-US"/>
              <a:t>Footnotes</a:t>
            </a:r>
          </a:p>
        </p:txBody>
      </p:sp>
      <p:sp>
        <p:nvSpPr>
          <p:cNvPr id="15" name="Slide Number Placeholder 5"/>
          <p:cNvSpPr>
            <a:spLocks noGrp="1"/>
          </p:cNvSpPr>
          <p:nvPr>
            <p:ph type="sldNum" sz="quarter" idx="4"/>
          </p:nvPr>
        </p:nvSpPr>
        <p:spPr>
          <a:xfrm>
            <a:off x="203200" y="6465767"/>
            <a:ext cx="508000" cy="273844"/>
          </a:xfrm>
          <a:prstGeom prst="rect">
            <a:avLst/>
          </a:prstGeom>
        </p:spPr>
        <p:txBody>
          <a:bodyPr vert="horz" lIns="91440" tIns="45720" rIns="91440" bIns="45720" rtlCol="0" anchor="ctr"/>
          <a:lstStyle>
            <a:lvl1pPr algn="l">
              <a:defRPr sz="1100">
                <a:solidFill>
                  <a:srgbClr val="4D4E53"/>
                </a:solidFill>
                <a:latin typeface="FS Elliot Pro"/>
                <a:cs typeface="FS Elliot Pro"/>
              </a:defRPr>
            </a:lvl1pPr>
          </a:lstStyle>
          <a:p>
            <a:fld id="{61445BA3-2CB5-7C4E-ABD2-87FA1F6BEAE1}" type="slidenum">
              <a:rPr lang="en-US" smtClean="0"/>
              <a:pPr/>
              <a:t>‹#›</a:t>
            </a:fld>
            <a:endParaRPr lang="en-US"/>
          </a:p>
        </p:txBody>
      </p:sp>
      <p:sp>
        <p:nvSpPr>
          <p:cNvPr id="16" name="Title 1"/>
          <p:cNvSpPr>
            <a:spLocks noGrp="1"/>
          </p:cNvSpPr>
          <p:nvPr>
            <p:ph type="title" hasCustomPrompt="1"/>
          </p:nvPr>
        </p:nvSpPr>
        <p:spPr>
          <a:xfrm>
            <a:off x="1042046" y="1431560"/>
            <a:ext cx="8627533" cy="663449"/>
          </a:xfrm>
        </p:spPr>
        <p:txBody>
          <a:bodyPr anchor="t">
            <a:normAutofit/>
          </a:bodyPr>
          <a:lstStyle>
            <a:lvl1pPr algn="l">
              <a:lnSpc>
                <a:spcPct val="80000"/>
              </a:lnSpc>
              <a:defRPr sz="3600" b="0" i="0">
                <a:solidFill>
                  <a:schemeClr val="bg2"/>
                </a:solidFill>
                <a:latin typeface="FS Elliot Pro"/>
                <a:cs typeface="FS Elliot Pro"/>
              </a:defRPr>
            </a:lvl1pPr>
          </a:lstStyle>
          <a:p>
            <a:r>
              <a:rPr lang="en-US"/>
              <a:t>Slide title goes here</a:t>
            </a:r>
          </a:p>
        </p:txBody>
      </p:sp>
      <p:pic>
        <p:nvPicPr>
          <p:cNvPr id="6" name="Picture 5">
            <a:extLst>
              <a:ext uri="{FF2B5EF4-FFF2-40B4-BE49-F238E27FC236}">
                <a16:creationId xmlns:a16="http://schemas.microsoft.com/office/drawing/2014/main" id="{81A663CE-A8F1-4B80-929C-D18CB70D7A5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196897" y="6352516"/>
            <a:ext cx="1808484" cy="387097"/>
          </a:xfrm>
          <a:prstGeom prst="rect">
            <a:avLst/>
          </a:prstGeom>
        </p:spPr>
      </p:pic>
    </p:spTree>
    <p:extLst>
      <p:ext uri="{BB962C8B-B14F-4D97-AF65-F5344CB8AC3E}">
        <p14:creationId xmlns:p14="http://schemas.microsoft.com/office/powerpoint/2010/main" val="220008392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4 Circles">
    <p:spTree>
      <p:nvGrpSpPr>
        <p:cNvPr id="1" name=""/>
        <p:cNvGrpSpPr/>
        <p:nvPr/>
      </p:nvGrpSpPr>
      <p:grpSpPr>
        <a:xfrm>
          <a:off x="0" y="0"/>
          <a:ext cx="0" cy="0"/>
          <a:chOff x="0" y="0"/>
          <a:chExt cx="0" cy="0"/>
        </a:xfrm>
      </p:grpSpPr>
      <p:sp>
        <p:nvSpPr>
          <p:cNvPr id="14" name="Footer Placeholder 4"/>
          <p:cNvSpPr>
            <a:spLocks noGrp="1"/>
          </p:cNvSpPr>
          <p:nvPr>
            <p:ph type="ftr" sz="quarter" idx="3"/>
          </p:nvPr>
        </p:nvSpPr>
        <p:spPr>
          <a:xfrm>
            <a:off x="1042045" y="6465767"/>
            <a:ext cx="3860800" cy="273844"/>
          </a:xfrm>
          <a:prstGeom prst="rect">
            <a:avLst/>
          </a:prstGeom>
        </p:spPr>
        <p:txBody>
          <a:bodyPr vert="horz" lIns="91440" tIns="45720" rIns="91440" bIns="45720" rtlCol="0" anchor="ctr"/>
          <a:lstStyle>
            <a:lvl1pPr algn="l">
              <a:defRPr sz="1100">
                <a:solidFill>
                  <a:srgbClr val="4D4E53"/>
                </a:solidFill>
                <a:latin typeface="FS Elliot Pro"/>
                <a:cs typeface="FS Elliot Pro"/>
              </a:defRPr>
            </a:lvl1pPr>
          </a:lstStyle>
          <a:p>
            <a:r>
              <a:rPr lang="en-US"/>
              <a:t>Footnotes</a:t>
            </a:r>
          </a:p>
        </p:txBody>
      </p:sp>
      <p:sp>
        <p:nvSpPr>
          <p:cNvPr id="15" name="Slide Number Placeholder 5"/>
          <p:cNvSpPr>
            <a:spLocks noGrp="1"/>
          </p:cNvSpPr>
          <p:nvPr>
            <p:ph type="sldNum" sz="quarter" idx="4"/>
          </p:nvPr>
        </p:nvSpPr>
        <p:spPr>
          <a:xfrm>
            <a:off x="203200" y="6465767"/>
            <a:ext cx="508000" cy="273844"/>
          </a:xfrm>
          <a:prstGeom prst="rect">
            <a:avLst/>
          </a:prstGeom>
        </p:spPr>
        <p:txBody>
          <a:bodyPr vert="horz" lIns="91440" tIns="45720" rIns="91440" bIns="45720" rtlCol="0" anchor="ctr"/>
          <a:lstStyle>
            <a:lvl1pPr algn="l">
              <a:defRPr sz="1100">
                <a:solidFill>
                  <a:srgbClr val="4D4E53"/>
                </a:solidFill>
                <a:latin typeface="FS Elliot Pro"/>
                <a:cs typeface="FS Elliot Pro"/>
              </a:defRPr>
            </a:lvl1pPr>
          </a:lstStyle>
          <a:p>
            <a:fld id="{61445BA3-2CB5-7C4E-ABD2-87FA1F6BEAE1}" type="slidenum">
              <a:rPr lang="en-US" smtClean="0"/>
              <a:pPr/>
              <a:t>‹#›</a:t>
            </a:fld>
            <a:endParaRPr lang="en-US"/>
          </a:p>
        </p:txBody>
      </p:sp>
      <p:sp>
        <p:nvSpPr>
          <p:cNvPr id="16" name="Title 1"/>
          <p:cNvSpPr>
            <a:spLocks noGrp="1"/>
          </p:cNvSpPr>
          <p:nvPr>
            <p:ph type="title" hasCustomPrompt="1"/>
          </p:nvPr>
        </p:nvSpPr>
        <p:spPr>
          <a:xfrm>
            <a:off x="1042046" y="1431560"/>
            <a:ext cx="8627533" cy="663449"/>
          </a:xfrm>
        </p:spPr>
        <p:txBody>
          <a:bodyPr anchor="t">
            <a:normAutofit/>
          </a:bodyPr>
          <a:lstStyle>
            <a:lvl1pPr algn="l">
              <a:lnSpc>
                <a:spcPct val="80000"/>
              </a:lnSpc>
              <a:defRPr sz="3600" b="0" i="0">
                <a:solidFill>
                  <a:schemeClr val="bg2"/>
                </a:solidFill>
                <a:latin typeface="FS Elliot Pro"/>
                <a:cs typeface="FS Elliot Pro"/>
              </a:defRPr>
            </a:lvl1pPr>
          </a:lstStyle>
          <a:p>
            <a:r>
              <a:rPr lang="en-US"/>
              <a:t>Slide title goes here</a:t>
            </a:r>
          </a:p>
        </p:txBody>
      </p:sp>
      <p:pic>
        <p:nvPicPr>
          <p:cNvPr id="6" name="Picture 5">
            <a:extLst>
              <a:ext uri="{FF2B5EF4-FFF2-40B4-BE49-F238E27FC236}">
                <a16:creationId xmlns:a16="http://schemas.microsoft.com/office/drawing/2014/main" id="{DCAF7CB4-4DD9-42F3-95B7-C3D17CD144F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196897" y="6352516"/>
            <a:ext cx="1808484" cy="387097"/>
          </a:xfrm>
          <a:prstGeom prst="rect">
            <a:avLst/>
          </a:prstGeom>
        </p:spPr>
      </p:pic>
    </p:spTree>
    <p:extLst>
      <p:ext uri="{BB962C8B-B14F-4D97-AF65-F5344CB8AC3E}">
        <p14:creationId xmlns:p14="http://schemas.microsoft.com/office/powerpoint/2010/main" val="265819271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Icon Template">
    <p:spTree>
      <p:nvGrpSpPr>
        <p:cNvPr id="1" name=""/>
        <p:cNvGrpSpPr/>
        <p:nvPr/>
      </p:nvGrpSpPr>
      <p:grpSpPr>
        <a:xfrm>
          <a:off x="0" y="0"/>
          <a:ext cx="0" cy="0"/>
          <a:chOff x="0" y="0"/>
          <a:chExt cx="0" cy="0"/>
        </a:xfrm>
      </p:grpSpPr>
      <p:sp>
        <p:nvSpPr>
          <p:cNvPr id="11" name="Picture Placeholder 15"/>
          <p:cNvSpPr>
            <a:spLocks noGrp="1"/>
          </p:cNvSpPr>
          <p:nvPr>
            <p:ph type="pic" sz="quarter" idx="12"/>
          </p:nvPr>
        </p:nvSpPr>
        <p:spPr>
          <a:xfrm>
            <a:off x="1540933" y="2648315"/>
            <a:ext cx="1761067" cy="1320800"/>
          </a:xfrm>
          <a:prstGeom prst="rect">
            <a:avLst/>
          </a:prstGeom>
        </p:spPr>
        <p:txBody>
          <a:bodyPr vert="horz"/>
          <a:lstStyle>
            <a:lvl1pPr marL="0" indent="0">
              <a:buNone/>
              <a:defRPr sz="1200">
                <a:solidFill>
                  <a:schemeClr val="bg1">
                    <a:lumMod val="50000"/>
                  </a:schemeClr>
                </a:solidFill>
              </a:defRPr>
            </a:lvl1pPr>
          </a:lstStyle>
          <a:p>
            <a:endParaRPr lang="en-US"/>
          </a:p>
        </p:txBody>
      </p:sp>
      <p:sp>
        <p:nvSpPr>
          <p:cNvPr id="12" name="Picture Placeholder 15"/>
          <p:cNvSpPr>
            <a:spLocks noGrp="1"/>
          </p:cNvSpPr>
          <p:nvPr>
            <p:ph type="pic" sz="quarter" idx="13"/>
          </p:nvPr>
        </p:nvSpPr>
        <p:spPr>
          <a:xfrm>
            <a:off x="5096933" y="2648315"/>
            <a:ext cx="1761067" cy="1320800"/>
          </a:xfrm>
          <a:prstGeom prst="rect">
            <a:avLst/>
          </a:prstGeom>
        </p:spPr>
        <p:txBody>
          <a:bodyPr vert="horz"/>
          <a:lstStyle>
            <a:lvl1pPr marL="0" indent="0">
              <a:buNone/>
              <a:defRPr sz="1200">
                <a:solidFill>
                  <a:schemeClr val="bg1">
                    <a:lumMod val="50000"/>
                  </a:schemeClr>
                </a:solidFill>
              </a:defRPr>
            </a:lvl1pPr>
          </a:lstStyle>
          <a:p>
            <a:endParaRPr lang="en-US"/>
          </a:p>
        </p:txBody>
      </p:sp>
      <p:sp>
        <p:nvSpPr>
          <p:cNvPr id="13" name="Picture Placeholder 15"/>
          <p:cNvSpPr>
            <a:spLocks noGrp="1"/>
          </p:cNvSpPr>
          <p:nvPr>
            <p:ph type="pic" sz="quarter" idx="14"/>
          </p:nvPr>
        </p:nvSpPr>
        <p:spPr>
          <a:xfrm>
            <a:off x="8754533" y="2648315"/>
            <a:ext cx="1761067" cy="1320800"/>
          </a:xfrm>
          <a:prstGeom prst="rect">
            <a:avLst/>
          </a:prstGeom>
        </p:spPr>
        <p:txBody>
          <a:bodyPr vert="horz"/>
          <a:lstStyle>
            <a:lvl1pPr marL="0" indent="0">
              <a:buNone/>
              <a:defRPr sz="1200">
                <a:solidFill>
                  <a:schemeClr val="bg1">
                    <a:lumMod val="50000"/>
                  </a:schemeClr>
                </a:solidFill>
              </a:defRPr>
            </a:lvl1pPr>
          </a:lstStyle>
          <a:p>
            <a:endParaRPr lang="en-US"/>
          </a:p>
        </p:txBody>
      </p:sp>
      <p:sp>
        <p:nvSpPr>
          <p:cNvPr id="14" name="Text Placeholder 24"/>
          <p:cNvSpPr>
            <a:spLocks noGrp="1"/>
          </p:cNvSpPr>
          <p:nvPr>
            <p:ph type="body" sz="quarter" idx="16" hasCustomPrompt="1"/>
          </p:nvPr>
        </p:nvSpPr>
        <p:spPr>
          <a:xfrm>
            <a:off x="1007535" y="4032615"/>
            <a:ext cx="2768599" cy="508000"/>
          </a:xfrm>
          <a:prstGeom prst="rect">
            <a:avLst/>
          </a:prstGeom>
        </p:spPr>
        <p:txBody>
          <a:bodyPr vert="horz"/>
          <a:lstStyle>
            <a:lvl1pPr marL="0" indent="0" algn="ctr">
              <a:buNone/>
              <a:defRPr sz="2400" b="1">
                <a:solidFill>
                  <a:srgbClr val="0091DA"/>
                </a:solidFill>
              </a:defRPr>
            </a:lvl1pPr>
          </a:lstStyle>
          <a:p>
            <a:pPr lvl="0"/>
            <a:r>
              <a:rPr lang="en-US"/>
              <a:t>Title here</a:t>
            </a:r>
          </a:p>
        </p:txBody>
      </p:sp>
      <p:sp>
        <p:nvSpPr>
          <p:cNvPr id="15" name="Text Placeholder 24"/>
          <p:cNvSpPr>
            <a:spLocks noGrp="1"/>
          </p:cNvSpPr>
          <p:nvPr>
            <p:ph type="body" sz="quarter" idx="17" hasCustomPrompt="1"/>
          </p:nvPr>
        </p:nvSpPr>
        <p:spPr>
          <a:xfrm>
            <a:off x="4614335" y="4032615"/>
            <a:ext cx="2768599" cy="508000"/>
          </a:xfrm>
          <a:prstGeom prst="rect">
            <a:avLst/>
          </a:prstGeom>
        </p:spPr>
        <p:txBody>
          <a:bodyPr vert="horz"/>
          <a:lstStyle>
            <a:lvl1pPr marL="0" indent="0" algn="ctr">
              <a:buNone/>
              <a:defRPr sz="2400" b="1">
                <a:solidFill>
                  <a:schemeClr val="bg2"/>
                </a:solidFill>
              </a:defRPr>
            </a:lvl1pPr>
          </a:lstStyle>
          <a:p>
            <a:pPr lvl="0"/>
            <a:r>
              <a:rPr lang="en-US"/>
              <a:t>Title here</a:t>
            </a:r>
          </a:p>
        </p:txBody>
      </p:sp>
      <p:sp>
        <p:nvSpPr>
          <p:cNvPr id="17" name="Text Placeholder 24"/>
          <p:cNvSpPr>
            <a:spLocks noGrp="1"/>
          </p:cNvSpPr>
          <p:nvPr>
            <p:ph type="body" sz="quarter" idx="18" hasCustomPrompt="1"/>
          </p:nvPr>
        </p:nvSpPr>
        <p:spPr>
          <a:xfrm>
            <a:off x="8276814" y="4032615"/>
            <a:ext cx="2768599" cy="508000"/>
          </a:xfrm>
          <a:prstGeom prst="rect">
            <a:avLst/>
          </a:prstGeom>
        </p:spPr>
        <p:txBody>
          <a:bodyPr vert="horz"/>
          <a:lstStyle>
            <a:lvl1pPr marL="0" indent="0" algn="ctr">
              <a:buNone/>
              <a:defRPr sz="2400" b="1">
                <a:solidFill>
                  <a:schemeClr val="bg2"/>
                </a:solidFill>
              </a:defRPr>
            </a:lvl1pPr>
          </a:lstStyle>
          <a:p>
            <a:pPr lvl="0"/>
            <a:r>
              <a:rPr lang="en-US"/>
              <a:t>Title here</a:t>
            </a:r>
          </a:p>
        </p:txBody>
      </p:sp>
      <p:sp>
        <p:nvSpPr>
          <p:cNvPr id="10" name="Footer Placeholder 4"/>
          <p:cNvSpPr>
            <a:spLocks noGrp="1"/>
          </p:cNvSpPr>
          <p:nvPr>
            <p:ph type="ftr" sz="quarter" idx="3"/>
          </p:nvPr>
        </p:nvSpPr>
        <p:spPr>
          <a:xfrm>
            <a:off x="1042045" y="6465767"/>
            <a:ext cx="3860800" cy="273844"/>
          </a:xfrm>
          <a:prstGeom prst="rect">
            <a:avLst/>
          </a:prstGeom>
        </p:spPr>
        <p:txBody>
          <a:bodyPr vert="horz" lIns="91440" tIns="45720" rIns="91440" bIns="45720" rtlCol="0" anchor="ctr"/>
          <a:lstStyle>
            <a:lvl1pPr algn="l">
              <a:defRPr sz="1100">
                <a:solidFill>
                  <a:srgbClr val="4D4E53"/>
                </a:solidFill>
                <a:latin typeface="FS Elliot Pro"/>
                <a:cs typeface="FS Elliot Pro"/>
              </a:defRPr>
            </a:lvl1pPr>
          </a:lstStyle>
          <a:p>
            <a:r>
              <a:rPr lang="en-US"/>
              <a:t>Footnotes</a:t>
            </a:r>
          </a:p>
        </p:txBody>
      </p:sp>
      <p:sp>
        <p:nvSpPr>
          <p:cNvPr id="18" name="Slide Number Placeholder 5"/>
          <p:cNvSpPr>
            <a:spLocks noGrp="1"/>
          </p:cNvSpPr>
          <p:nvPr>
            <p:ph type="sldNum" sz="quarter" idx="4"/>
          </p:nvPr>
        </p:nvSpPr>
        <p:spPr>
          <a:xfrm>
            <a:off x="203200" y="6465767"/>
            <a:ext cx="508000" cy="273844"/>
          </a:xfrm>
          <a:prstGeom prst="rect">
            <a:avLst/>
          </a:prstGeom>
        </p:spPr>
        <p:txBody>
          <a:bodyPr vert="horz" lIns="91440" tIns="45720" rIns="91440" bIns="45720" rtlCol="0" anchor="ctr"/>
          <a:lstStyle>
            <a:lvl1pPr algn="l">
              <a:defRPr sz="1100">
                <a:solidFill>
                  <a:srgbClr val="4D4E53"/>
                </a:solidFill>
                <a:latin typeface="FS Elliot Pro"/>
                <a:cs typeface="FS Elliot Pro"/>
              </a:defRPr>
            </a:lvl1pPr>
          </a:lstStyle>
          <a:p>
            <a:fld id="{61445BA3-2CB5-7C4E-ABD2-87FA1F6BEAE1}" type="slidenum">
              <a:rPr lang="en-US" smtClean="0"/>
              <a:pPr/>
              <a:t>‹#›</a:t>
            </a:fld>
            <a:endParaRPr lang="en-US"/>
          </a:p>
        </p:txBody>
      </p:sp>
      <p:sp>
        <p:nvSpPr>
          <p:cNvPr id="19" name="Title 1"/>
          <p:cNvSpPr>
            <a:spLocks noGrp="1"/>
          </p:cNvSpPr>
          <p:nvPr>
            <p:ph type="title" hasCustomPrompt="1"/>
          </p:nvPr>
        </p:nvSpPr>
        <p:spPr>
          <a:xfrm>
            <a:off x="1042046" y="1431560"/>
            <a:ext cx="8627533" cy="663449"/>
          </a:xfrm>
        </p:spPr>
        <p:txBody>
          <a:bodyPr anchor="t">
            <a:normAutofit/>
          </a:bodyPr>
          <a:lstStyle>
            <a:lvl1pPr algn="l">
              <a:lnSpc>
                <a:spcPct val="80000"/>
              </a:lnSpc>
              <a:defRPr sz="3600" b="0" i="0">
                <a:solidFill>
                  <a:schemeClr val="bg2"/>
                </a:solidFill>
                <a:latin typeface="FS Elliot Pro"/>
                <a:cs typeface="FS Elliot Pro"/>
              </a:defRPr>
            </a:lvl1pPr>
          </a:lstStyle>
          <a:p>
            <a:r>
              <a:rPr lang="en-US"/>
              <a:t>Slide title goes here</a:t>
            </a:r>
          </a:p>
        </p:txBody>
      </p:sp>
      <p:pic>
        <p:nvPicPr>
          <p:cNvPr id="20" name="Picture 19">
            <a:extLst>
              <a:ext uri="{FF2B5EF4-FFF2-40B4-BE49-F238E27FC236}">
                <a16:creationId xmlns:a16="http://schemas.microsoft.com/office/drawing/2014/main" id="{8887C410-DB2B-40A7-B2D2-54D752CF60F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196897" y="6352516"/>
            <a:ext cx="1808484" cy="387097"/>
          </a:xfrm>
          <a:prstGeom prst="rect">
            <a:avLst/>
          </a:prstGeom>
        </p:spPr>
      </p:pic>
    </p:spTree>
    <p:extLst>
      <p:ext uri="{BB962C8B-B14F-4D97-AF65-F5344CB8AC3E}">
        <p14:creationId xmlns:p14="http://schemas.microsoft.com/office/powerpoint/2010/main" val="361374704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Chart &amp; Graph Template with Text">
    <p:spTree>
      <p:nvGrpSpPr>
        <p:cNvPr id="1" name=""/>
        <p:cNvGrpSpPr/>
        <p:nvPr/>
      </p:nvGrpSpPr>
      <p:grpSpPr>
        <a:xfrm>
          <a:off x="0" y="0"/>
          <a:ext cx="0" cy="0"/>
          <a:chOff x="0" y="0"/>
          <a:chExt cx="0" cy="0"/>
        </a:xfrm>
      </p:grpSpPr>
      <p:sp>
        <p:nvSpPr>
          <p:cNvPr id="3" name="Content Placeholder 2"/>
          <p:cNvSpPr>
            <a:spLocks noGrp="1"/>
          </p:cNvSpPr>
          <p:nvPr>
            <p:ph idx="1"/>
          </p:nvPr>
        </p:nvSpPr>
        <p:spPr>
          <a:xfrm>
            <a:off x="3721481" y="1694135"/>
            <a:ext cx="7366000" cy="3626432"/>
          </a:xfrm>
          <a:prstGeom prst="rect">
            <a:avLst/>
          </a:prstGeom>
        </p:spPr>
        <p:txBody>
          <a:bodyPr>
            <a:normAutofit/>
          </a:bodyPr>
          <a:lstStyle>
            <a:lvl1pPr marL="0" indent="0">
              <a:buClr>
                <a:srgbClr val="EA5424"/>
              </a:buClr>
              <a:buNone/>
              <a:defRPr sz="1600" baseline="0">
                <a:solidFill>
                  <a:schemeClr val="bg1">
                    <a:lumMod val="50000"/>
                  </a:schemeClr>
                </a:solidFill>
              </a:defRPr>
            </a:lvl1pPr>
          </a:lstStyle>
          <a:p>
            <a:pPr lvl="0"/>
            <a:endParaRPr lang="en-US"/>
          </a:p>
        </p:txBody>
      </p:sp>
      <p:sp>
        <p:nvSpPr>
          <p:cNvPr id="5" name="Text Placeholder 4"/>
          <p:cNvSpPr>
            <a:spLocks noGrp="1"/>
          </p:cNvSpPr>
          <p:nvPr>
            <p:ph type="body" sz="quarter" idx="12" hasCustomPrompt="1"/>
          </p:nvPr>
        </p:nvSpPr>
        <p:spPr>
          <a:xfrm>
            <a:off x="815068" y="1694134"/>
            <a:ext cx="2329973" cy="592667"/>
          </a:xfrm>
          <a:prstGeom prst="rect">
            <a:avLst/>
          </a:prstGeom>
        </p:spPr>
        <p:txBody>
          <a:bodyPr vert="horz"/>
          <a:lstStyle>
            <a:lvl1pPr marL="0" indent="0">
              <a:buNone/>
              <a:defRPr sz="2000" b="1">
                <a:solidFill>
                  <a:srgbClr val="13294B"/>
                </a:solidFill>
              </a:defRPr>
            </a:lvl1pPr>
          </a:lstStyle>
          <a:p>
            <a:pPr lvl="0"/>
            <a:r>
              <a:rPr lang="en-US"/>
              <a:t>Chart title</a:t>
            </a:r>
          </a:p>
        </p:txBody>
      </p:sp>
      <p:sp>
        <p:nvSpPr>
          <p:cNvPr id="9" name="Text Placeholder 8"/>
          <p:cNvSpPr>
            <a:spLocks noGrp="1"/>
          </p:cNvSpPr>
          <p:nvPr>
            <p:ph type="body" sz="quarter" idx="13" hasCustomPrompt="1"/>
          </p:nvPr>
        </p:nvSpPr>
        <p:spPr>
          <a:xfrm>
            <a:off x="815068" y="2164076"/>
            <a:ext cx="2480733" cy="1845733"/>
          </a:xfrm>
          <a:prstGeom prst="rect">
            <a:avLst/>
          </a:prstGeom>
        </p:spPr>
        <p:txBody>
          <a:bodyPr vert="horz"/>
          <a:lstStyle>
            <a:lvl1pPr marL="0" indent="0">
              <a:buNone/>
              <a:defRPr sz="1400">
                <a:solidFill>
                  <a:srgbClr val="4D4E53"/>
                </a:solidFill>
              </a:defRPr>
            </a:lvl1pPr>
          </a:lstStyle>
          <a:p>
            <a:pPr lvl="0"/>
            <a:r>
              <a:rPr lang="en-US"/>
              <a:t>Descriptive text goes here and it’s always this color. Descriptive text goes here and it’s always this color.</a:t>
            </a:r>
          </a:p>
        </p:txBody>
      </p:sp>
      <p:sp>
        <p:nvSpPr>
          <p:cNvPr id="7" name="Footer Placeholder 4"/>
          <p:cNvSpPr>
            <a:spLocks noGrp="1"/>
          </p:cNvSpPr>
          <p:nvPr>
            <p:ph type="ftr" sz="quarter" idx="3"/>
          </p:nvPr>
        </p:nvSpPr>
        <p:spPr>
          <a:xfrm>
            <a:off x="1042045" y="6465767"/>
            <a:ext cx="3860800" cy="273844"/>
          </a:xfrm>
          <a:prstGeom prst="rect">
            <a:avLst/>
          </a:prstGeom>
        </p:spPr>
        <p:txBody>
          <a:bodyPr vert="horz" lIns="91440" tIns="45720" rIns="91440" bIns="45720" rtlCol="0" anchor="ctr"/>
          <a:lstStyle>
            <a:lvl1pPr algn="l">
              <a:defRPr sz="1100">
                <a:solidFill>
                  <a:srgbClr val="4D4E53"/>
                </a:solidFill>
                <a:latin typeface="FS Elliot Pro"/>
                <a:cs typeface="FS Elliot Pro"/>
              </a:defRPr>
            </a:lvl1pPr>
          </a:lstStyle>
          <a:p>
            <a:r>
              <a:rPr lang="en-US"/>
              <a:t>Footnotes</a:t>
            </a:r>
          </a:p>
        </p:txBody>
      </p:sp>
      <p:sp>
        <p:nvSpPr>
          <p:cNvPr id="10" name="Slide Number Placeholder 5"/>
          <p:cNvSpPr>
            <a:spLocks noGrp="1"/>
          </p:cNvSpPr>
          <p:nvPr>
            <p:ph type="sldNum" sz="quarter" idx="4"/>
          </p:nvPr>
        </p:nvSpPr>
        <p:spPr>
          <a:xfrm>
            <a:off x="203200" y="6465767"/>
            <a:ext cx="508000" cy="273844"/>
          </a:xfrm>
          <a:prstGeom prst="rect">
            <a:avLst/>
          </a:prstGeom>
        </p:spPr>
        <p:txBody>
          <a:bodyPr vert="horz" lIns="91440" tIns="45720" rIns="91440" bIns="45720" rtlCol="0" anchor="ctr"/>
          <a:lstStyle>
            <a:lvl1pPr algn="l">
              <a:defRPr sz="1100">
                <a:solidFill>
                  <a:srgbClr val="4D4E53"/>
                </a:solidFill>
                <a:latin typeface="FS Elliot Pro"/>
                <a:cs typeface="FS Elliot Pro"/>
              </a:defRPr>
            </a:lvl1pPr>
          </a:lstStyle>
          <a:p>
            <a:fld id="{61445BA3-2CB5-7C4E-ABD2-87FA1F6BEAE1}" type="slidenum">
              <a:rPr lang="en-US" smtClean="0"/>
              <a:pPr/>
              <a:t>‹#›</a:t>
            </a:fld>
            <a:endParaRPr lang="en-US"/>
          </a:p>
        </p:txBody>
      </p:sp>
      <p:sp>
        <p:nvSpPr>
          <p:cNvPr id="14" name="Title 1"/>
          <p:cNvSpPr>
            <a:spLocks noGrp="1"/>
          </p:cNvSpPr>
          <p:nvPr>
            <p:ph type="title" hasCustomPrompt="1"/>
          </p:nvPr>
        </p:nvSpPr>
        <p:spPr>
          <a:xfrm>
            <a:off x="788046" y="891569"/>
            <a:ext cx="8627533" cy="663449"/>
          </a:xfrm>
        </p:spPr>
        <p:txBody>
          <a:bodyPr anchor="t">
            <a:normAutofit/>
          </a:bodyPr>
          <a:lstStyle>
            <a:lvl1pPr algn="l">
              <a:lnSpc>
                <a:spcPct val="80000"/>
              </a:lnSpc>
              <a:defRPr sz="3600" b="0" i="0">
                <a:solidFill>
                  <a:schemeClr val="bg2"/>
                </a:solidFill>
                <a:latin typeface="FS Elliot Pro"/>
                <a:cs typeface="FS Elliot Pro"/>
              </a:defRPr>
            </a:lvl1pPr>
          </a:lstStyle>
          <a:p>
            <a:r>
              <a:rPr lang="en-US"/>
              <a:t>Slide title goes here</a:t>
            </a:r>
          </a:p>
        </p:txBody>
      </p:sp>
      <p:pic>
        <p:nvPicPr>
          <p:cNvPr id="11" name="Picture 10">
            <a:extLst>
              <a:ext uri="{FF2B5EF4-FFF2-40B4-BE49-F238E27FC236}">
                <a16:creationId xmlns:a16="http://schemas.microsoft.com/office/drawing/2014/main" id="{0AECB7FF-FD16-45DC-B7E3-F95FE4D6BF3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196897" y="6352516"/>
            <a:ext cx="1808484" cy="387097"/>
          </a:xfrm>
          <a:prstGeom prst="rect">
            <a:avLst/>
          </a:prstGeom>
        </p:spPr>
      </p:pic>
    </p:spTree>
    <p:extLst>
      <p:ext uri="{BB962C8B-B14F-4D97-AF65-F5344CB8AC3E}">
        <p14:creationId xmlns:p14="http://schemas.microsoft.com/office/powerpoint/2010/main" val="206279458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Chart &amp; Graph Template">
    <p:spTree>
      <p:nvGrpSpPr>
        <p:cNvPr id="1" name=""/>
        <p:cNvGrpSpPr/>
        <p:nvPr/>
      </p:nvGrpSpPr>
      <p:grpSpPr>
        <a:xfrm>
          <a:off x="0" y="0"/>
          <a:ext cx="0" cy="0"/>
          <a:chOff x="0" y="0"/>
          <a:chExt cx="0" cy="0"/>
        </a:xfrm>
      </p:grpSpPr>
      <p:sp>
        <p:nvSpPr>
          <p:cNvPr id="3" name="Content Placeholder 2"/>
          <p:cNvSpPr>
            <a:spLocks noGrp="1"/>
          </p:cNvSpPr>
          <p:nvPr>
            <p:ph idx="1"/>
          </p:nvPr>
        </p:nvSpPr>
        <p:spPr>
          <a:xfrm>
            <a:off x="802105" y="1694135"/>
            <a:ext cx="10591457" cy="3626432"/>
          </a:xfrm>
          <a:prstGeom prst="rect">
            <a:avLst/>
          </a:prstGeom>
        </p:spPr>
        <p:txBody>
          <a:bodyPr>
            <a:normAutofit/>
          </a:bodyPr>
          <a:lstStyle>
            <a:lvl1pPr marL="0" indent="0">
              <a:buClr>
                <a:srgbClr val="EA5424"/>
              </a:buClr>
              <a:buNone/>
              <a:defRPr sz="1600" baseline="0">
                <a:solidFill>
                  <a:schemeClr val="bg1">
                    <a:lumMod val="50000"/>
                  </a:schemeClr>
                </a:solidFill>
              </a:defRPr>
            </a:lvl1pPr>
          </a:lstStyle>
          <a:p>
            <a:pPr lvl="0"/>
            <a:endParaRPr lang="en-US"/>
          </a:p>
        </p:txBody>
      </p:sp>
      <p:sp>
        <p:nvSpPr>
          <p:cNvPr id="5" name="Footer Placeholder 4"/>
          <p:cNvSpPr>
            <a:spLocks noGrp="1"/>
          </p:cNvSpPr>
          <p:nvPr>
            <p:ph type="ftr" sz="quarter" idx="3"/>
          </p:nvPr>
        </p:nvSpPr>
        <p:spPr>
          <a:xfrm>
            <a:off x="1042045" y="6465767"/>
            <a:ext cx="3860800" cy="273844"/>
          </a:xfrm>
          <a:prstGeom prst="rect">
            <a:avLst/>
          </a:prstGeom>
        </p:spPr>
        <p:txBody>
          <a:bodyPr vert="horz" lIns="91440" tIns="45720" rIns="91440" bIns="45720" rtlCol="0" anchor="ctr"/>
          <a:lstStyle>
            <a:lvl1pPr algn="l">
              <a:defRPr sz="1100">
                <a:solidFill>
                  <a:srgbClr val="4D4E53"/>
                </a:solidFill>
                <a:latin typeface="FS Elliot Pro"/>
                <a:cs typeface="FS Elliot Pro"/>
              </a:defRPr>
            </a:lvl1pPr>
          </a:lstStyle>
          <a:p>
            <a:r>
              <a:rPr lang="en-US"/>
              <a:t>Footnotes</a:t>
            </a:r>
          </a:p>
        </p:txBody>
      </p:sp>
      <p:sp>
        <p:nvSpPr>
          <p:cNvPr id="7" name="Slide Number Placeholder 5"/>
          <p:cNvSpPr>
            <a:spLocks noGrp="1"/>
          </p:cNvSpPr>
          <p:nvPr>
            <p:ph type="sldNum" sz="quarter" idx="4"/>
          </p:nvPr>
        </p:nvSpPr>
        <p:spPr>
          <a:xfrm>
            <a:off x="203200" y="6465767"/>
            <a:ext cx="508000" cy="273844"/>
          </a:xfrm>
          <a:prstGeom prst="rect">
            <a:avLst/>
          </a:prstGeom>
        </p:spPr>
        <p:txBody>
          <a:bodyPr vert="horz" lIns="91440" tIns="45720" rIns="91440" bIns="45720" rtlCol="0" anchor="ctr"/>
          <a:lstStyle>
            <a:lvl1pPr algn="l">
              <a:defRPr sz="1100">
                <a:solidFill>
                  <a:srgbClr val="4D4E53"/>
                </a:solidFill>
                <a:latin typeface="FS Elliot Pro"/>
                <a:cs typeface="FS Elliot Pro"/>
              </a:defRPr>
            </a:lvl1pPr>
          </a:lstStyle>
          <a:p>
            <a:fld id="{61445BA3-2CB5-7C4E-ABD2-87FA1F6BEAE1}" type="slidenum">
              <a:rPr lang="en-US" smtClean="0"/>
              <a:pPr/>
              <a:t>‹#›</a:t>
            </a:fld>
            <a:endParaRPr lang="en-US"/>
          </a:p>
        </p:txBody>
      </p:sp>
      <p:sp>
        <p:nvSpPr>
          <p:cNvPr id="8" name="Title 1"/>
          <p:cNvSpPr>
            <a:spLocks noGrp="1"/>
          </p:cNvSpPr>
          <p:nvPr>
            <p:ph type="title" hasCustomPrompt="1"/>
          </p:nvPr>
        </p:nvSpPr>
        <p:spPr>
          <a:xfrm>
            <a:off x="788046" y="891569"/>
            <a:ext cx="8627533" cy="663449"/>
          </a:xfrm>
        </p:spPr>
        <p:txBody>
          <a:bodyPr anchor="t">
            <a:normAutofit/>
          </a:bodyPr>
          <a:lstStyle>
            <a:lvl1pPr algn="l">
              <a:lnSpc>
                <a:spcPct val="80000"/>
              </a:lnSpc>
              <a:defRPr sz="3600" b="0" i="0">
                <a:solidFill>
                  <a:schemeClr val="bg2"/>
                </a:solidFill>
                <a:latin typeface="FS Elliot Pro"/>
                <a:cs typeface="FS Elliot Pro"/>
              </a:defRPr>
            </a:lvl1pPr>
          </a:lstStyle>
          <a:p>
            <a:r>
              <a:rPr lang="en-US"/>
              <a:t>Slide title goes here</a:t>
            </a:r>
          </a:p>
        </p:txBody>
      </p:sp>
      <p:pic>
        <p:nvPicPr>
          <p:cNvPr id="9" name="Picture 8">
            <a:extLst>
              <a:ext uri="{FF2B5EF4-FFF2-40B4-BE49-F238E27FC236}">
                <a16:creationId xmlns:a16="http://schemas.microsoft.com/office/drawing/2014/main" id="{E241716D-2740-4483-830E-656AEA34B8C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196897" y="6352516"/>
            <a:ext cx="1808484" cy="387097"/>
          </a:xfrm>
          <a:prstGeom prst="rect">
            <a:avLst/>
          </a:prstGeom>
        </p:spPr>
      </p:pic>
    </p:spTree>
    <p:extLst>
      <p:ext uri="{BB962C8B-B14F-4D97-AF65-F5344CB8AC3E}">
        <p14:creationId xmlns:p14="http://schemas.microsoft.com/office/powerpoint/2010/main" val="409029815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Ending Slide">
    <p:spTree>
      <p:nvGrpSpPr>
        <p:cNvPr id="1" name=""/>
        <p:cNvGrpSpPr/>
        <p:nvPr/>
      </p:nvGrpSpPr>
      <p:grpSpPr>
        <a:xfrm>
          <a:off x="0" y="0"/>
          <a:ext cx="0" cy="0"/>
          <a:chOff x="0" y="0"/>
          <a:chExt cx="0" cy="0"/>
        </a:xfrm>
      </p:grpSpPr>
      <p:sp>
        <p:nvSpPr>
          <p:cNvPr id="13" name="Rectangle 12"/>
          <p:cNvSpPr/>
          <p:nvPr userDrawn="1"/>
        </p:nvSpPr>
        <p:spPr>
          <a:xfrm>
            <a:off x="0" y="0"/>
            <a:ext cx="12192000" cy="6858000"/>
          </a:xfrm>
          <a:prstGeom prst="rect">
            <a:avLst/>
          </a:prstGeom>
          <a:solidFill>
            <a:srgbClr val="0091D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0" name="Title 1"/>
          <p:cNvSpPr>
            <a:spLocks noGrp="1"/>
          </p:cNvSpPr>
          <p:nvPr>
            <p:ph type="ctrTitle" hasCustomPrompt="1"/>
          </p:nvPr>
        </p:nvSpPr>
        <p:spPr>
          <a:xfrm>
            <a:off x="969477" y="2023714"/>
            <a:ext cx="6984355" cy="1865709"/>
          </a:xfrm>
        </p:spPr>
        <p:txBody>
          <a:bodyPr anchor="t">
            <a:noAutofit/>
          </a:bodyPr>
          <a:lstStyle>
            <a:lvl1pPr algn="l">
              <a:lnSpc>
                <a:spcPct val="80000"/>
              </a:lnSpc>
              <a:defRPr sz="5400" b="0" i="0" baseline="0">
                <a:solidFill>
                  <a:srgbClr val="FFFFFF"/>
                </a:solidFill>
                <a:latin typeface="FS Elliot Pro"/>
                <a:cs typeface="FS Elliot Pro"/>
              </a:defRPr>
            </a:lvl1pPr>
          </a:lstStyle>
          <a:p>
            <a:r>
              <a:rPr lang="en-US"/>
              <a:t>End slide</a:t>
            </a:r>
          </a:p>
        </p:txBody>
      </p:sp>
      <p:pic>
        <p:nvPicPr>
          <p:cNvPr id="3" name="Picture 2">
            <a:extLst>
              <a:ext uri="{FF2B5EF4-FFF2-40B4-BE49-F238E27FC236}">
                <a16:creationId xmlns:a16="http://schemas.microsoft.com/office/drawing/2014/main" id="{8067F36D-6CCE-4F16-B000-4CB280633A4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69477" y="6325714"/>
            <a:ext cx="1621539" cy="344425"/>
          </a:xfrm>
          <a:prstGeom prst="rect">
            <a:avLst/>
          </a:prstGeom>
        </p:spPr>
      </p:pic>
    </p:spTree>
    <p:extLst>
      <p:ext uri="{BB962C8B-B14F-4D97-AF65-F5344CB8AC3E}">
        <p14:creationId xmlns:p14="http://schemas.microsoft.com/office/powerpoint/2010/main" val="185189905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1_Chart &amp; Graph Template with Text">
    <p:spTree>
      <p:nvGrpSpPr>
        <p:cNvPr id="1" name=""/>
        <p:cNvGrpSpPr/>
        <p:nvPr/>
      </p:nvGrpSpPr>
      <p:grpSpPr>
        <a:xfrm>
          <a:off x="0" y="0"/>
          <a:ext cx="0" cy="0"/>
          <a:chOff x="0" y="0"/>
          <a:chExt cx="0" cy="0"/>
        </a:xfrm>
      </p:grpSpPr>
      <p:sp>
        <p:nvSpPr>
          <p:cNvPr id="3" name="Content Placeholder 2"/>
          <p:cNvSpPr>
            <a:spLocks noGrp="1"/>
          </p:cNvSpPr>
          <p:nvPr>
            <p:ph idx="1"/>
          </p:nvPr>
        </p:nvSpPr>
        <p:spPr>
          <a:xfrm>
            <a:off x="3721481" y="1694135"/>
            <a:ext cx="7366000" cy="3626432"/>
          </a:xfrm>
          <a:prstGeom prst="rect">
            <a:avLst/>
          </a:prstGeom>
        </p:spPr>
        <p:txBody>
          <a:bodyPr>
            <a:normAutofit/>
          </a:bodyPr>
          <a:lstStyle>
            <a:lvl1pPr marL="0" indent="0">
              <a:buClr>
                <a:srgbClr val="EA5424"/>
              </a:buClr>
              <a:buNone/>
              <a:defRPr sz="1600" baseline="0">
                <a:solidFill>
                  <a:schemeClr val="bg1">
                    <a:lumMod val="50000"/>
                  </a:schemeClr>
                </a:solidFill>
              </a:defRPr>
            </a:lvl1pPr>
          </a:lstStyle>
          <a:p>
            <a:pPr lvl="0"/>
            <a:endParaRPr lang="en-US"/>
          </a:p>
        </p:txBody>
      </p:sp>
      <p:sp>
        <p:nvSpPr>
          <p:cNvPr id="5" name="Text Placeholder 4"/>
          <p:cNvSpPr>
            <a:spLocks noGrp="1"/>
          </p:cNvSpPr>
          <p:nvPr>
            <p:ph type="body" sz="quarter" idx="12" hasCustomPrompt="1"/>
          </p:nvPr>
        </p:nvSpPr>
        <p:spPr>
          <a:xfrm>
            <a:off x="848935" y="1694134"/>
            <a:ext cx="2329973" cy="592667"/>
          </a:xfrm>
          <a:prstGeom prst="rect">
            <a:avLst/>
          </a:prstGeom>
        </p:spPr>
        <p:txBody>
          <a:bodyPr vert="horz"/>
          <a:lstStyle>
            <a:lvl1pPr marL="0" indent="0">
              <a:buNone/>
              <a:defRPr sz="2000" b="1">
                <a:solidFill>
                  <a:srgbClr val="13294B"/>
                </a:solidFill>
              </a:defRPr>
            </a:lvl1pPr>
          </a:lstStyle>
          <a:p>
            <a:pPr lvl="0"/>
            <a:r>
              <a:rPr lang="en-US"/>
              <a:t>Chart title</a:t>
            </a:r>
          </a:p>
        </p:txBody>
      </p:sp>
      <p:sp>
        <p:nvSpPr>
          <p:cNvPr id="9" name="Text Placeholder 8"/>
          <p:cNvSpPr>
            <a:spLocks noGrp="1"/>
          </p:cNvSpPr>
          <p:nvPr>
            <p:ph type="body" sz="quarter" idx="13" hasCustomPrompt="1"/>
          </p:nvPr>
        </p:nvSpPr>
        <p:spPr>
          <a:xfrm>
            <a:off x="848935" y="2164076"/>
            <a:ext cx="2480733" cy="1845733"/>
          </a:xfrm>
          <a:prstGeom prst="rect">
            <a:avLst/>
          </a:prstGeom>
        </p:spPr>
        <p:txBody>
          <a:bodyPr vert="horz"/>
          <a:lstStyle>
            <a:lvl1pPr marL="0" indent="0">
              <a:buNone/>
              <a:defRPr sz="1400">
                <a:solidFill>
                  <a:srgbClr val="787878"/>
                </a:solidFill>
              </a:defRPr>
            </a:lvl1pPr>
          </a:lstStyle>
          <a:p>
            <a:pPr lvl="0"/>
            <a:r>
              <a:rPr lang="en-US"/>
              <a:t>Descriptive text goes here and it’s always this color. Descriptive text goes here and it’s always this color.</a:t>
            </a:r>
          </a:p>
        </p:txBody>
      </p:sp>
      <p:sp>
        <p:nvSpPr>
          <p:cNvPr id="13" name="Text Placeholder 2"/>
          <p:cNvSpPr>
            <a:spLocks noGrp="1"/>
          </p:cNvSpPr>
          <p:nvPr>
            <p:ph type="body" sz="quarter" idx="14" hasCustomPrompt="1"/>
          </p:nvPr>
        </p:nvSpPr>
        <p:spPr>
          <a:xfrm>
            <a:off x="802105" y="790414"/>
            <a:ext cx="9120841" cy="635399"/>
          </a:xfrm>
        </p:spPr>
        <p:txBody>
          <a:bodyPr>
            <a:normAutofit/>
          </a:bodyPr>
          <a:lstStyle>
            <a:lvl1pPr marL="0" indent="0">
              <a:lnSpc>
                <a:spcPct val="80000"/>
              </a:lnSpc>
              <a:buNone/>
              <a:defRPr sz="2800" b="0" i="0">
                <a:solidFill>
                  <a:schemeClr val="tx1"/>
                </a:solidFill>
                <a:latin typeface="FS Elliot Pro"/>
                <a:cs typeface="FS Elliot Pro"/>
              </a:defRPr>
            </a:lvl1pPr>
          </a:lstStyle>
          <a:p>
            <a:pPr lvl="0"/>
            <a:r>
              <a:rPr lang="en-US"/>
              <a:t>Slide title goes here</a:t>
            </a:r>
          </a:p>
        </p:txBody>
      </p:sp>
    </p:spTree>
    <p:extLst>
      <p:ext uri="{BB962C8B-B14F-4D97-AF65-F5344CB8AC3E}">
        <p14:creationId xmlns:p14="http://schemas.microsoft.com/office/powerpoint/2010/main" val="317414641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2_Chart &amp; Graph Template with Text">
    <p:spTree>
      <p:nvGrpSpPr>
        <p:cNvPr id="1" name=""/>
        <p:cNvGrpSpPr/>
        <p:nvPr/>
      </p:nvGrpSpPr>
      <p:grpSpPr>
        <a:xfrm>
          <a:off x="0" y="0"/>
          <a:ext cx="0" cy="0"/>
          <a:chOff x="0" y="0"/>
          <a:chExt cx="0" cy="0"/>
        </a:xfrm>
      </p:grpSpPr>
      <p:sp>
        <p:nvSpPr>
          <p:cNvPr id="3" name="Content Placeholder 2"/>
          <p:cNvSpPr>
            <a:spLocks noGrp="1"/>
          </p:cNvSpPr>
          <p:nvPr>
            <p:ph idx="1"/>
          </p:nvPr>
        </p:nvSpPr>
        <p:spPr>
          <a:xfrm>
            <a:off x="3721481" y="1694135"/>
            <a:ext cx="7366000" cy="3626432"/>
          </a:xfrm>
          <a:prstGeom prst="rect">
            <a:avLst/>
          </a:prstGeom>
        </p:spPr>
        <p:txBody>
          <a:bodyPr>
            <a:normAutofit/>
          </a:bodyPr>
          <a:lstStyle>
            <a:lvl1pPr marL="0" indent="0">
              <a:buClr>
                <a:srgbClr val="EA5424"/>
              </a:buClr>
              <a:buNone/>
              <a:defRPr sz="1600" baseline="0">
                <a:solidFill>
                  <a:schemeClr val="bg1">
                    <a:lumMod val="50000"/>
                  </a:schemeClr>
                </a:solidFill>
              </a:defRPr>
            </a:lvl1pPr>
          </a:lstStyle>
          <a:p>
            <a:pPr lvl="0"/>
            <a:endParaRPr lang="en-US"/>
          </a:p>
        </p:txBody>
      </p:sp>
      <p:sp>
        <p:nvSpPr>
          <p:cNvPr id="5" name="Text Placeholder 4"/>
          <p:cNvSpPr>
            <a:spLocks noGrp="1"/>
          </p:cNvSpPr>
          <p:nvPr>
            <p:ph type="body" sz="quarter" idx="12" hasCustomPrompt="1"/>
          </p:nvPr>
        </p:nvSpPr>
        <p:spPr>
          <a:xfrm>
            <a:off x="848935" y="1694134"/>
            <a:ext cx="2329973" cy="592667"/>
          </a:xfrm>
          <a:prstGeom prst="rect">
            <a:avLst/>
          </a:prstGeom>
        </p:spPr>
        <p:txBody>
          <a:bodyPr vert="horz"/>
          <a:lstStyle>
            <a:lvl1pPr marL="0" indent="0">
              <a:buNone/>
              <a:defRPr sz="2000" b="1">
                <a:solidFill>
                  <a:srgbClr val="13294B"/>
                </a:solidFill>
              </a:defRPr>
            </a:lvl1pPr>
          </a:lstStyle>
          <a:p>
            <a:pPr lvl="0"/>
            <a:r>
              <a:rPr lang="en-US"/>
              <a:t>Chart title</a:t>
            </a:r>
          </a:p>
        </p:txBody>
      </p:sp>
      <p:sp>
        <p:nvSpPr>
          <p:cNvPr id="9" name="Text Placeholder 8"/>
          <p:cNvSpPr>
            <a:spLocks noGrp="1"/>
          </p:cNvSpPr>
          <p:nvPr>
            <p:ph type="body" sz="quarter" idx="13" hasCustomPrompt="1"/>
          </p:nvPr>
        </p:nvSpPr>
        <p:spPr>
          <a:xfrm>
            <a:off x="848935" y="2164076"/>
            <a:ext cx="2480733" cy="1845733"/>
          </a:xfrm>
          <a:prstGeom prst="rect">
            <a:avLst/>
          </a:prstGeom>
        </p:spPr>
        <p:txBody>
          <a:bodyPr vert="horz"/>
          <a:lstStyle>
            <a:lvl1pPr marL="0" indent="0">
              <a:buNone/>
              <a:defRPr sz="1400">
                <a:solidFill>
                  <a:srgbClr val="787878"/>
                </a:solidFill>
              </a:defRPr>
            </a:lvl1pPr>
          </a:lstStyle>
          <a:p>
            <a:pPr lvl="0"/>
            <a:r>
              <a:rPr lang="en-US"/>
              <a:t>Descriptive text goes here and it’s always this color. Descriptive text goes here and it’s always this color.</a:t>
            </a:r>
          </a:p>
        </p:txBody>
      </p:sp>
      <p:sp>
        <p:nvSpPr>
          <p:cNvPr id="13" name="Text Placeholder 2"/>
          <p:cNvSpPr>
            <a:spLocks noGrp="1"/>
          </p:cNvSpPr>
          <p:nvPr>
            <p:ph type="body" sz="quarter" idx="14" hasCustomPrompt="1"/>
          </p:nvPr>
        </p:nvSpPr>
        <p:spPr>
          <a:xfrm>
            <a:off x="802105" y="790414"/>
            <a:ext cx="9120841" cy="635399"/>
          </a:xfrm>
        </p:spPr>
        <p:txBody>
          <a:bodyPr>
            <a:normAutofit/>
          </a:bodyPr>
          <a:lstStyle>
            <a:lvl1pPr marL="0" indent="0">
              <a:lnSpc>
                <a:spcPct val="80000"/>
              </a:lnSpc>
              <a:buNone/>
              <a:defRPr sz="2800" b="0" i="0">
                <a:solidFill>
                  <a:schemeClr val="tx1"/>
                </a:solidFill>
                <a:latin typeface="FS Elliot Pro"/>
                <a:cs typeface="FS Elliot Pro"/>
              </a:defRPr>
            </a:lvl1pPr>
          </a:lstStyle>
          <a:p>
            <a:pPr lvl="0"/>
            <a:r>
              <a:rPr lang="en-US"/>
              <a:t>Slide title goes here</a:t>
            </a:r>
          </a:p>
        </p:txBody>
      </p:sp>
    </p:spTree>
    <p:extLst>
      <p:ext uri="{BB962C8B-B14F-4D97-AF65-F5344CB8AC3E}">
        <p14:creationId xmlns:p14="http://schemas.microsoft.com/office/powerpoint/2010/main" val="17726240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Slide Midnight">
    <p:spTree>
      <p:nvGrpSpPr>
        <p:cNvPr id="1" name=""/>
        <p:cNvGrpSpPr/>
        <p:nvPr/>
      </p:nvGrpSpPr>
      <p:grpSpPr>
        <a:xfrm>
          <a:off x="0" y="0"/>
          <a:ext cx="0" cy="0"/>
          <a:chOff x="0" y="0"/>
          <a:chExt cx="0" cy="0"/>
        </a:xfrm>
      </p:grpSpPr>
      <p:sp>
        <p:nvSpPr>
          <p:cNvPr id="10" name="Title 1"/>
          <p:cNvSpPr>
            <a:spLocks noGrp="1"/>
          </p:cNvSpPr>
          <p:nvPr>
            <p:ph type="ctrTitle" hasCustomPrompt="1"/>
          </p:nvPr>
        </p:nvSpPr>
        <p:spPr>
          <a:xfrm>
            <a:off x="1042045" y="1687277"/>
            <a:ext cx="6984355" cy="1580217"/>
          </a:xfrm>
        </p:spPr>
        <p:txBody>
          <a:bodyPr anchor="t">
            <a:noAutofit/>
          </a:bodyPr>
          <a:lstStyle>
            <a:lvl1pPr algn="l">
              <a:lnSpc>
                <a:spcPct val="80000"/>
              </a:lnSpc>
              <a:defRPr sz="5867" b="0" i="0" baseline="0">
                <a:solidFill>
                  <a:srgbClr val="FFFFFF"/>
                </a:solidFill>
                <a:latin typeface="FS Elliot Pro"/>
                <a:cs typeface="FS Elliot Pro"/>
              </a:defRPr>
            </a:lvl1pPr>
          </a:lstStyle>
          <a:p>
            <a:r>
              <a:rPr lang="en-US"/>
              <a:t>Section title slide with two lines</a:t>
            </a:r>
          </a:p>
        </p:txBody>
      </p:sp>
      <p:sp>
        <p:nvSpPr>
          <p:cNvPr id="3" name="Text Placeholder 2"/>
          <p:cNvSpPr>
            <a:spLocks noGrp="1"/>
          </p:cNvSpPr>
          <p:nvPr>
            <p:ph type="body" sz="quarter" idx="12" hasCustomPrompt="1"/>
          </p:nvPr>
        </p:nvSpPr>
        <p:spPr>
          <a:xfrm>
            <a:off x="1041400" y="3401484"/>
            <a:ext cx="6985000" cy="965200"/>
          </a:xfrm>
        </p:spPr>
        <p:txBody>
          <a:bodyPr/>
          <a:lstStyle>
            <a:lvl1pPr marL="0" indent="0">
              <a:buNone/>
              <a:defRPr b="0" i="0">
                <a:solidFill>
                  <a:schemeClr val="bg1"/>
                </a:solidFill>
                <a:latin typeface="FS Elliot Pro"/>
                <a:cs typeface="FS Elliot Pro"/>
              </a:defRPr>
            </a:lvl1pPr>
            <a:lvl2pPr marL="609585" indent="0">
              <a:buNone/>
              <a:defRPr>
                <a:solidFill>
                  <a:schemeClr val="bg1"/>
                </a:solidFill>
              </a:defRPr>
            </a:lvl2pPr>
            <a:lvl3pPr marL="1219170" indent="0">
              <a:buNone/>
              <a:defRPr>
                <a:solidFill>
                  <a:schemeClr val="bg1"/>
                </a:solidFill>
              </a:defRPr>
            </a:lvl3pPr>
            <a:lvl4pPr marL="1828754" indent="0">
              <a:buNone/>
              <a:defRPr>
                <a:solidFill>
                  <a:schemeClr val="bg1"/>
                </a:solidFill>
              </a:defRPr>
            </a:lvl4pPr>
            <a:lvl5pPr marL="2438339" indent="0">
              <a:buNone/>
              <a:defRPr>
                <a:solidFill>
                  <a:schemeClr val="bg1"/>
                </a:solidFill>
              </a:defRPr>
            </a:lvl5pPr>
          </a:lstStyle>
          <a:p>
            <a:pPr lvl="0"/>
            <a:r>
              <a:rPr lang="en-US"/>
              <a:t>Subtitle here. Keep to one line please.</a:t>
            </a:r>
          </a:p>
        </p:txBody>
      </p:sp>
      <p:sp>
        <p:nvSpPr>
          <p:cNvPr id="8" name="Text Placeholder 12"/>
          <p:cNvSpPr>
            <a:spLocks noGrp="1"/>
          </p:cNvSpPr>
          <p:nvPr>
            <p:ph type="body" sz="quarter" idx="13" hasCustomPrompt="1"/>
          </p:nvPr>
        </p:nvSpPr>
        <p:spPr>
          <a:xfrm>
            <a:off x="1042046" y="645928"/>
            <a:ext cx="5494221" cy="530673"/>
          </a:xfrm>
          <a:prstGeom prst="rect">
            <a:avLst/>
          </a:prstGeom>
        </p:spPr>
        <p:txBody>
          <a:bodyPr>
            <a:normAutofit/>
          </a:bodyPr>
          <a:lstStyle>
            <a:lvl1pPr marL="0" indent="0">
              <a:buNone/>
              <a:defRPr sz="2400" baseline="0">
                <a:solidFill>
                  <a:schemeClr val="accent1"/>
                </a:solidFill>
              </a:defRPr>
            </a:lvl1pPr>
          </a:lstStyle>
          <a:p>
            <a:pPr lvl="0"/>
            <a:r>
              <a:rPr lang="en-US"/>
              <a:t>Section name goes here</a:t>
            </a:r>
          </a:p>
        </p:txBody>
      </p:sp>
    </p:spTree>
    <p:extLst>
      <p:ext uri="{BB962C8B-B14F-4D97-AF65-F5344CB8AC3E}">
        <p14:creationId xmlns:p14="http://schemas.microsoft.com/office/powerpoint/2010/main" val="1455887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28.xml"/><Relationship Id="rId7" Type="http://schemas.openxmlformats.org/officeDocument/2006/relationships/theme" Target="../theme/theme2.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5" Type="http://schemas.openxmlformats.org/officeDocument/2006/relationships/slideLayout" Target="../slideLayouts/slideLayout30.xml"/><Relationship Id="rId4" Type="http://schemas.openxmlformats.org/officeDocument/2006/relationships/slideLayout" Target="../slideLayouts/slideLayout2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slideLayout" Target="../slideLayouts/slideLayout44.xml"/><Relationship Id="rId18" Type="http://schemas.openxmlformats.org/officeDocument/2006/relationships/theme" Target="../theme/theme3.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17" Type="http://schemas.openxmlformats.org/officeDocument/2006/relationships/slideLayout" Target="../slideLayouts/slideLayout48.xml"/><Relationship Id="rId2" Type="http://schemas.openxmlformats.org/officeDocument/2006/relationships/slideLayout" Target="../slideLayouts/slideLayout33.xml"/><Relationship Id="rId16" Type="http://schemas.openxmlformats.org/officeDocument/2006/relationships/slideLayout" Target="../slideLayouts/slideLayout47.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5" Type="http://schemas.openxmlformats.org/officeDocument/2006/relationships/slideLayout" Target="../slideLayouts/slideLayout4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slideLayout" Target="../slideLayouts/slideLayout4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slideLayout" Target="../slideLayouts/slideLayout61.xml"/><Relationship Id="rId18" Type="http://schemas.openxmlformats.org/officeDocument/2006/relationships/theme" Target="../theme/theme4.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17" Type="http://schemas.openxmlformats.org/officeDocument/2006/relationships/slideLayout" Target="../slideLayouts/slideLayout65.xml"/><Relationship Id="rId2" Type="http://schemas.openxmlformats.org/officeDocument/2006/relationships/slideLayout" Target="../slideLayouts/slideLayout50.xml"/><Relationship Id="rId16" Type="http://schemas.openxmlformats.org/officeDocument/2006/relationships/slideLayout" Target="../slideLayouts/slideLayout64.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5" Type="http://schemas.openxmlformats.org/officeDocument/2006/relationships/slideLayout" Target="../slideLayouts/slideLayout6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slideLayout" Target="../slideLayouts/slideLayout6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3.xml"/><Relationship Id="rId13" Type="http://schemas.openxmlformats.org/officeDocument/2006/relationships/slideLayout" Target="../slideLayouts/slideLayout78.xml"/><Relationship Id="rId18" Type="http://schemas.openxmlformats.org/officeDocument/2006/relationships/slideLayout" Target="../slideLayouts/slideLayout83.xml"/><Relationship Id="rId3" Type="http://schemas.openxmlformats.org/officeDocument/2006/relationships/slideLayout" Target="../slideLayouts/slideLayout68.xml"/><Relationship Id="rId21" Type="http://schemas.openxmlformats.org/officeDocument/2006/relationships/slideLayout" Target="../slideLayouts/slideLayout86.xml"/><Relationship Id="rId7" Type="http://schemas.openxmlformats.org/officeDocument/2006/relationships/slideLayout" Target="../slideLayouts/slideLayout72.xml"/><Relationship Id="rId12" Type="http://schemas.openxmlformats.org/officeDocument/2006/relationships/slideLayout" Target="../slideLayouts/slideLayout77.xml"/><Relationship Id="rId17" Type="http://schemas.openxmlformats.org/officeDocument/2006/relationships/slideLayout" Target="../slideLayouts/slideLayout82.xml"/><Relationship Id="rId25" Type="http://schemas.openxmlformats.org/officeDocument/2006/relationships/theme" Target="../theme/theme5.xml"/><Relationship Id="rId2" Type="http://schemas.openxmlformats.org/officeDocument/2006/relationships/slideLayout" Target="../slideLayouts/slideLayout67.xml"/><Relationship Id="rId16" Type="http://schemas.openxmlformats.org/officeDocument/2006/relationships/slideLayout" Target="../slideLayouts/slideLayout81.xml"/><Relationship Id="rId20" Type="http://schemas.openxmlformats.org/officeDocument/2006/relationships/slideLayout" Target="../slideLayouts/slideLayout85.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24" Type="http://schemas.openxmlformats.org/officeDocument/2006/relationships/slideLayout" Target="../slideLayouts/slideLayout89.xml"/><Relationship Id="rId5" Type="http://schemas.openxmlformats.org/officeDocument/2006/relationships/slideLayout" Target="../slideLayouts/slideLayout70.xml"/><Relationship Id="rId15" Type="http://schemas.openxmlformats.org/officeDocument/2006/relationships/slideLayout" Target="../slideLayouts/slideLayout80.xml"/><Relationship Id="rId23" Type="http://schemas.openxmlformats.org/officeDocument/2006/relationships/slideLayout" Target="../slideLayouts/slideLayout88.xml"/><Relationship Id="rId10" Type="http://schemas.openxmlformats.org/officeDocument/2006/relationships/slideLayout" Target="../slideLayouts/slideLayout75.xml"/><Relationship Id="rId19" Type="http://schemas.openxmlformats.org/officeDocument/2006/relationships/slideLayout" Target="../slideLayouts/slideLayout84.xml"/><Relationship Id="rId4" Type="http://schemas.openxmlformats.org/officeDocument/2006/relationships/slideLayout" Target="../slideLayouts/slideLayout69.xml"/><Relationship Id="rId9" Type="http://schemas.openxmlformats.org/officeDocument/2006/relationships/slideLayout" Target="../slideLayouts/slideLayout74.xml"/><Relationship Id="rId14" Type="http://schemas.openxmlformats.org/officeDocument/2006/relationships/slideLayout" Target="../slideLayouts/slideLayout79.xml"/><Relationship Id="rId22" Type="http://schemas.openxmlformats.org/officeDocument/2006/relationships/slideLayout" Target="../slideLayouts/slideLayout8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42045" y="1265385"/>
            <a:ext cx="10100088" cy="617913"/>
          </a:xfrm>
          <a:prstGeom prst="rect">
            <a:avLst/>
          </a:prstGeom>
        </p:spPr>
        <p:txBody>
          <a:bodyPr vert="horz" lIns="91440" tIns="45720" rIns="91440" bIns="45720" rtlCol="0" anchor="t">
            <a:normAutofit/>
          </a:bodyPr>
          <a:lstStyle/>
          <a:p>
            <a:r>
              <a:rPr lang="en-US"/>
              <a:t>Slide title goes here.</a:t>
            </a:r>
          </a:p>
        </p:txBody>
      </p:sp>
      <p:sp>
        <p:nvSpPr>
          <p:cNvPr id="3" name="Text Placeholder 2"/>
          <p:cNvSpPr>
            <a:spLocks noGrp="1"/>
          </p:cNvSpPr>
          <p:nvPr>
            <p:ph type="body" idx="1"/>
          </p:nvPr>
        </p:nvSpPr>
        <p:spPr>
          <a:xfrm>
            <a:off x="1042045" y="2010305"/>
            <a:ext cx="10100088" cy="411532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4171204224"/>
      </p:ext>
    </p:extLst>
  </p:cSld>
  <p:clrMap bg1="lt1" tx1="dk1" bg2="lt2" tx2="dk2" accent1="accent1" accent2="accent2" accent3="accent3" accent4="accent4" accent5="accent5" accent6="accent6" hlink="hlink" folHlink="folHlink"/>
  <p:sldLayoutIdLst>
    <p:sldLayoutId id="2147483669" r:id="rId1"/>
    <p:sldLayoutId id="2147483650" r:id="rId2"/>
    <p:sldLayoutId id="2147483659" r:id="rId3"/>
    <p:sldLayoutId id="2147483672" r:id="rId4"/>
    <p:sldLayoutId id="2147483671" r:id="rId5"/>
    <p:sldLayoutId id="2147483673" r:id="rId6"/>
    <p:sldLayoutId id="2147483654" r:id="rId7"/>
    <p:sldLayoutId id="2147483658" r:id="rId8"/>
    <p:sldLayoutId id="2147483675" r:id="rId9"/>
    <p:sldLayoutId id="2147483664" r:id="rId10"/>
    <p:sldLayoutId id="2147483676" r:id="rId11"/>
    <p:sldLayoutId id="2147483678" r:id="rId12"/>
    <p:sldLayoutId id="2147483662" r:id="rId13"/>
    <p:sldLayoutId id="2147483677" r:id="rId14"/>
    <p:sldLayoutId id="2147483663" r:id="rId15"/>
    <p:sldLayoutId id="2147483679" r:id="rId16"/>
    <p:sldLayoutId id="2147483680" r:id="rId17"/>
    <p:sldLayoutId id="2147483769" r:id="rId18"/>
    <p:sldLayoutId id="2147483771" r:id="rId19"/>
    <p:sldLayoutId id="2147483798" r:id="rId20"/>
    <p:sldLayoutId id="2147483799" r:id="rId21"/>
    <p:sldLayoutId id="2147483800" r:id="rId22"/>
    <p:sldLayoutId id="2147483801" r:id="rId23"/>
    <p:sldLayoutId id="2147483802" r:id="rId24"/>
    <p:sldLayoutId id="2147483803" r:id="rId25"/>
  </p:sldLayoutIdLst>
  <p:txStyles>
    <p:titleStyle>
      <a:lvl1pPr algn="l" defTabSz="609585" rtl="0" eaLnBrk="1" latinLnBrk="0" hangingPunct="1">
        <a:lnSpc>
          <a:spcPct val="80000"/>
        </a:lnSpc>
        <a:spcBef>
          <a:spcPct val="0"/>
        </a:spcBef>
        <a:buNone/>
        <a:defRPr sz="3733" b="1" i="0" kern="1200" baseline="0">
          <a:solidFill>
            <a:schemeClr val="bg2"/>
          </a:solidFill>
          <a:latin typeface="FS Elliot Pro"/>
          <a:ea typeface="+mj-ea"/>
          <a:cs typeface="FS Elliot Pro"/>
        </a:defRPr>
      </a:lvl1pPr>
    </p:titleStyle>
    <p:bodyStyle>
      <a:lvl1pPr marL="457189" indent="-457189" algn="l" defTabSz="609585" rtl="0" eaLnBrk="1" latinLnBrk="0" hangingPunct="1">
        <a:spcBef>
          <a:spcPct val="20000"/>
        </a:spcBef>
        <a:buFont typeface="Arial"/>
        <a:buChar char="•"/>
        <a:defRPr sz="2933" kern="1200">
          <a:solidFill>
            <a:srgbClr val="8C8D8E"/>
          </a:solidFill>
          <a:latin typeface="FS Elliot Pro"/>
          <a:ea typeface="+mn-ea"/>
          <a:cs typeface="FS Elliot Pro"/>
        </a:defRPr>
      </a:lvl1pPr>
      <a:lvl2pPr marL="990575" indent="-380990" algn="l" defTabSz="609585" rtl="0" eaLnBrk="1" latinLnBrk="0" hangingPunct="1">
        <a:spcBef>
          <a:spcPct val="20000"/>
        </a:spcBef>
        <a:buFont typeface="Arial"/>
        <a:buChar char="–"/>
        <a:defRPr sz="2400" kern="1200">
          <a:solidFill>
            <a:srgbClr val="8C8D8E"/>
          </a:solidFill>
          <a:latin typeface="FS Elliot Pro"/>
          <a:ea typeface="+mn-ea"/>
          <a:cs typeface="FS Elliot Pro"/>
        </a:defRPr>
      </a:lvl2pPr>
      <a:lvl3pPr marL="1523962" indent="-304792" algn="l" defTabSz="609585" rtl="0" eaLnBrk="1" latinLnBrk="0" hangingPunct="1">
        <a:spcBef>
          <a:spcPct val="20000"/>
        </a:spcBef>
        <a:buFont typeface="Arial"/>
        <a:buChar char="•"/>
        <a:defRPr sz="3200" kern="1200">
          <a:solidFill>
            <a:srgbClr val="7F7F7F"/>
          </a:solidFill>
          <a:latin typeface="FS Elliot Pro"/>
          <a:ea typeface="+mn-ea"/>
          <a:cs typeface="FS Elliot Pro"/>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64000">
              <a:srgbClr val="B7D7D2">
                <a:lumMod val="10000"/>
                <a:lumOff val="90000"/>
              </a:srgbClr>
            </a:gs>
            <a:gs pos="100000">
              <a:srgbClr val="41747E">
                <a:lumMod val="84000"/>
                <a:lumOff val="16000"/>
                <a:alpha val="41000"/>
              </a:srgbClr>
            </a:gs>
          </a:gsLst>
          <a:path path="circle">
            <a:fillToRect l="50000" t="50000" r="50000" b="50000"/>
          </a:path>
          <a:tileRect/>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2259637"/>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anose="020B0604020202020204"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42045" y="1265385"/>
            <a:ext cx="10100088" cy="617913"/>
          </a:xfrm>
          <a:prstGeom prst="rect">
            <a:avLst/>
          </a:prstGeom>
        </p:spPr>
        <p:txBody>
          <a:bodyPr vert="horz" lIns="91440" tIns="45720" rIns="91440" bIns="45720" rtlCol="0" anchor="t">
            <a:normAutofit/>
          </a:bodyPr>
          <a:lstStyle/>
          <a:p>
            <a:r>
              <a:rPr lang="en-US"/>
              <a:t>Slide title goes here.</a:t>
            </a:r>
          </a:p>
        </p:txBody>
      </p:sp>
      <p:sp>
        <p:nvSpPr>
          <p:cNvPr id="3" name="Text Placeholder 2"/>
          <p:cNvSpPr>
            <a:spLocks noGrp="1"/>
          </p:cNvSpPr>
          <p:nvPr>
            <p:ph type="body" idx="1"/>
          </p:nvPr>
        </p:nvSpPr>
        <p:spPr>
          <a:xfrm>
            <a:off x="1042045" y="2010305"/>
            <a:ext cx="10100088" cy="411532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2279059936"/>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 id="2147483723" r:id="rId13"/>
    <p:sldLayoutId id="2147483724" r:id="rId14"/>
    <p:sldLayoutId id="2147483725" r:id="rId15"/>
    <p:sldLayoutId id="2147483726" r:id="rId16"/>
    <p:sldLayoutId id="2147483727" r:id="rId17"/>
  </p:sldLayoutIdLst>
  <p:txStyles>
    <p:titleStyle>
      <a:lvl1pPr algn="l" defTabSz="609585" rtl="0" eaLnBrk="1" latinLnBrk="0" hangingPunct="1">
        <a:lnSpc>
          <a:spcPct val="80000"/>
        </a:lnSpc>
        <a:spcBef>
          <a:spcPct val="0"/>
        </a:spcBef>
        <a:buNone/>
        <a:defRPr sz="3733" b="1" i="0" kern="1200" baseline="0">
          <a:solidFill>
            <a:schemeClr val="bg2"/>
          </a:solidFill>
          <a:latin typeface="FS Elliot Pro"/>
          <a:ea typeface="+mj-ea"/>
          <a:cs typeface="FS Elliot Pro"/>
        </a:defRPr>
      </a:lvl1pPr>
    </p:titleStyle>
    <p:bodyStyle>
      <a:lvl1pPr marL="457189" indent="-457189" algn="l" defTabSz="609585" rtl="0" eaLnBrk="1" latinLnBrk="0" hangingPunct="1">
        <a:spcBef>
          <a:spcPct val="20000"/>
        </a:spcBef>
        <a:buFont typeface="Arial"/>
        <a:buChar char="•"/>
        <a:defRPr sz="2933" kern="1200">
          <a:solidFill>
            <a:srgbClr val="8C8D8E"/>
          </a:solidFill>
          <a:latin typeface="FS Elliot Pro"/>
          <a:ea typeface="+mn-ea"/>
          <a:cs typeface="FS Elliot Pro"/>
        </a:defRPr>
      </a:lvl1pPr>
      <a:lvl2pPr marL="990575" indent="-380990" algn="l" defTabSz="609585" rtl="0" eaLnBrk="1" latinLnBrk="0" hangingPunct="1">
        <a:spcBef>
          <a:spcPct val="20000"/>
        </a:spcBef>
        <a:buFont typeface="Arial"/>
        <a:buChar char="–"/>
        <a:defRPr sz="2400" kern="1200">
          <a:solidFill>
            <a:srgbClr val="8C8D8E"/>
          </a:solidFill>
          <a:latin typeface="FS Elliot Pro"/>
          <a:ea typeface="+mn-ea"/>
          <a:cs typeface="FS Elliot Pro"/>
        </a:defRPr>
      </a:lvl2pPr>
      <a:lvl3pPr marL="1523962" indent="-304792" algn="l" defTabSz="609585" rtl="0" eaLnBrk="1" latinLnBrk="0" hangingPunct="1">
        <a:spcBef>
          <a:spcPct val="20000"/>
        </a:spcBef>
        <a:buFont typeface="Arial"/>
        <a:buChar char="•"/>
        <a:defRPr sz="3200" kern="1200">
          <a:solidFill>
            <a:srgbClr val="7F7F7F"/>
          </a:solidFill>
          <a:latin typeface="FS Elliot Pro"/>
          <a:ea typeface="+mn-ea"/>
          <a:cs typeface="FS Elliot Pro"/>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42045" y="1265385"/>
            <a:ext cx="10100088" cy="617913"/>
          </a:xfrm>
          <a:prstGeom prst="rect">
            <a:avLst/>
          </a:prstGeom>
        </p:spPr>
        <p:txBody>
          <a:bodyPr vert="horz" lIns="91440" tIns="45720" rIns="91440" bIns="45720" rtlCol="0" anchor="t">
            <a:normAutofit/>
          </a:bodyPr>
          <a:lstStyle/>
          <a:p>
            <a:r>
              <a:rPr lang="en-US"/>
              <a:t>Slide title goes here.</a:t>
            </a:r>
          </a:p>
        </p:txBody>
      </p:sp>
      <p:sp>
        <p:nvSpPr>
          <p:cNvPr id="3" name="Text Placeholder 2"/>
          <p:cNvSpPr>
            <a:spLocks noGrp="1"/>
          </p:cNvSpPr>
          <p:nvPr>
            <p:ph type="body" idx="1"/>
          </p:nvPr>
        </p:nvSpPr>
        <p:spPr>
          <a:xfrm>
            <a:off x="1042045" y="2010305"/>
            <a:ext cx="10100088" cy="411532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790746812"/>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 id="2147483740" r:id="rId12"/>
    <p:sldLayoutId id="2147483741" r:id="rId13"/>
    <p:sldLayoutId id="2147483742" r:id="rId14"/>
    <p:sldLayoutId id="2147483743" r:id="rId15"/>
    <p:sldLayoutId id="2147483744" r:id="rId16"/>
    <p:sldLayoutId id="2147483745" r:id="rId17"/>
  </p:sldLayoutIdLst>
  <p:txStyles>
    <p:titleStyle>
      <a:lvl1pPr algn="l" defTabSz="609585" rtl="0" eaLnBrk="1" latinLnBrk="0" hangingPunct="1">
        <a:lnSpc>
          <a:spcPct val="80000"/>
        </a:lnSpc>
        <a:spcBef>
          <a:spcPct val="0"/>
        </a:spcBef>
        <a:buNone/>
        <a:defRPr sz="3733" b="1" i="0" kern="1200" baseline="0">
          <a:solidFill>
            <a:schemeClr val="bg2"/>
          </a:solidFill>
          <a:latin typeface="FS Elliot Pro"/>
          <a:ea typeface="+mj-ea"/>
          <a:cs typeface="FS Elliot Pro"/>
        </a:defRPr>
      </a:lvl1pPr>
    </p:titleStyle>
    <p:bodyStyle>
      <a:lvl1pPr marL="457189" indent="-457189" algn="l" defTabSz="609585" rtl="0" eaLnBrk="1" latinLnBrk="0" hangingPunct="1">
        <a:spcBef>
          <a:spcPct val="20000"/>
        </a:spcBef>
        <a:buFont typeface="Arial"/>
        <a:buChar char="•"/>
        <a:defRPr sz="2933" kern="1200">
          <a:solidFill>
            <a:srgbClr val="8C8D8E"/>
          </a:solidFill>
          <a:latin typeface="FS Elliot Pro"/>
          <a:ea typeface="+mn-ea"/>
          <a:cs typeface="FS Elliot Pro"/>
        </a:defRPr>
      </a:lvl1pPr>
      <a:lvl2pPr marL="990575" indent="-380990" algn="l" defTabSz="609585" rtl="0" eaLnBrk="1" latinLnBrk="0" hangingPunct="1">
        <a:spcBef>
          <a:spcPct val="20000"/>
        </a:spcBef>
        <a:buFont typeface="Arial"/>
        <a:buChar char="–"/>
        <a:defRPr sz="2400" kern="1200">
          <a:solidFill>
            <a:srgbClr val="8C8D8E"/>
          </a:solidFill>
          <a:latin typeface="FS Elliot Pro"/>
          <a:ea typeface="+mn-ea"/>
          <a:cs typeface="FS Elliot Pro"/>
        </a:defRPr>
      </a:lvl2pPr>
      <a:lvl3pPr marL="1523962" indent="-304792" algn="l" defTabSz="609585" rtl="0" eaLnBrk="1" latinLnBrk="0" hangingPunct="1">
        <a:spcBef>
          <a:spcPct val="20000"/>
        </a:spcBef>
        <a:buFont typeface="Arial"/>
        <a:buChar char="•"/>
        <a:defRPr sz="3200" kern="1200">
          <a:solidFill>
            <a:srgbClr val="7F7F7F"/>
          </a:solidFill>
          <a:latin typeface="FS Elliot Pro"/>
          <a:ea typeface="+mn-ea"/>
          <a:cs typeface="FS Elliot Pro"/>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42045" y="1265376"/>
            <a:ext cx="10100088" cy="617913"/>
          </a:xfrm>
          <a:prstGeom prst="rect">
            <a:avLst/>
          </a:prstGeom>
        </p:spPr>
        <p:txBody>
          <a:bodyPr vert="horz" lIns="91440" tIns="45720" rIns="91440" bIns="45720" rtlCol="0" anchor="t">
            <a:normAutofit/>
          </a:bodyPr>
          <a:lstStyle/>
          <a:p>
            <a:r>
              <a:rPr lang="en-US"/>
              <a:t>Slide title goes here.</a:t>
            </a:r>
          </a:p>
        </p:txBody>
      </p:sp>
      <p:sp>
        <p:nvSpPr>
          <p:cNvPr id="3" name="Text Placeholder 2"/>
          <p:cNvSpPr>
            <a:spLocks noGrp="1"/>
          </p:cNvSpPr>
          <p:nvPr>
            <p:ph type="body" idx="1"/>
          </p:nvPr>
        </p:nvSpPr>
        <p:spPr>
          <a:xfrm>
            <a:off x="1042045" y="2010305"/>
            <a:ext cx="10100088" cy="411532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719062981"/>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 id="2147483758" r:id="rId12"/>
    <p:sldLayoutId id="2147483759" r:id="rId13"/>
    <p:sldLayoutId id="2147483760" r:id="rId14"/>
    <p:sldLayoutId id="2147483761" r:id="rId15"/>
    <p:sldLayoutId id="2147483762" r:id="rId16"/>
    <p:sldLayoutId id="2147483763" r:id="rId17"/>
    <p:sldLayoutId id="2147483764" r:id="rId18"/>
    <p:sldLayoutId id="2147483765" r:id="rId19"/>
    <p:sldLayoutId id="2147483766" r:id="rId20"/>
    <p:sldLayoutId id="2147483767" r:id="rId21"/>
    <p:sldLayoutId id="2147483768" r:id="rId22"/>
    <p:sldLayoutId id="2147483796" r:id="rId23"/>
    <p:sldLayoutId id="2147483797" r:id="rId24"/>
  </p:sldLayoutIdLst>
  <p:hf hdr="0" dt="0"/>
  <p:txStyles>
    <p:titleStyle>
      <a:lvl1pPr algn="l" defTabSz="457189" rtl="0" eaLnBrk="1" latinLnBrk="0" hangingPunct="1">
        <a:lnSpc>
          <a:spcPct val="80000"/>
        </a:lnSpc>
        <a:spcBef>
          <a:spcPct val="0"/>
        </a:spcBef>
        <a:buNone/>
        <a:defRPr sz="3600" b="0" i="0" kern="1200" baseline="0">
          <a:solidFill>
            <a:schemeClr val="bg2"/>
          </a:solidFill>
          <a:latin typeface="FS Elliot Pro"/>
          <a:ea typeface="+mj-ea"/>
          <a:cs typeface="FS Elliot Pro"/>
        </a:defRPr>
      </a:lvl1pPr>
    </p:titleStyle>
    <p:bodyStyle>
      <a:lvl1pPr marL="342891" indent="-342891" algn="l" defTabSz="457189" rtl="0" eaLnBrk="1" latinLnBrk="0" hangingPunct="1">
        <a:spcBef>
          <a:spcPct val="20000"/>
        </a:spcBef>
        <a:buFont typeface="Arial"/>
        <a:buChar char="•"/>
        <a:defRPr sz="2200" kern="1200">
          <a:solidFill>
            <a:srgbClr val="4D4E53"/>
          </a:solidFill>
          <a:latin typeface="FS Elliot Pro"/>
          <a:ea typeface="+mn-ea"/>
          <a:cs typeface="FS Elliot Pro"/>
        </a:defRPr>
      </a:lvl1pPr>
      <a:lvl2pPr marL="742932" indent="-285744" algn="l" defTabSz="457189" rtl="0" eaLnBrk="1" latinLnBrk="0" hangingPunct="1">
        <a:spcBef>
          <a:spcPct val="20000"/>
        </a:spcBef>
        <a:buFont typeface="Arial"/>
        <a:buChar char="–"/>
        <a:defRPr sz="1800" kern="1200">
          <a:solidFill>
            <a:srgbClr val="4D4E53"/>
          </a:solidFill>
          <a:latin typeface="FS Elliot Pro"/>
          <a:ea typeface="+mn-ea"/>
          <a:cs typeface="FS Elliot Pro"/>
        </a:defRPr>
      </a:lvl2pPr>
      <a:lvl3pPr marL="1142971" indent="-228594" algn="l" defTabSz="457189" rtl="0" eaLnBrk="1" latinLnBrk="0" hangingPunct="1">
        <a:spcBef>
          <a:spcPct val="20000"/>
        </a:spcBef>
        <a:buFont typeface="Arial"/>
        <a:buChar char="•"/>
        <a:defRPr sz="2400" kern="1200">
          <a:solidFill>
            <a:srgbClr val="7F7F7F"/>
          </a:solidFill>
          <a:latin typeface="FS Elliot Pro"/>
          <a:ea typeface="+mn-ea"/>
          <a:cs typeface="FS Elliot Pro"/>
        </a:defRPr>
      </a:lvl3pPr>
      <a:lvl4pPr marL="1600160" indent="-228594" algn="l" defTabSz="457189" rtl="0" eaLnBrk="1" latinLnBrk="0" hangingPunct="1">
        <a:spcBef>
          <a:spcPct val="20000"/>
        </a:spcBef>
        <a:buFont typeface="Arial"/>
        <a:buChar char="–"/>
        <a:defRPr sz="2000" kern="1200">
          <a:solidFill>
            <a:schemeClr val="tx1"/>
          </a:solidFill>
          <a:latin typeface="+mn-lt"/>
          <a:ea typeface="+mn-ea"/>
          <a:cs typeface="+mn-cs"/>
        </a:defRPr>
      </a:lvl4pPr>
      <a:lvl5pPr marL="2057349" indent="-228594" algn="l" defTabSz="457189" rtl="0" eaLnBrk="1" latinLnBrk="0" hangingPunct="1">
        <a:spcBef>
          <a:spcPct val="20000"/>
        </a:spcBef>
        <a:buFont typeface="Arial"/>
        <a:buChar char="»"/>
        <a:defRPr sz="2000" kern="1200">
          <a:solidFill>
            <a:schemeClr val="tx1"/>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7"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1"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44.emf"/></Relationships>
</file>

<file path=ppt/slides/_rels/slide1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0.xml"/><Relationship Id="rId1" Type="http://schemas.openxmlformats.org/officeDocument/2006/relationships/slideLayout" Target="../slideLayouts/slideLayout8.xml"/><Relationship Id="rId4" Type="http://schemas.openxmlformats.org/officeDocument/2006/relationships/image" Target="../media/image43.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34.xml"/><Relationship Id="rId4" Type="http://schemas.openxmlformats.org/officeDocument/2006/relationships/image" Target="../media/image44.emf"/></Relationships>
</file>

<file path=ppt/slides/_rels/slide1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34.xml"/><Relationship Id="rId4" Type="http://schemas.openxmlformats.org/officeDocument/2006/relationships/image" Target="../media/image44.emf"/></Relationships>
</file>

<file path=ppt/slides/_rels/slide1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43.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53.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54.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3.xml"/><Relationship Id="rId5" Type="http://schemas.openxmlformats.org/officeDocument/2006/relationships/image" Target="../media/image44.emf"/><Relationship Id="rId4" Type="http://schemas.openxmlformats.org/officeDocument/2006/relationships/image" Target="../media/image55.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3.xml"/><Relationship Id="rId5" Type="http://schemas.openxmlformats.org/officeDocument/2006/relationships/chart" Target="../charts/chart4.xml"/><Relationship Id="rId4" Type="http://schemas.openxmlformats.org/officeDocument/2006/relationships/chart" Target="../charts/chart3.xml"/></Relationships>
</file>

<file path=ppt/slides/_rels/slide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1.xml"/><Relationship Id="rId1" Type="http://schemas.openxmlformats.org/officeDocument/2006/relationships/slideLayout" Target="../slideLayouts/slideLayout3.xml"/><Relationship Id="rId5" Type="http://schemas.openxmlformats.org/officeDocument/2006/relationships/image" Target="../media/image57.png"/><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image" Target="../media/image57.pn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3.xml"/><Relationship Id="rId1" Type="http://schemas.openxmlformats.org/officeDocument/2006/relationships/slideLayout" Target="../slideLayouts/slideLayout5.xml"/><Relationship Id="rId4" Type="http://schemas.openxmlformats.org/officeDocument/2006/relationships/image" Target="../media/image58.png"/></Relationships>
</file>

<file path=ppt/slides/_rels/slide2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4.xml"/><Relationship Id="rId1" Type="http://schemas.openxmlformats.org/officeDocument/2006/relationships/slideLayout" Target="../slideLayouts/slideLayout3.xml"/><Relationship Id="rId5" Type="http://schemas.openxmlformats.org/officeDocument/2006/relationships/image" Target="../media/image58.png"/><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5.xml"/><Relationship Id="rId1" Type="http://schemas.openxmlformats.org/officeDocument/2006/relationships/slideLayout" Target="../slideLayouts/slideLayout9.xml"/><Relationship Id="rId4" Type="http://schemas.openxmlformats.org/officeDocument/2006/relationships/image" Target="../media/image43.png"/></Relationships>
</file>

<file path=ppt/slides/_rels/slide2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6.xml"/><Relationship Id="rId1" Type="http://schemas.openxmlformats.org/officeDocument/2006/relationships/slideLayout" Target="../slideLayouts/slideLayout15.xml"/><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7.xml"/><Relationship Id="rId1" Type="http://schemas.openxmlformats.org/officeDocument/2006/relationships/slideLayout" Target="../slideLayouts/slideLayout3.xml"/><Relationship Id="rId4" Type="http://schemas.openxmlformats.org/officeDocument/2006/relationships/image" Target="../media/image44.emf"/></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9.xml"/><Relationship Id="rId1" Type="http://schemas.openxmlformats.org/officeDocument/2006/relationships/slideLayout" Target="../slideLayouts/slideLayout70.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0.xml"/><Relationship Id="rId1" Type="http://schemas.openxmlformats.org/officeDocument/2006/relationships/slideLayout" Target="../slideLayouts/slideLayout34.xml"/></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1.xml"/><Relationship Id="rId1" Type="http://schemas.openxmlformats.org/officeDocument/2006/relationships/slideLayout" Target="../slideLayouts/slideLayout34.xml"/><Relationship Id="rId5" Type="http://schemas.openxmlformats.org/officeDocument/2006/relationships/image" Target="../media/image62.png"/><Relationship Id="rId4" Type="http://schemas.openxmlformats.org/officeDocument/2006/relationships/image" Target="../media/image61.png"/></Relationships>
</file>

<file path=ppt/slides/_rels/slide32.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32.xml"/><Relationship Id="rId1" Type="http://schemas.openxmlformats.org/officeDocument/2006/relationships/slideLayout" Target="../slideLayouts/slideLayout34.xml"/><Relationship Id="rId4" Type="http://schemas.openxmlformats.org/officeDocument/2006/relationships/image" Target="../media/image43.png"/></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3.xml"/><Relationship Id="rId1" Type="http://schemas.openxmlformats.org/officeDocument/2006/relationships/slideLayout" Target="../slideLayouts/slideLayout3.xml"/><Relationship Id="rId4" Type="http://schemas.openxmlformats.org/officeDocument/2006/relationships/image" Target="../media/image44.emf"/></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4.xml"/><Relationship Id="rId1" Type="http://schemas.openxmlformats.org/officeDocument/2006/relationships/slideLayout" Target="../slideLayouts/slideLayout34.xml"/></Relationships>
</file>

<file path=ppt/slides/_rels/slide35.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35.xml"/><Relationship Id="rId1" Type="http://schemas.openxmlformats.org/officeDocument/2006/relationships/slideLayout" Target="../slideLayouts/slideLayout18.xml"/><Relationship Id="rId4" Type="http://schemas.openxmlformats.org/officeDocument/2006/relationships/image" Target="../media/image43.png"/></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6.xml"/><Relationship Id="rId1" Type="http://schemas.openxmlformats.org/officeDocument/2006/relationships/slideLayout" Target="../slideLayouts/slideLayout3.xml"/><Relationship Id="rId4" Type="http://schemas.openxmlformats.org/officeDocument/2006/relationships/image" Target="../media/image65.png"/></Relationships>
</file>

<file path=ppt/slides/_rels/slide37.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37.xml"/><Relationship Id="rId1" Type="http://schemas.openxmlformats.org/officeDocument/2006/relationships/slideLayout" Target="../slideLayouts/slideLayout67.xml"/><Relationship Id="rId4" Type="http://schemas.openxmlformats.org/officeDocument/2006/relationships/image" Target="../media/image43.png"/></Relationships>
</file>

<file path=ppt/slides/_rels/slide38.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notesSlide" Target="../notesSlides/notesSlide38.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9.xml"/><Relationship Id="rId1" Type="http://schemas.openxmlformats.org/officeDocument/2006/relationships/slideLayout" Target="../slideLayouts/slideLayout3.xml"/><Relationship Id="rId4" Type="http://schemas.openxmlformats.org/officeDocument/2006/relationships/image" Target="../media/image67.png"/></Relationships>
</file>

<file path=ppt/slides/_rels/slide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0.xml"/><Relationship Id="rId1" Type="http://schemas.openxmlformats.org/officeDocument/2006/relationships/slideLayout" Target="../slideLayouts/slideLayout19.xml"/><Relationship Id="rId4" Type="http://schemas.openxmlformats.org/officeDocument/2006/relationships/image" Target="../media/image44.emf"/></Relationships>
</file>

<file path=ppt/slides/_rels/slide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43.xml"/><Relationship Id="rId1" Type="http://schemas.openxmlformats.org/officeDocument/2006/relationships/slideLayout" Target="../slideLayouts/slideLayout34.xml"/></Relationships>
</file>

<file path=ppt/slides/_rels/slide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4.xml"/><Relationship Id="rId1" Type="http://schemas.openxmlformats.org/officeDocument/2006/relationships/slideLayout" Target="../slideLayouts/slideLayout3.xml"/><Relationship Id="rId4" Type="http://schemas.openxmlformats.org/officeDocument/2006/relationships/image" Target="../media/image44.emf"/></Relationships>
</file>

<file path=ppt/slides/_rels/slide45.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45.xml"/><Relationship Id="rId1" Type="http://schemas.openxmlformats.org/officeDocument/2006/relationships/slideLayout" Target="../slideLayouts/slideLayout39.xml"/></Relationships>
</file>

<file path=ppt/slides/_rels/slide4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6.xml"/><Relationship Id="rId1" Type="http://schemas.openxmlformats.org/officeDocument/2006/relationships/slideLayout" Target="../slideLayouts/slideLayout34.xml"/><Relationship Id="rId4" Type="http://schemas.openxmlformats.org/officeDocument/2006/relationships/image" Target="../media/image2.png"/></Relationships>
</file>

<file path=ppt/slides/_rels/slide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7.xml"/><Relationship Id="rId1" Type="http://schemas.openxmlformats.org/officeDocument/2006/relationships/slideLayout" Target="../slideLayouts/slideLayout34.xml"/><Relationship Id="rId4" Type="http://schemas.openxmlformats.org/officeDocument/2006/relationships/image" Target="../media/image71.png"/></Relationships>
</file>

<file path=ppt/slides/_rels/slide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9.xml"/><Relationship Id="rId1" Type="http://schemas.openxmlformats.org/officeDocument/2006/relationships/slideLayout" Target="../slideLayouts/slideLayout34.xml"/><Relationship Id="rId4" Type="http://schemas.openxmlformats.org/officeDocument/2006/relationships/image" Target="../media/image44.emf"/></Relationships>
</file>

<file path=ppt/slides/_rels/slide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5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0.xml"/><Relationship Id="rId1" Type="http://schemas.openxmlformats.org/officeDocument/2006/relationships/slideLayout" Target="../slideLayouts/slideLayout88.xml"/><Relationship Id="rId4" Type="http://schemas.openxmlformats.org/officeDocument/2006/relationships/image" Target="../media/image2.png"/></Relationships>
</file>

<file path=ppt/slides/_rels/slide5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1.xml"/><Relationship Id="rId1" Type="http://schemas.openxmlformats.org/officeDocument/2006/relationships/slideLayout" Target="../slideLayouts/slideLayout89.xml"/></Relationships>
</file>

<file path=ppt/slides/_rels/slide52.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52.xml"/><Relationship Id="rId1" Type="http://schemas.openxmlformats.org/officeDocument/2006/relationships/slideLayout" Target="../slideLayouts/slideLayout34.xml"/><Relationship Id="rId5" Type="http://schemas.openxmlformats.org/officeDocument/2006/relationships/image" Target="../media/image2.png"/><Relationship Id="rId4" Type="http://schemas.openxmlformats.org/officeDocument/2006/relationships/image" Target="../media/image73.emf"/></Relationships>
</file>

<file path=ppt/slides/_rels/slide53.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53.xml"/><Relationship Id="rId1" Type="http://schemas.openxmlformats.org/officeDocument/2006/relationships/slideLayout" Target="../slideLayouts/slideLayout40.xml"/><Relationship Id="rId4" Type="http://schemas.openxmlformats.org/officeDocument/2006/relationships/image" Target="../media/image43.png"/></Relationships>
</file>

<file path=ppt/slides/_rels/slide5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4.xml"/><Relationship Id="rId1" Type="http://schemas.openxmlformats.org/officeDocument/2006/relationships/slideLayout" Target="../slideLayouts/slideLayout63.xml"/><Relationship Id="rId6" Type="http://schemas.openxmlformats.org/officeDocument/2006/relationships/image" Target="../media/image75.png"/><Relationship Id="rId5" Type="http://schemas.openxmlformats.org/officeDocument/2006/relationships/chart" Target="../charts/chart6.xml"/><Relationship Id="rId4" Type="http://schemas.openxmlformats.org/officeDocument/2006/relationships/chart" Target="../charts/chart5.xml"/></Relationships>
</file>

<file path=ppt/slides/_rels/slide5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5.xml"/><Relationship Id="rId1" Type="http://schemas.openxmlformats.org/officeDocument/2006/relationships/slideLayout" Target="../slideLayouts/slideLayout34.xml"/></Relationships>
</file>

<file path=ppt/slides/_rels/slide5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6.xml"/><Relationship Id="rId1" Type="http://schemas.openxmlformats.org/officeDocument/2006/relationships/slideLayout" Target="../slideLayouts/slideLayout34.xml"/><Relationship Id="rId5" Type="http://schemas.openxmlformats.org/officeDocument/2006/relationships/chart" Target="../charts/chart8.xml"/><Relationship Id="rId4" Type="http://schemas.openxmlformats.org/officeDocument/2006/relationships/chart" Target="../charts/chart7.xml"/></Relationships>
</file>

<file path=ppt/slides/_rels/slide5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7.xml"/><Relationship Id="rId1" Type="http://schemas.openxmlformats.org/officeDocument/2006/relationships/slideLayout" Target="../slideLayouts/slideLayout3.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s>
</file>

<file path=ppt/slides/_rels/slide58.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58.xml"/><Relationship Id="rId1" Type="http://schemas.openxmlformats.org/officeDocument/2006/relationships/slideLayout" Target="../slideLayouts/slideLayout3.xml"/><Relationship Id="rId4" Type="http://schemas.openxmlformats.org/officeDocument/2006/relationships/image" Target="../media/image43.png"/></Relationships>
</file>

<file path=ppt/slides/_rels/slide5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9.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notesSlide" Target="../notesSlides/notesSlide6.xml"/><Relationship Id="rId1" Type="http://schemas.openxmlformats.org/officeDocument/2006/relationships/slideLayout" Target="../slideLayouts/slideLayout34.xml"/><Relationship Id="rId4" Type="http://schemas.openxmlformats.org/officeDocument/2006/relationships/image" Target="../media/image2.png"/></Relationships>
</file>

<file path=ppt/slides/_rels/slide60.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2.png"/><Relationship Id="rId7" Type="http://schemas.openxmlformats.org/officeDocument/2006/relationships/image" Target="../media/image83.png"/><Relationship Id="rId2" Type="http://schemas.openxmlformats.org/officeDocument/2006/relationships/notesSlide" Target="../notesSlides/notesSlide60.xml"/><Relationship Id="rId1" Type="http://schemas.openxmlformats.org/officeDocument/2006/relationships/slideLayout" Target="../slideLayouts/slideLayout3.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s>
</file>

<file path=ppt/slides/_rels/slide61.xml.rels><?xml version="1.0" encoding="UTF-8" standalone="yes"?>
<Relationships xmlns="http://schemas.openxmlformats.org/package/2006/relationships"><Relationship Id="rId3" Type="http://schemas.openxmlformats.org/officeDocument/2006/relationships/hyperlink" Target="https://secure02.principal.com/publicvsupply/GetFile?fm=MM4926&amp;ty=VOP&amp;EXT=.VOP" TargetMode="External"/><Relationship Id="rId2" Type="http://schemas.openxmlformats.org/officeDocument/2006/relationships/notesSlide" Target="../notesSlides/notesSlide61.xml"/><Relationship Id="rId1" Type="http://schemas.openxmlformats.org/officeDocument/2006/relationships/slideLayout" Target="../slideLayouts/slideLayout3.xml"/><Relationship Id="rId6" Type="http://schemas.openxmlformats.org/officeDocument/2006/relationships/chart" Target="../charts/chart10.xml"/><Relationship Id="rId5" Type="http://schemas.openxmlformats.org/officeDocument/2006/relationships/chart" Target="../charts/chart9.xml"/><Relationship Id="rId4" Type="http://schemas.openxmlformats.org/officeDocument/2006/relationships/image" Target="../media/image2.png"/></Relationships>
</file>

<file path=ppt/slides/_rels/slide6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2.xml"/><Relationship Id="rId1" Type="http://schemas.openxmlformats.org/officeDocument/2006/relationships/slideLayout" Target="../slideLayouts/slideLayout34.xml"/><Relationship Id="rId5" Type="http://schemas.openxmlformats.org/officeDocument/2006/relationships/image" Target="../media/image44.emf"/><Relationship Id="rId4" Type="http://schemas.openxmlformats.org/officeDocument/2006/relationships/image" Target="../media/image61.png"/></Relationships>
</file>

<file path=ppt/slides/_rels/slide63.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notesSlide" Target="../notesSlides/notesSlide63.xml"/><Relationship Id="rId1" Type="http://schemas.openxmlformats.org/officeDocument/2006/relationships/slideLayout" Target="../slideLayouts/slideLayout34.xml"/><Relationship Id="rId4" Type="http://schemas.openxmlformats.org/officeDocument/2006/relationships/image" Target="../media/image2.png"/></Relationships>
</file>

<file path=ppt/slides/_rels/slide64.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64.xml"/><Relationship Id="rId1" Type="http://schemas.openxmlformats.org/officeDocument/2006/relationships/slideLayout" Target="../slideLayouts/slideLayout34.xml"/><Relationship Id="rId4" Type="http://schemas.openxmlformats.org/officeDocument/2006/relationships/image" Target="../media/image2.png"/></Relationships>
</file>

<file path=ppt/slides/_rels/slide65.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65.xml"/><Relationship Id="rId1" Type="http://schemas.openxmlformats.org/officeDocument/2006/relationships/slideLayout" Target="../slideLayouts/slideLayout34.xml"/><Relationship Id="rId5" Type="http://schemas.openxmlformats.org/officeDocument/2006/relationships/image" Target="../media/image43.png"/><Relationship Id="rId4" Type="http://schemas.openxmlformats.org/officeDocument/2006/relationships/image" Target="../media/image73.emf"/></Relationships>
</file>

<file path=ppt/slides/_rels/slide66.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hyperlink" Target="https://www.principal.com/individuals" TargetMode="External"/><Relationship Id="rId7" Type="http://schemas.openxmlformats.org/officeDocument/2006/relationships/image" Target="../media/image49.png"/><Relationship Id="rId2" Type="http://schemas.openxmlformats.org/officeDocument/2006/relationships/notesSlide" Target="../notesSlides/notesSlide66.xml"/><Relationship Id="rId1" Type="http://schemas.openxmlformats.org/officeDocument/2006/relationships/slideLayout" Target="../slideLayouts/slideLayout34.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2.png"/></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7.xml"/></Relationships>
</file>

<file path=ppt/slides/_rels/slide68.xml.rels><?xml version="1.0" encoding="UTF-8" standalone="yes"?>
<Relationships xmlns="http://schemas.openxmlformats.org/package/2006/relationships"><Relationship Id="rId3" Type="http://schemas.openxmlformats.org/officeDocument/2006/relationships/image" Target="../media/image87.emf"/><Relationship Id="rId2" Type="http://schemas.openxmlformats.org/officeDocument/2006/relationships/notesSlide" Target="../notesSlides/notesSlide68.xml"/><Relationship Id="rId1" Type="http://schemas.openxmlformats.org/officeDocument/2006/relationships/slideLayout" Target="../slideLayouts/slideLayout1.xml"/><Relationship Id="rId4" Type="http://schemas.openxmlformats.org/officeDocument/2006/relationships/image" Target="../media/image88.png"/></Relationships>
</file>

<file path=ppt/slides/_rels/slide6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9.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notesSlide" Target="../notesSlides/notesSlide7.xml"/><Relationship Id="rId1" Type="http://schemas.openxmlformats.org/officeDocument/2006/relationships/slideLayout" Target="../slideLayouts/slideLayout34.xml"/><Relationship Id="rId4" Type="http://schemas.openxmlformats.org/officeDocument/2006/relationships/image" Target="../media/image2.png"/></Relationships>
</file>

<file path=ppt/slides/_rels/slide70.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hyperlink" Target="https://thesciencebehindit.org/what-are-the-biggest-problems-facing-veterans-returning-home-from-conflict/#:~:text=Other%20common%20problems%20include%20posttraumatic,assaults%2C%20while%20in%20the%20military" TargetMode="External"/><Relationship Id="rId2" Type="http://schemas.openxmlformats.org/officeDocument/2006/relationships/notesSlide" Target="../notesSlides/notesSlide70.xml"/><Relationship Id="rId1" Type="http://schemas.openxmlformats.org/officeDocument/2006/relationships/slideLayout" Target="../slideLayouts/slideLayout3.xml"/><Relationship Id="rId6" Type="http://schemas.openxmlformats.org/officeDocument/2006/relationships/hyperlink" Target="https://www.nchv.org/images/uploads/RESEARCH%20ROUNDUP%20The%20Financial%20Impact%20of%20Military%20Service.pdf" TargetMode="External"/><Relationship Id="rId5" Type="http://schemas.openxmlformats.org/officeDocument/2006/relationships/hyperlink" Target="https://bva.org/challenges-veterans-face-when-leaving-the-military/" TargetMode="External"/><Relationship Id="rId4" Type="http://schemas.openxmlformats.org/officeDocument/2006/relationships/image" Target="../media/image44.emf"/></Relationships>
</file>

<file path=ppt/slides/_rels/slide7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1.xml"/><Relationship Id="rId1" Type="http://schemas.openxmlformats.org/officeDocument/2006/relationships/slideLayout" Target="../slideLayouts/slideLayout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2.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72.xml"/><Relationship Id="rId1" Type="http://schemas.openxmlformats.org/officeDocument/2006/relationships/slideLayout" Target="../slideLayouts/slideLayout20.xml"/></Relationships>
</file>

<file path=ppt/slides/_rels/slide73.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73.xml"/><Relationship Id="rId1" Type="http://schemas.openxmlformats.org/officeDocument/2006/relationships/slideLayout" Target="../slideLayouts/slideLayout3.xml"/><Relationship Id="rId5" Type="http://schemas.openxmlformats.org/officeDocument/2006/relationships/image" Target="../media/image89.png"/><Relationship Id="rId4" Type="http://schemas.openxmlformats.org/officeDocument/2006/relationships/image" Target="../media/image91.svg"/></Relationships>
</file>

<file path=ppt/slides/_rels/slide74.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notesSlide" Target="../notesSlides/notesSlide74.xml"/><Relationship Id="rId1" Type="http://schemas.openxmlformats.org/officeDocument/2006/relationships/slideLayout" Target="../slideLayouts/slideLayout21.xml"/></Relationships>
</file>

<file path=ppt/slides/_rels/slide75.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75.xml"/><Relationship Id="rId1" Type="http://schemas.openxmlformats.org/officeDocument/2006/relationships/slideLayout" Target="../slideLayouts/slideLayout5.xml"/><Relationship Id="rId4" Type="http://schemas.openxmlformats.org/officeDocument/2006/relationships/image" Target="../media/image94.svg"/></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2.xml"/></Relationships>
</file>

<file path=ppt/slides/_rels/slide77.xml.rels><?xml version="1.0" encoding="UTF-8" standalone="yes"?>
<Relationships xmlns="http://schemas.openxmlformats.org/package/2006/relationships"><Relationship Id="rId3" Type="http://schemas.openxmlformats.org/officeDocument/2006/relationships/image" Target="../media/image95.jpg"/><Relationship Id="rId2" Type="http://schemas.openxmlformats.org/officeDocument/2006/relationships/notesSlide" Target="../notesSlides/notesSlide77.xml"/><Relationship Id="rId1" Type="http://schemas.openxmlformats.org/officeDocument/2006/relationships/slideLayout" Target="../slideLayouts/slideLayout23.xml"/></Relationships>
</file>

<file path=ppt/slides/_rels/slide78.xml.rels><?xml version="1.0" encoding="UTF-8" standalone="yes"?>
<Relationships xmlns="http://schemas.openxmlformats.org/package/2006/relationships"><Relationship Id="rId3" Type="http://schemas.openxmlformats.org/officeDocument/2006/relationships/hyperlink" Target="http://www.tsp.gov/changes-in-your-career/" TargetMode="External"/><Relationship Id="rId2" Type="http://schemas.openxmlformats.org/officeDocument/2006/relationships/notesSlide" Target="../notesSlides/notesSlide78.xml"/><Relationship Id="rId1" Type="http://schemas.openxmlformats.org/officeDocument/2006/relationships/slideLayout" Target="../slideLayouts/slideLayout24.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34.xml"/><Relationship Id="rId4" Type="http://schemas.openxmlformats.org/officeDocument/2006/relationships/image" Target="../media/image44.emf"/></Relationships>
</file>

<file path=ppt/slides/_rels/slide80.xml.rels><?xml version="1.0" encoding="UTF-8" standalone="yes"?>
<Relationships xmlns="http://schemas.openxmlformats.org/package/2006/relationships"><Relationship Id="rId3" Type="http://schemas.openxmlformats.org/officeDocument/2006/relationships/hyperlink" Target="http://militarypay.defense.gov/retirement/calc/index.html" TargetMode="External"/><Relationship Id="rId2" Type="http://schemas.openxmlformats.org/officeDocument/2006/relationships/notesSlide" Target="../notesSlides/notesSlide80.xml"/><Relationship Id="rId1" Type="http://schemas.openxmlformats.org/officeDocument/2006/relationships/slideLayout" Target="../slideLayouts/slideLayout25.xml"/><Relationship Id="rId5" Type="http://schemas.openxmlformats.org/officeDocument/2006/relationships/hyperlink" Target="https://www.benefits.va.gov/pension/" TargetMode="External"/><Relationship Id="rId4" Type="http://schemas.openxmlformats.org/officeDocument/2006/relationships/hyperlink" Target="http://www.dfas.mil/retiredmilitary/plan/eligibility.html" TargetMode="External"/></Relationships>
</file>

<file path=ppt/slides/_rels/slide81.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81.xml"/><Relationship Id="rId1" Type="http://schemas.openxmlformats.org/officeDocument/2006/relationships/slideLayout" Target="../slideLayouts/slideLayout23.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50.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76CF"/>
        </a:solidFill>
        <a:effectLst/>
      </p:bgPr>
    </p:bg>
    <p:spTree>
      <p:nvGrpSpPr>
        <p:cNvPr id="1" name=""/>
        <p:cNvGrpSpPr/>
        <p:nvPr/>
      </p:nvGrpSpPr>
      <p:grpSpPr>
        <a:xfrm>
          <a:off x="0" y="0"/>
          <a:ext cx="0" cy="0"/>
          <a:chOff x="0" y="0"/>
          <a:chExt cx="0" cy="0"/>
        </a:xfrm>
      </p:grpSpPr>
      <p:sp>
        <p:nvSpPr>
          <p:cNvPr id="15" name="Slide Number Placeholder 4">
            <a:extLst>
              <a:ext uri="{FF2B5EF4-FFF2-40B4-BE49-F238E27FC236}">
                <a16:creationId xmlns:a16="http://schemas.microsoft.com/office/drawing/2014/main" id="{27240CE9-E26B-F34D-B9A2-38B9584533A6}"/>
              </a:ext>
            </a:extLst>
          </p:cNvPr>
          <p:cNvSpPr txBox="1">
            <a:spLocks/>
          </p:cNvSpPr>
          <p:nvPr/>
        </p:nvSpPr>
        <p:spPr>
          <a:xfrm>
            <a:off x="159025" y="6334539"/>
            <a:ext cx="649357" cy="523461"/>
          </a:xfrm>
          <a:prstGeom prst="rect">
            <a:avLst/>
          </a:prstGeom>
        </p:spPr>
        <p:txBody>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defRPr/>
            </a:pPr>
            <a:fld id="{61445BA3-2CB5-7C4E-ABD2-87FA1F6BEAE1}" type="slidenum">
              <a:rPr lang="en-US" sz="1067" smtClean="0">
                <a:solidFill>
                  <a:schemeClr val="bg1"/>
                </a:solidFill>
                <a:latin typeface="FS Elliot Pro" panose="02000503040000020004" pitchFamily="2" charset="0"/>
              </a:rPr>
              <a:pPr>
                <a:defRPr/>
              </a:pPr>
              <a:t>1</a:t>
            </a:fld>
            <a:endParaRPr lang="en-US" sz="1067">
              <a:solidFill>
                <a:schemeClr val="bg1"/>
              </a:solidFill>
              <a:latin typeface="FS Elliot Pro" panose="02000503040000020004" pitchFamily="2" charset="0"/>
            </a:endParaRPr>
          </a:p>
        </p:txBody>
      </p:sp>
      <p:pic>
        <p:nvPicPr>
          <p:cNvPr id="16" name="Picture 15" descr="principal_st_wh.png">
            <a:extLst>
              <a:ext uri="{FF2B5EF4-FFF2-40B4-BE49-F238E27FC236}">
                <a16:creationId xmlns:a16="http://schemas.microsoft.com/office/drawing/2014/main" id="{50DBD90A-D7BF-4149-95AD-B32BAEEB47B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367433" y="6214533"/>
            <a:ext cx="1533893" cy="450100"/>
          </a:xfrm>
          <a:prstGeom prst="rect">
            <a:avLst/>
          </a:prstGeom>
        </p:spPr>
      </p:pic>
      <p:sp>
        <p:nvSpPr>
          <p:cNvPr id="3" name="Content Placeholder 2"/>
          <p:cNvSpPr>
            <a:spLocks noGrp="1"/>
          </p:cNvSpPr>
          <p:nvPr>
            <p:ph idx="4294967295"/>
          </p:nvPr>
        </p:nvSpPr>
        <p:spPr>
          <a:xfrm>
            <a:off x="5635610" y="1729155"/>
            <a:ext cx="5822711" cy="4089018"/>
          </a:xfrm>
          <a:prstGeom prst="rect">
            <a:avLst/>
          </a:prstGeom>
        </p:spPr>
        <p:txBody>
          <a:bodyPr>
            <a:normAutofit/>
          </a:bodyPr>
          <a:lstStyle/>
          <a:p>
            <a:pPr marL="0" indent="0">
              <a:spcBef>
                <a:spcPts val="0"/>
              </a:spcBef>
              <a:spcAft>
                <a:spcPts val="2000"/>
              </a:spcAft>
              <a:buNone/>
            </a:pPr>
            <a:r>
              <a:rPr lang="en-US" sz="1800">
                <a:solidFill>
                  <a:schemeClr val="bg1"/>
                </a:solidFill>
              </a:rPr>
              <a:t>The four sections (Improve your spending habits, Protect what’s important, Make the most of the money you have, Save for long-term goals) can be used in any order or combination</a:t>
            </a:r>
          </a:p>
          <a:p>
            <a:pPr marL="0" indent="0">
              <a:spcBef>
                <a:spcPts val="0"/>
              </a:spcBef>
              <a:spcAft>
                <a:spcPts val="2000"/>
              </a:spcAft>
              <a:buNone/>
            </a:pPr>
            <a:r>
              <a:rPr lang="en-US" sz="1800">
                <a:solidFill>
                  <a:schemeClr val="bg1"/>
                </a:solidFill>
              </a:rPr>
              <a:t>If you change the order or remove any sections, update the “What we’ll cover today” and “Recap” slides accordingly</a:t>
            </a:r>
          </a:p>
          <a:p>
            <a:pPr marL="0" indent="0">
              <a:spcBef>
                <a:spcPts val="0"/>
              </a:spcBef>
              <a:spcAft>
                <a:spcPts val="2000"/>
              </a:spcAft>
              <a:buNone/>
            </a:pPr>
            <a:r>
              <a:rPr lang="en-US" sz="1800">
                <a:solidFill>
                  <a:schemeClr val="bg1"/>
                </a:solidFill>
              </a:rPr>
              <a:t>Optional slides are included to tailor the presentation to women, if desired</a:t>
            </a:r>
          </a:p>
          <a:p>
            <a:pPr marL="0" indent="0">
              <a:spcBef>
                <a:spcPts val="0"/>
              </a:spcBef>
              <a:spcAft>
                <a:spcPts val="2000"/>
              </a:spcAft>
              <a:buNone/>
            </a:pPr>
            <a:r>
              <a:rPr lang="en-US" sz="1800">
                <a:solidFill>
                  <a:schemeClr val="bg1"/>
                </a:solidFill>
              </a:rPr>
              <a:t>Optional co-brandable slides with space for DBA logo are also included</a:t>
            </a:r>
          </a:p>
        </p:txBody>
      </p:sp>
      <p:pic>
        <p:nvPicPr>
          <p:cNvPr id="11" name="Picture 10">
            <a:extLst>
              <a:ext uri="{FF2B5EF4-FFF2-40B4-BE49-F238E27FC236}">
                <a16:creationId xmlns:a16="http://schemas.microsoft.com/office/drawing/2014/main" id="{417E99DE-7025-4F4B-BEC5-12EB24B1121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162870" y="1645890"/>
            <a:ext cx="554352" cy="554352"/>
          </a:xfrm>
          <a:prstGeom prst="rect">
            <a:avLst/>
          </a:prstGeom>
        </p:spPr>
      </p:pic>
      <p:pic>
        <p:nvPicPr>
          <p:cNvPr id="12" name="Picture 11">
            <a:extLst>
              <a:ext uri="{FF2B5EF4-FFF2-40B4-BE49-F238E27FC236}">
                <a16:creationId xmlns:a16="http://schemas.microsoft.com/office/drawing/2014/main" id="{413991B2-1C35-F24E-A515-6A5196D39A7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162870" y="2998449"/>
            <a:ext cx="554352" cy="554352"/>
          </a:xfrm>
          <a:prstGeom prst="rect">
            <a:avLst/>
          </a:prstGeom>
        </p:spPr>
      </p:pic>
      <p:pic>
        <p:nvPicPr>
          <p:cNvPr id="13" name="Picture 12">
            <a:extLst>
              <a:ext uri="{FF2B5EF4-FFF2-40B4-BE49-F238E27FC236}">
                <a16:creationId xmlns:a16="http://schemas.microsoft.com/office/drawing/2014/main" id="{57BED654-9235-3A43-ADD1-A34927260C7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162870" y="4083781"/>
            <a:ext cx="554352" cy="554352"/>
          </a:xfrm>
          <a:prstGeom prst="rect">
            <a:avLst/>
          </a:prstGeom>
        </p:spPr>
      </p:pic>
      <p:pic>
        <p:nvPicPr>
          <p:cNvPr id="20" name="Picture 19">
            <a:extLst>
              <a:ext uri="{FF2B5EF4-FFF2-40B4-BE49-F238E27FC236}">
                <a16:creationId xmlns:a16="http://schemas.microsoft.com/office/drawing/2014/main" id="{769BCD02-7C7F-8341-9D73-39C38242AA0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162870" y="4861965"/>
            <a:ext cx="554352" cy="554352"/>
          </a:xfrm>
          <a:prstGeom prst="rect">
            <a:avLst/>
          </a:prstGeom>
        </p:spPr>
      </p:pic>
      <p:sp>
        <p:nvSpPr>
          <p:cNvPr id="10" name="Rounded Rectangle 21">
            <a:extLst>
              <a:ext uri="{FF2B5EF4-FFF2-40B4-BE49-F238E27FC236}">
                <a16:creationId xmlns:a16="http://schemas.microsoft.com/office/drawing/2014/main" id="{9E373500-3579-7F44-AD95-39FE418194DB}"/>
              </a:ext>
            </a:extLst>
          </p:cNvPr>
          <p:cNvSpPr/>
          <p:nvPr/>
        </p:nvSpPr>
        <p:spPr>
          <a:xfrm>
            <a:off x="773274" y="1713186"/>
            <a:ext cx="3462394" cy="617811"/>
          </a:xfrm>
          <a:prstGeom prst="roundRect">
            <a:avLst>
              <a:gd name="adj" fmla="val 0"/>
            </a:avLst>
          </a:prstGeom>
          <a:solidFill>
            <a:srgbClr val="57FFF5"/>
          </a:solidFill>
          <a:ln w="6350" cap="flat" cmpd="sng" algn="ctr">
            <a:noFill/>
            <a:prstDash val="solid"/>
            <a:miter lim="800000"/>
          </a:ln>
          <a:effectLst/>
        </p:spPr>
        <p:txBody>
          <a:bodyPr lIns="177501" rIns="177501" bIns="88751" rtlCol="0" anchor="ctr"/>
          <a:lstStyle/>
          <a:p>
            <a:pPr marL="0" marR="0" lvl="0" indent="0" defTabSz="914400" eaLnBrk="1" fontAlgn="base" latinLnBrk="0" hangingPunct="1">
              <a:lnSpc>
                <a:spcPct val="100000"/>
              </a:lnSpc>
              <a:spcBef>
                <a:spcPct val="0"/>
              </a:spcBef>
              <a:spcAft>
                <a:spcPct val="0"/>
              </a:spcAft>
              <a:buClrTx/>
              <a:buSzTx/>
              <a:buFontTx/>
              <a:buNone/>
              <a:tabLst>
                <a:tab pos="2638005" algn="l"/>
              </a:tabLst>
              <a:defRPr/>
            </a:pPr>
            <a:endParaRPr kumimoji="0" lang="en-US" altLang="zh-CN" sz="1553" b="0" i="0" u="none" strike="noStrike" kern="0" cap="none" spc="0" normalizeH="0" baseline="30000" noProof="0">
              <a:ln>
                <a:noFill/>
              </a:ln>
              <a:solidFill>
                <a:srgbClr val="4D4E53"/>
              </a:solidFill>
              <a:effectLst/>
              <a:uLnTx/>
              <a:uFillTx/>
              <a:latin typeface="Calibri" panose="020F0502020204030204"/>
              <a:ea typeface="等线" panose="02010600030101010101" pitchFamily="2" charset="-122"/>
              <a:cs typeface="Arial" charset="0"/>
            </a:endParaRPr>
          </a:p>
        </p:txBody>
      </p:sp>
      <p:sp>
        <p:nvSpPr>
          <p:cNvPr id="8" name="Title 1">
            <a:extLst>
              <a:ext uri="{FF2B5EF4-FFF2-40B4-BE49-F238E27FC236}">
                <a16:creationId xmlns:a16="http://schemas.microsoft.com/office/drawing/2014/main" id="{ED35F188-403F-2D4D-B851-42ADE68A2AEB}"/>
              </a:ext>
            </a:extLst>
          </p:cNvPr>
          <p:cNvSpPr txBox="1">
            <a:spLocks/>
          </p:cNvSpPr>
          <p:nvPr/>
        </p:nvSpPr>
        <p:spPr>
          <a:xfrm>
            <a:off x="761909" y="1682337"/>
            <a:ext cx="3992588" cy="174942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indent="11113"/>
            <a:r>
              <a:rPr lang="en-US" sz="4800" b="1">
                <a:solidFill>
                  <a:srgbClr val="004B96"/>
                </a:solidFill>
                <a:latin typeface="FS Elliot Pro" panose="02000503040000020004" pitchFamily="2" charset="0"/>
              </a:rPr>
              <a:t>How to use </a:t>
            </a:r>
            <a:r>
              <a:rPr lang="en-US" sz="4800">
                <a:solidFill>
                  <a:schemeClr val="bg1"/>
                </a:solidFill>
                <a:latin typeface="FS Elliot Pro Light" panose="02000503040000020004" pitchFamily="2" charset="0"/>
              </a:rPr>
              <a:t>the slide deck </a:t>
            </a:r>
            <a:endParaRPr kumimoji="0" lang="en-US" sz="4800" u="none" strike="noStrike" kern="1200" cap="none" spc="0" normalizeH="0" baseline="0" noProof="0">
              <a:ln>
                <a:noFill/>
              </a:ln>
              <a:solidFill>
                <a:schemeClr val="bg1"/>
              </a:solidFill>
              <a:effectLst/>
              <a:uLnTx/>
              <a:uFillTx/>
              <a:latin typeface="FS Elliot Pro Light" panose="02000503040000020004" pitchFamily="2" charset="0"/>
            </a:endParaRPr>
          </a:p>
        </p:txBody>
      </p:sp>
    </p:spTree>
    <p:extLst>
      <p:ext uri="{BB962C8B-B14F-4D97-AF65-F5344CB8AC3E}">
        <p14:creationId xmlns:p14="http://schemas.microsoft.com/office/powerpoint/2010/main" val="19271280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descr="A person standing in front of a computer&#10;&#10;Description automatically generated">
            <a:extLst>
              <a:ext uri="{FF2B5EF4-FFF2-40B4-BE49-F238E27FC236}">
                <a16:creationId xmlns:a16="http://schemas.microsoft.com/office/drawing/2014/main" id="{F6D83BC2-DDF4-AE46-8BCE-62B23A58431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0" name="Rectangle 9">
            <a:extLst>
              <a:ext uri="{FF2B5EF4-FFF2-40B4-BE49-F238E27FC236}">
                <a16:creationId xmlns:a16="http://schemas.microsoft.com/office/drawing/2014/main" id="{EA2910FB-4AFA-7E47-AAF9-66984AC757A8}"/>
              </a:ext>
            </a:extLst>
          </p:cNvPr>
          <p:cNvSpPr/>
          <p:nvPr/>
        </p:nvSpPr>
        <p:spPr>
          <a:xfrm rot="10800000" flipH="1">
            <a:off x="0" y="0"/>
            <a:ext cx="5762625" cy="6858000"/>
          </a:xfrm>
          <a:prstGeom prst="rect">
            <a:avLst/>
          </a:prstGeom>
          <a:gradFill rotWithShape="1">
            <a:gsLst>
              <a:gs pos="0">
                <a:srgbClr val="004C97">
                  <a:alpha val="90277"/>
                </a:srgbClr>
              </a:gs>
              <a:gs pos="100000">
                <a:srgbClr val="0376D0"/>
              </a:gs>
            </a:gsLst>
            <a:lin ang="3600000" scaled="0"/>
          </a:gradFill>
          <a:ln w="9525" cap="flat" cmpd="sng" algn="ctr">
            <a:noFill/>
            <a:prstDash val="solid"/>
          </a:ln>
          <a:effectLst>
            <a:outerShdw blurRad="40000" dist="23000" dir="5400000" rotWithShape="0">
              <a:srgbClr val="000000">
                <a:alpha val="35000"/>
              </a:srgbClr>
            </a:outerShdw>
          </a:effectLst>
        </p:spPr>
        <p:txBody>
          <a:bodyPr rtlCol="0" anchor="ctr"/>
          <a:lstStyle/>
          <a:p>
            <a:pPr marL="0" marR="0" lvl="0" indent="0" algn="ctr" defTabSz="457092"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FS Elliot Pro"/>
              <a:ea typeface="+mn-ea"/>
              <a:cs typeface="+mn-cs"/>
            </a:endParaRPr>
          </a:p>
        </p:txBody>
      </p:sp>
      <p:sp>
        <p:nvSpPr>
          <p:cNvPr id="11" name="Title 12">
            <a:extLst>
              <a:ext uri="{FF2B5EF4-FFF2-40B4-BE49-F238E27FC236}">
                <a16:creationId xmlns:a16="http://schemas.microsoft.com/office/drawing/2014/main" id="{99EEA394-91FF-EE44-BA89-ED7EF8C65523}"/>
              </a:ext>
            </a:extLst>
          </p:cNvPr>
          <p:cNvSpPr txBox="1">
            <a:spLocks/>
          </p:cNvSpPr>
          <p:nvPr/>
        </p:nvSpPr>
        <p:spPr>
          <a:xfrm>
            <a:off x="908873" y="2267129"/>
            <a:ext cx="4416872" cy="1949272"/>
          </a:xfrm>
          <a:prstGeom prst="rect">
            <a:avLst/>
          </a:prstGeom>
        </p:spPr>
        <p:txBody>
          <a:bodyPr vert="horz" lIns="0" tIns="0" rIns="0" bIns="0" rtlCol="0" anchor="t" anchorCtr="0">
            <a:noAutofit/>
          </a:bodyPr>
          <a:lstStyle>
            <a:lvl1pPr algn="l" defTabSz="457200" rtl="0" eaLnBrk="1" latinLnBrk="0" hangingPunct="1">
              <a:lnSpc>
                <a:spcPct val="80000"/>
              </a:lnSpc>
              <a:spcBef>
                <a:spcPct val="0"/>
              </a:spcBef>
              <a:buNone/>
              <a:defRPr sz="3000" b="0" i="0" kern="1200" baseline="0">
                <a:solidFill>
                  <a:schemeClr val="bg2"/>
                </a:solidFill>
                <a:latin typeface="FS Elliot Pro"/>
                <a:ea typeface="+mj-ea"/>
                <a:cs typeface="FS Elliot Pro"/>
              </a:defRPr>
            </a:lvl1pPr>
          </a:lstStyle>
          <a:p>
            <a:pPr defTabSz="443777">
              <a:lnSpc>
                <a:spcPct val="100000"/>
              </a:lnSpc>
              <a:defRPr/>
            </a:pPr>
            <a:r>
              <a:rPr lang="en-US" sz="4400">
                <a:solidFill>
                  <a:prstClr val="white"/>
                </a:solidFill>
                <a:latin typeface="FS Elliot Pro Light" panose="02000503040000020004" pitchFamily="50" charset="0"/>
              </a:rPr>
              <a:t>Improve your spending habits</a:t>
            </a:r>
          </a:p>
        </p:txBody>
      </p:sp>
      <p:cxnSp>
        <p:nvCxnSpPr>
          <p:cNvPr id="12" name="Straight Connector 11">
            <a:extLst>
              <a:ext uri="{FF2B5EF4-FFF2-40B4-BE49-F238E27FC236}">
                <a16:creationId xmlns:a16="http://schemas.microsoft.com/office/drawing/2014/main" id="{C2EF4391-337A-2349-A33C-5788CA924793}"/>
              </a:ext>
            </a:extLst>
          </p:cNvPr>
          <p:cNvCxnSpPr>
            <a:cxnSpLocks/>
          </p:cNvCxnSpPr>
          <p:nvPr/>
        </p:nvCxnSpPr>
        <p:spPr>
          <a:xfrm>
            <a:off x="931175" y="2025558"/>
            <a:ext cx="476852" cy="0"/>
          </a:xfrm>
          <a:prstGeom prst="line">
            <a:avLst/>
          </a:prstGeom>
          <a:noFill/>
          <a:ln w="25400" cap="flat" cmpd="sng" algn="ctr">
            <a:solidFill>
              <a:srgbClr val="55FFF5"/>
            </a:solidFill>
            <a:prstDash val="solid"/>
          </a:ln>
          <a:effectLst/>
        </p:spPr>
      </p:cxnSp>
      <p:pic>
        <p:nvPicPr>
          <p:cNvPr id="17" name="Picture 16" descr="principal_st_wh.png">
            <a:extLst>
              <a:ext uri="{FF2B5EF4-FFF2-40B4-BE49-F238E27FC236}">
                <a16:creationId xmlns:a16="http://schemas.microsoft.com/office/drawing/2014/main" id="{F007F4FD-4B8E-5946-A775-27CB1D6FA76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367433" y="6214533"/>
            <a:ext cx="1533893" cy="450100"/>
          </a:xfrm>
          <a:prstGeom prst="rect">
            <a:avLst/>
          </a:prstGeom>
        </p:spPr>
      </p:pic>
      <p:sp>
        <p:nvSpPr>
          <p:cNvPr id="9" name="Text Placeholder 3">
            <a:extLst>
              <a:ext uri="{FF2B5EF4-FFF2-40B4-BE49-F238E27FC236}">
                <a16:creationId xmlns:a16="http://schemas.microsoft.com/office/drawing/2014/main" id="{24123C9A-CE90-324E-99A4-E8DDD1016E14}"/>
              </a:ext>
            </a:extLst>
          </p:cNvPr>
          <p:cNvSpPr txBox="1">
            <a:spLocks/>
          </p:cNvSpPr>
          <p:nvPr/>
        </p:nvSpPr>
        <p:spPr>
          <a:xfrm>
            <a:off x="819727" y="3919680"/>
            <a:ext cx="2723573" cy="696791"/>
          </a:xfrm>
          <a:prstGeom prst="rect">
            <a:avLst/>
          </a:prstGeom>
        </p:spPr>
        <p:txBody>
          <a:bodyPr/>
          <a:lstStyle>
            <a:lvl1pPr marL="457189" indent="-457189" algn="l" defTabSz="609585" rtl="0" eaLnBrk="1" latinLnBrk="0" hangingPunct="1">
              <a:spcBef>
                <a:spcPct val="20000"/>
              </a:spcBef>
              <a:buFont typeface="Arial"/>
              <a:buChar char="•"/>
              <a:defRPr sz="2933" kern="1200">
                <a:solidFill>
                  <a:srgbClr val="8C8D8E"/>
                </a:solidFill>
                <a:latin typeface="FS Elliot Pro"/>
                <a:ea typeface="+mn-ea"/>
                <a:cs typeface="FS Elliot Pro"/>
              </a:defRPr>
            </a:lvl1pPr>
            <a:lvl2pPr marL="990575" indent="-380990" algn="l" defTabSz="609585" rtl="0" eaLnBrk="1" latinLnBrk="0" hangingPunct="1">
              <a:spcBef>
                <a:spcPct val="20000"/>
              </a:spcBef>
              <a:buFont typeface="Arial"/>
              <a:buChar char="–"/>
              <a:defRPr sz="2400" kern="1200">
                <a:solidFill>
                  <a:srgbClr val="8C8D8E"/>
                </a:solidFill>
                <a:latin typeface="FS Elliot Pro"/>
                <a:ea typeface="+mn-ea"/>
                <a:cs typeface="FS Elliot Pro"/>
              </a:defRPr>
            </a:lvl2pPr>
            <a:lvl3pPr marL="1523962" indent="-304792" algn="l" defTabSz="609585" rtl="0" eaLnBrk="1" latinLnBrk="0" hangingPunct="1">
              <a:spcBef>
                <a:spcPct val="20000"/>
              </a:spcBef>
              <a:buFont typeface="Arial"/>
              <a:buChar char="•"/>
              <a:defRPr sz="3200" kern="1200">
                <a:solidFill>
                  <a:srgbClr val="7F7F7F"/>
                </a:solidFill>
                <a:latin typeface="FS Elliot Pro"/>
                <a:ea typeface="+mn-ea"/>
                <a:cs typeface="FS Elliot Pro"/>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indent="0">
              <a:buNone/>
            </a:pPr>
            <a:r>
              <a:rPr lang="en-US" sz="2400" b="1">
                <a:solidFill>
                  <a:srgbClr val="55FFF5"/>
                </a:solidFill>
                <a:latin typeface="FS Elliot Pro" panose="02000503040000020004" pitchFamily="2" charset="0"/>
                <a:cs typeface="Arial" panose="020B0604020202020204" pitchFamily="34" charset="0"/>
              </a:rPr>
              <a:t>Managing your cash flow &amp; debt</a:t>
            </a:r>
          </a:p>
        </p:txBody>
      </p:sp>
      <p:sp>
        <p:nvSpPr>
          <p:cNvPr id="15" name="Slide Number Placeholder 4">
            <a:extLst>
              <a:ext uri="{FF2B5EF4-FFF2-40B4-BE49-F238E27FC236}">
                <a16:creationId xmlns:a16="http://schemas.microsoft.com/office/drawing/2014/main" id="{45C5EB6C-A3A5-8B48-A118-4AA8929D416B}"/>
              </a:ext>
            </a:extLst>
          </p:cNvPr>
          <p:cNvSpPr txBox="1">
            <a:spLocks/>
          </p:cNvSpPr>
          <p:nvPr/>
        </p:nvSpPr>
        <p:spPr>
          <a:xfrm>
            <a:off x="159025" y="6334539"/>
            <a:ext cx="649357" cy="523461"/>
          </a:xfrm>
          <a:prstGeom prst="rect">
            <a:avLst/>
          </a:prstGeom>
        </p:spPr>
        <p:txBody>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defRPr/>
            </a:pPr>
            <a:fld id="{61445BA3-2CB5-7C4E-ABD2-87FA1F6BEAE1}" type="slidenum">
              <a:rPr lang="en-US" sz="1067" smtClean="0">
                <a:solidFill>
                  <a:schemeClr val="bg1"/>
                </a:solidFill>
                <a:latin typeface="FS Elliot Pro" panose="02000503040000020004" pitchFamily="2" charset="0"/>
              </a:rPr>
              <a:pPr>
                <a:defRPr/>
              </a:pPr>
              <a:t>10</a:t>
            </a:fld>
            <a:endParaRPr lang="en-US" sz="1067">
              <a:solidFill>
                <a:schemeClr val="bg1"/>
              </a:solidFill>
              <a:latin typeface="FS Elliot Pro" panose="02000503040000020004" pitchFamily="2" charset="0"/>
            </a:endParaRPr>
          </a:p>
        </p:txBody>
      </p:sp>
    </p:spTree>
    <p:extLst>
      <p:ext uri="{BB962C8B-B14F-4D97-AF65-F5344CB8AC3E}">
        <p14:creationId xmlns:p14="http://schemas.microsoft.com/office/powerpoint/2010/main" val="27539722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AC5E7860-45B9-5940-8F05-566D9E03D129}"/>
              </a:ext>
            </a:extLst>
          </p:cNvPr>
          <p:cNvSpPr/>
          <p:nvPr/>
        </p:nvSpPr>
        <p:spPr>
          <a:xfrm>
            <a:off x="0" y="432617"/>
            <a:ext cx="2692045" cy="415636"/>
          </a:xfrm>
          <a:prstGeom prst="rect">
            <a:avLst/>
          </a:prstGeom>
          <a:solidFill>
            <a:srgbClr val="D2F1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B2A7815C-59C1-F04C-861D-265E09926CCC}"/>
              </a:ext>
            </a:extLst>
          </p:cNvPr>
          <p:cNvSpPr txBox="1"/>
          <p:nvPr/>
        </p:nvSpPr>
        <p:spPr>
          <a:xfrm>
            <a:off x="538148" y="478069"/>
            <a:ext cx="1669047" cy="307777"/>
          </a:xfrm>
          <a:prstGeom prst="rect">
            <a:avLst/>
          </a:prstGeom>
          <a:noFill/>
        </p:spPr>
        <p:txBody>
          <a:bodyPr wrap="none" rtlCol="0">
            <a:spAutoFit/>
          </a:bodyPr>
          <a:lstStyle/>
          <a:p>
            <a:pPr lvl="0"/>
            <a:r>
              <a:rPr lang="en-US" sz="1400" b="1">
                <a:solidFill>
                  <a:srgbClr val="0076CF"/>
                </a:solidFill>
                <a:latin typeface="FS Elliot Pro" panose="02000503040000020004" pitchFamily="50" charset="0"/>
              </a:rPr>
              <a:t>Building a budget</a:t>
            </a:r>
          </a:p>
        </p:txBody>
      </p:sp>
      <p:sp>
        <p:nvSpPr>
          <p:cNvPr id="22" name="Slide Number Placeholder 4">
            <a:extLst>
              <a:ext uri="{FF2B5EF4-FFF2-40B4-BE49-F238E27FC236}">
                <a16:creationId xmlns:a16="http://schemas.microsoft.com/office/drawing/2014/main" id="{130DB944-2D41-C547-BA34-217D49F98A99}"/>
              </a:ext>
            </a:extLst>
          </p:cNvPr>
          <p:cNvSpPr txBox="1">
            <a:spLocks/>
          </p:cNvSpPr>
          <p:nvPr/>
        </p:nvSpPr>
        <p:spPr>
          <a:xfrm>
            <a:off x="159025" y="6334539"/>
            <a:ext cx="649357" cy="523461"/>
          </a:xfrm>
          <a:prstGeom prst="rect">
            <a:avLst/>
          </a:prstGeom>
        </p:spPr>
        <p:txBody>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defRPr/>
            </a:pPr>
            <a:fld id="{61445BA3-2CB5-7C4E-ABD2-87FA1F6BEAE1}" type="slidenum">
              <a:rPr lang="en-US" sz="1067" smtClean="0">
                <a:solidFill>
                  <a:srgbClr val="4D4E53"/>
                </a:solidFill>
                <a:latin typeface="FS Elliot Pro" panose="02000503040000020004" pitchFamily="2" charset="0"/>
              </a:rPr>
              <a:pPr>
                <a:defRPr/>
              </a:pPr>
              <a:t>11</a:t>
            </a:fld>
            <a:endParaRPr lang="en-US" sz="1067">
              <a:solidFill>
                <a:srgbClr val="4D4E53"/>
              </a:solidFill>
              <a:latin typeface="FS Elliot Pro" panose="02000503040000020004" pitchFamily="2" charset="0"/>
            </a:endParaRPr>
          </a:p>
        </p:txBody>
      </p:sp>
      <p:pic>
        <p:nvPicPr>
          <p:cNvPr id="24" name="Picture 23">
            <a:extLst>
              <a:ext uri="{FF2B5EF4-FFF2-40B4-BE49-F238E27FC236}">
                <a16:creationId xmlns:a16="http://schemas.microsoft.com/office/drawing/2014/main" id="{E62DE126-1137-C34A-83E8-9DED446D45D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378314" y="6220997"/>
            <a:ext cx="1515241" cy="432440"/>
          </a:xfrm>
          <a:prstGeom prst="rect">
            <a:avLst/>
          </a:prstGeom>
        </p:spPr>
      </p:pic>
      <p:sp>
        <p:nvSpPr>
          <p:cNvPr id="25" name="Rounded Rectangle 21">
            <a:extLst>
              <a:ext uri="{FF2B5EF4-FFF2-40B4-BE49-F238E27FC236}">
                <a16:creationId xmlns:a16="http://schemas.microsoft.com/office/drawing/2014/main" id="{AD0B55D4-F9D9-DB4C-8B78-52E77E316C3B}"/>
              </a:ext>
            </a:extLst>
          </p:cNvPr>
          <p:cNvSpPr/>
          <p:nvPr/>
        </p:nvSpPr>
        <p:spPr>
          <a:xfrm>
            <a:off x="1130627" y="2411731"/>
            <a:ext cx="4061133" cy="758190"/>
          </a:xfrm>
          <a:prstGeom prst="roundRect">
            <a:avLst>
              <a:gd name="adj" fmla="val 0"/>
            </a:avLst>
          </a:prstGeom>
          <a:solidFill>
            <a:srgbClr val="57FFF5"/>
          </a:solidFill>
          <a:ln w="6350" cap="flat" cmpd="sng" algn="ctr">
            <a:noFill/>
            <a:prstDash val="solid"/>
            <a:miter lim="800000"/>
          </a:ln>
          <a:effectLst/>
        </p:spPr>
        <p:txBody>
          <a:bodyPr lIns="177501" rIns="177501" bIns="88751" rtlCol="0" anchor="ctr"/>
          <a:lstStyle/>
          <a:p>
            <a:pPr marL="0" marR="0" lvl="0" indent="0" defTabSz="914400" eaLnBrk="1" fontAlgn="base" latinLnBrk="0" hangingPunct="1">
              <a:lnSpc>
                <a:spcPct val="100000"/>
              </a:lnSpc>
              <a:spcBef>
                <a:spcPct val="0"/>
              </a:spcBef>
              <a:spcAft>
                <a:spcPct val="0"/>
              </a:spcAft>
              <a:buClrTx/>
              <a:buSzTx/>
              <a:buFontTx/>
              <a:buNone/>
              <a:tabLst>
                <a:tab pos="2638005" algn="l"/>
              </a:tabLst>
              <a:defRPr/>
            </a:pPr>
            <a:endParaRPr kumimoji="0" lang="en-US" altLang="zh-CN" sz="1553" b="0" i="0" u="none" strike="noStrike" kern="0" cap="none" spc="0" normalizeH="0" baseline="30000" noProof="0">
              <a:ln>
                <a:noFill/>
              </a:ln>
              <a:solidFill>
                <a:srgbClr val="4D4E53"/>
              </a:solidFill>
              <a:effectLst/>
              <a:uLnTx/>
              <a:uFillTx/>
              <a:latin typeface="Calibri" panose="020F0502020204030204"/>
              <a:ea typeface="等线" panose="02010600030101010101" pitchFamily="2" charset="-122"/>
              <a:cs typeface="Arial" charset="0"/>
            </a:endParaRPr>
          </a:p>
        </p:txBody>
      </p:sp>
      <p:sp>
        <p:nvSpPr>
          <p:cNvPr id="26" name="Title 1">
            <a:extLst>
              <a:ext uri="{FF2B5EF4-FFF2-40B4-BE49-F238E27FC236}">
                <a16:creationId xmlns:a16="http://schemas.microsoft.com/office/drawing/2014/main" id="{E6F0476F-76AB-B144-A6CD-A233E54396DA}"/>
              </a:ext>
            </a:extLst>
          </p:cNvPr>
          <p:cNvSpPr txBox="1">
            <a:spLocks/>
          </p:cNvSpPr>
          <p:nvPr/>
        </p:nvSpPr>
        <p:spPr>
          <a:xfrm>
            <a:off x="1160256" y="2143894"/>
            <a:ext cx="4697619" cy="278381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b="1">
                <a:solidFill>
                  <a:srgbClr val="004B96"/>
                </a:solidFill>
                <a:latin typeface="FS Elliot Pro" panose="02000503040000020004" pitchFamily="2" charset="0"/>
              </a:rPr>
              <a:t>Rein in your </a:t>
            </a:r>
            <a:r>
              <a:rPr lang="en-US" sz="5400">
                <a:solidFill>
                  <a:srgbClr val="0076CF"/>
                </a:solidFill>
                <a:latin typeface="FS Elliot Pro Light" panose="02000503040000020004" pitchFamily="2" charset="0"/>
              </a:rPr>
              <a:t>living expenses</a:t>
            </a:r>
          </a:p>
        </p:txBody>
      </p:sp>
      <p:sp>
        <p:nvSpPr>
          <p:cNvPr id="27" name="Content Placeholder 2">
            <a:extLst>
              <a:ext uri="{FF2B5EF4-FFF2-40B4-BE49-F238E27FC236}">
                <a16:creationId xmlns:a16="http://schemas.microsoft.com/office/drawing/2014/main" id="{20607B40-FB74-214A-8E85-8BEA39270E4B}"/>
              </a:ext>
            </a:extLst>
          </p:cNvPr>
          <p:cNvSpPr txBox="1">
            <a:spLocks/>
          </p:cNvSpPr>
          <p:nvPr/>
        </p:nvSpPr>
        <p:spPr>
          <a:xfrm>
            <a:off x="6788150" y="2417595"/>
            <a:ext cx="4413250" cy="3480920"/>
          </a:xfrm>
          <a:prstGeom prst="rect">
            <a:avLst/>
          </a:prstGeom>
        </p:spPr>
        <p:txBody>
          <a:bodyPr vert="horz" lIns="121920" tIns="60960" rIns="121920" bIns="60960" rtlCol="0">
            <a:normAutofit/>
          </a:bodyPr>
          <a:lstStyle>
            <a:lvl1pPr marL="342900" indent="-342900" algn="l" defTabSz="457200" rtl="0" eaLnBrk="1" latinLnBrk="0" hangingPunct="1">
              <a:spcBef>
                <a:spcPct val="20000"/>
              </a:spcBef>
              <a:buFont typeface="Arial"/>
              <a:buChar char="•"/>
              <a:defRPr sz="2200" kern="1200">
                <a:solidFill>
                  <a:srgbClr val="8C8D8E"/>
                </a:solidFill>
                <a:latin typeface="FS Elliot Pro"/>
                <a:ea typeface="+mn-ea"/>
                <a:cs typeface="FS Elliot Pro"/>
              </a:defRPr>
            </a:lvl1pPr>
            <a:lvl2pPr marL="742950" indent="-285750" algn="l" defTabSz="457200" rtl="0" eaLnBrk="1" latinLnBrk="0" hangingPunct="1">
              <a:spcBef>
                <a:spcPct val="20000"/>
              </a:spcBef>
              <a:buFont typeface="Arial"/>
              <a:buChar char="–"/>
              <a:defRPr sz="1800" kern="1200">
                <a:solidFill>
                  <a:srgbClr val="8C8D8E"/>
                </a:solidFill>
                <a:latin typeface="FS Elliot Pro"/>
                <a:ea typeface="+mn-ea"/>
                <a:cs typeface="FS Elliot Pro"/>
              </a:defRPr>
            </a:lvl2pPr>
            <a:lvl3pPr marL="1143000" indent="-228600" algn="l" defTabSz="457200" rtl="0" eaLnBrk="1" latinLnBrk="0" hangingPunct="1">
              <a:spcBef>
                <a:spcPct val="20000"/>
              </a:spcBef>
              <a:buFont typeface="Arial"/>
              <a:buChar char="•"/>
              <a:defRPr sz="2400" kern="1200">
                <a:solidFill>
                  <a:srgbClr val="7F7F7F"/>
                </a:solidFill>
                <a:latin typeface="FS Elliot Pro"/>
                <a:ea typeface="+mn-ea"/>
                <a:cs typeface="FS Elliot Pro"/>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Aft>
                <a:spcPts val="1400"/>
              </a:spcAft>
              <a:buNone/>
            </a:pPr>
            <a:r>
              <a:rPr lang="en-US" sz="2000">
                <a:solidFill>
                  <a:srgbClr val="333333"/>
                </a:solidFill>
              </a:rPr>
              <a:t>Take a close look at what your </a:t>
            </a:r>
            <a:r>
              <a:rPr lang="en-US" sz="2000" b="1">
                <a:solidFill>
                  <a:srgbClr val="0076CF"/>
                </a:solidFill>
              </a:rPr>
              <a:t>monthly income and expenses </a:t>
            </a:r>
            <a:r>
              <a:rPr lang="en-US" sz="2000">
                <a:solidFill>
                  <a:srgbClr val="333333"/>
                </a:solidFill>
              </a:rPr>
              <a:t>are</a:t>
            </a:r>
          </a:p>
          <a:p>
            <a:pPr marL="0" indent="0">
              <a:spcAft>
                <a:spcPts val="1400"/>
              </a:spcAft>
              <a:buNone/>
            </a:pPr>
            <a:r>
              <a:rPr lang="en-US" sz="2000" b="1">
                <a:solidFill>
                  <a:srgbClr val="0076CF"/>
                </a:solidFill>
              </a:rPr>
              <a:t>Track all expenditures, </a:t>
            </a:r>
            <a:r>
              <a:rPr lang="en-US" sz="2000">
                <a:solidFill>
                  <a:srgbClr val="333333"/>
                </a:solidFill>
              </a:rPr>
              <a:t>such as dining out or shopping</a:t>
            </a:r>
          </a:p>
          <a:p>
            <a:pPr marL="0" indent="0">
              <a:spcAft>
                <a:spcPts val="1400"/>
              </a:spcAft>
              <a:buNone/>
            </a:pPr>
            <a:r>
              <a:rPr lang="en-US" sz="2000" b="1">
                <a:solidFill>
                  <a:srgbClr val="0076CF"/>
                </a:solidFill>
              </a:rPr>
              <a:t>Use cash </a:t>
            </a:r>
            <a:r>
              <a:rPr lang="en-US" sz="2000">
                <a:solidFill>
                  <a:srgbClr val="333333"/>
                </a:solidFill>
              </a:rPr>
              <a:t>rather than credit or </a:t>
            </a:r>
            <a:br>
              <a:rPr lang="en-US" sz="2000">
                <a:solidFill>
                  <a:srgbClr val="333333"/>
                </a:solidFill>
              </a:rPr>
            </a:br>
            <a:r>
              <a:rPr lang="en-US" sz="2000">
                <a:solidFill>
                  <a:srgbClr val="333333"/>
                </a:solidFill>
              </a:rPr>
              <a:t>debit cards</a:t>
            </a:r>
          </a:p>
        </p:txBody>
      </p:sp>
      <p:pic>
        <p:nvPicPr>
          <p:cNvPr id="28" name="Picture 27">
            <a:extLst>
              <a:ext uri="{FF2B5EF4-FFF2-40B4-BE49-F238E27FC236}">
                <a16:creationId xmlns:a16="http://schemas.microsoft.com/office/drawing/2014/main" id="{83B11C9D-D837-554F-B532-54C5942F375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231307" y="2258603"/>
            <a:ext cx="712418" cy="712418"/>
          </a:xfrm>
          <a:prstGeom prst="rect">
            <a:avLst/>
          </a:prstGeom>
        </p:spPr>
      </p:pic>
      <p:pic>
        <p:nvPicPr>
          <p:cNvPr id="29" name="Picture 28">
            <a:extLst>
              <a:ext uri="{FF2B5EF4-FFF2-40B4-BE49-F238E27FC236}">
                <a16:creationId xmlns:a16="http://schemas.microsoft.com/office/drawing/2014/main" id="{FFE72342-DDD0-7A40-B840-726176BF417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231307" y="3143250"/>
            <a:ext cx="712418" cy="712418"/>
          </a:xfrm>
          <a:prstGeom prst="rect">
            <a:avLst/>
          </a:prstGeom>
        </p:spPr>
      </p:pic>
      <p:pic>
        <p:nvPicPr>
          <p:cNvPr id="31" name="Picture 30">
            <a:extLst>
              <a:ext uri="{FF2B5EF4-FFF2-40B4-BE49-F238E27FC236}">
                <a16:creationId xmlns:a16="http://schemas.microsoft.com/office/drawing/2014/main" id="{EA608FAA-C48B-0E45-A712-9F0B83F89B7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231307" y="3967480"/>
            <a:ext cx="712418" cy="712418"/>
          </a:xfrm>
          <a:prstGeom prst="rect">
            <a:avLst/>
          </a:prstGeom>
        </p:spPr>
      </p:pic>
    </p:spTree>
    <p:extLst>
      <p:ext uri="{BB962C8B-B14F-4D97-AF65-F5344CB8AC3E}">
        <p14:creationId xmlns:p14="http://schemas.microsoft.com/office/powerpoint/2010/main" val="2722770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1A013109-BF31-5444-90F0-65B25DEAFCF7}"/>
              </a:ext>
            </a:extLst>
          </p:cNvPr>
          <p:cNvSpPr txBox="1">
            <a:spLocks/>
          </p:cNvSpPr>
          <p:nvPr/>
        </p:nvSpPr>
        <p:spPr>
          <a:xfrm>
            <a:off x="0" y="1150787"/>
            <a:ext cx="12192000" cy="724711"/>
          </a:xfrm>
          <a:prstGeom prst="rect">
            <a:avLst/>
          </a:prstGeom>
        </p:spPr>
        <p:txBody>
          <a:bodyPr vert="horz" lIns="91440" tIns="45720" rIns="91440" bIns="45720" rtlCol="0" anchor="t">
            <a:noAutofit/>
          </a:bodyPr>
          <a:lstStyle>
            <a:lvl1pPr algn="l" defTabSz="609585" rtl="0" eaLnBrk="1" latinLnBrk="0" hangingPunct="1">
              <a:lnSpc>
                <a:spcPct val="80000"/>
              </a:lnSpc>
              <a:spcBef>
                <a:spcPct val="0"/>
              </a:spcBef>
              <a:buNone/>
              <a:defRPr sz="3733" b="0" i="0" kern="1200" baseline="0">
                <a:solidFill>
                  <a:srgbClr val="0091DA"/>
                </a:solidFill>
                <a:latin typeface="FS Elliot Pro"/>
                <a:ea typeface="+mj-ea"/>
                <a:cs typeface="FS Elliot Pro"/>
              </a:defRPr>
            </a:lvl1pPr>
          </a:lstStyle>
          <a:p>
            <a:pPr algn="ctr">
              <a:lnSpc>
                <a:spcPct val="100000"/>
              </a:lnSpc>
            </a:pPr>
            <a:r>
              <a:rPr lang="en-US" sz="4000" dirty="0">
                <a:solidFill>
                  <a:srgbClr val="0076CF"/>
                </a:solidFill>
                <a:latin typeface="FS Elliot Pro Light" panose="02000503040000020004" pitchFamily="2" charset="0"/>
              </a:rPr>
              <a:t>Budget allocations for typical household</a:t>
            </a:r>
          </a:p>
        </p:txBody>
      </p:sp>
      <p:sp>
        <p:nvSpPr>
          <p:cNvPr id="21" name="Rectangle 20">
            <a:extLst>
              <a:ext uri="{FF2B5EF4-FFF2-40B4-BE49-F238E27FC236}">
                <a16:creationId xmlns:a16="http://schemas.microsoft.com/office/drawing/2014/main" id="{E70A3A9F-68B9-8E4E-9EBF-BB85D895E0E5}"/>
              </a:ext>
            </a:extLst>
          </p:cNvPr>
          <p:cNvSpPr/>
          <p:nvPr/>
        </p:nvSpPr>
        <p:spPr>
          <a:xfrm>
            <a:off x="1676398" y="2386770"/>
            <a:ext cx="1153886" cy="338554"/>
          </a:xfrm>
          <a:prstGeom prst="rect">
            <a:avLst/>
          </a:prstGeom>
        </p:spPr>
        <p:txBody>
          <a:bodyPr wrap="square">
            <a:spAutoFit/>
          </a:bodyPr>
          <a:lstStyle/>
          <a:p>
            <a:pPr algn="r"/>
            <a:r>
              <a:rPr lang="en-US" sz="1600" b="1">
                <a:solidFill>
                  <a:srgbClr val="333333"/>
                </a:solidFill>
                <a:latin typeface="FS Elliot Pro" panose="02000503040000020004" pitchFamily="2" charset="0"/>
              </a:rPr>
              <a:t>Housing </a:t>
            </a:r>
          </a:p>
        </p:txBody>
      </p:sp>
      <p:sp>
        <p:nvSpPr>
          <p:cNvPr id="29" name="Rectangle 28">
            <a:extLst>
              <a:ext uri="{FF2B5EF4-FFF2-40B4-BE49-F238E27FC236}">
                <a16:creationId xmlns:a16="http://schemas.microsoft.com/office/drawing/2014/main" id="{78160266-16DF-8345-B3AF-9AF8FA1A1287}"/>
              </a:ext>
            </a:extLst>
          </p:cNvPr>
          <p:cNvSpPr/>
          <p:nvPr/>
        </p:nvSpPr>
        <p:spPr>
          <a:xfrm>
            <a:off x="1676398" y="3138558"/>
            <a:ext cx="1153886" cy="338554"/>
          </a:xfrm>
          <a:prstGeom prst="rect">
            <a:avLst/>
          </a:prstGeom>
        </p:spPr>
        <p:txBody>
          <a:bodyPr wrap="square">
            <a:spAutoFit/>
          </a:bodyPr>
          <a:lstStyle/>
          <a:p>
            <a:pPr algn="r"/>
            <a:r>
              <a:rPr lang="en-US" sz="1600" b="1">
                <a:solidFill>
                  <a:srgbClr val="333333"/>
                </a:solidFill>
                <a:latin typeface="FS Elliot Pro" panose="02000503040000020004" pitchFamily="2" charset="0"/>
              </a:rPr>
              <a:t>Food</a:t>
            </a:r>
          </a:p>
        </p:txBody>
      </p:sp>
      <p:sp>
        <p:nvSpPr>
          <p:cNvPr id="30" name="Rectangle 29">
            <a:extLst>
              <a:ext uri="{FF2B5EF4-FFF2-40B4-BE49-F238E27FC236}">
                <a16:creationId xmlns:a16="http://schemas.microsoft.com/office/drawing/2014/main" id="{E6D91590-3A41-1F47-9132-1F34258171AA}"/>
              </a:ext>
            </a:extLst>
          </p:cNvPr>
          <p:cNvSpPr/>
          <p:nvPr/>
        </p:nvSpPr>
        <p:spPr>
          <a:xfrm>
            <a:off x="508000" y="3824672"/>
            <a:ext cx="2322284" cy="338554"/>
          </a:xfrm>
          <a:prstGeom prst="rect">
            <a:avLst/>
          </a:prstGeom>
        </p:spPr>
        <p:txBody>
          <a:bodyPr wrap="square">
            <a:spAutoFit/>
          </a:bodyPr>
          <a:lstStyle/>
          <a:p>
            <a:pPr algn="r"/>
            <a:r>
              <a:rPr lang="en-US" sz="1600" b="1">
                <a:solidFill>
                  <a:srgbClr val="333333"/>
                </a:solidFill>
                <a:latin typeface="FS Elliot Pro" panose="02000503040000020004" pitchFamily="2" charset="0"/>
              </a:rPr>
              <a:t>Transportation</a:t>
            </a:r>
          </a:p>
        </p:txBody>
      </p:sp>
      <p:sp>
        <p:nvSpPr>
          <p:cNvPr id="31" name="Rectangle 30">
            <a:extLst>
              <a:ext uri="{FF2B5EF4-FFF2-40B4-BE49-F238E27FC236}">
                <a16:creationId xmlns:a16="http://schemas.microsoft.com/office/drawing/2014/main" id="{945F8260-2892-C94B-B4E7-D299C907975A}"/>
              </a:ext>
            </a:extLst>
          </p:cNvPr>
          <p:cNvSpPr/>
          <p:nvPr/>
        </p:nvSpPr>
        <p:spPr>
          <a:xfrm>
            <a:off x="275771" y="4549283"/>
            <a:ext cx="2554513" cy="338554"/>
          </a:xfrm>
          <a:prstGeom prst="rect">
            <a:avLst/>
          </a:prstGeom>
        </p:spPr>
        <p:txBody>
          <a:bodyPr wrap="square">
            <a:spAutoFit/>
          </a:bodyPr>
          <a:lstStyle/>
          <a:p>
            <a:pPr algn="r"/>
            <a:r>
              <a:rPr lang="en-US" sz="1600" b="1">
                <a:solidFill>
                  <a:srgbClr val="333333"/>
                </a:solidFill>
                <a:latin typeface="FS Elliot Pro" panose="02000503040000020004" pitchFamily="2" charset="0"/>
              </a:rPr>
              <a:t>Entertainment</a:t>
            </a:r>
          </a:p>
        </p:txBody>
      </p:sp>
      <p:sp>
        <p:nvSpPr>
          <p:cNvPr id="32" name="Rectangle 31">
            <a:extLst>
              <a:ext uri="{FF2B5EF4-FFF2-40B4-BE49-F238E27FC236}">
                <a16:creationId xmlns:a16="http://schemas.microsoft.com/office/drawing/2014/main" id="{7835C422-555E-1741-9D6A-8C59A8ACC2DC}"/>
              </a:ext>
            </a:extLst>
          </p:cNvPr>
          <p:cNvSpPr/>
          <p:nvPr/>
        </p:nvSpPr>
        <p:spPr>
          <a:xfrm>
            <a:off x="725714" y="5184284"/>
            <a:ext cx="2104570" cy="584775"/>
          </a:xfrm>
          <a:prstGeom prst="rect">
            <a:avLst/>
          </a:prstGeom>
        </p:spPr>
        <p:txBody>
          <a:bodyPr wrap="square">
            <a:spAutoFit/>
          </a:bodyPr>
          <a:lstStyle/>
          <a:p>
            <a:pPr algn="r"/>
            <a:r>
              <a:rPr lang="en-US" sz="1600" b="1">
                <a:solidFill>
                  <a:srgbClr val="333333"/>
                </a:solidFill>
                <a:latin typeface="FS Elliot Pro" panose="02000503040000020004" pitchFamily="2" charset="0"/>
              </a:rPr>
              <a:t>Savings (insurance and pensions)</a:t>
            </a:r>
          </a:p>
        </p:txBody>
      </p:sp>
      <p:sp>
        <p:nvSpPr>
          <p:cNvPr id="36" name="Footer Placeholder 5">
            <a:extLst>
              <a:ext uri="{FF2B5EF4-FFF2-40B4-BE49-F238E27FC236}">
                <a16:creationId xmlns:a16="http://schemas.microsoft.com/office/drawing/2014/main" id="{2D264077-B8B9-3345-8357-04E333285A48}"/>
              </a:ext>
            </a:extLst>
          </p:cNvPr>
          <p:cNvSpPr txBox="1">
            <a:spLocks/>
          </p:cNvSpPr>
          <p:nvPr/>
        </p:nvSpPr>
        <p:spPr>
          <a:xfrm>
            <a:off x="1042045" y="6154057"/>
            <a:ext cx="9020899" cy="419022"/>
          </a:xfrm>
          <a:prstGeom prst="rect">
            <a:avLst/>
          </a:prstGeom>
        </p:spPr>
        <p:txBody>
          <a:bodyPr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609585">
              <a:defRPr/>
            </a:pPr>
            <a:r>
              <a:rPr lang="en-US" sz="800" dirty="0">
                <a:solidFill>
                  <a:srgbClr val="333333"/>
                </a:solidFill>
                <a:latin typeface="FS Elliot Pro" panose="02000503040000020004" pitchFamily="50" charset="0"/>
              </a:rPr>
              <a:t>Source: BLS Reports, U.S. Bureau of Labor Statistics, September 2021 (bls.gov/</a:t>
            </a:r>
            <a:r>
              <a:rPr lang="en-US" sz="800" dirty="0" err="1">
                <a:solidFill>
                  <a:srgbClr val="333333"/>
                </a:solidFill>
                <a:latin typeface="FS Elliot Pro" panose="02000503040000020004" pitchFamily="50" charset="0"/>
              </a:rPr>
              <a:t>news.release</a:t>
            </a:r>
            <a:r>
              <a:rPr lang="en-US" sz="800" dirty="0">
                <a:solidFill>
                  <a:srgbClr val="333333"/>
                </a:solidFill>
                <a:latin typeface="FS Elliot Pro" panose="02000503040000020004" pitchFamily="50" charset="0"/>
              </a:rPr>
              <a:t>/cesan.nr0.htm)</a:t>
            </a:r>
          </a:p>
        </p:txBody>
      </p:sp>
      <p:graphicFrame>
        <p:nvGraphicFramePr>
          <p:cNvPr id="40" name="Chart 39">
            <a:extLst>
              <a:ext uri="{FF2B5EF4-FFF2-40B4-BE49-F238E27FC236}">
                <a16:creationId xmlns:a16="http://schemas.microsoft.com/office/drawing/2014/main" id="{436E3CED-E573-C744-A20F-78DE086DE71A}"/>
              </a:ext>
            </a:extLst>
          </p:cNvPr>
          <p:cNvGraphicFramePr/>
          <p:nvPr>
            <p:extLst>
              <p:ext uri="{D42A27DB-BD31-4B8C-83A1-F6EECF244321}">
                <p14:modId xmlns:p14="http://schemas.microsoft.com/office/powerpoint/2010/main" val="3956194441"/>
              </p:ext>
            </p:extLst>
          </p:nvPr>
        </p:nvGraphicFramePr>
        <p:xfrm>
          <a:off x="2743200" y="1828800"/>
          <a:ext cx="8128000" cy="4114800"/>
        </p:xfrm>
        <a:graphic>
          <a:graphicData uri="http://schemas.openxmlformats.org/drawingml/2006/chart">
            <c:chart xmlns:c="http://schemas.openxmlformats.org/drawingml/2006/chart" xmlns:r="http://schemas.openxmlformats.org/officeDocument/2006/relationships" r:id="rId3"/>
          </a:graphicData>
        </a:graphic>
      </p:graphicFrame>
      <p:sp>
        <p:nvSpPr>
          <p:cNvPr id="41" name="Rectangle 40">
            <a:extLst>
              <a:ext uri="{FF2B5EF4-FFF2-40B4-BE49-F238E27FC236}">
                <a16:creationId xmlns:a16="http://schemas.microsoft.com/office/drawing/2014/main" id="{95C5EF79-0120-064E-B8BB-83F91D12EADF}"/>
              </a:ext>
            </a:extLst>
          </p:cNvPr>
          <p:cNvSpPr/>
          <p:nvPr/>
        </p:nvSpPr>
        <p:spPr>
          <a:xfrm>
            <a:off x="3008874" y="2386770"/>
            <a:ext cx="1153886" cy="338554"/>
          </a:xfrm>
          <a:prstGeom prst="rect">
            <a:avLst/>
          </a:prstGeom>
        </p:spPr>
        <p:txBody>
          <a:bodyPr wrap="square">
            <a:spAutoFit/>
          </a:bodyPr>
          <a:lstStyle/>
          <a:p>
            <a:r>
              <a:rPr lang="en-US" sz="1600" b="1">
                <a:solidFill>
                  <a:schemeClr val="bg1"/>
                </a:solidFill>
                <a:latin typeface="FS Elliot Pro" panose="02000503040000020004" pitchFamily="2" charset="0"/>
              </a:rPr>
              <a:t>33%</a:t>
            </a:r>
          </a:p>
        </p:txBody>
      </p:sp>
      <p:sp>
        <p:nvSpPr>
          <p:cNvPr id="42" name="Rectangle 41">
            <a:extLst>
              <a:ext uri="{FF2B5EF4-FFF2-40B4-BE49-F238E27FC236}">
                <a16:creationId xmlns:a16="http://schemas.microsoft.com/office/drawing/2014/main" id="{87D355EE-6A93-0246-87CE-7B364BD61277}"/>
              </a:ext>
            </a:extLst>
          </p:cNvPr>
          <p:cNvSpPr/>
          <p:nvPr/>
        </p:nvSpPr>
        <p:spPr>
          <a:xfrm>
            <a:off x="3008874" y="3138558"/>
            <a:ext cx="1153886" cy="338554"/>
          </a:xfrm>
          <a:prstGeom prst="rect">
            <a:avLst/>
          </a:prstGeom>
        </p:spPr>
        <p:txBody>
          <a:bodyPr wrap="square">
            <a:spAutoFit/>
          </a:bodyPr>
          <a:lstStyle/>
          <a:p>
            <a:r>
              <a:rPr lang="en-US" sz="1600" b="1">
                <a:solidFill>
                  <a:schemeClr val="bg1"/>
                </a:solidFill>
                <a:latin typeface="FS Elliot Pro" panose="02000503040000020004" pitchFamily="2" charset="0"/>
              </a:rPr>
              <a:t>12%</a:t>
            </a:r>
          </a:p>
        </p:txBody>
      </p:sp>
      <p:sp>
        <p:nvSpPr>
          <p:cNvPr id="43" name="Rectangle 42">
            <a:extLst>
              <a:ext uri="{FF2B5EF4-FFF2-40B4-BE49-F238E27FC236}">
                <a16:creationId xmlns:a16="http://schemas.microsoft.com/office/drawing/2014/main" id="{E259891F-955A-3D48-BD43-B97E291809A7}"/>
              </a:ext>
            </a:extLst>
          </p:cNvPr>
          <p:cNvSpPr/>
          <p:nvPr/>
        </p:nvSpPr>
        <p:spPr>
          <a:xfrm>
            <a:off x="3008874" y="3824672"/>
            <a:ext cx="2322284" cy="338554"/>
          </a:xfrm>
          <a:prstGeom prst="rect">
            <a:avLst/>
          </a:prstGeom>
        </p:spPr>
        <p:txBody>
          <a:bodyPr wrap="square">
            <a:spAutoFit/>
          </a:bodyPr>
          <a:lstStyle/>
          <a:p>
            <a:r>
              <a:rPr lang="en-US" sz="1600" b="1" dirty="0">
                <a:solidFill>
                  <a:schemeClr val="bg1"/>
                </a:solidFill>
                <a:latin typeface="FS Elliot Pro" panose="02000503040000020004" pitchFamily="2" charset="0"/>
              </a:rPr>
              <a:t>16%</a:t>
            </a:r>
          </a:p>
        </p:txBody>
      </p:sp>
      <p:sp>
        <p:nvSpPr>
          <p:cNvPr id="44" name="Rectangle 43">
            <a:extLst>
              <a:ext uri="{FF2B5EF4-FFF2-40B4-BE49-F238E27FC236}">
                <a16:creationId xmlns:a16="http://schemas.microsoft.com/office/drawing/2014/main" id="{EEA3A733-3AB1-1946-AB00-725DDD0AE6A8}"/>
              </a:ext>
            </a:extLst>
          </p:cNvPr>
          <p:cNvSpPr/>
          <p:nvPr/>
        </p:nvSpPr>
        <p:spPr>
          <a:xfrm>
            <a:off x="3008874" y="4549283"/>
            <a:ext cx="2554513" cy="338554"/>
          </a:xfrm>
          <a:prstGeom prst="rect">
            <a:avLst/>
          </a:prstGeom>
        </p:spPr>
        <p:txBody>
          <a:bodyPr wrap="square">
            <a:spAutoFit/>
          </a:bodyPr>
          <a:lstStyle/>
          <a:p>
            <a:r>
              <a:rPr lang="en-US" sz="1600" b="1" dirty="0">
                <a:solidFill>
                  <a:schemeClr val="bg1"/>
                </a:solidFill>
                <a:latin typeface="FS Elliot Pro" panose="02000503040000020004" pitchFamily="2" charset="0"/>
              </a:rPr>
              <a:t>5%</a:t>
            </a:r>
          </a:p>
        </p:txBody>
      </p:sp>
      <p:sp>
        <p:nvSpPr>
          <p:cNvPr id="45" name="Rectangle 44">
            <a:extLst>
              <a:ext uri="{FF2B5EF4-FFF2-40B4-BE49-F238E27FC236}">
                <a16:creationId xmlns:a16="http://schemas.microsoft.com/office/drawing/2014/main" id="{1CAA9153-4AC9-A54F-AA7E-3A4560C65E47}"/>
              </a:ext>
            </a:extLst>
          </p:cNvPr>
          <p:cNvSpPr/>
          <p:nvPr/>
        </p:nvSpPr>
        <p:spPr>
          <a:xfrm>
            <a:off x="3008874" y="5290302"/>
            <a:ext cx="2104570" cy="338554"/>
          </a:xfrm>
          <a:prstGeom prst="rect">
            <a:avLst/>
          </a:prstGeom>
        </p:spPr>
        <p:txBody>
          <a:bodyPr wrap="square">
            <a:spAutoFit/>
          </a:bodyPr>
          <a:lstStyle/>
          <a:p>
            <a:r>
              <a:rPr lang="en-US" sz="1600" b="1" dirty="0">
                <a:solidFill>
                  <a:schemeClr val="bg1"/>
                </a:solidFill>
                <a:latin typeface="FS Elliot Pro" panose="02000503040000020004" pitchFamily="2" charset="0"/>
              </a:rPr>
              <a:t>12%</a:t>
            </a:r>
          </a:p>
        </p:txBody>
      </p:sp>
      <p:sp>
        <p:nvSpPr>
          <p:cNvPr id="22" name="Rectangle 21">
            <a:extLst>
              <a:ext uri="{FF2B5EF4-FFF2-40B4-BE49-F238E27FC236}">
                <a16:creationId xmlns:a16="http://schemas.microsoft.com/office/drawing/2014/main" id="{C68084A2-7E2B-C142-8ED9-6773F7A2E903}"/>
              </a:ext>
            </a:extLst>
          </p:cNvPr>
          <p:cNvSpPr/>
          <p:nvPr/>
        </p:nvSpPr>
        <p:spPr>
          <a:xfrm>
            <a:off x="0" y="432617"/>
            <a:ext cx="2692045" cy="415636"/>
          </a:xfrm>
          <a:prstGeom prst="rect">
            <a:avLst/>
          </a:prstGeom>
          <a:solidFill>
            <a:srgbClr val="D2F1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DA75613B-F8F6-AF42-A1AB-0E9B4EB4BDDB}"/>
              </a:ext>
            </a:extLst>
          </p:cNvPr>
          <p:cNvSpPr txBox="1"/>
          <p:nvPr/>
        </p:nvSpPr>
        <p:spPr>
          <a:xfrm>
            <a:off x="538148" y="478069"/>
            <a:ext cx="1669047" cy="307777"/>
          </a:xfrm>
          <a:prstGeom prst="rect">
            <a:avLst/>
          </a:prstGeom>
          <a:noFill/>
        </p:spPr>
        <p:txBody>
          <a:bodyPr wrap="none" rtlCol="0">
            <a:spAutoFit/>
          </a:bodyPr>
          <a:lstStyle/>
          <a:p>
            <a:pPr lvl="0"/>
            <a:r>
              <a:rPr lang="en-US" sz="1400" b="1">
                <a:solidFill>
                  <a:srgbClr val="0076CF"/>
                </a:solidFill>
                <a:latin typeface="FS Elliot Pro" panose="02000503040000020004" pitchFamily="50" charset="0"/>
              </a:rPr>
              <a:t>Building a budget</a:t>
            </a:r>
          </a:p>
        </p:txBody>
      </p:sp>
      <p:sp>
        <p:nvSpPr>
          <p:cNvPr id="24" name="Slide Number Placeholder 4">
            <a:extLst>
              <a:ext uri="{FF2B5EF4-FFF2-40B4-BE49-F238E27FC236}">
                <a16:creationId xmlns:a16="http://schemas.microsoft.com/office/drawing/2014/main" id="{06875091-87F3-E94C-8AF1-0626F0EC65BA}"/>
              </a:ext>
            </a:extLst>
          </p:cNvPr>
          <p:cNvSpPr txBox="1">
            <a:spLocks/>
          </p:cNvSpPr>
          <p:nvPr/>
        </p:nvSpPr>
        <p:spPr>
          <a:xfrm>
            <a:off x="159025" y="6334539"/>
            <a:ext cx="649357" cy="523461"/>
          </a:xfrm>
          <a:prstGeom prst="rect">
            <a:avLst/>
          </a:prstGeom>
        </p:spPr>
        <p:txBody>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defRPr/>
            </a:pPr>
            <a:fld id="{61445BA3-2CB5-7C4E-ABD2-87FA1F6BEAE1}" type="slidenum">
              <a:rPr lang="en-US" sz="1067" smtClean="0">
                <a:solidFill>
                  <a:srgbClr val="4D4E53"/>
                </a:solidFill>
                <a:latin typeface="FS Elliot Pro" panose="02000503040000020004" pitchFamily="2" charset="0"/>
              </a:rPr>
              <a:pPr>
                <a:defRPr/>
              </a:pPr>
              <a:t>12</a:t>
            </a:fld>
            <a:endParaRPr lang="en-US" sz="1067">
              <a:solidFill>
                <a:srgbClr val="4D4E53"/>
              </a:solidFill>
              <a:latin typeface="FS Elliot Pro" panose="02000503040000020004" pitchFamily="2" charset="0"/>
            </a:endParaRPr>
          </a:p>
        </p:txBody>
      </p:sp>
      <p:pic>
        <p:nvPicPr>
          <p:cNvPr id="25" name="Picture 24">
            <a:extLst>
              <a:ext uri="{FF2B5EF4-FFF2-40B4-BE49-F238E27FC236}">
                <a16:creationId xmlns:a16="http://schemas.microsoft.com/office/drawing/2014/main" id="{3FDCDA7C-6636-D742-92DE-58A16568D9D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378314" y="6220997"/>
            <a:ext cx="1515241" cy="432440"/>
          </a:xfrm>
          <a:prstGeom prst="rect">
            <a:avLst/>
          </a:prstGeom>
        </p:spPr>
      </p:pic>
    </p:spTree>
    <p:extLst>
      <p:ext uri="{BB962C8B-B14F-4D97-AF65-F5344CB8AC3E}">
        <p14:creationId xmlns:p14="http://schemas.microsoft.com/office/powerpoint/2010/main" val="36457022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6" name="Chart 85">
            <a:extLst>
              <a:ext uri="{FF2B5EF4-FFF2-40B4-BE49-F238E27FC236}">
                <a16:creationId xmlns:a16="http://schemas.microsoft.com/office/drawing/2014/main" id="{8A571EDF-03BA-C849-97D8-3EF2562A011C}"/>
              </a:ext>
            </a:extLst>
          </p:cNvPr>
          <p:cNvGraphicFramePr/>
          <p:nvPr>
            <p:extLst>
              <p:ext uri="{D42A27DB-BD31-4B8C-83A1-F6EECF244321}">
                <p14:modId xmlns:p14="http://schemas.microsoft.com/office/powerpoint/2010/main" val="2696769879"/>
              </p:ext>
            </p:extLst>
          </p:nvPr>
        </p:nvGraphicFramePr>
        <p:xfrm>
          <a:off x="2743200" y="1828800"/>
          <a:ext cx="8128000" cy="4114800"/>
        </p:xfrm>
        <a:graphic>
          <a:graphicData uri="http://schemas.openxmlformats.org/drawingml/2006/chart">
            <c:chart xmlns:c="http://schemas.openxmlformats.org/drawingml/2006/chart" xmlns:r="http://schemas.openxmlformats.org/officeDocument/2006/relationships" r:id="rId3"/>
          </a:graphicData>
        </a:graphic>
      </p:graphicFrame>
      <p:sp>
        <p:nvSpPr>
          <p:cNvPr id="38" name="Footer Placeholder 5">
            <a:extLst>
              <a:ext uri="{FF2B5EF4-FFF2-40B4-BE49-F238E27FC236}">
                <a16:creationId xmlns:a16="http://schemas.microsoft.com/office/drawing/2014/main" id="{EE0FFDA9-DFB6-AA46-BECF-4A77C2ACFDAC}"/>
              </a:ext>
            </a:extLst>
          </p:cNvPr>
          <p:cNvSpPr txBox="1">
            <a:spLocks/>
          </p:cNvSpPr>
          <p:nvPr/>
        </p:nvSpPr>
        <p:spPr>
          <a:xfrm>
            <a:off x="1042045" y="6154057"/>
            <a:ext cx="9020899" cy="419022"/>
          </a:xfrm>
          <a:prstGeom prst="rect">
            <a:avLst/>
          </a:prstGeom>
        </p:spPr>
        <p:txBody>
          <a:bodyPr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609585">
              <a:defRPr/>
            </a:pPr>
            <a:r>
              <a:rPr lang="en-US" sz="800" dirty="0">
                <a:solidFill>
                  <a:srgbClr val="333333"/>
                </a:solidFill>
                <a:latin typeface="FS Elliot Pro" panose="02000503040000020004" pitchFamily="50" charset="0"/>
              </a:rPr>
              <a:t>Source: </a:t>
            </a:r>
            <a:r>
              <a:rPr lang="en-US" sz="800" dirty="0" err="1">
                <a:solidFill>
                  <a:srgbClr val="333333"/>
                </a:solidFill>
                <a:latin typeface="FS Elliot Pro" panose="02000503040000020004" pitchFamily="50" charset="0"/>
              </a:rPr>
              <a:t>EveryDollar</a:t>
            </a:r>
            <a:r>
              <a:rPr lang="en-US" sz="800" dirty="0">
                <a:solidFill>
                  <a:srgbClr val="333333"/>
                </a:solidFill>
                <a:latin typeface="FS Elliot Pro" panose="02000503040000020004" pitchFamily="50" charset="0"/>
              </a:rPr>
              <a:t>, as of August 2022 (everydollar.com/blog/budget-percentages), </a:t>
            </a:r>
            <a:r>
              <a:rPr lang="en-US" sz="800" dirty="0" err="1">
                <a:solidFill>
                  <a:srgbClr val="333333"/>
                </a:solidFill>
                <a:latin typeface="FS Elliot Pro" panose="02000503040000020004" pitchFamily="50" charset="0"/>
              </a:rPr>
              <a:t>Gobanking</a:t>
            </a:r>
            <a:r>
              <a:rPr lang="en-US" sz="800" dirty="0">
                <a:solidFill>
                  <a:srgbClr val="333333"/>
                </a:solidFill>
                <a:latin typeface="FS Elliot Pro" panose="02000503040000020004" pitchFamily="50" charset="0"/>
              </a:rPr>
              <a:t>, as of October 2022, (gobankingrates.com/saving-money) </a:t>
            </a:r>
          </a:p>
        </p:txBody>
      </p:sp>
      <p:sp>
        <p:nvSpPr>
          <p:cNvPr id="58" name="Rectangle 57">
            <a:extLst>
              <a:ext uri="{FF2B5EF4-FFF2-40B4-BE49-F238E27FC236}">
                <a16:creationId xmlns:a16="http://schemas.microsoft.com/office/drawing/2014/main" id="{A7754564-7EC2-AA40-A92A-AE2E54842AE9}"/>
              </a:ext>
            </a:extLst>
          </p:cNvPr>
          <p:cNvSpPr/>
          <p:nvPr/>
        </p:nvSpPr>
        <p:spPr>
          <a:xfrm>
            <a:off x="1676398" y="2386770"/>
            <a:ext cx="1153886" cy="338554"/>
          </a:xfrm>
          <a:prstGeom prst="rect">
            <a:avLst/>
          </a:prstGeom>
        </p:spPr>
        <p:txBody>
          <a:bodyPr wrap="square">
            <a:spAutoFit/>
          </a:bodyPr>
          <a:lstStyle/>
          <a:p>
            <a:pPr algn="r"/>
            <a:r>
              <a:rPr lang="en-US" sz="1600" b="1">
                <a:solidFill>
                  <a:srgbClr val="333333"/>
                </a:solidFill>
                <a:latin typeface="FS Elliot Pro" panose="02000503040000020004" pitchFamily="2" charset="0"/>
              </a:rPr>
              <a:t>Housing </a:t>
            </a:r>
          </a:p>
        </p:txBody>
      </p:sp>
      <p:sp>
        <p:nvSpPr>
          <p:cNvPr id="59" name="Rectangle 58">
            <a:extLst>
              <a:ext uri="{FF2B5EF4-FFF2-40B4-BE49-F238E27FC236}">
                <a16:creationId xmlns:a16="http://schemas.microsoft.com/office/drawing/2014/main" id="{ED70AB5C-DA28-EC4B-AB8B-42D65BC20043}"/>
              </a:ext>
            </a:extLst>
          </p:cNvPr>
          <p:cNvSpPr/>
          <p:nvPr/>
        </p:nvSpPr>
        <p:spPr>
          <a:xfrm>
            <a:off x="1676398" y="3138558"/>
            <a:ext cx="1153886" cy="338554"/>
          </a:xfrm>
          <a:prstGeom prst="rect">
            <a:avLst/>
          </a:prstGeom>
        </p:spPr>
        <p:txBody>
          <a:bodyPr wrap="square">
            <a:spAutoFit/>
          </a:bodyPr>
          <a:lstStyle/>
          <a:p>
            <a:pPr algn="r"/>
            <a:r>
              <a:rPr lang="en-US" sz="1600" b="1">
                <a:solidFill>
                  <a:srgbClr val="333333"/>
                </a:solidFill>
                <a:latin typeface="FS Elliot Pro" panose="02000503040000020004" pitchFamily="2" charset="0"/>
              </a:rPr>
              <a:t>Food</a:t>
            </a:r>
          </a:p>
        </p:txBody>
      </p:sp>
      <p:sp>
        <p:nvSpPr>
          <p:cNvPr id="60" name="Rectangle 59">
            <a:extLst>
              <a:ext uri="{FF2B5EF4-FFF2-40B4-BE49-F238E27FC236}">
                <a16:creationId xmlns:a16="http://schemas.microsoft.com/office/drawing/2014/main" id="{597C1100-1F01-7145-8D44-38740FF904B2}"/>
              </a:ext>
            </a:extLst>
          </p:cNvPr>
          <p:cNvSpPr/>
          <p:nvPr/>
        </p:nvSpPr>
        <p:spPr>
          <a:xfrm>
            <a:off x="508000" y="3824672"/>
            <a:ext cx="2322284" cy="338554"/>
          </a:xfrm>
          <a:prstGeom prst="rect">
            <a:avLst/>
          </a:prstGeom>
        </p:spPr>
        <p:txBody>
          <a:bodyPr wrap="square">
            <a:spAutoFit/>
          </a:bodyPr>
          <a:lstStyle/>
          <a:p>
            <a:pPr algn="r"/>
            <a:r>
              <a:rPr lang="en-US" sz="1600" b="1">
                <a:solidFill>
                  <a:srgbClr val="333333"/>
                </a:solidFill>
                <a:latin typeface="FS Elliot Pro" panose="02000503040000020004" pitchFamily="2" charset="0"/>
              </a:rPr>
              <a:t>Transportation</a:t>
            </a:r>
          </a:p>
        </p:txBody>
      </p:sp>
      <p:sp>
        <p:nvSpPr>
          <p:cNvPr id="61" name="Rectangle 60">
            <a:extLst>
              <a:ext uri="{FF2B5EF4-FFF2-40B4-BE49-F238E27FC236}">
                <a16:creationId xmlns:a16="http://schemas.microsoft.com/office/drawing/2014/main" id="{1E2FD1C3-04AE-7A41-BFFF-F6F6F8D09825}"/>
              </a:ext>
            </a:extLst>
          </p:cNvPr>
          <p:cNvSpPr/>
          <p:nvPr/>
        </p:nvSpPr>
        <p:spPr>
          <a:xfrm>
            <a:off x="275771" y="4549283"/>
            <a:ext cx="2554513" cy="338554"/>
          </a:xfrm>
          <a:prstGeom prst="rect">
            <a:avLst/>
          </a:prstGeom>
        </p:spPr>
        <p:txBody>
          <a:bodyPr wrap="square">
            <a:spAutoFit/>
          </a:bodyPr>
          <a:lstStyle/>
          <a:p>
            <a:pPr algn="r"/>
            <a:r>
              <a:rPr lang="en-US" sz="1600" b="1">
                <a:solidFill>
                  <a:srgbClr val="333333"/>
                </a:solidFill>
                <a:latin typeface="FS Elliot Pro" panose="02000503040000020004" pitchFamily="2" charset="0"/>
              </a:rPr>
              <a:t>Entertainment</a:t>
            </a:r>
          </a:p>
        </p:txBody>
      </p:sp>
      <p:sp>
        <p:nvSpPr>
          <p:cNvPr id="62" name="Rectangle 61">
            <a:extLst>
              <a:ext uri="{FF2B5EF4-FFF2-40B4-BE49-F238E27FC236}">
                <a16:creationId xmlns:a16="http://schemas.microsoft.com/office/drawing/2014/main" id="{57EF5EC0-CCC5-3D48-800D-B5CB7D9BDB41}"/>
              </a:ext>
            </a:extLst>
          </p:cNvPr>
          <p:cNvSpPr/>
          <p:nvPr/>
        </p:nvSpPr>
        <p:spPr>
          <a:xfrm>
            <a:off x="725714" y="5184284"/>
            <a:ext cx="2104570" cy="584775"/>
          </a:xfrm>
          <a:prstGeom prst="rect">
            <a:avLst/>
          </a:prstGeom>
        </p:spPr>
        <p:txBody>
          <a:bodyPr wrap="square">
            <a:spAutoFit/>
          </a:bodyPr>
          <a:lstStyle/>
          <a:p>
            <a:pPr algn="r"/>
            <a:r>
              <a:rPr lang="en-US" sz="1600" b="1">
                <a:solidFill>
                  <a:srgbClr val="333333"/>
                </a:solidFill>
                <a:latin typeface="FS Elliot Pro" panose="02000503040000020004" pitchFamily="2" charset="0"/>
              </a:rPr>
              <a:t>Savings (insurance and pensions)</a:t>
            </a:r>
          </a:p>
        </p:txBody>
      </p:sp>
      <p:sp>
        <p:nvSpPr>
          <p:cNvPr id="68" name="Rectangle 67">
            <a:extLst>
              <a:ext uri="{FF2B5EF4-FFF2-40B4-BE49-F238E27FC236}">
                <a16:creationId xmlns:a16="http://schemas.microsoft.com/office/drawing/2014/main" id="{2E2E553B-3C42-5745-8A0A-A1798D99C517}"/>
              </a:ext>
            </a:extLst>
          </p:cNvPr>
          <p:cNvSpPr/>
          <p:nvPr/>
        </p:nvSpPr>
        <p:spPr>
          <a:xfrm>
            <a:off x="3008376" y="2386770"/>
            <a:ext cx="1905802" cy="338554"/>
          </a:xfrm>
          <a:prstGeom prst="rect">
            <a:avLst/>
          </a:prstGeom>
        </p:spPr>
        <p:txBody>
          <a:bodyPr wrap="square">
            <a:spAutoFit/>
          </a:bodyPr>
          <a:lstStyle/>
          <a:p>
            <a:r>
              <a:rPr lang="en-US" sz="1600" b="1" dirty="0">
                <a:solidFill>
                  <a:schemeClr val="bg1"/>
                </a:solidFill>
                <a:latin typeface="FS Elliot Pro" panose="02000503040000020004" pitchFamily="2" charset="0"/>
              </a:rPr>
              <a:t>20-25%</a:t>
            </a:r>
          </a:p>
        </p:txBody>
      </p:sp>
      <p:sp>
        <p:nvSpPr>
          <p:cNvPr id="69" name="Rectangle 68">
            <a:extLst>
              <a:ext uri="{FF2B5EF4-FFF2-40B4-BE49-F238E27FC236}">
                <a16:creationId xmlns:a16="http://schemas.microsoft.com/office/drawing/2014/main" id="{7AAE2D02-87F8-5E41-8A5F-205F37F50CFB}"/>
              </a:ext>
            </a:extLst>
          </p:cNvPr>
          <p:cNvSpPr/>
          <p:nvPr/>
        </p:nvSpPr>
        <p:spPr>
          <a:xfrm>
            <a:off x="3008376" y="3138558"/>
            <a:ext cx="926603" cy="338554"/>
          </a:xfrm>
          <a:prstGeom prst="rect">
            <a:avLst/>
          </a:prstGeom>
        </p:spPr>
        <p:txBody>
          <a:bodyPr wrap="square">
            <a:spAutoFit/>
          </a:bodyPr>
          <a:lstStyle/>
          <a:p>
            <a:r>
              <a:rPr lang="en-US" sz="1600" b="1">
                <a:solidFill>
                  <a:schemeClr val="bg1"/>
                </a:solidFill>
                <a:latin typeface="FS Elliot Pro" panose="02000503040000020004" pitchFamily="2" charset="0"/>
              </a:rPr>
              <a:t>10-15%</a:t>
            </a:r>
          </a:p>
        </p:txBody>
      </p:sp>
      <p:sp>
        <p:nvSpPr>
          <p:cNvPr id="70" name="Rectangle 69">
            <a:extLst>
              <a:ext uri="{FF2B5EF4-FFF2-40B4-BE49-F238E27FC236}">
                <a16:creationId xmlns:a16="http://schemas.microsoft.com/office/drawing/2014/main" id="{6F26A175-2EDC-FD4C-A321-B5B8BF3E38E9}"/>
              </a:ext>
            </a:extLst>
          </p:cNvPr>
          <p:cNvSpPr/>
          <p:nvPr/>
        </p:nvSpPr>
        <p:spPr>
          <a:xfrm>
            <a:off x="3008376" y="3824672"/>
            <a:ext cx="907352" cy="338554"/>
          </a:xfrm>
          <a:prstGeom prst="rect">
            <a:avLst/>
          </a:prstGeom>
        </p:spPr>
        <p:txBody>
          <a:bodyPr wrap="square">
            <a:spAutoFit/>
          </a:bodyPr>
          <a:lstStyle/>
          <a:p>
            <a:r>
              <a:rPr lang="en-US" sz="1600" b="1">
                <a:solidFill>
                  <a:schemeClr val="bg1"/>
                </a:solidFill>
                <a:latin typeface="FS Elliot Pro" panose="02000503040000020004" pitchFamily="2" charset="0"/>
              </a:rPr>
              <a:t>10-15%</a:t>
            </a:r>
          </a:p>
        </p:txBody>
      </p:sp>
      <p:sp>
        <p:nvSpPr>
          <p:cNvPr id="71" name="Rectangle 70">
            <a:extLst>
              <a:ext uri="{FF2B5EF4-FFF2-40B4-BE49-F238E27FC236}">
                <a16:creationId xmlns:a16="http://schemas.microsoft.com/office/drawing/2014/main" id="{9D9C3EDB-747E-E746-AA5B-1B177493F66D}"/>
              </a:ext>
            </a:extLst>
          </p:cNvPr>
          <p:cNvSpPr/>
          <p:nvPr/>
        </p:nvSpPr>
        <p:spPr>
          <a:xfrm>
            <a:off x="3008376" y="4549283"/>
            <a:ext cx="962528" cy="338554"/>
          </a:xfrm>
          <a:prstGeom prst="rect">
            <a:avLst/>
          </a:prstGeom>
        </p:spPr>
        <p:txBody>
          <a:bodyPr wrap="square">
            <a:spAutoFit/>
          </a:bodyPr>
          <a:lstStyle/>
          <a:p>
            <a:r>
              <a:rPr lang="en-US" sz="1600" b="1">
                <a:solidFill>
                  <a:schemeClr val="bg1"/>
                </a:solidFill>
                <a:latin typeface="FS Elliot Pro" panose="02000503040000020004" pitchFamily="2" charset="0"/>
              </a:rPr>
              <a:t>5-10%</a:t>
            </a:r>
          </a:p>
        </p:txBody>
      </p:sp>
      <p:sp>
        <p:nvSpPr>
          <p:cNvPr id="72" name="Rectangle 71">
            <a:extLst>
              <a:ext uri="{FF2B5EF4-FFF2-40B4-BE49-F238E27FC236}">
                <a16:creationId xmlns:a16="http://schemas.microsoft.com/office/drawing/2014/main" id="{7A726902-7AD1-E240-900F-C0C3E38E747F}"/>
              </a:ext>
            </a:extLst>
          </p:cNvPr>
          <p:cNvSpPr/>
          <p:nvPr/>
        </p:nvSpPr>
        <p:spPr>
          <a:xfrm>
            <a:off x="3008376" y="5290302"/>
            <a:ext cx="916977" cy="338554"/>
          </a:xfrm>
          <a:prstGeom prst="rect">
            <a:avLst/>
          </a:prstGeom>
        </p:spPr>
        <p:txBody>
          <a:bodyPr wrap="square">
            <a:spAutoFit/>
          </a:bodyPr>
          <a:lstStyle/>
          <a:p>
            <a:r>
              <a:rPr lang="en-US" sz="1600" b="1" dirty="0">
                <a:solidFill>
                  <a:schemeClr val="bg1"/>
                </a:solidFill>
                <a:latin typeface="FS Elliot Pro" panose="02000503040000020004" pitchFamily="2" charset="0"/>
              </a:rPr>
              <a:t>15-20%</a:t>
            </a:r>
          </a:p>
        </p:txBody>
      </p:sp>
      <p:sp>
        <p:nvSpPr>
          <p:cNvPr id="21" name="Slide Number Placeholder 4">
            <a:extLst>
              <a:ext uri="{FF2B5EF4-FFF2-40B4-BE49-F238E27FC236}">
                <a16:creationId xmlns:a16="http://schemas.microsoft.com/office/drawing/2014/main" id="{339D9387-AF23-934D-A8B1-28849F1F58FD}"/>
              </a:ext>
            </a:extLst>
          </p:cNvPr>
          <p:cNvSpPr txBox="1">
            <a:spLocks/>
          </p:cNvSpPr>
          <p:nvPr/>
        </p:nvSpPr>
        <p:spPr>
          <a:xfrm>
            <a:off x="159025" y="6334539"/>
            <a:ext cx="649357" cy="523461"/>
          </a:xfrm>
          <a:prstGeom prst="rect">
            <a:avLst/>
          </a:prstGeom>
        </p:spPr>
        <p:txBody>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defRPr/>
            </a:pPr>
            <a:fld id="{61445BA3-2CB5-7C4E-ABD2-87FA1F6BEAE1}" type="slidenum">
              <a:rPr lang="en-US" sz="1067" smtClean="0">
                <a:solidFill>
                  <a:srgbClr val="4D4E53"/>
                </a:solidFill>
                <a:latin typeface="FS Elliot Pro" panose="02000503040000020004" pitchFamily="2" charset="0"/>
              </a:rPr>
              <a:pPr>
                <a:defRPr/>
              </a:pPr>
              <a:t>13</a:t>
            </a:fld>
            <a:endParaRPr lang="en-US" sz="1067">
              <a:solidFill>
                <a:srgbClr val="4D4E53"/>
              </a:solidFill>
              <a:latin typeface="FS Elliot Pro" panose="02000503040000020004" pitchFamily="2" charset="0"/>
            </a:endParaRPr>
          </a:p>
        </p:txBody>
      </p:sp>
      <p:pic>
        <p:nvPicPr>
          <p:cNvPr id="22" name="Picture 21">
            <a:extLst>
              <a:ext uri="{FF2B5EF4-FFF2-40B4-BE49-F238E27FC236}">
                <a16:creationId xmlns:a16="http://schemas.microsoft.com/office/drawing/2014/main" id="{F50DAA98-5E7C-B144-B972-D3D06133293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378314" y="6220997"/>
            <a:ext cx="1515241" cy="432440"/>
          </a:xfrm>
          <a:prstGeom prst="rect">
            <a:avLst/>
          </a:prstGeom>
        </p:spPr>
      </p:pic>
      <p:sp>
        <p:nvSpPr>
          <p:cNvPr id="23" name="Title 1">
            <a:extLst>
              <a:ext uri="{FF2B5EF4-FFF2-40B4-BE49-F238E27FC236}">
                <a16:creationId xmlns:a16="http://schemas.microsoft.com/office/drawing/2014/main" id="{6B0585B7-DB47-204B-BAF8-11842B733D91}"/>
              </a:ext>
            </a:extLst>
          </p:cNvPr>
          <p:cNvSpPr txBox="1">
            <a:spLocks/>
          </p:cNvSpPr>
          <p:nvPr/>
        </p:nvSpPr>
        <p:spPr>
          <a:xfrm>
            <a:off x="0" y="1150787"/>
            <a:ext cx="12192000" cy="724711"/>
          </a:xfrm>
          <a:prstGeom prst="rect">
            <a:avLst/>
          </a:prstGeom>
        </p:spPr>
        <p:txBody>
          <a:bodyPr vert="horz" lIns="91440" tIns="45720" rIns="91440" bIns="45720" rtlCol="0" anchor="t">
            <a:noAutofit/>
          </a:bodyPr>
          <a:lstStyle>
            <a:lvl1pPr algn="l" defTabSz="609585" rtl="0" eaLnBrk="1" latinLnBrk="0" hangingPunct="1">
              <a:lnSpc>
                <a:spcPct val="80000"/>
              </a:lnSpc>
              <a:spcBef>
                <a:spcPct val="0"/>
              </a:spcBef>
              <a:buNone/>
              <a:defRPr sz="3733" b="0" i="0" kern="1200" baseline="0">
                <a:solidFill>
                  <a:srgbClr val="0091DA"/>
                </a:solidFill>
                <a:latin typeface="FS Elliot Pro"/>
                <a:ea typeface="+mj-ea"/>
                <a:cs typeface="FS Elliot Pro"/>
              </a:defRPr>
            </a:lvl1pPr>
          </a:lstStyle>
          <a:p>
            <a:pPr algn="ctr">
              <a:lnSpc>
                <a:spcPct val="100000"/>
              </a:lnSpc>
            </a:pPr>
            <a:r>
              <a:rPr lang="en-US" sz="4000">
                <a:solidFill>
                  <a:srgbClr val="0076CF"/>
                </a:solidFill>
                <a:latin typeface="FS Elliot Pro Light" panose="02000503040000020004" pitchFamily="2" charset="0"/>
              </a:rPr>
              <a:t>Recommended budget allocations</a:t>
            </a:r>
          </a:p>
        </p:txBody>
      </p:sp>
      <p:sp>
        <p:nvSpPr>
          <p:cNvPr id="24" name="Rectangle 23">
            <a:extLst>
              <a:ext uri="{FF2B5EF4-FFF2-40B4-BE49-F238E27FC236}">
                <a16:creationId xmlns:a16="http://schemas.microsoft.com/office/drawing/2014/main" id="{36118434-5F8D-E848-94EE-3E461F0B68E9}"/>
              </a:ext>
            </a:extLst>
          </p:cNvPr>
          <p:cNvSpPr/>
          <p:nvPr/>
        </p:nvSpPr>
        <p:spPr>
          <a:xfrm>
            <a:off x="0" y="432617"/>
            <a:ext cx="2692045" cy="415636"/>
          </a:xfrm>
          <a:prstGeom prst="rect">
            <a:avLst/>
          </a:prstGeom>
          <a:solidFill>
            <a:srgbClr val="D2F1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F37739DE-01FD-1546-A304-8AC3101F25B7}"/>
              </a:ext>
            </a:extLst>
          </p:cNvPr>
          <p:cNvSpPr txBox="1"/>
          <p:nvPr/>
        </p:nvSpPr>
        <p:spPr>
          <a:xfrm>
            <a:off x="538148" y="478069"/>
            <a:ext cx="1669047" cy="307777"/>
          </a:xfrm>
          <a:prstGeom prst="rect">
            <a:avLst/>
          </a:prstGeom>
          <a:noFill/>
        </p:spPr>
        <p:txBody>
          <a:bodyPr wrap="none" rtlCol="0">
            <a:spAutoFit/>
          </a:bodyPr>
          <a:lstStyle/>
          <a:p>
            <a:pPr lvl="0"/>
            <a:r>
              <a:rPr lang="en-US" sz="1400" b="1">
                <a:solidFill>
                  <a:srgbClr val="0076CF"/>
                </a:solidFill>
                <a:latin typeface="FS Elliot Pro" panose="02000503040000020004" pitchFamily="50" charset="0"/>
              </a:rPr>
              <a:t>Building a budget</a:t>
            </a:r>
          </a:p>
        </p:txBody>
      </p:sp>
    </p:spTree>
    <p:extLst>
      <p:ext uri="{BB962C8B-B14F-4D97-AF65-F5344CB8AC3E}">
        <p14:creationId xmlns:p14="http://schemas.microsoft.com/office/powerpoint/2010/main" val="2131280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EB3F7993-B648-E84C-B102-EC072781D7A0}"/>
              </a:ext>
            </a:extLst>
          </p:cNvPr>
          <p:cNvSpPr/>
          <p:nvPr/>
        </p:nvSpPr>
        <p:spPr>
          <a:xfrm>
            <a:off x="0" y="432617"/>
            <a:ext cx="2692045" cy="415636"/>
          </a:xfrm>
          <a:prstGeom prst="rect">
            <a:avLst/>
          </a:prstGeom>
          <a:solidFill>
            <a:srgbClr val="D2F1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DE3BAB45-D8B0-2743-A281-0032D9129BCC}"/>
              </a:ext>
            </a:extLst>
          </p:cNvPr>
          <p:cNvSpPr txBox="1"/>
          <p:nvPr/>
        </p:nvSpPr>
        <p:spPr>
          <a:xfrm>
            <a:off x="538148" y="478069"/>
            <a:ext cx="1669047" cy="307777"/>
          </a:xfrm>
          <a:prstGeom prst="rect">
            <a:avLst/>
          </a:prstGeom>
          <a:noFill/>
        </p:spPr>
        <p:txBody>
          <a:bodyPr wrap="none" rtlCol="0">
            <a:spAutoFit/>
          </a:bodyPr>
          <a:lstStyle/>
          <a:p>
            <a:pPr lvl="0"/>
            <a:r>
              <a:rPr lang="en-US" sz="1400" b="1">
                <a:solidFill>
                  <a:srgbClr val="0076CF"/>
                </a:solidFill>
                <a:latin typeface="FS Elliot Pro" panose="02000503040000020004" pitchFamily="50" charset="0"/>
              </a:rPr>
              <a:t>Building a budget</a:t>
            </a:r>
          </a:p>
        </p:txBody>
      </p:sp>
      <p:sp>
        <p:nvSpPr>
          <p:cNvPr id="18" name="Slide Number Placeholder 4">
            <a:extLst>
              <a:ext uri="{FF2B5EF4-FFF2-40B4-BE49-F238E27FC236}">
                <a16:creationId xmlns:a16="http://schemas.microsoft.com/office/drawing/2014/main" id="{1BA132CC-3E06-0D48-81B6-3C4F57169055}"/>
              </a:ext>
            </a:extLst>
          </p:cNvPr>
          <p:cNvSpPr txBox="1">
            <a:spLocks/>
          </p:cNvSpPr>
          <p:nvPr/>
        </p:nvSpPr>
        <p:spPr>
          <a:xfrm>
            <a:off x="159025" y="6334539"/>
            <a:ext cx="649357" cy="523461"/>
          </a:xfrm>
          <a:prstGeom prst="rect">
            <a:avLst/>
          </a:prstGeom>
        </p:spPr>
        <p:txBody>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defRPr/>
            </a:pPr>
            <a:fld id="{61445BA3-2CB5-7C4E-ABD2-87FA1F6BEAE1}" type="slidenum">
              <a:rPr lang="en-US" sz="1067" smtClean="0">
                <a:solidFill>
                  <a:srgbClr val="4D4E53"/>
                </a:solidFill>
                <a:latin typeface="FS Elliot Pro" panose="02000503040000020004" pitchFamily="2" charset="0"/>
              </a:rPr>
              <a:pPr>
                <a:defRPr/>
              </a:pPr>
              <a:t>14</a:t>
            </a:fld>
            <a:endParaRPr lang="en-US" sz="1067">
              <a:solidFill>
                <a:srgbClr val="4D4E53"/>
              </a:solidFill>
              <a:latin typeface="FS Elliot Pro" panose="02000503040000020004" pitchFamily="2" charset="0"/>
            </a:endParaRPr>
          </a:p>
        </p:txBody>
      </p:sp>
      <p:pic>
        <p:nvPicPr>
          <p:cNvPr id="19" name="Picture 18">
            <a:extLst>
              <a:ext uri="{FF2B5EF4-FFF2-40B4-BE49-F238E27FC236}">
                <a16:creationId xmlns:a16="http://schemas.microsoft.com/office/drawing/2014/main" id="{A91503E2-E698-9E44-B6AC-034B5A7A2D2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378314" y="6220997"/>
            <a:ext cx="1515241" cy="432440"/>
          </a:xfrm>
          <a:prstGeom prst="rect">
            <a:avLst/>
          </a:prstGeom>
        </p:spPr>
      </p:pic>
      <p:sp>
        <p:nvSpPr>
          <p:cNvPr id="20" name="Rounded Rectangle 21">
            <a:extLst>
              <a:ext uri="{FF2B5EF4-FFF2-40B4-BE49-F238E27FC236}">
                <a16:creationId xmlns:a16="http://schemas.microsoft.com/office/drawing/2014/main" id="{FA7F1F8E-6E2A-6C43-AC30-51A91808BE9F}"/>
              </a:ext>
            </a:extLst>
          </p:cNvPr>
          <p:cNvSpPr/>
          <p:nvPr/>
        </p:nvSpPr>
        <p:spPr>
          <a:xfrm>
            <a:off x="1130627" y="3549650"/>
            <a:ext cx="2039293" cy="790575"/>
          </a:xfrm>
          <a:prstGeom prst="roundRect">
            <a:avLst>
              <a:gd name="adj" fmla="val 0"/>
            </a:avLst>
          </a:prstGeom>
          <a:solidFill>
            <a:srgbClr val="57FFF5"/>
          </a:solidFill>
          <a:ln w="6350" cap="flat" cmpd="sng" algn="ctr">
            <a:noFill/>
            <a:prstDash val="solid"/>
            <a:miter lim="800000"/>
          </a:ln>
          <a:effectLst/>
        </p:spPr>
        <p:txBody>
          <a:bodyPr lIns="177501" rIns="177501" bIns="88751" rtlCol="0" anchor="ctr"/>
          <a:lstStyle/>
          <a:p>
            <a:pPr marL="0" marR="0" lvl="0" indent="0" defTabSz="914400" eaLnBrk="1" fontAlgn="base" latinLnBrk="0" hangingPunct="1">
              <a:lnSpc>
                <a:spcPct val="100000"/>
              </a:lnSpc>
              <a:spcBef>
                <a:spcPct val="0"/>
              </a:spcBef>
              <a:spcAft>
                <a:spcPct val="0"/>
              </a:spcAft>
              <a:buClrTx/>
              <a:buSzTx/>
              <a:buFontTx/>
              <a:buNone/>
              <a:tabLst>
                <a:tab pos="2638005" algn="l"/>
              </a:tabLst>
              <a:defRPr/>
            </a:pPr>
            <a:endParaRPr kumimoji="0" lang="en-US" altLang="zh-CN" sz="1553" b="0" i="0" u="none" strike="noStrike" kern="0" cap="none" spc="0" normalizeH="0" baseline="30000" noProof="0">
              <a:ln>
                <a:noFill/>
              </a:ln>
              <a:solidFill>
                <a:srgbClr val="4D4E53"/>
              </a:solidFill>
              <a:effectLst/>
              <a:uLnTx/>
              <a:uFillTx/>
              <a:latin typeface="Calibri" panose="020F0502020204030204"/>
              <a:ea typeface="等线" panose="02010600030101010101" pitchFamily="2" charset="-122"/>
              <a:cs typeface="Arial" charset="0"/>
            </a:endParaRPr>
          </a:p>
        </p:txBody>
      </p:sp>
      <p:sp>
        <p:nvSpPr>
          <p:cNvPr id="28" name="Title 1">
            <a:extLst>
              <a:ext uri="{FF2B5EF4-FFF2-40B4-BE49-F238E27FC236}">
                <a16:creationId xmlns:a16="http://schemas.microsoft.com/office/drawing/2014/main" id="{169BD1B5-1E85-8040-8534-D893D7E3CE9D}"/>
              </a:ext>
            </a:extLst>
          </p:cNvPr>
          <p:cNvSpPr txBox="1">
            <a:spLocks/>
          </p:cNvSpPr>
          <p:nvPr/>
        </p:nvSpPr>
        <p:spPr>
          <a:xfrm>
            <a:off x="1160256" y="2143894"/>
            <a:ext cx="4697619" cy="278381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a:solidFill>
                  <a:srgbClr val="0076CF"/>
                </a:solidFill>
                <a:latin typeface="FS Elliot Pro Light" panose="02000503040000020004" pitchFamily="2" charset="0"/>
              </a:rPr>
              <a:t>Set effective </a:t>
            </a:r>
            <a:r>
              <a:rPr lang="en-US" sz="5400" b="1">
                <a:solidFill>
                  <a:srgbClr val="004B96"/>
                </a:solidFill>
                <a:latin typeface="FS Elliot Pro" panose="02000503040000020004" pitchFamily="2" charset="0"/>
              </a:rPr>
              <a:t>goals</a:t>
            </a:r>
          </a:p>
        </p:txBody>
      </p:sp>
      <p:sp>
        <p:nvSpPr>
          <p:cNvPr id="29" name="Content Placeholder 2">
            <a:extLst>
              <a:ext uri="{FF2B5EF4-FFF2-40B4-BE49-F238E27FC236}">
                <a16:creationId xmlns:a16="http://schemas.microsoft.com/office/drawing/2014/main" id="{511E17FE-7650-7249-80A9-0423443BF2ED}"/>
              </a:ext>
            </a:extLst>
          </p:cNvPr>
          <p:cNvSpPr txBox="1">
            <a:spLocks/>
          </p:cNvSpPr>
          <p:nvPr/>
        </p:nvSpPr>
        <p:spPr>
          <a:xfrm>
            <a:off x="6788150" y="2133115"/>
            <a:ext cx="4413250" cy="3480920"/>
          </a:xfrm>
          <a:prstGeom prst="rect">
            <a:avLst/>
          </a:prstGeom>
        </p:spPr>
        <p:txBody>
          <a:bodyPr vert="horz" lIns="121920" tIns="60960" rIns="121920" bIns="60960" rtlCol="0">
            <a:normAutofit/>
          </a:bodyPr>
          <a:lstStyle>
            <a:lvl1pPr marL="342900" indent="-342900" algn="l" defTabSz="457200" rtl="0" eaLnBrk="1" latinLnBrk="0" hangingPunct="1">
              <a:spcBef>
                <a:spcPct val="20000"/>
              </a:spcBef>
              <a:buFont typeface="Arial"/>
              <a:buChar char="•"/>
              <a:defRPr sz="2200" kern="1200">
                <a:solidFill>
                  <a:srgbClr val="8C8D8E"/>
                </a:solidFill>
                <a:latin typeface="FS Elliot Pro"/>
                <a:ea typeface="+mn-ea"/>
                <a:cs typeface="FS Elliot Pro"/>
              </a:defRPr>
            </a:lvl1pPr>
            <a:lvl2pPr marL="742950" indent="-285750" algn="l" defTabSz="457200" rtl="0" eaLnBrk="1" latinLnBrk="0" hangingPunct="1">
              <a:spcBef>
                <a:spcPct val="20000"/>
              </a:spcBef>
              <a:buFont typeface="Arial"/>
              <a:buChar char="–"/>
              <a:defRPr sz="1800" kern="1200">
                <a:solidFill>
                  <a:srgbClr val="8C8D8E"/>
                </a:solidFill>
                <a:latin typeface="FS Elliot Pro"/>
                <a:ea typeface="+mn-ea"/>
                <a:cs typeface="FS Elliot Pro"/>
              </a:defRPr>
            </a:lvl2pPr>
            <a:lvl3pPr marL="1143000" indent="-228600" algn="l" defTabSz="457200" rtl="0" eaLnBrk="1" latinLnBrk="0" hangingPunct="1">
              <a:spcBef>
                <a:spcPct val="20000"/>
              </a:spcBef>
              <a:buFont typeface="Arial"/>
              <a:buChar char="•"/>
              <a:defRPr sz="2400" kern="1200">
                <a:solidFill>
                  <a:srgbClr val="7F7F7F"/>
                </a:solidFill>
                <a:latin typeface="FS Elliot Pro"/>
                <a:ea typeface="+mn-ea"/>
                <a:cs typeface="FS Elliot Pro"/>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Aft>
                <a:spcPts val="1400"/>
              </a:spcAft>
              <a:buNone/>
            </a:pPr>
            <a:r>
              <a:rPr lang="en-US" sz="2000">
                <a:solidFill>
                  <a:srgbClr val="333333"/>
                </a:solidFill>
              </a:rPr>
              <a:t>Make them </a:t>
            </a:r>
            <a:r>
              <a:rPr lang="en-US" sz="2000" b="1">
                <a:solidFill>
                  <a:srgbClr val="0076CF"/>
                </a:solidFill>
              </a:rPr>
              <a:t>realistic</a:t>
            </a:r>
            <a:r>
              <a:rPr lang="en-US" sz="2000">
                <a:solidFill>
                  <a:srgbClr val="0076CF"/>
                </a:solidFill>
              </a:rPr>
              <a:t> </a:t>
            </a:r>
            <a:r>
              <a:rPr lang="en-US" sz="2000" b="1">
                <a:solidFill>
                  <a:srgbClr val="0076CF"/>
                </a:solidFill>
              </a:rPr>
              <a:t>and</a:t>
            </a:r>
            <a:r>
              <a:rPr lang="en-US" sz="2000">
                <a:solidFill>
                  <a:srgbClr val="0076CF"/>
                </a:solidFill>
              </a:rPr>
              <a:t> </a:t>
            </a:r>
            <a:r>
              <a:rPr lang="en-US" sz="2000" b="1">
                <a:solidFill>
                  <a:srgbClr val="0076CF"/>
                </a:solidFill>
              </a:rPr>
              <a:t>measurable</a:t>
            </a:r>
            <a:endParaRPr lang="en-US" sz="2000">
              <a:solidFill>
                <a:srgbClr val="0076CF"/>
              </a:solidFill>
            </a:endParaRPr>
          </a:p>
          <a:p>
            <a:pPr marL="0" indent="0">
              <a:spcAft>
                <a:spcPts val="1400"/>
              </a:spcAft>
              <a:buNone/>
            </a:pPr>
            <a:r>
              <a:rPr lang="en-US" sz="2000">
                <a:solidFill>
                  <a:srgbClr val="333333"/>
                </a:solidFill>
              </a:rPr>
              <a:t>Set </a:t>
            </a:r>
            <a:r>
              <a:rPr lang="en-US" sz="2000" b="1">
                <a:solidFill>
                  <a:srgbClr val="0076CF"/>
                </a:solidFill>
              </a:rPr>
              <a:t>obtainable</a:t>
            </a:r>
            <a:r>
              <a:rPr lang="en-US" sz="2000">
                <a:solidFill>
                  <a:srgbClr val="0076CF"/>
                </a:solidFill>
              </a:rPr>
              <a:t> </a:t>
            </a:r>
            <a:r>
              <a:rPr lang="en-US" sz="2000" b="1">
                <a:solidFill>
                  <a:srgbClr val="0076CF"/>
                </a:solidFill>
              </a:rPr>
              <a:t>deadlines</a:t>
            </a:r>
            <a:endParaRPr lang="en-US" sz="2000">
              <a:solidFill>
                <a:srgbClr val="0076CF"/>
              </a:solidFill>
            </a:endParaRPr>
          </a:p>
          <a:p>
            <a:pPr marL="0" indent="0">
              <a:spcAft>
                <a:spcPts val="1400"/>
              </a:spcAft>
              <a:buNone/>
            </a:pPr>
            <a:r>
              <a:rPr lang="en-US" sz="2000">
                <a:solidFill>
                  <a:srgbClr val="333333"/>
                </a:solidFill>
              </a:rPr>
              <a:t>Break your goals into </a:t>
            </a:r>
            <a:br>
              <a:rPr lang="en-US" sz="2000">
                <a:solidFill>
                  <a:srgbClr val="333333"/>
                </a:solidFill>
              </a:rPr>
            </a:br>
            <a:r>
              <a:rPr lang="en-US" sz="2000" b="1">
                <a:solidFill>
                  <a:srgbClr val="0076CF"/>
                </a:solidFill>
              </a:rPr>
              <a:t>bite-size pieces</a:t>
            </a:r>
            <a:endParaRPr lang="en-US" sz="2000">
              <a:solidFill>
                <a:srgbClr val="0076CF"/>
              </a:solidFill>
            </a:endParaRPr>
          </a:p>
          <a:p>
            <a:pPr marL="0" indent="0">
              <a:spcAft>
                <a:spcPts val="1400"/>
              </a:spcAft>
              <a:buNone/>
            </a:pPr>
            <a:r>
              <a:rPr lang="en-US" sz="2000" b="1">
                <a:solidFill>
                  <a:srgbClr val="0076CF"/>
                </a:solidFill>
              </a:rPr>
              <a:t>Reward</a:t>
            </a:r>
            <a:r>
              <a:rPr lang="en-US" sz="2000">
                <a:solidFill>
                  <a:srgbClr val="0076CF"/>
                </a:solidFill>
              </a:rPr>
              <a:t> </a:t>
            </a:r>
            <a:r>
              <a:rPr lang="en-US" sz="2000" b="1">
                <a:solidFill>
                  <a:srgbClr val="0076CF"/>
                </a:solidFill>
              </a:rPr>
              <a:t>yourself</a:t>
            </a:r>
            <a:r>
              <a:rPr lang="en-US" sz="2000">
                <a:solidFill>
                  <a:srgbClr val="0076CF"/>
                </a:solidFill>
              </a:rPr>
              <a:t> </a:t>
            </a:r>
            <a:r>
              <a:rPr lang="en-US" sz="2000">
                <a:solidFill>
                  <a:srgbClr val="333333"/>
                </a:solidFill>
              </a:rPr>
              <a:t>when you </a:t>
            </a:r>
            <a:br>
              <a:rPr lang="en-US" sz="2000">
                <a:solidFill>
                  <a:srgbClr val="333333"/>
                </a:solidFill>
              </a:rPr>
            </a:br>
            <a:r>
              <a:rPr lang="en-US" sz="2000">
                <a:solidFill>
                  <a:srgbClr val="333333"/>
                </a:solidFill>
              </a:rPr>
              <a:t>reach your goals</a:t>
            </a:r>
          </a:p>
        </p:txBody>
      </p:sp>
      <p:pic>
        <p:nvPicPr>
          <p:cNvPr id="30" name="Picture 29">
            <a:extLst>
              <a:ext uri="{FF2B5EF4-FFF2-40B4-BE49-F238E27FC236}">
                <a16:creationId xmlns:a16="http://schemas.microsoft.com/office/drawing/2014/main" id="{2A078FBA-10E8-4141-BCC9-CC0F28FC1F2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231307" y="1974123"/>
            <a:ext cx="712418" cy="712418"/>
          </a:xfrm>
          <a:prstGeom prst="rect">
            <a:avLst/>
          </a:prstGeom>
        </p:spPr>
      </p:pic>
      <p:pic>
        <p:nvPicPr>
          <p:cNvPr id="31" name="Picture 30">
            <a:extLst>
              <a:ext uri="{FF2B5EF4-FFF2-40B4-BE49-F238E27FC236}">
                <a16:creationId xmlns:a16="http://schemas.microsoft.com/office/drawing/2014/main" id="{7BF9CA55-4B07-6546-94B8-00FA7F69429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231307" y="2858770"/>
            <a:ext cx="712418" cy="712418"/>
          </a:xfrm>
          <a:prstGeom prst="rect">
            <a:avLst/>
          </a:prstGeom>
        </p:spPr>
      </p:pic>
      <p:pic>
        <p:nvPicPr>
          <p:cNvPr id="32" name="Picture 31">
            <a:extLst>
              <a:ext uri="{FF2B5EF4-FFF2-40B4-BE49-F238E27FC236}">
                <a16:creationId xmlns:a16="http://schemas.microsoft.com/office/drawing/2014/main" id="{9A3BA358-C164-7647-A932-65780ED4AFC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231307" y="3408680"/>
            <a:ext cx="712418" cy="712418"/>
          </a:xfrm>
          <a:prstGeom prst="rect">
            <a:avLst/>
          </a:prstGeom>
        </p:spPr>
      </p:pic>
      <p:pic>
        <p:nvPicPr>
          <p:cNvPr id="33" name="Picture 32">
            <a:extLst>
              <a:ext uri="{FF2B5EF4-FFF2-40B4-BE49-F238E27FC236}">
                <a16:creationId xmlns:a16="http://schemas.microsoft.com/office/drawing/2014/main" id="{AB085FCA-0DE1-FD42-8663-58B536E9056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231307" y="4241800"/>
            <a:ext cx="712418" cy="712418"/>
          </a:xfrm>
          <a:prstGeom prst="rect">
            <a:avLst/>
          </a:prstGeom>
        </p:spPr>
      </p:pic>
    </p:spTree>
    <p:extLst>
      <p:ext uri="{BB962C8B-B14F-4D97-AF65-F5344CB8AC3E}">
        <p14:creationId xmlns:p14="http://schemas.microsoft.com/office/powerpoint/2010/main" val="12976374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wearing glasses&#10;&#10;Description automatically generated with low confidence">
            <a:extLst>
              <a:ext uri="{FF2B5EF4-FFF2-40B4-BE49-F238E27FC236}">
                <a16:creationId xmlns:a16="http://schemas.microsoft.com/office/drawing/2014/main" id="{DDCDA772-996A-7C40-9B7B-88EEEF5E13F3}"/>
              </a:ext>
            </a:extLst>
          </p:cNvPr>
          <p:cNvPicPr>
            <a:picLocks noChangeAspect="1"/>
          </p:cNvPicPr>
          <p:nvPr/>
        </p:nvPicPr>
        <p:blipFill>
          <a:blip r:embed="rId3"/>
          <a:stretch>
            <a:fillRect/>
          </a:stretch>
        </p:blipFill>
        <p:spPr>
          <a:xfrm>
            <a:off x="6350" y="0"/>
            <a:ext cx="12179300" cy="6858000"/>
          </a:xfrm>
          <a:prstGeom prst="rect">
            <a:avLst/>
          </a:prstGeom>
        </p:spPr>
      </p:pic>
      <p:sp>
        <p:nvSpPr>
          <p:cNvPr id="3" name="Content Placeholder 2"/>
          <p:cNvSpPr>
            <a:spLocks noGrp="1"/>
          </p:cNvSpPr>
          <p:nvPr>
            <p:ph idx="4294967295"/>
          </p:nvPr>
        </p:nvSpPr>
        <p:spPr>
          <a:xfrm>
            <a:off x="527420" y="2463101"/>
            <a:ext cx="3063920" cy="3010048"/>
          </a:xfrm>
          <a:prstGeom prst="rect">
            <a:avLst/>
          </a:prstGeom>
        </p:spPr>
        <p:txBody>
          <a:bodyPr>
            <a:normAutofit lnSpcReduction="10000"/>
          </a:bodyPr>
          <a:lstStyle/>
          <a:p>
            <a:pPr marL="0" lvl="0" indent="0">
              <a:spcBef>
                <a:spcPts val="0"/>
              </a:spcBef>
              <a:spcAft>
                <a:spcPts val="1200"/>
              </a:spcAft>
              <a:buNone/>
            </a:pPr>
            <a:r>
              <a:rPr lang="en-US" sz="1900">
                <a:solidFill>
                  <a:srgbClr val="333333"/>
                </a:solidFill>
              </a:rPr>
              <a:t>Shop around</a:t>
            </a:r>
          </a:p>
          <a:p>
            <a:pPr marL="0" lvl="0" indent="0">
              <a:spcBef>
                <a:spcPts val="0"/>
              </a:spcBef>
              <a:spcAft>
                <a:spcPts val="1200"/>
              </a:spcAft>
              <a:buNone/>
            </a:pPr>
            <a:r>
              <a:rPr lang="en-US" sz="1900">
                <a:solidFill>
                  <a:srgbClr val="333333"/>
                </a:solidFill>
              </a:rPr>
              <a:t>Dine out less</a:t>
            </a:r>
          </a:p>
          <a:p>
            <a:pPr marL="0" lvl="0" indent="0">
              <a:spcBef>
                <a:spcPts val="0"/>
              </a:spcBef>
              <a:spcAft>
                <a:spcPts val="1200"/>
              </a:spcAft>
              <a:buNone/>
            </a:pPr>
            <a:r>
              <a:rPr lang="en-US" sz="1900">
                <a:solidFill>
                  <a:srgbClr val="333333"/>
                </a:solidFill>
              </a:rPr>
              <a:t>Resist impulse buying</a:t>
            </a:r>
          </a:p>
          <a:p>
            <a:pPr marL="0" lvl="0" indent="0">
              <a:spcBef>
                <a:spcPts val="0"/>
              </a:spcBef>
              <a:spcAft>
                <a:spcPts val="1200"/>
              </a:spcAft>
              <a:buNone/>
            </a:pPr>
            <a:r>
              <a:rPr lang="en-US" sz="1900">
                <a:solidFill>
                  <a:srgbClr val="333333"/>
                </a:solidFill>
              </a:rPr>
              <a:t>Review phone &amp; cable</a:t>
            </a:r>
          </a:p>
          <a:p>
            <a:pPr marL="0" indent="0">
              <a:spcBef>
                <a:spcPts val="0"/>
              </a:spcBef>
              <a:spcAft>
                <a:spcPts val="1200"/>
              </a:spcAft>
              <a:buNone/>
            </a:pPr>
            <a:r>
              <a:rPr lang="en-US" sz="1900">
                <a:solidFill>
                  <a:srgbClr val="333333"/>
                </a:solidFill>
              </a:rPr>
              <a:t>Buy a used car</a:t>
            </a:r>
          </a:p>
          <a:p>
            <a:pPr marL="0" indent="0">
              <a:spcBef>
                <a:spcPts val="0"/>
              </a:spcBef>
              <a:spcAft>
                <a:spcPts val="1200"/>
              </a:spcAft>
              <a:buNone/>
            </a:pPr>
            <a:r>
              <a:rPr lang="en-US" sz="1900">
                <a:solidFill>
                  <a:srgbClr val="333333"/>
                </a:solidFill>
              </a:rPr>
              <a:t>Budget for holidays</a:t>
            </a:r>
          </a:p>
          <a:p>
            <a:pPr marL="0" indent="0">
              <a:spcBef>
                <a:spcPts val="0"/>
              </a:spcBef>
              <a:spcAft>
                <a:spcPts val="1200"/>
              </a:spcAft>
              <a:buNone/>
            </a:pPr>
            <a:r>
              <a:rPr lang="en-US" sz="1900">
                <a:solidFill>
                  <a:srgbClr val="333333"/>
                </a:solidFill>
              </a:rPr>
              <a:t>Pay as you go</a:t>
            </a:r>
          </a:p>
        </p:txBody>
      </p:sp>
      <p:sp>
        <p:nvSpPr>
          <p:cNvPr id="26" name="Slide Number Placeholder 4">
            <a:extLst>
              <a:ext uri="{FF2B5EF4-FFF2-40B4-BE49-F238E27FC236}">
                <a16:creationId xmlns:a16="http://schemas.microsoft.com/office/drawing/2014/main" id="{2FC49AE4-05F1-2345-9066-96B46A6DD27D}"/>
              </a:ext>
            </a:extLst>
          </p:cNvPr>
          <p:cNvSpPr txBox="1">
            <a:spLocks/>
          </p:cNvSpPr>
          <p:nvPr/>
        </p:nvSpPr>
        <p:spPr>
          <a:xfrm>
            <a:off x="159025" y="6334539"/>
            <a:ext cx="649357" cy="523461"/>
          </a:xfrm>
          <a:prstGeom prst="rect">
            <a:avLst/>
          </a:prstGeom>
        </p:spPr>
        <p:txBody>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defRPr/>
            </a:pPr>
            <a:fld id="{61445BA3-2CB5-7C4E-ABD2-87FA1F6BEAE1}" type="slidenum">
              <a:rPr lang="en-US" sz="1067" smtClean="0">
                <a:solidFill>
                  <a:srgbClr val="4D4E53"/>
                </a:solidFill>
                <a:latin typeface="FS Elliot Pro" panose="02000503040000020004" pitchFamily="2" charset="0"/>
              </a:rPr>
              <a:pPr>
                <a:defRPr/>
              </a:pPr>
              <a:t>15</a:t>
            </a:fld>
            <a:endParaRPr lang="en-US" sz="1067">
              <a:solidFill>
                <a:srgbClr val="4D4E53"/>
              </a:solidFill>
              <a:latin typeface="FS Elliot Pro" panose="02000503040000020004" pitchFamily="2" charset="0"/>
            </a:endParaRPr>
          </a:p>
        </p:txBody>
      </p:sp>
      <p:sp>
        <p:nvSpPr>
          <p:cNvPr id="16" name="Rectangle 15">
            <a:extLst>
              <a:ext uri="{FF2B5EF4-FFF2-40B4-BE49-F238E27FC236}">
                <a16:creationId xmlns:a16="http://schemas.microsoft.com/office/drawing/2014/main" id="{BA8A524C-45F7-A54C-ADCE-48D99E4455A2}"/>
              </a:ext>
            </a:extLst>
          </p:cNvPr>
          <p:cNvSpPr/>
          <p:nvPr/>
        </p:nvSpPr>
        <p:spPr>
          <a:xfrm>
            <a:off x="0" y="432617"/>
            <a:ext cx="2692045" cy="415636"/>
          </a:xfrm>
          <a:prstGeom prst="rect">
            <a:avLst/>
          </a:prstGeom>
          <a:solidFill>
            <a:srgbClr val="D2F1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1FC65428-4EB5-DF45-8742-9E58795E7B9D}"/>
              </a:ext>
            </a:extLst>
          </p:cNvPr>
          <p:cNvSpPr txBox="1"/>
          <p:nvPr/>
        </p:nvSpPr>
        <p:spPr>
          <a:xfrm>
            <a:off x="538148" y="478069"/>
            <a:ext cx="1669047" cy="307777"/>
          </a:xfrm>
          <a:prstGeom prst="rect">
            <a:avLst/>
          </a:prstGeom>
          <a:noFill/>
        </p:spPr>
        <p:txBody>
          <a:bodyPr wrap="none" rtlCol="0">
            <a:spAutoFit/>
          </a:bodyPr>
          <a:lstStyle/>
          <a:p>
            <a:pPr lvl="0"/>
            <a:r>
              <a:rPr lang="en-US" sz="1400" b="1">
                <a:solidFill>
                  <a:srgbClr val="0076CF"/>
                </a:solidFill>
                <a:latin typeface="FS Elliot Pro" panose="02000503040000020004" pitchFamily="50" charset="0"/>
              </a:rPr>
              <a:t>Building a budget</a:t>
            </a:r>
          </a:p>
        </p:txBody>
      </p:sp>
      <p:sp>
        <p:nvSpPr>
          <p:cNvPr id="27" name="Text Placeholder 4">
            <a:extLst>
              <a:ext uri="{FF2B5EF4-FFF2-40B4-BE49-F238E27FC236}">
                <a16:creationId xmlns:a16="http://schemas.microsoft.com/office/drawing/2014/main" id="{C010F133-DFC7-A245-B96B-AB7826FDDC79}"/>
              </a:ext>
            </a:extLst>
          </p:cNvPr>
          <p:cNvSpPr>
            <a:spLocks noGrp="1"/>
          </p:cNvSpPr>
          <p:nvPr>
            <p:ph type="body" sz="quarter" idx="11"/>
          </p:nvPr>
        </p:nvSpPr>
        <p:spPr>
          <a:xfrm>
            <a:off x="493944" y="1524628"/>
            <a:ext cx="6148155" cy="754746"/>
          </a:xfrm>
        </p:spPr>
        <p:txBody>
          <a:bodyPr>
            <a:normAutofit/>
          </a:bodyPr>
          <a:lstStyle/>
          <a:p>
            <a:pPr lvl="0"/>
            <a:r>
              <a:rPr lang="en-US" sz="3600" b="1">
                <a:solidFill>
                  <a:srgbClr val="0076CF"/>
                </a:solidFill>
                <a:latin typeface="FS Elliot Pro" panose="02000503040000020004" pitchFamily="2" charset="0"/>
                <a:cs typeface="Arial" panose="020B0604020202020204" pitchFamily="34" charset="0"/>
              </a:rPr>
              <a:t>Be a smart consumer</a:t>
            </a:r>
          </a:p>
        </p:txBody>
      </p:sp>
      <p:pic>
        <p:nvPicPr>
          <p:cNvPr id="12" name="Picture 11" descr="principal_st_wh.png">
            <a:extLst>
              <a:ext uri="{FF2B5EF4-FFF2-40B4-BE49-F238E27FC236}">
                <a16:creationId xmlns:a16="http://schemas.microsoft.com/office/drawing/2014/main" id="{E41B4A45-4474-5043-A800-A7C1B698CA5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367433" y="6214533"/>
            <a:ext cx="1533893" cy="450100"/>
          </a:xfrm>
          <a:prstGeom prst="rect">
            <a:avLst/>
          </a:prstGeom>
        </p:spPr>
      </p:pic>
    </p:spTree>
    <p:extLst>
      <p:ext uri="{BB962C8B-B14F-4D97-AF65-F5344CB8AC3E}">
        <p14:creationId xmlns:p14="http://schemas.microsoft.com/office/powerpoint/2010/main" val="1439694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Rectangle 50">
            <a:extLst>
              <a:ext uri="{FF2B5EF4-FFF2-40B4-BE49-F238E27FC236}">
                <a16:creationId xmlns:a16="http://schemas.microsoft.com/office/drawing/2014/main" id="{FC9AA3AC-91B0-B744-B701-49B421AE0D18}"/>
              </a:ext>
            </a:extLst>
          </p:cNvPr>
          <p:cNvSpPr/>
          <p:nvPr/>
        </p:nvSpPr>
        <p:spPr>
          <a:xfrm>
            <a:off x="6831362" y="3736178"/>
            <a:ext cx="3763617" cy="1791516"/>
          </a:xfrm>
          <a:prstGeom prst="rect">
            <a:avLst/>
          </a:prstGeom>
        </p:spPr>
        <p:txBody>
          <a:bodyPr wrap="square">
            <a:spAutoFit/>
          </a:bodyPr>
          <a:lstStyle/>
          <a:p>
            <a:pPr algn="ctr">
              <a:lnSpc>
                <a:spcPct val="120000"/>
              </a:lnSpc>
              <a:spcAft>
                <a:spcPts val="1200"/>
              </a:spcAft>
            </a:pPr>
            <a:r>
              <a:rPr lang="en-US" sz="1700">
                <a:solidFill>
                  <a:srgbClr val="333333"/>
                </a:solidFill>
                <a:latin typeface="FS Elliot Pro" panose="02000503040000020004" pitchFamily="2" charset="0"/>
              </a:rPr>
              <a:t>Retirement</a:t>
            </a:r>
          </a:p>
          <a:p>
            <a:pPr algn="ctr">
              <a:lnSpc>
                <a:spcPct val="120000"/>
              </a:lnSpc>
              <a:spcAft>
                <a:spcPts val="1200"/>
              </a:spcAft>
            </a:pPr>
            <a:r>
              <a:rPr lang="en-US" sz="1700">
                <a:solidFill>
                  <a:srgbClr val="333333"/>
                </a:solidFill>
                <a:latin typeface="FS Elliot Pro" panose="02000503040000020004" pitchFamily="2" charset="0"/>
              </a:rPr>
              <a:t>College</a:t>
            </a:r>
          </a:p>
          <a:p>
            <a:pPr algn="ctr">
              <a:lnSpc>
                <a:spcPct val="120000"/>
              </a:lnSpc>
              <a:spcAft>
                <a:spcPts val="1200"/>
              </a:spcAft>
            </a:pPr>
            <a:r>
              <a:rPr lang="en-US" sz="1700">
                <a:solidFill>
                  <a:srgbClr val="333333"/>
                </a:solidFill>
                <a:latin typeface="FS Elliot Pro" panose="02000503040000020004" pitchFamily="2" charset="0"/>
              </a:rPr>
              <a:t>Dream vacation</a:t>
            </a:r>
          </a:p>
          <a:p>
            <a:pPr algn="ctr">
              <a:lnSpc>
                <a:spcPct val="120000"/>
              </a:lnSpc>
              <a:spcAft>
                <a:spcPts val="1200"/>
              </a:spcAft>
            </a:pPr>
            <a:r>
              <a:rPr lang="en-US" sz="1700">
                <a:solidFill>
                  <a:srgbClr val="333333"/>
                </a:solidFill>
                <a:latin typeface="FS Elliot Pro" panose="02000503040000020004" pitchFamily="2" charset="0"/>
              </a:rPr>
              <a:t>Second home purchase</a:t>
            </a:r>
          </a:p>
        </p:txBody>
      </p:sp>
      <p:sp>
        <p:nvSpPr>
          <p:cNvPr id="52" name="Rectangle 51">
            <a:extLst>
              <a:ext uri="{FF2B5EF4-FFF2-40B4-BE49-F238E27FC236}">
                <a16:creationId xmlns:a16="http://schemas.microsoft.com/office/drawing/2014/main" id="{4FC268BE-6708-1D45-ABD1-0A529C9879FA}"/>
              </a:ext>
            </a:extLst>
          </p:cNvPr>
          <p:cNvSpPr/>
          <p:nvPr/>
        </p:nvSpPr>
        <p:spPr>
          <a:xfrm>
            <a:off x="1525326" y="3736178"/>
            <a:ext cx="3975652" cy="2259336"/>
          </a:xfrm>
          <a:prstGeom prst="rect">
            <a:avLst/>
          </a:prstGeom>
        </p:spPr>
        <p:txBody>
          <a:bodyPr wrap="square">
            <a:spAutoFit/>
          </a:bodyPr>
          <a:lstStyle/>
          <a:p>
            <a:pPr lvl="0" algn="ctr">
              <a:lnSpc>
                <a:spcPct val="120000"/>
              </a:lnSpc>
              <a:spcAft>
                <a:spcPts val="1200"/>
              </a:spcAft>
            </a:pPr>
            <a:r>
              <a:rPr lang="en-US" sz="1700">
                <a:solidFill>
                  <a:srgbClr val="333333"/>
                </a:solidFill>
                <a:latin typeface="FS Elliot Pro" panose="02000503040000020004" pitchFamily="2" charset="0"/>
              </a:rPr>
              <a:t>Vacation</a:t>
            </a:r>
          </a:p>
          <a:p>
            <a:pPr lvl="0" algn="ctr">
              <a:lnSpc>
                <a:spcPct val="120000"/>
              </a:lnSpc>
              <a:spcAft>
                <a:spcPts val="1200"/>
              </a:spcAft>
            </a:pPr>
            <a:r>
              <a:rPr lang="en-US" sz="1700">
                <a:solidFill>
                  <a:srgbClr val="333333"/>
                </a:solidFill>
                <a:latin typeface="FS Elliot Pro" panose="02000503040000020004" pitchFamily="2" charset="0"/>
              </a:rPr>
              <a:t>Gifts (for holidays, anniversaries, etc.)</a:t>
            </a:r>
          </a:p>
          <a:p>
            <a:pPr lvl="0" algn="ctr">
              <a:lnSpc>
                <a:spcPct val="120000"/>
              </a:lnSpc>
              <a:spcAft>
                <a:spcPts val="1200"/>
              </a:spcAft>
            </a:pPr>
            <a:r>
              <a:rPr lang="en-US" sz="1700">
                <a:solidFill>
                  <a:srgbClr val="333333"/>
                </a:solidFill>
                <a:latin typeface="FS Elliot Pro" panose="02000503040000020004" pitchFamily="2" charset="0"/>
              </a:rPr>
              <a:t>Car purchase</a:t>
            </a:r>
          </a:p>
          <a:p>
            <a:pPr lvl="0" algn="ctr">
              <a:lnSpc>
                <a:spcPct val="120000"/>
              </a:lnSpc>
              <a:spcAft>
                <a:spcPts val="1200"/>
              </a:spcAft>
            </a:pPr>
            <a:r>
              <a:rPr lang="en-US" sz="1700">
                <a:solidFill>
                  <a:srgbClr val="333333"/>
                </a:solidFill>
                <a:latin typeface="FS Elliot Pro" panose="02000503040000020004" pitchFamily="2" charset="0"/>
              </a:rPr>
              <a:t>Home purchase</a:t>
            </a:r>
          </a:p>
          <a:p>
            <a:pPr lvl="0" algn="ctr">
              <a:lnSpc>
                <a:spcPct val="120000"/>
              </a:lnSpc>
              <a:spcAft>
                <a:spcPts val="1200"/>
              </a:spcAft>
            </a:pPr>
            <a:r>
              <a:rPr lang="en-US" sz="1700">
                <a:solidFill>
                  <a:srgbClr val="333333"/>
                </a:solidFill>
                <a:latin typeface="FS Elliot Pro" panose="02000503040000020004" pitchFamily="2" charset="0"/>
              </a:rPr>
              <a:t>Appliances</a:t>
            </a:r>
          </a:p>
        </p:txBody>
      </p:sp>
      <p:sp>
        <p:nvSpPr>
          <p:cNvPr id="13" name="Slide Number Placeholder 4">
            <a:extLst>
              <a:ext uri="{FF2B5EF4-FFF2-40B4-BE49-F238E27FC236}">
                <a16:creationId xmlns:a16="http://schemas.microsoft.com/office/drawing/2014/main" id="{14F5EF45-748D-2841-A43F-1D1B67352EA0}"/>
              </a:ext>
            </a:extLst>
          </p:cNvPr>
          <p:cNvSpPr txBox="1">
            <a:spLocks/>
          </p:cNvSpPr>
          <p:nvPr/>
        </p:nvSpPr>
        <p:spPr>
          <a:xfrm>
            <a:off x="159025" y="6334539"/>
            <a:ext cx="649357" cy="523461"/>
          </a:xfrm>
          <a:prstGeom prst="rect">
            <a:avLst/>
          </a:prstGeom>
        </p:spPr>
        <p:txBody>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defRPr/>
            </a:pPr>
            <a:fld id="{61445BA3-2CB5-7C4E-ABD2-87FA1F6BEAE1}" type="slidenum">
              <a:rPr lang="en-US" sz="1067" smtClean="0">
                <a:solidFill>
                  <a:srgbClr val="4D4E53"/>
                </a:solidFill>
                <a:latin typeface="FS Elliot Pro" panose="02000503040000020004" pitchFamily="2" charset="0"/>
              </a:rPr>
              <a:pPr>
                <a:defRPr/>
              </a:pPr>
              <a:t>16</a:t>
            </a:fld>
            <a:endParaRPr lang="en-US" sz="1067">
              <a:solidFill>
                <a:srgbClr val="4D4E53"/>
              </a:solidFill>
              <a:latin typeface="FS Elliot Pro" panose="02000503040000020004" pitchFamily="2" charset="0"/>
            </a:endParaRPr>
          </a:p>
        </p:txBody>
      </p:sp>
      <p:pic>
        <p:nvPicPr>
          <p:cNvPr id="14" name="Picture 13">
            <a:extLst>
              <a:ext uri="{FF2B5EF4-FFF2-40B4-BE49-F238E27FC236}">
                <a16:creationId xmlns:a16="http://schemas.microsoft.com/office/drawing/2014/main" id="{E6FD9C4B-CAD9-B047-9500-6486848A45C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378314" y="6220997"/>
            <a:ext cx="1515241" cy="432440"/>
          </a:xfrm>
          <a:prstGeom prst="rect">
            <a:avLst/>
          </a:prstGeom>
        </p:spPr>
      </p:pic>
      <p:sp>
        <p:nvSpPr>
          <p:cNvPr id="17" name="Title 1">
            <a:extLst>
              <a:ext uri="{FF2B5EF4-FFF2-40B4-BE49-F238E27FC236}">
                <a16:creationId xmlns:a16="http://schemas.microsoft.com/office/drawing/2014/main" id="{F0D7BB98-4661-C54A-A1ED-2FF733C6704C}"/>
              </a:ext>
            </a:extLst>
          </p:cNvPr>
          <p:cNvSpPr txBox="1">
            <a:spLocks/>
          </p:cNvSpPr>
          <p:nvPr/>
        </p:nvSpPr>
        <p:spPr>
          <a:xfrm>
            <a:off x="0" y="1365101"/>
            <a:ext cx="12192000" cy="724711"/>
          </a:xfrm>
          <a:prstGeom prst="rect">
            <a:avLst/>
          </a:prstGeom>
        </p:spPr>
        <p:txBody>
          <a:bodyPr vert="horz" lIns="91440" tIns="45720" rIns="91440" bIns="45720" rtlCol="0" anchor="t">
            <a:noAutofit/>
          </a:bodyPr>
          <a:lstStyle>
            <a:lvl1pPr algn="l" defTabSz="609585" rtl="0" eaLnBrk="1" latinLnBrk="0" hangingPunct="1">
              <a:lnSpc>
                <a:spcPct val="80000"/>
              </a:lnSpc>
              <a:spcBef>
                <a:spcPct val="0"/>
              </a:spcBef>
              <a:buNone/>
              <a:defRPr sz="3733" b="0" i="0" kern="1200" baseline="0">
                <a:solidFill>
                  <a:srgbClr val="0091DA"/>
                </a:solidFill>
                <a:latin typeface="FS Elliot Pro"/>
                <a:ea typeface="+mj-ea"/>
                <a:cs typeface="FS Elliot Pro"/>
              </a:defRPr>
            </a:lvl1pPr>
          </a:lstStyle>
          <a:p>
            <a:pPr algn="ctr">
              <a:lnSpc>
                <a:spcPct val="100000"/>
              </a:lnSpc>
            </a:pPr>
            <a:r>
              <a:rPr lang="en-US" sz="4400">
                <a:solidFill>
                  <a:srgbClr val="0076CF"/>
                </a:solidFill>
                <a:latin typeface="FS Elliot Pro Light" panose="02000503040000020004" pitchFamily="2" charset="0"/>
              </a:rPr>
              <a:t>Set savings goals</a:t>
            </a:r>
          </a:p>
        </p:txBody>
      </p:sp>
      <p:cxnSp>
        <p:nvCxnSpPr>
          <p:cNvPr id="47" name="Straight Connector 46">
            <a:extLst>
              <a:ext uri="{FF2B5EF4-FFF2-40B4-BE49-F238E27FC236}">
                <a16:creationId xmlns:a16="http://schemas.microsoft.com/office/drawing/2014/main" id="{A7642AC2-6F5F-A54F-8E7C-CCCE69B68946}"/>
              </a:ext>
            </a:extLst>
          </p:cNvPr>
          <p:cNvCxnSpPr>
            <a:cxnSpLocks/>
          </p:cNvCxnSpPr>
          <p:nvPr/>
        </p:nvCxnSpPr>
        <p:spPr>
          <a:xfrm>
            <a:off x="7434585" y="4187687"/>
            <a:ext cx="2522634" cy="0"/>
          </a:xfrm>
          <a:prstGeom prst="line">
            <a:avLst/>
          </a:prstGeom>
          <a:ln w="12700" cap="rnd">
            <a:solidFill>
              <a:srgbClr val="0076D0"/>
            </a:solidFill>
            <a:prstDash val="sysDot"/>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30460971-149E-A048-BFB9-56CB752FB5DB}"/>
              </a:ext>
            </a:extLst>
          </p:cNvPr>
          <p:cNvCxnSpPr>
            <a:cxnSpLocks/>
          </p:cNvCxnSpPr>
          <p:nvPr/>
        </p:nvCxnSpPr>
        <p:spPr>
          <a:xfrm>
            <a:off x="7434585" y="4638261"/>
            <a:ext cx="2522634" cy="0"/>
          </a:xfrm>
          <a:prstGeom prst="line">
            <a:avLst/>
          </a:prstGeom>
          <a:ln w="12700" cap="rnd">
            <a:solidFill>
              <a:srgbClr val="0076D0"/>
            </a:solidFill>
            <a:prstDash val="sysDot"/>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A1427334-FDD5-9D48-9F05-0D733D57E3F2}"/>
              </a:ext>
            </a:extLst>
          </p:cNvPr>
          <p:cNvCxnSpPr>
            <a:cxnSpLocks/>
          </p:cNvCxnSpPr>
          <p:nvPr/>
        </p:nvCxnSpPr>
        <p:spPr>
          <a:xfrm>
            <a:off x="7434585" y="5108713"/>
            <a:ext cx="2522634" cy="0"/>
          </a:xfrm>
          <a:prstGeom prst="line">
            <a:avLst/>
          </a:prstGeom>
          <a:ln w="12700" cap="rnd">
            <a:solidFill>
              <a:srgbClr val="0076D0"/>
            </a:solidFill>
            <a:prstDash val="sysDot"/>
          </a:ln>
        </p:spPr>
        <p:style>
          <a:lnRef idx="1">
            <a:schemeClr val="accent1"/>
          </a:lnRef>
          <a:fillRef idx="0">
            <a:schemeClr val="accent1"/>
          </a:fillRef>
          <a:effectRef idx="0">
            <a:schemeClr val="accent1"/>
          </a:effectRef>
          <a:fontRef idx="minor">
            <a:schemeClr val="tx1"/>
          </a:fontRef>
        </p:style>
      </p:cxnSp>
      <p:sp>
        <p:nvSpPr>
          <p:cNvPr id="35" name="Rectangle 34">
            <a:extLst>
              <a:ext uri="{FF2B5EF4-FFF2-40B4-BE49-F238E27FC236}">
                <a16:creationId xmlns:a16="http://schemas.microsoft.com/office/drawing/2014/main" id="{B5DFA651-1495-694F-AAA2-868C12C09637}"/>
              </a:ext>
            </a:extLst>
          </p:cNvPr>
          <p:cNvSpPr/>
          <p:nvPr/>
        </p:nvSpPr>
        <p:spPr>
          <a:xfrm>
            <a:off x="0" y="432617"/>
            <a:ext cx="2692045" cy="415636"/>
          </a:xfrm>
          <a:prstGeom prst="rect">
            <a:avLst/>
          </a:prstGeom>
          <a:solidFill>
            <a:srgbClr val="D2F1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a:extLst>
              <a:ext uri="{FF2B5EF4-FFF2-40B4-BE49-F238E27FC236}">
                <a16:creationId xmlns:a16="http://schemas.microsoft.com/office/drawing/2014/main" id="{1698637F-1D2C-BD4C-B9FD-404431A18A8F}"/>
              </a:ext>
            </a:extLst>
          </p:cNvPr>
          <p:cNvSpPr txBox="1"/>
          <p:nvPr/>
        </p:nvSpPr>
        <p:spPr>
          <a:xfrm>
            <a:off x="538148" y="478069"/>
            <a:ext cx="1669047" cy="307777"/>
          </a:xfrm>
          <a:prstGeom prst="rect">
            <a:avLst/>
          </a:prstGeom>
          <a:noFill/>
        </p:spPr>
        <p:txBody>
          <a:bodyPr wrap="none" rtlCol="0">
            <a:spAutoFit/>
          </a:bodyPr>
          <a:lstStyle/>
          <a:p>
            <a:pPr lvl="0"/>
            <a:r>
              <a:rPr lang="en-US" sz="1400" b="1">
                <a:solidFill>
                  <a:srgbClr val="0076CF"/>
                </a:solidFill>
                <a:latin typeface="FS Elliot Pro" panose="02000503040000020004" pitchFamily="50" charset="0"/>
              </a:rPr>
              <a:t>Building a budget</a:t>
            </a:r>
          </a:p>
        </p:txBody>
      </p:sp>
      <p:sp>
        <p:nvSpPr>
          <p:cNvPr id="38" name="Rectangle 37">
            <a:extLst>
              <a:ext uri="{FF2B5EF4-FFF2-40B4-BE49-F238E27FC236}">
                <a16:creationId xmlns:a16="http://schemas.microsoft.com/office/drawing/2014/main" id="{A34C95AC-91B8-8044-A7D4-BB0BF41FE552}"/>
              </a:ext>
            </a:extLst>
          </p:cNvPr>
          <p:cNvSpPr/>
          <p:nvPr/>
        </p:nvSpPr>
        <p:spPr>
          <a:xfrm>
            <a:off x="2125756" y="2654689"/>
            <a:ext cx="2791120" cy="896774"/>
          </a:xfrm>
          <a:prstGeom prst="rect">
            <a:avLst/>
          </a:prstGeom>
          <a:solidFill>
            <a:srgbClr val="D2F1FD"/>
          </a:solidFill>
          <a:ln w="9525" cap="flat" cmpd="sng" algn="ctr">
            <a:noFill/>
            <a:prstDash val="solid"/>
          </a:ln>
          <a:effectLst/>
        </p:spPr>
        <p:txBody>
          <a:bodyPr rtlCol="0" anchor="ctr"/>
          <a:lstStyle/>
          <a:p>
            <a:pPr marL="0" marR="0" lvl="0" indent="0" algn="ctr" defTabSz="457092"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FS Elliot Pro"/>
              <a:ea typeface="+mn-ea"/>
              <a:cs typeface="+mn-cs"/>
            </a:endParaRPr>
          </a:p>
        </p:txBody>
      </p:sp>
      <p:sp>
        <p:nvSpPr>
          <p:cNvPr id="40" name="Rectangle 39">
            <a:extLst>
              <a:ext uri="{FF2B5EF4-FFF2-40B4-BE49-F238E27FC236}">
                <a16:creationId xmlns:a16="http://schemas.microsoft.com/office/drawing/2014/main" id="{F360401D-874E-6D46-B0CF-AF2C48BCB266}"/>
              </a:ext>
            </a:extLst>
          </p:cNvPr>
          <p:cNvSpPr/>
          <p:nvPr/>
        </p:nvSpPr>
        <p:spPr>
          <a:xfrm>
            <a:off x="2236802" y="2705629"/>
            <a:ext cx="2552700" cy="707886"/>
          </a:xfrm>
          <a:prstGeom prst="rect">
            <a:avLst/>
          </a:prstGeom>
        </p:spPr>
        <p:txBody>
          <a:bodyPr wrap="square">
            <a:spAutoFit/>
          </a:bodyPr>
          <a:lstStyle/>
          <a:p>
            <a:pPr algn="ctr"/>
            <a:r>
              <a:rPr lang="en-US" sz="2000" b="1">
                <a:solidFill>
                  <a:srgbClr val="0076CF"/>
                </a:solidFill>
                <a:latin typeface="FS Elliot Pro" panose="02000503040000020004" pitchFamily="2" charset="0"/>
              </a:rPr>
              <a:t>Short-term </a:t>
            </a:r>
            <a:br>
              <a:rPr lang="en-US" sz="2000" b="1">
                <a:solidFill>
                  <a:srgbClr val="0076CF"/>
                </a:solidFill>
                <a:latin typeface="FS Elliot Pro" panose="02000503040000020004" pitchFamily="2" charset="0"/>
              </a:rPr>
            </a:br>
            <a:r>
              <a:rPr lang="en-US" sz="2000">
                <a:solidFill>
                  <a:srgbClr val="0076CF"/>
                </a:solidFill>
                <a:latin typeface="FS Elliot Pro" panose="02000503040000020004" pitchFamily="2" charset="0"/>
              </a:rPr>
              <a:t>(0–5 years)</a:t>
            </a:r>
          </a:p>
        </p:txBody>
      </p:sp>
      <p:sp>
        <p:nvSpPr>
          <p:cNvPr id="41" name="Rectangle 40">
            <a:extLst>
              <a:ext uri="{FF2B5EF4-FFF2-40B4-BE49-F238E27FC236}">
                <a16:creationId xmlns:a16="http://schemas.microsoft.com/office/drawing/2014/main" id="{A57FF0F5-D347-E445-AB27-7C2B99CB7F54}"/>
              </a:ext>
            </a:extLst>
          </p:cNvPr>
          <p:cNvSpPr/>
          <p:nvPr/>
        </p:nvSpPr>
        <p:spPr>
          <a:xfrm>
            <a:off x="2065885" y="2586654"/>
            <a:ext cx="2791120" cy="896774"/>
          </a:xfrm>
          <a:prstGeom prst="rect">
            <a:avLst/>
          </a:prstGeom>
          <a:noFill/>
          <a:ln w="9525" cap="flat" cmpd="sng" algn="ctr">
            <a:solidFill>
              <a:srgbClr val="0076D0"/>
            </a:solidFill>
            <a:prstDash val="solid"/>
          </a:ln>
          <a:effectLst/>
        </p:spPr>
        <p:txBody>
          <a:bodyPr rtlCol="0" anchor="ctr"/>
          <a:lstStyle/>
          <a:p>
            <a:pPr marL="0" marR="0" lvl="0" indent="0" algn="ctr" defTabSz="457092"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FS Elliot Pro"/>
              <a:ea typeface="+mn-ea"/>
              <a:cs typeface="+mn-cs"/>
            </a:endParaRPr>
          </a:p>
        </p:txBody>
      </p:sp>
      <p:cxnSp>
        <p:nvCxnSpPr>
          <p:cNvPr id="42" name="Straight Connector 41">
            <a:extLst>
              <a:ext uri="{FF2B5EF4-FFF2-40B4-BE49-F238E27FC236}">
                <a16:creationId xmlns:a16="http://schemas.microsoft.com/office/drawing/2014/main" id="{EFB9B94F-28E8-1B4F-BB63-8C0F3EB052DE}"/>
              </a:ext>
            </a:extLst>
          </p:cNvPr>
          <p:cNvCxnSpPr>
            <a:cxnSpLocks/>
          </p:cNvCxnSpPr>
          <p:nvPr/>
        </p:nvCxnSpPr>
        <p:spPr>
          <a:xfrm>
            <a:off x="2251835" y="4187687"/>
            <a:ext cx="2522634" cy="0"/>
          </a:xfrm>
          <a:prstGeom prst="line">
            <a:avLst/>
          </a:prstGeom>
          <a:ln w="12700" cap="rnd">
            <a:solidFill>
              <a:srgbClr val="0076D0"/>
            </a:solidFill>
            <a:prstDash val="sysDot"/>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40C3F264-72EC-1E44-A76D-F07EC79E026A}"/>
              </a:ext>
            </a:extLst>
          </p:cNvPr>
          <p:cNvCxnSpPr>
            <a:cxnSpLocks/>
          </p:cNvCxnSpPr>
          <p:nvPr/>
        </p:nvCxnSpPr>
        <p:spPr>
          <a:xfrm>
            <a:off x="2251835" y="4638261"/>
            <a:ext cx="2522634" cy="0"/>
          </a:xfrm>
          <a:prstGeom prst="line">
            <a:avLst/>
          </a:prstGeom>
          <a:ln w="12700" cap="rnd">
            <a:solidFill>
              <a:srgbClr val="0076D0"/>
            </a:solidFill>
            <a:prstDash val="sysDot"/>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DD9EB18C-D411-764D-AD70-93ED80D31E7D}"/>
              </a:ext>
            </a:extLst>
          </p:cNvPr>
          <p:cNvCxnSpPr>
            <a:cxnSpLocks/>
          </p:cNvCxnSpPr>
          <p:nvPr/>
        </p:nvCxnSpPr>
        <p:spPr>
          <a:xfrm>
            <a:off x="2251835" y="5108713"/>
            <a:ext cx="2522634" cy="0"/>
          </a:xfrm>
          <a:prstGeom prst="line">
            <a:avLst/>
          </a:prstGeom>
          <a:ln w="12700" cap="rnd">
            <a:solidFill>
              <a:srgbClr val="0076D0"/>
            </a:solidFill>
            <a:prstDash val="sysDot"/>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407FC8CD-1E01-344A-9001-5818C2473D57}"/>
              </a:ext>
            </a:extLst>
          </p:cNvPr>
          <p:cNvCxnSpPr>
            <a:cxnSpLocks/>
          </p:cNvCxnSpPr>
          <p:nvPr/>
        </p:nvCxnSpPr>
        <p:spPr>
          <a:xfrm>
            <a:off x="2251835" y="5562600"/>
            <a:ext cx="2522634" cy="0"/>
          </a:xfrm>
          <a:prstGeom prst="line">
            <a:avLst/>
          </a:prstGeom>
          <a:ln w="12700" cap="rnd">
            <a:solidFill>
              <a:srgbClr val="0076D0"/>
            </a:solidFill>
            <a:prstDash val="sysDot"/>
          </a:ln>
        </p:spPr>
        <p:style>
          <a:lnRef idx="1">
            <a:schemeClr val="accent1"/>
          </a:lnRef>
          <a:fillRef idx="0">
            <a:schemeClr val="accent1"/>
          </a:fillRef>
          <a:effectRef idx="0">
            <a:schemeClr val="accent1"/>
          </a:effectRef>
          <a:fontRef idx="minor">
            <a:schemeClr val="tx1"/>
          </a:fontRef>
        </p:style>
      </p:cxnSp>
      <p:sp>
        <p:nvSpPr>
          <p:cNvPr id="46" name="Rectangle 45">
            <a:extLst>
              <a:ext uri="{FF2B5EF4-FFF2-40B4-BE49-F238E27FC236}">
                <a16:creationId xmlns:a16="http://schemas.microsoft.com/office/drawing/2014/main" id="{F2EE3559-9A29-E042-84B5-CBB0D2FE2FBC}"/>
              </a:ext>
            </a:extLst>
          </p:cNvPr>
          <p:cNvSpPr/>
          <p:nvPr/>
        </p:nvSpPr>
        <p:spPr>
          <a:xfrm>
            <a:off x="7338495" y="2654689"/>
            <a:ext cx="2791120" cy="896774"/>
          </a:xfrm>
          <a:prstGeom prst="rect">
            <a:avLst/>
          </a:prstGeom>
          <a:solidFill>
            <a:srgbClr val="D2F1FD"/>
          </a:solidFill>
          <a:ln w="9525" cap="flat" cmpd="sng" algn="ctr">
            <a:noFill/>
            <a:prstDash val="solid"/>
          </a:ln>
          <a:effectLst/>
        </p:spPr>
        <p:txBody>
          <a:bodyPr rtlCol="0" anchor="ctr"/>
          <a:lstStyle/>
          <a:p>
            <a:pPr marL="0" marR="0" lvl="0" indent="0" algn="ctr" defTabSz="457092"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FS Elliot Pro"/>
              <a:ea typeface="+mn-ea"/>
              <a:cs typeface="+mn-cs"/>
            </a:endParaRPr>
          </a:p>
        </p:txBody>
      </p:sp>
      <p:sp>
        <p:nvSpPr>
          <p:cNvPr id="48" name="Rectangle 47">
            <a:extLst>
              <a:ext uri="{FF2B5EF4-FFF2-40B4-BE49-F238E27FC236}">
                <a16:creationId xmlns:a16="http://schemas.microsoft.com/office/drawing/2014/main" id="{DC4F4FB3-3471-E84B-9692-FFD06EEFA3B6}"/>
              </a:ext>
            </a:extLst>
          </p:cNvPr>
          <p:cNvSpPr/>
          <p:nvPr/>
        </p:nvSpPr>
        <p:spPr>
          <a:xfrm>
            <a:off x="7449541" y="2705629"/>
            <a:ext cx="2552700" cy="707886"/>
          </a:xfrm>
          <a:prstGeom prst="rect">
            <a:avLst/>
          </a:prstGeom>
        </p:spPr>
        <p:txBody>
          <a:bodyPr wrap="square">
            <a:spAutoFit/>
          </a:bodyPr>
          <a:lstStyle/>
          <a:p>
            <a:pPr algn="ctr"/>
            <a:r>
              <a:rPr lang="en-US" sz="2000" b="1">
                <a:solidFill>
                  <a:srgbClr val="0076CF"/>
                </a:solidFill>
                <a:latin typeface="FS Elliot Pro" panose="02000503040000020004" pitchFamily="2" charset="0"/>
              </a:rPr>
              <a:t>Long-term </a:t>
            </a:r>
            <a:br>
              <a:rPr lang="en-US" sz="2000" b="1">
                <a:solidFill>
                  <a:srgbClr val="0076CF"/>
                </a:solidFill>
                <a:latin typeface="FS Elliot Pro" panose="02000503040000020004" pitchFamily="2" charset="0"/>
              </a:rPr>
            </a:br>
            <a:r>
              <a:rPr lang="en-US" sz="2000">
                <a:solidFill>
                  <a:srgbClr val="0076CF"/>
                </a:solidFill>
                <a:latin typeface="FS Elliot Pro" panose="02000503040000020004" pitchFamily="2" charset="0"/>
              </a:rPr>
              <a:t>(5+ years)</a:t>
            </a:r>
          </a:p>
        </p:txBody>
      </p:sp>
      <p:sp>
        <p:nvSpPr>
          <p:cNvPr id="49" name="Rectangle 48">
            <a:extLst>
              <a:ext uri="{FF2B5EF4-FFF2-40B4-BE49-F238E27FC236}">
                <a16:creationId xmlns:a16="http://schemas.microsoft.com/office/drawing/2014/main" id="{6E34A85F-A59E-A348-B99B-ABA82425B2F1}"/>
              </a:ext>
            </a:extLst>
          </p:cNvPr>
          <p:cNvSpPr/>
          <p:nvPr/>
        </p:nvSpPr>
        <p:spPr>
          <a:xfrm>
            <a:off x="7278624" y="2586654"/>
            <a:ext cx="2791120" cy="896774"/>
          </a:xfrm>
          <a:prstGeom prst="rect">
            <a:avLst/>
          </a:prstGeom>
          <a:noFill/>
          <a:ln w="9525" cap="flat" cmpd="sng" algn="ctr">
            <a:solidFill>
              <a:srgbClr val="0076D0"/>
            </a:solidFill>
            <a:prstDash val="solid"/>
          </a:ln>
          <a:effectLst/>
        </p:spPr>
        <p:txBody>
          <a:bodyPr rtlCol="0" anchor="ctr"/>
          <a:lstStyle/>
          <a:p>
            <a:pPr marL="0" marR="0" lvl="0" indent="0" algn="ctr" defTabSz="457092"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FS Elliot Pro"/>
              <a:ea typeface="+mn-ea"/>
              <a:cs typeface="+mn-cs"/>
            </a:endParaRPr>
          </a:p>
        </p:txBody>
      </p:sp>
      <p:pic>
        <p:nvPicPr>
          <p:cNvPr id="50" name="Picture 49" descr="Icon&#10;&#10;Description automatically generated">
            <a:extLst>
              <a:ext uri="{FF2B5EF4-FFF2-40B4-BE49-F238E27FC236}">
                <a16:creationId xmlns:a16="http://schemas.microsoft.com/office/drawing/2014/main" id="{CAD61145-E159-6741-AD30-FEA3F3DB571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613739" y="2679192"/>
            <a:ext cx="964523" cy="813816"/>
          </a:xfrm>
          <a:prstGeom prst="rect">
            <a:avLst/>
          </a:prstGeom>
        </p:spPr>
      </p:pic>
    </p:spTree>
    <p:extLst>
      <p:ext uri="{BB962C8B-B14F-4D97-AF65-F5344CB8AC3E}">
        <p14:creationId xmlns:p14="http://schemas.microsoft.com/office/powerpoint/2010/main" val="20391429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ounded Rectangle 21">
            <a:extLst>
              <a:ext uri="{FF2B5EF4-FFF2-40B4-BE49-F238E27FC236}">
                <a16:creationId xmlns:a16="http://schemas.microsoft.com/office/drawing/2014/main" id="{0B26C713-A25B-CF46-905B-F9C8E87A1C0F}"/>
              </a:ext>
            </a:extLst>
          </p:cNvPr>
          <p:cNvSpPr/>
          <p:nvPr/>
        </p:nvSpPr>
        <p:spPr>
          <a:xfrm>
            <a:off x="4271393" y="3445565"/>
            <a:ext cx="3189581" cy="519486"/>
          </a:xfrm>
          <a:prstGeom prst="roundRect">
            <a:avLst>
              <a:gd name="adj" fmla="val 0"/>
            </a:avLst>
          </a:prstGeom>
          <a:solidFill>
            <a:srgbClr val="57FFF5"/>
          </a:solidFill>
          <a:ln w="6350" cap="flat" cmpd="sng" algn="ctr">
            <a:noFill/>
            <a:prstDash val="solid"/>
            <a:miter lim="800000"/>
          </a:ln>
          <a:effectLst/>
        </p:spPr>
        <p:txBody>
          <a:bodyPr lIns="177501" rIns="177501" bIns="88751" rtlCol="0" anchor="ctr"/>
          <a:lstStyle/>
          <a:p>
            <a:pPr marL="0" marR="0" lvl="0" indent="0" defTabSz="914400" eaLnBrk="1" fontAlgn="base" latinLnBrk="0" hangingPunct="1">
              <a:lnSpc>
                <a:spcPct val="100000"/>
              </a:lnSpc>
              <a:spcBef>
                <a:spcPct val="0"/>
              </a:spcBef>
              <a:spcAft>
                <a:spcPct val="0"/>
              </a:spcAft>
              <a:buClrTx/>
              <a:buSzTx/>
              <a:buFontTx/>
              <a:buNone/>
              <a:tabLst>
                <a:tab pos="2638005" algn="l"/>
              </a:tabLst>
              <a:defRPr/>
            </a:pPr>
            <a:endParaRPr kumimoji="0" lang="en-US" altLang="zh-CN" sz="1553" b="0" i="0" u="none" strike="noStrike" kern="0" cap="none" spc="0" normalizeH="0" baseline="30000" noProof="0">
              <a:ln>
                <a:noFill/>
              </a:ln>
              <a:solidFill>
                <a:srgbClr val="4D4E53"/>
              </a:solidFill>
              <a:effectLst/>
              <a:uLnTx/>
              <a:uFillTx/>
              <a:latin typeface="Calibri" panose="020F0502020204030204"/>
              <a:ea typeface="等线" panose="02010600030101010101" pitchFamily="2" charset="-122"/>
              <a:cs typeface="Arial" charset="0"/>
            </a:endParaRPr>
          </a:p>
        </p:txBody>
      </p:sp>
      <p:sp>
        <p:nvSpPr>
          <p:cNvPr id="19" name="Slide Number Placeholder 4">
            <a:extLst>
              <a:ext uri="{FF2B5EF4-FFF2-40B4-BE49-F238E27FC236}">
                <a16:creationId xmlns:a16="http://schemas.microsoft.com/office/drawing/2014/main" id="{149040D8-709E-4D4A-81BE-9993CF77AFF3}"/>
              </a:ext>
            </a:extLst>
          </p:cNvPr>
          <p:cNvSpPr txBox="1">
            <a:spLocks/>
          </p:cNvSpPr>
          <p:nvPr/>
        </p:nvSpPr>
        <p:spPr>
          <a:xfrm>
            <a:off x="159025" y="6334539"/>
            <a:ext cx="649357" cy="523461"/>
          </a:xfrm>
          <a:prstGeom prst="rect">
            <a:avLst/>
          </a:prstGeom>
        </p:spPr>
        <p:txBody>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defRPr/>
            </a:pPr>
            <a:fld id="{61445BA3-2CB5-7C4E-ABD2-87FA1F6BEAE1}" type="slidenum">
              <a:rPr lang="en-US" sz="1067" smtClean="0">
                <a:solidFill>
                  <a:srgbClr val="4D4E53"/>
                </a:solidFill>
                <a:latin typeface="FS Elliot Pro" panose="02000503040000020004" pitchFamily="2" charset="0"/>
              </a:rPr>
              <a:pPr>
                <a:defRPr/>
              </a:pPr>
              <a:t>17</a:t>
            </a:fld>
            <a:endParaRPr lang="en-US" sz="1067">
              <a:solidFill>
                <a:srgbClr val="4D4E53"/>
              </a:solidFill>
              <a:latin typeface="FS Elliot Pro" panose="02000503040000020004" pitchFamily="2" charset="0"/>
            </a:endParaRPr>
          </a:p>
        </p:txBody>
      </p:sp>
      <p:pic>
        <p:nvPicPr>
          <p:cNvPr id="20" name="Picture 19">
            <a:extLst>
              <a:ext uri="{FF2B5EF4-FFF2-40B4-BE49-F238E27FC236}">
                <a16:creationId xmlns:a16="http://schemas.microsoft.com/office/drawing/2014/main" id="{DA8B4039-06FF-8A4A-ADF3-E62E6D85CC3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378314" y="6220997"/>
            <a:ext cx="1515241" cy="432440"/>
          </a:xfrm>
          <a:prstGeom prst="rect">
            <a:avLst/>
          </a:prstGeom>
        </p:spPr>
      </p:pic>
      <p:sp>
        <p:nvSpPr>
          <p:cNvPr id="12" name="Rectangle 11">
            <a:extLst>
              <a:ext uri="{FF2B5EF4-FFF2-40B4-BE49-F238E27FC236}">
                <a16:creationId xmlns:a16="http://schemas.microsoft.com/office/drawing/2014/main" id="{1FB6026E-F99A-034C-AB33-B6722CFF329C}"/>
              </a:ext>
            </a:extLst>
          </p:cNvPr>
          <p:cNvSpPr/>
          <p:nvPr/>
        </p:nvSpPr>
        <p:spPr>
          <a:xfrm>
            <a:off x="-1" y="432617"/>
            <a:ext cx="3218213" cy="415636"/>
          </a:xfrm>
          <a:prstGeom prst="rect">
            <a:avLst/>
          </a:prstGeom>
          <a:solidFill>
            <a:srgbClr val="D2F1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0C6C7E07-E09A-CF43-ACC4-C478DFEB8857}"/>
              </a:ext>
            </a:extLst>
          </p:cNvPr>
          <p:cNvSpPr txBox="1"/>
          <p:nvPr/>
        </p:nvSpPr>
        <p:spPr>
          <a:xfrm>
            <a:off x="538148" y="478069"/>
            <a:ext cx="2544286" cy="307777"/>
          </a:xfrm>
          <a:prstGeom prst="rect">
            <a:avLst/>
          </a:prstGeom>
          <a:noFill/>
        </p:spPr>
        <p:txBody>
          <a:bodyPr wrap="none" rtlCol="0">
            <a:spAutoFit/>
          </a:bodyPr>
          <a:lstStyle/>
          <a:p>
            <a:pPr lvl="0"/>
            <a:r>
              <a:rPr lang="en-US" sz="1400" b="1">
                <a:solidFill>
                  <a:srgbClr val="0076CF"/>
                </a:solidFill>
                <a:latin typeface="FS Elliot Pro" panose="02000503040000020004" pitchFamily="50" charset="0"/>
              </a:rPr>
              <a:t>Building an emergency fund</a:t>
            </a:r>
          </a:p>
        </p:txBody>
      </p:sp>
      <p:pic>
        <p:nvPicPr>
          <p:cNvPr id="25" name="Picture 24" descr="Shape, circle&#10;&#10;Description automatically generated">
            <a:extLst>
              <a:ext uri="{FF2B5EF4-FFF2-40B4-BE49-F238E27FC236}">
                <a16:creationId xmlns:a16="http://schemas.microsoft.com/office/drawing/2014/main" id="{9FD8ADEC-55FA-6149-A029-2633A84E281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29981" y="1895060"/>
            <a:ext cx="3845624" cy="3366053"/>
          </a:xfrm>
          <a:prstGeom prst="rect">
            <a:avLst/>
          </a:prstGeom>
        </p:spPr>
      </p:pic>
      <p:sp>
        <p:nvSpPr>
          <p:cNvPr id="26" name="Content Placeholder 2">
            <a:extLst>
              <a:ext uri="{FF2B5EF4-FFF2-40B4-BE49-F238E27FC236}">
                <a16:creationId xmlns:a16="http://schemas.microsoft.com/office/drawing/2014/main" id="{E90BC3D8-CCE6-AA40-A99B-BDACA81BBF9C}"/>
              </a:ext>
            </a:extLst>
          </p:cNvPr>
          <p:cNvSpPr txBox="1">
            <a:spLocks/>
          </p:cNvSpPr>
          <p:nvPr/>
        </p:nvSpPr>
        <p:spPr>
          <a:xfrm>
            <a:off x="4267200" y="3454539"/>
            <a:ext cx="6997148" cy="2672381"/>
          </a:xfrm>
          <a:prstGeom prst="rect">
            <a:avLst/>
          </a:prstGeom>
        </p:spPr>
        <p:txBody>
          <a:bodyPr vert="horz" lIns="91440" tIns="45720" rIns="91440" bIns="45720" rtlCol="0">
            <a:noAutofit/>
          </a:bodyPr>
          <a:lstStyle>
            <a:lvl1pPr marL="457189" indent="-457189" algn="l" defTabSz="609585" rtl="0" eaLnBrk="1" latinLnBrk="0" hangingPunct="1">
              <a:spcBef>
                <a:spcPct val="20000"/>
              </a:spcBef>
              <a:buFont typeface="Arial"/>
              <a:buChar char="•"/>
              <a:defRPr sz="2933" kern="1200">
                <a:solidFill>
                  <a:srgbClr val="8C8D8E"/>
                </a:solidFill>
                <a:latin typeface="FS Elliot Pro"/>
                <a:ea typeface="+mn-ea"/>
                <a:cs typeface="FS Elliot Pro"/>
              </a:defRPr>
            </a:lvl1pPr>
            <a:lvl2pPr marL="990575" indent="-380990" algn="l" defTabSz="609585" rtl="0" eaLnBrk="1" latinLnBrk="0" hangingPunct="1">
              <a:spcBef>
                <a:spcPct val="20000"/>
              </a:spcBef>
              <a:buFont typeface="Arial"/>
              <a:buChar char="–"/>
              <a:defRPr sz="2400" kern="1200">
                <a:solidFill>
                  <a:srgbClr val="8C8D8E"/>
                </a:solidFill>
                <a:latin typeface="FS Elliot Pro"/>
                <a:ea typeface="+mn-ea"/>
                <a:cs typeface="FS Elliot Pro"/>
              </a:defRPr>
            </a:lvl2pPr>
            <a:lvl3pPr marL="1523962" indent="-304792" algn="l" defTabSz="609585" rtl="0" eaLnBrk="1" latinLnBrk="0" hangingPunct="1">
              <a:spcBef>
                <a:spcPct val="20000"/>
              </a:spcBef>
              <a:buFont typeface="Arial"/>
              <a:buChar char="•"/>
              <a:defRPr sz="3200" kern="1200">
                <a:solidFill>
                  <a:srgbClr val="7F7F7F"/>
                </a:solidFill>
                <a:latin typeface="FS Elliot Pro"/>
                <a:ea typeface="+mn-ea"/>
                <a:cs typeface="FS Elliot Pro"/>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indent="0">
              <a:spcBef>
                <a:spcPts val="0"/>
              </a:spcBef>
              <a:spcAft>
                <a:spcPts val="1800"/>
              </a:spcAft>
              <a:buNone/>
            </a:pPr>
            <a:r>
              <a:rPr lang="en-US" sz="2800" b="1">
                <a:solidFill>
                  <a:srgbClr val="003865"/>
                </a:solidFill>
                <a:latin typeface="FS Elliot Pro" panose="02000503040000020004" pitchFamily="2" charset="0"/>
              </a:rPr>
              <a:t>At least 6 months’  </a:t>
            </a:r>
            <a:r>
              <a:rPr lang="en-US" sz="2800">
                <a:solidFill>
                  <a:srgbClr val="333333"/>
                </a:solidFill>
              </a:rPr>
              <a:t>worth of income is recommended for your emergency fund.</a:t>
            </a:r>
          </a:p>
        </p:txBody>
      </p:sp>
      <p:sp>
        <p:nvSpPr>
          <p:cNvPr id="27" name="Title 1">
            <a:extLst>
              <a:ext uri="{FF2B5EF4-FFF2-40B4-BE49-F238E27FC236}">
                <a16:creationId xmlns:a16="http://schemas.microsoft.com/office/drawing/2014/main" id="{12CB3EEF-B89A-F64B-94D5-CCFB65A6F194}"/>
              </a:ext>
            </a:extLst>
          </p:cNvPr>
          <p:cNvSpPr txBox="1">
            <a:spLocks/>
          </p:cNvSpPr>
          <p:nvPr/>
        </p:nvSpPr>
        <p:spPr>
          <a:xfrm>
            <a:off x="4280993" y="2615956"/>
            <a:ext cx="5764155" cy="724711"/>
          </a:xfrm>
          <a:prstGeom prst="rect">
            <a:avLst/>
          </a:prstGeom>
        </p:spPr>
        <p:txBody>
          <a:bodyPr vert="horz" lIns="91440" tIns="45720" rIns="91440" bIns="45720" rtlCol="0" anchor="t">
            <a:noAutofit/>
          </a:bodyPr>
          <a:lstStyle>
            <a:lvl1pPr algn="l" defTabSz="609585" rtl="0" eaLnBrk="1" latinLnBrk="0" hangingPunct="1">
              <a:lnSpc>
                <a:spcPct val="80000"/>
              </a:lnSpc>
              <a:spcBef>
                <a:spcPct val="0"/>
              </a:spcBef>
              <a:buNone/>
              <a:defRPr sz="3733" b="0" i="0" kern="1200" baseline="0">
                <a:solidFill>
                  <a:srgbClr val="0091DA"/>
                </a:solidFill>
                <a:latin typeface="FS Elliot Pro"/>
                <a:ea typeface="+mj-ea"/>
                <a:cs typeface="FS Elliot Pro"/>
              </a:defRPr>
            </a:lvl1pPr>
          </a:lstStyle>
          <a:p>
            <a:pPr>
              <a:lnSpc>
                <a:spcPct val="100000"/>
              </a:lnSpc>
            </a:pPr>
            <a:r>
              <a:rPr lang="en-US" sz="3600" b="1">
                <a:solidFill>
                  <a:srgbClr val="0076CF"/>
                </a:solidFill>
                <a:latin typeface="FS Elliot Pro" panose="02000503040000020004" pitchFamily="2" charset="0"/>
              </a:rPr>
              <a:t>Save first</a:t>
            </a:r>
          </a:p>
        </p:txBody>
      </p:sp>
    </p:spTree>
    <p:extLst>
      <p:ext uri="{BB962C8B-B14F-4D97-AF65-F5344CB8AC3E}">
        <p14:creationId xmlns:p14="http://schemas.microsoft.com/office/powerpoint/2010/main" val="19462458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4876800" y="2977460"/>
            <a:ext cx="6162260" cy="2672381"/>
          </a:xfrm>
          <a:prstGeom prst="rect">
            <a:avLst/>
          </a:prstGeom>
        </p:spPr>
        <p:txBody>
          <a:bodyPr>
            <a:noAutofit/>
          </a:bodyPr>
          <a:lstStyle/>
          <a:p>
            <a:pPr marL="0" lvl="0" indent="0">
              <a:spcBef>
                <a:spcPts val="0"/>
              </a:spcBef>
              <a:spcAft>
                <a:spcPts val="2600"/>
              </a:spcAft>
              <a:buNone/>
            </a:pPr>
            <a:r>
              <a:rPr lang="en-US" sz="2000">
                <a:solidFill>
                  <a:srgbClr val="333333"/>
                </a:solidFill>
              </a:rPr>
              <a:t>Use automatic payroll deduct </a:t>
            </a:r>
          </a:p>
          <a:p>
            <a:pPr marL="0" lvl="0" indent="0">
              <a:spcBef>
                <a:spcPts val="0"/>
              </a:spcBef>
              <a:spcAft>
                <a:spcPts val="2600"/>
              </a:spcAft>
              <a:buNone/>
            </a:pPr>
            <a:r>
              <a:rPr lang="en-US" sz="2000">
                <a:solidFill>
                  <a:srgbClr val="333333"/>
                </a:solidFill>
              </a:rPr>
              <a:t>Make your savings account “inconvenient” </a:t>
            </a:r>
          </a:p>
          <a:p>
            <a:pPr marL="0" lvl="0" indent="0">
              <a:spcBef>
                <a:spcPts val="0"/>
              </a:spcBef>
              <a:spcAft>
                <a:spcPts val="2600"/>
              </a:spcAft>
              <a:buNone/>
            </a:pPr>
            <a:r>
              <a:rPr lang="en-US" sz="2000">
                <a:solidFill>
                  <a:srgbClr val="333333"/>
                </a:solidFill>
              </a:rPr>
              <a:t>Put money from raises, promotions, or bonuses toward savings </a:t>
            </a:r>
          </a:p>
          <a:p>
            <a:pPr marL="0" lvl="0" indent="0">
              <a:spcBef>
                <a:spcPts val="0"/>
              </a:spcBef>
              <a:spcAft>
                <a:spcPts val="2600"/>
              </a:spcAft>
              <a:buNone/>
            </a:pPr>
            <a:r>
              <a:rPr lang="en-US" sz="2000">
                <a:solidFill>
                  <a:srgbClr val="333333"/>
                </a:solidFill>
              </a:rPr>
              <a:t>Use secure investments</a:t>
            </a:r>
          </a:p>
        </p:txBody>
      </p:sp>
      <p:sp>
        <p:nvSpPr>
          <p:cNvPr id="18" name="Title 1">
            <a:extLst>
              <a:ext uri="{FF2B5EF4-FFF2-40B4-BE49-F238E27FC236}">
                <a16:creationId xmlns:a16="http://schemas.microsoft.com/office/drawing/2014/main" id="{BDD8B967-1DEA-6A43-B561-4E56612D6050}"/>
              </a:ext>
            </a:extLst>
          </p:cNvPr>
          <p:cNvSpPr txBox="1">
            <a:spLocks/>
          </p:cNvSpPr>
          <p:nvPr/>
        </p:nvSpPr>
        <p:spPr>
          <a:xfrm>
            <a:off x="4294245" y="1436512"/>
            <a:ext cx="5764155" cy="724711"/>
          </a:xfrm>
          <a:prstGeom prst="rect">
            <a:avLst/>
          </a:prstGeom>
        </p:spPr>
        <p:txBody>
          <a:bodyPr vert="horz" lIns="91440" tIns="45720" rIns="91440" bIns="45720" rtlCol="0" anchor="t">
            <a:noAutofit/>
          </a:bodyPr>
          <a:lstStyle>
            <a:lvl1pPr algn="l" defTabSz="609585" rtl="0" eaLnBrk="1" latinLnBrk="0" hangingPunct="1">
              <a:lnSpc>
                <a:spcPct val="80000"/>
              </a:lnSpc>
              <a:spcBef>
                <a:spcPct val="0"/>
              </a:spcBef>
              <a:buNone/>
              <a:defRPr sz="3733" b="0" i="0" kern="1200" baseline="0">
                <a:solidFill>
                  <a:srgbClr val="0091DA"/>
                </a:solidFill>
                <a:latin typeface="FS Elliot Pro"/>
                <a:ea typeface="+mj-ea"/>
                <a:cs typeface="FS Elliot Pro"/>
              </a:defRPr>
            </a:lvl1pPr>
          </a:lstStyle>
          <a:p>
            <a:pPr>
              <a:lnSpc>
                <a:spcPct val="100000"/>
              </a:lnSpc>
            </a:pPr>
            <a:r>
              <a:rPr lang="en-US" sz="3600" b="1">
                <a:solidFill>
                  <a:srgbClr val="0076CF"/>
                </a:solidFill>
                <a:latin typeface="FS Elliot Pro" panose="02000503040000020004" pitchFamily="2" charset="0"/>
              </a:rPr>
              <a:t>How to build your emergency savings</a:t>
            </a:r>
          </a:p>
        </p:txBody>
      </p:sp>
      <p:sp>
        <p:nvSpPr>
          <p:cNvPr id="23" name="Slide Number Placeholder 4">
            <a:extLst>
              <a:ext uri="{FF2B5EF4-FFF2-40B4-BE49-F238E27FC236}">
                <a16:creationId xmlns:a16="http://schemas.microsoft.com/office/drawing/2014/main" id="{17E8970E-089A-7747-8E52-3F2172FE264C}"/>
              </a:ext>
            </a:extLst>
          </p:cNvPr>
          <p:cNvSpPr txBox="1">
            <a:spLocks/>
          </p:cNvSpPr>
          <p:nvPr/>
        </p:nvSpPr>
        <p:spPr>
          <a:xfrm>
            <a:off x="159025" y="6334539"/>
            <a:ext cx="649357" cy="523461"/>
          </a:xfrm>
          <a:prstGeom prst="rect">
            <a:avLst/>
          </a:prstGeom>
        </p:spPr>
        <p:txBody>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defRPr/>
            </a:pPr>
            <a:fld id="{61445BA3-2CB5-7C4E-ABD2-87FA1F6BEAE1}" type="slidenum">
              <a:rPr lang="en-US" sz="1067" smtClean="0">
                <a:solidFill>
                  <a:srgbClr val="4D4E53"/>
                </a:solidFill>
                <a:latin typeface="FS Elliot Pro" panose="02000503040000020004" pitchFamily="2" charset="0"/>
              </a:rPr>
              <a:pPr>
                <a:defRPr/>
              </a:pPr>
              <a:t>18</a:t>
            </a:fld>
            <a:endParaRPr lang="en-US" sz="1067">
              <a:solidFill>
                <a:srgbClr val="4D4E53"/>
              </a:solidFill>
              <a:latin typeface="FS Elliot Pro" panose="02000503040000020004" pitchFamily="2" charset="0"/>
            </a:endParaRPr>
          </a:p>
        </p:txBody>
      </p:sp>
      <p:pic>
        <p:nvPicPr>
          <p:cNvPr id="24" name="Picture 23">
            <a:extLst>
              <a:ext uri="{FF2B5EF4-FFF2-40B4-BE49-F238E27FC236}">
                <a16:creationId xmlns:a16="http://schemas.microsoft.com/office/drawing/2014/main" id="{7FCB1F6A-E611-1C4B-9A83-9477F0CEC89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378314" y="6220997"/>
            <a:ext cx="1515241" cy="432440"/>
          </a:xfrm>
          <a:prstGeom prst="rect">
            <a:avLst/>
          </a:prstGeom>
        </p:spPr>
      </p:pic>
      <p:sp>
        <p:nvSpPr>
          <p:cNvPr id="12" name="Rectangle 11">
            <a:extLst>
              <a:ext uri="{FF2B5EF4-FFF2-40B4-BE49-F238E27FC236}">
                <a16:creationId xmlns:a16="http://schemas.microsoft.com/office/drawing/2014/main" id="{DBE89FA0-110B-3942-8B8F-D7EC69E383ED}"/>
              </a:ext>
            </a:extLst>
          </p:cNvPr>
          <p:cNvSpPr/>
          <p:nvPr/>
        </p:nvSpPr>
        <p:spPr>
          <a:xfrm>
            <a:off x="-1" y="432617"/>
            <a:ext cx="3218213" cy="415636"/>
          </a:xfrm>
          <a:prstGeom prst="rect">
            <a:avLst/>
          </a:prstGeom>
          <a:solidFill>
            <a:srgbClr val="D2F1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F7A1CA18-EED3-2948-B604-0925F089EADA}"/>
              </a:ext>
            </a:extLst>
          </p:cNvPr>
          <p:cNvSpPr txBox="1"/>
          <p:nvPr/>
        </p:nvSpPr>
        <p:spPr>
          <a:xfrm>
            <a:off x="538148" y="478069"/>
            <a:ext cx="2544286" cy="307777"/>
          </a:xfrm>
          <a:prstGeom prst="rect">
            <a:avLst/>
          </a:prstGeom>
          <a:noFill/>
        </p:spPr>
        <p:txBody>
          <a:bodyPr wrap="none" rtlCol="0">
            <a:spAutoFit/>
          </a:bodyPr>
          <a:lstStyle/>
          <a:p>
            <a:pPr lvl="0"/>
            <a:r>
              <a:rPr lang="en-US" sz="1400" b="1">
                <a:solidFill>
                  <a:srgbClr val="0076CF"/>
                </a:solidFill>
                <a:latin typeface="FS Elliot Pro" panose="02000503040000020004" pitchFamily="50" charset="0"/>
              </a:rPr>
              <a:t>Building an emergency fund</a:t>
            </a:r>
          </a:p>
        </p:txBody>
      </p:sp>
      <p:pic>
        <p:nvPicPr>
          <p:cNvPr id="11" name="Picture 10" descr="Shape, circle&#10;&#10;Description automatically generated">
            <a:extLst>
              <a:ext uri="{FF2B5EF4-FFF2-40B4-BE49-F238E27FC236}">
                <a16:creationId xmlns:a16="http://schemas.microsoft.com/office/drawing/2014/main" id="{56D46B60-641D-794C-836C-223B7030690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34208" y="1899287"/>
            <a:ext cx="3807706" cy="3332863"/>
          </a:xfrm>
          <a:prstGeom prst="rect">
            <a:avLst/>
          </a:prstGeom>
        </p:spPr>
      </p:pic>
      <p:pic>
        <p:nvPicPr>
          <p:cNvPr id="20" name="Picture 19">
            <a:extLst>
              <a:ext uri="{FF2B5EF4-FFF2-40B4-BE49-F238E27FC236}">
                <a16:creationId xmlns:a16="http://schemas.microsoft.com/office/drawing/2014/main" id="{668322B3-5F9C-DE43-B2F9-381275365B9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236855" y="2794433"/>
            <a:ext cx="712418" cy="712418"/>
          </a:xfrm>
          <a:prstGeom prst="rect">
            <a:avLst/>
          </a:prstGeom>
        </p:spPr>
      </p:pic>
      <p:pic>
        <p:nvPicPr>
          <p:cNvPr id="21" name="Picture 20">
            <a:extLst>
              <a:ext uri="{FF2B5EF4-FFF2-40B4-BE49-F238E27FC236}">
                <a16:creationId xmlns:a16="http://schemas.microsoft.com/office/drawing/2014/main" id="{4B616C21-9837-6B45-A2BC-E9F74A730A0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236855" y="3429000"/>
            <a:ext cx="712418" cy="712418"/>
          </a:xfrm>
          <a:prstGeom prst="rect">
            <a:avLst/>
          </a:prstGeom>
        </p:spPr>
      </p:pic>
      <p:pic>
        <p:nvPicPr>
          <p:cNvPr id="22" name="Picture 21">
            <a:extLst>
              <a:ext uri="{FF2B5EF4-FFF2-40B4-BE49-F238E27FC236}">
                <a16:creationId xmlns:a16="http://schemas.microsoft.com/office/drawing/2014/main" id="{177100FC-09B9-C845-AB41-30FCF5D246E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236855" y="4098236"/>
            <a:ext cx="712418" cy="712418"/>
          </a:xfrm>
          <a:prstGeom prst="rect">
            <a:avLst/>
          </a:prstGeom>
        </p:spPr>
      </p:pic>
      <p:pic>
        <p:nvPicPr>
          <p:cNvPr id="25" name="Picture 24">
            <a:extLst>
              <a:ext uri="{FF2B5EF4-FFF2-40B4-BE49-F238E27FC236}">
                <a16:creationId xmlns:a16="http://schemas.microsoft.com/office/drawing/2014/main" id="{8D34775E-62AA-D54B-8DE9-EA5D2497B8C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236855" y="5029200"/>
            <a:ext cx="712418" cy="712418"/>
          </a:xfrm>
          <a:prstGeom prst="rect">
            <a:avLst/>
          </a:prstGeom>
        </p:spPr>
      </p:pic>
    </p:spTree>
    <p:extLst>
      <p:ext uri="{BB962C8B-B14F-4D97-AF65-F5344CB8AC3E}">
        <p14:creationId xmlns:p14="http://schemas.microsoft.com/office/powerpoint/2010/main" val="11680456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ounded Rectangle 21">
            <a:extLst>
              <a:ext uri="{FF2B5EF4-FFF2-40B4-BE49-F238E27FC236}">
                <a16:creationId xmlns:a16="http://schemas.microsoft.com/office/drawing/2014/main" id="{6E7D2787-8C62-F845-8C3D-5C875B0662EF}"/>
              </a:ext>
            </a:extLst>
          </p:cNvPr>
          <p:cNvSpPr/>
          <p:nvPr/>
        </p:nvSpPr>
        <p:spPr>
          <a:xfrm>
            <a:off x="7281970" y="3737159"/>
            <a:ext cx="1170654" cy="485436"/>
          </a:xfrm>
          <a:prstGeom prst="roundRect">
            <a:avLst>
              <a:gd name="adj" fmla="val 0"/>
            </a:avLst>
          </a:prstGeom>
          <a:solidFill>
            <a:srgbClr val="0076CF"/>
          </a:solidFill>
          <a:ln w="6350" cap="flat" cmpd="sng" algn="ctr">
            <a:noFill/>
            <a:prstDash val="solid"/>
            <a:miter lim="800000"/>
          </a:ln>
          <a:effectLst/>
        </p:spPr>
        <p:txBody>
          <a:bodyPr lIns="177501" rIns="177501" bIns="88751" rtlCol="0" anchor="ctr"/>
          <a:lstStyle/>
          <a:p>
            <a:pPr marL="0" marR="0" lvl="0" indent="0" defTabSz="914400" eaLnBrk="1" fontAlgn="base" latinLnBrk="0" hangingPunct="1">
              <a:lnSpc>
                <a:spcPct val="100000"/>
              </a:lnSpc>
              <a:spcBef>
                <a:spcPct val="0"/>
              </a:spcBef>
              <a:spcAft>
                <a:spcPct val="0"/>
              </a:spcAft>
              <a:buClrTx/>
              <a:buSzTx/>
              <a:buFontTx/>
              <a:buNone/>
              <a:tabLst>
                <a:tab pos="2638005" algn="l"/>
              </a:tabLst>
              <a:defRPr/>
            </a:pPr>
            <a:endParaRPr kumimoji="0" lang="en-US" altLang="zh-CN" sz="1553" b="0" i="0" u="none" strike="noStrike" kern="0" cap="none" spc="0" normalizeH="0" baseline="30000" noProof="0">
              <a:ln>
                <a:noFill/>
              </a:ln>
              <a:solidFill>
                <a:srgbClr val="4D4E53"/>
              </a:solidFill>
              <a:effectLst/>
              <a:uLnTx/>
              <a:uFillTx/>
              <a:latin typeface="Calibri" panose="020F0502020204030204"/>
              <a:ea typeface="等线" panose="02010600030101010101" pitchFamily="2" charset="-122"/>
              <a:cs typeface="Arial" charset="0"/>
            </a:endParaRPr>
          </a:p>
        </p:txBody>
      </p:sp>
      <p:sp>
        <p:nvSpPr>
          <p:cNvPr id="7" name="Content Placeholder 2"/>
          <p:cNvSpPr>
            <a:spLocks noGrp="1"/>
          </p:cNvSpPr>
          <p:nvPr>
            <p:ph idx="4294967295"/>
          </p:nvPr>
        </p:nvSpPr>
        <p:spPr>
          <a:xfrm>
            <a:off x="6165272" y="3120201"/>
            <a:ext cx="5153892" cy="2050473"/>
          </a:xfrm>
          <a:prstGeom prst="rect">
            <a:avLst/>
          </a:prstGeom>
        </p:spPr>
        <p:txBody>
          <a:bodyPr>
            <a:normAutofit/>
          </a:bodyPr>
          <a:lstStyle/>
          <a:p>
            <a:pPr marL="0" indent="0">
              <a:buNone/>
            </a:pPr>
            <a:r>
              <a:rPr lang="en-US" sz="3600">
                <a:solidFill>
                  <a:srgbClr val="0076CF"/>
                </a:solidFill>
                <a:latin typeface="FS Elliot Pro Light" panose="02000503040000020004" pitchFamily="2" charset="0"/>
              </a:rPr>
              <a:t>Debt = no more </a:t>
            </a:r>
            <a:br>
              <a:rPr lang="en-US" sz="3600">
                <a:solidFill>
                  <a:srgbClr val="0076CF"/>
                </a:solidFill>
                <a:latin typeface="FS Elliot Pro Light" panose="02000503040000020004" pitchFamily="2" charset="0"/>
              </a:rPr>
            </a:br>
            <a:r>
              <a:rPr lang="en-US" sz="3600">
                <a:solidFill>
                  <a:srgbClr val="0076CF"/>
                </a:solidFill>
                <a:latin typeface="FS Elliot Pro Light" panose="02000503040000020004" pitchFamily="2" charset="0"/>
              </a:rPr>
              <a:t>than  </a:t>
            </a:r>
            <a:r>
              <a:rPr lang="en-US" sz="3600" b="1">
                <a:solidFill>
                  <a:srgbClr val="55FFF5"/>
                </a:solidFill>
                <a:latin typeface="FS Elliot Pro" panose="02000503040000020004" pitchFamily="2" charset="0"/>
              </a:rPr>
              <a:t>36%</a:t>
            </a:r>
            <a:r>
              <a:rPr lang="en-US" sz="3600" b="1">
                <a:solidFill>
                  <a:srgbClr val="002855"/>
                </a:solidFill>
                <a:latin typeface="FS Elliot Pro" panose="02000503040000020004" pitchFamily="2" charset="0"/>
              </a:rPr>
              <a:t>  </a:t>
            </a:r>
            <a:r>
              <a:rPr lang="en-US" sz="3600">
                <a:solidFill>
                  <a:srgbClr val="0076CF"/>
                </a:solidFill>
                <a:latin typeface="FS Elliot Pro Light" panose="02000503040000020004" pitchFamily="2" charset="0"/>
              </a:rPr>
              <a:t>of income  </a:t>
            </a:r>
          </a:p>
        </p:txBody>
      </p:sp>
      <p:sp>
        <p:nvSpPr>
          <p:cNvPr id="14" name="Footer Placeholder 5">
            <a:extLst>
              <a:ext uri="{FF2B5EF4-FFF2-40B4-BE49-F238E27FC236}">
                <a16:creationId xmlns:a16="http://schemas.microsoft.com/office/drawing/2014/main" id="{6019146C-3DDD-6341-AB14-E46073B17C72}"/>
              </a:ext>
            </a:extLst>
          </p:cNvPr>
          <p:cNvSpPr txBox="1">
            <a:spLocks/>
          </p:cNvSpPr>
          <p:nvPr/>
        </p:nvSpPr>
        <p:spPr>
          <a:xfrm>
            <a:off x="1042045" y="6154057"/>
            <a:ext cx="9020899" cy="419022"/>
          </a:xfrm>
          <a:prstGeom prst="rect">
            <a:avLst/>
          </a:prstGeom>
        </p:spPr>
        <p:txBody>
          <a:bodyPr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609585">
              <a:defRPr/>
            </a:pPr>
            <a:r>
              <a:rPr lang="en-US" sz="800" dirty="0">
                <a:solidFill>
                  <a:srgbClr val="333333"/>
                </a:solidFill>
                <a:latin typeface="FS Elliot Pro" panose="02000503040000020004" pitchFamily="50" charset="0"/>
              </a:rPr>
              <a:t>Source: Investopedia, as of May, 2023</a:t>
            </a:r>
          </a:p>
          <a:p>
            <a:pPr defTabSz="609585">
              <a:defRPr/>
            </a:pPr>
            <a:r>
              <a:rPr lang="en-US" sz="800" dirty="0">
                <a:solidFill>
                  <a:srgbClr val="333333"/>
                </a:solidFill>
                <a:latin typeface="FS Elliot Pro" panose="02000503040000020004" pitchFamily="50" charset="0"/>
              </a:rPr>
              <a:t>(investopedia.com/terms/t/twenty-eight-thirty-six-rule.asp)</a:t>
            </a:r>
          </a:p>
        </p:txBody>
      </p:sp>
      <p:sp>
        <p:nvSpPr>
          <p:cNvPr id="17" name="Arc 16">
            <a:extLst>
              <a:ext uri="{FF2B5EF4-FFF2-40B4-BE49-F238E27FC236}">
                <a16:creationId xmlns:a16="http://schemas.microsoft.com/office/drawing/2014/main" id="{2DC28686-7690-9240-8442-83B2764C240B}"/>
              </a:ext>
            </a:extLst>
          </p:cNvPr>
          <p:cNvSpPr/>
          <p:nvPr/>
        </p:nvSpPr>
        <p:spPr>
          <a:xfrm rot="19912645">
            <a:off x="5101308" y="2242234"/>
            <a:ext cx="1616930" cy="1659584"/>
          </a:xfrm>
          <a:prstGeom prst="arc">
            <a:avLst>
              <a:gd name="adj1" fmla="val 16198952"/>
              <a:gd name="adj2" fmla="val 966093"/>
            </a:avLst>
          </a:prstGeom>
          <a:ln w="31750" cap="rnd">
            <a:solidFill>
              <a:srgbClr val="000000"/>
            </a:solidFill>
            <a:prstDash val="sysDot"/>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0076CF"/>
              </a:solidFill>
            </a:endParaRPr>
          </a:p>
        </p:txBody>
      </p:sp>
      <p:sp>
        <p:nvSpPr>
          <p:cNvPr id="19" name="Rectangle 18">
            <a:extLst>
              <a:ext uri="{FF2B5EF4-FFF2-40B4-BE49-F238E27FC236}">
                <a16:creationId xmlns:a16="http://schemas.microsoft.com/office/drawing/2014/main" id="{D27AF78B-6797-3847-A060-BB25DDAAD4CB}"/>
              </a:ext>
            </a:extLst>
          </p:cNvPr>
          <p:cNvSpPr/>
          <p:nvPr/>
        </p:nvSpPr>
        <p:spPr>
          <a:xfrm>
            <a:off x="0" y="432617"/>
            <a:ext cx="2221992" cy="415636"/>
          </a:xfrm>
          <a:prstGeom prst="rect">
            <a:avLst/>
          </a:prstGeom>
          <a:solidFill>
            <a:srgbClr val="D2F1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0EB08E03-3EBD-0D45-8AA4-04093F8D104B}"/>
              </a:ext>
            </a:extLst>
          </p:cNvPr>
          <p:cNvSpPr txBox="1"/>
          <p:nvPr/>
        </p:nvSpPr>
        <p:spPr>
          <a:xfrm>
            <a:off x="538148" y="478069"/>
            <a:ext cx="1489510" cy="307777"/>
          </a:xfrm>
          <a:prstGeom prst="rect">
            <a:avLst/>
          </a:prstGeom>
          <a:noFill/>
        </p:spPr>
        <p:txBody>
          <a:bodyPr wrap="none" rtlCol="0">
            <a:spAutoFit/>
          </a:bodyPr>
          <a:lstStyle/>
          <a:p>
            <a:pPr lvl="0"/>
            <a:r>
              <a:rPr lang="en-US" sz="1400" b="1">
                <a:solidFill>
                  <a:srgbClr val="0076CF"/>
                </a:solidFill>
                <a:latin typeface="FS Elliot Pro" panose="02000503040000020004" pitchFamily="50" charset="0"/>
              </a:rPr>
              <a:t>Credit and debt</a:t>
            </a:r>
          </a:p>
        </p:txBody>
      </p:sp>
      <p:sp>
        <p:nvSpPr>
          <p:cNvPr id="21" name="Slide Number Placeholder 4">
            <a:extLst>
              <a:ext uri="{FF2B5EF4-FFF2-40B4-BE49-F238E27FC236}">
                <a16:creationId xmlns:a16="http://schemas.microsoft.com/office/drawing/2014/main" id="{8049691F-5232-B349-9E08-78D02A5876AA}"/>
              </a:ext>
            </a:extLst>
          </p:cNvPr>
          <p:cNvSpPr txBox="1">
            <a:spLocks/>
          </p:cNvSpPr>
          <p:nvPr/>
        </p:nvSpPr>
        <p:spPr>
          <a:xfrm>
            <a:off x="159025" y="6334539"/>
            <a:ext cx="649357" cy="523461"/>
          </a:xfrm>
          <a:prstGeom prst="rect">
            <a:avLst/>
          </a:prstGeom>
        </p:spPr>
        <p:txBody>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defRPr/>
            </a:pPr>
            <a:fld id="{61445BA3-2CB5-7C4E-ABD2-87FA1F6BEAE1}" type="slidenum">
              <a:rPr lang="en-US" sz="1067" smtClean="0">
                <a:solidFill>
                  <a:srgbClr val="4D4E53"/>
                </a:solidFill>
                <a:latin typeface="FS Elliot Pro" panose="02000503040000020004" pitchFamily="2" charset="0"/>
              </a:rPr>
              <a:pPr>
                <a:defRPr/>
              </a:pPr>
              <a:t>19</a:t>
            </a:fld>
            <a:endParaRPr lang="en-US" sz="1067">
              <a:solidFill>
                <a:srgbClr val="4D4E53"/>
              </a:solidFill>
              <a:latin typeface="FS Elliot Pro" panose="02000503040000020004" pitchFamily="2" charset="0"/>
            </a:endParaRPr>
          </a:p>
        </p:txBody>
      </p:sp>
      <p:pic>
        <p:nvPicPr>
          <p:cNvPr id="22" name="Picture 21">
            <a:extLst>
              <a:ext uri="{FF2B5EF4-FFF2-40B4-BE49-F238E27FC236}">
                <a16:creationId xmlns:a16="http://schemas.microsoft.com/office/drawing/2014/main" id="{B3AC0DF5-8097-B44C-8CC1-7BD3EF83CAA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378314" y="6220997"/>
            <a:ext cx="1515241" cy="432440"/>
          </a:xfrm>
          <a:prstGeom prst="rect">
            <a:avLst/>
          </a:prstGeom>
        </p:spPr>
      </p:pic>
      <p:sp>
        <p:nvSpPr>
          <p:cNvPr id="15" name="Oval 14">
            <a:extLst>
              <a:ext uri="{FF2B5EF4-FFF2-40B4-BE49-F238E27FC236}">
                <a16:creationId xmlns:a16="http://schemas.microsoft.com/office/drawing/2014/main" id="{A27F732C-F892-A543-B895-D1D4BF07B69F}"/>
              </a:ext>
            </a:extLst>
          </p:cNvPr>
          <p:cNvSpPr/>
          <p:nvPr/>
        </p:nvSpPr>
        <p:spPr>
          <a:xfrm>
            <a:off x="1284271" y="1646283"/>
            <a:ext cx="3860666" cy="3860666"/>
          </a:xfrm>
          <a:prstGeom prst="ellipse">
            <a:avLst/>
          </a:prstGeom>
          <a:noFill/>
          <a:ln w="25400">
            <a:solidFill>
              <a:srgbClr val="0076C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31" name="Chart 30">
            <a:extLst>
              <a:ext uri="{FF2B5EF4-FFF2-40B4-BE49-F238E27FC236}">
                <a16:creationId xmlns:a16="http://schemas.microsoft.com/office/drawing/2014/main" id="{7D01605B-A93F-2749-9C30-30FA9B8258B9}"/>
              </a:ext>
            </a:extLst>
          </p:cNvPr>
          <p:cNvGraphicFramePr/>
          <p:nvPr>
            <p:extLst>
              <p:ext uri="{D42A27DB-BD31-4B8C-83A1-F6EECF244321}">
                <p14:modId xmlns:p14="http://schemas.microsoft.com/office/powerpoint/2010/main" val="3525219129"/>
              </p:ext>
            </p:extLst>
          </p:nvPr>
        </p:nvGraphicFramePr>
        <p:xfrm>
          <a:off x="1225790" y="1241615"/>
          <a:ext cx="4455819" cy="4542735"/>
        </p:xfrm>
        <a:graphic>
          <a:graphicData uri="http://schemas.openxmlformats.org/drawingml/2006/chart">
            <c:chart xmlns:c="http://schemas.openxmlformats.org/drawingml/2006/chart" xmlns:r="http://schemas.openxmlformats.org/officeDocument/2006/relationships" r:id="rId4"/>
          </a:graphicData>
        </a:graphic>
      </p:graphicFrame>
      <p:sp>
        <p:nvSpPr>
          <p:cNvPr id="16" name="L-Shape 15">
            <a:extLst>
              <a:ext uri="{FF2B5EF4-FFF2-40B4-BE49-F238E27FC236}">
                <a16:creationId xmlns:a16="http://schemas.microsoft.com/office/drawing/2014/main" id="{1DA5D489-2AD1-C140-A9D6-CE9B8F33F752}"/>
              </a:ext>
            </a:extLst>
          </p:cNvPr>
          <p:cNvSpPr/>
          <p:nvPr/>
        </p:nvSpPr>
        <p:spPr>
          <a:xfrm rot="13321713" flipV="1">
            <a:off x="6634269" y="2827603"/>
            <a:ext cx="128952" cy="130425"/>
          </a:xfrm>
          <a:prstGeom prst="corner">
            <a:avLst>
              <a:gd name="adj1" fmla="val 4639"/>
              <a:gd name="adj2" fmla="val 3608"/>
            </a:avLst>
          </a:prstGeom>
          <a:noFill/>
          <a:ln w="22225" cap="rnd" cmpd="sng" algn="ctr">
            <a:solidFill>
              <a:srgbClr val="002854"/>
            </a:solidFill>
            <a:prstDash val="solid"/>
            <a:roun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white"/>
              </a:solidFill>
              <a:effectLst/>
              <a:uLnTx/>
              <a:uFillTx/>
            </a:endParaRPr>
          </a:p>
        </p:txBody>
      </p:sp>
      <p:sp>
        <p:nvSpPr>
          <p:cNvPr id="2" name="Title 1"/>
          <p:cNvSpPr>
            <a:spLocks noGrp="1"/>
          </p:cNvSpPr>
          <p:nvPr>
            <p:ph type="title"/>
          </p:nvPr>
        </p:nvSpPr>
        <p:spPr>
          <a:xfrm>
            <a:off x="1414874" y="3207259"/>
            <a:ext cx="3640789" cy="663449"/>
          </a:xfrm>
        </p:spPr>
        <p:txBody>
          <a:bodyPr>
            <a:noAutofit/>
          </a:bodyPr>
          <a:lstStyle/>
          <a:p>
            <a:pPr algn="ctr"/>
            <a:r>
              <a:rPr lang="en-US" sz="3600" b="1">
                <a:solidFill>
                  <a:srgbClr val="0076CF"/>
                </a:solidFill>
                <a:latin typeface="FS Elliot Pro" panose="02000503040000020004" pitchFamily="2" charset="0"/>
              </a:rPr>
              <a:t>Use debt </a:t>
            </a:r>
            <a:br>
              <a:rPr lang="en-US" sz="3600" b="1">
                <a:solidFill>
                  <a:srgbClr val="0076CF"/>
                </a:solidFill>
                <a:latin typeface="FS Elliot Pro" panose="02000503040000020004" pitchFamily="2" charset="0"/>
              </a:rPr>
            </a:br>
            <a:r>
              <a:rPr lang="en-US" sz="3600" b="1">
                <a:solidFill>
                  <a:srgbClr val="0076CF"/>
                </a:solidFill>
                <a:latin typeface="FS Elliot Pro" panose="02000503040000020004" pitchFamily="2" charset="0"/>
              </a:rPr>
              <a:t>wisely</a:t>
            </a:r>
          </a:p>
        </p:txBody>
      </p:sp>
      <p:graphicFrame>
        <p:nvGraphicFramePr>
          <p:cNvPr id="23" name="Chart 22">
            <a:extLst>
              <a:ext uri="{FF2B5EF4-FFF2-40B4-BE49-F238E27FC236}">
                <a16:creationId xmlns:a16="http://schemas.microsoft.com/office/drawing/2014/main" id="{D1C41BD1-C914-9147-8E85-4BDC9ED52790}"/>
              </a:ext>
            </a:extLst>
          </p:cNvPr>
          <p:cNvGraphicFramePr/>
          <p:nvPr>
            <p:extLst>
              <p:ext uri="{D42A27DB-BD31-4B8C-83A1-F6EECF244321}">
                <p14:modId xmlns:p14="http://schemas.microsoft.com/office/powerpoint/2010/main" val="3210155046"/>
              </p:ext>
            </p:extLst>
          </p:nvPr>
        </p:nvGraphicFramePr>
        <p:xfrm>
          <a:off x="1193256" y="1198805"/>
          <a:ext cx="4455819" cy="4542735"/>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36157472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AD66A8C-C480-DB4B-BF90-061DB06F522C}"/>
              </a:ext>
            </a:extLst>
          </p:cNvPr>
          <p:cNvSpPr/>
          <p:nvPr/>
        </p:nvSpPr>
        <p:spPr>
          <a:xfrm rot="10800000" flipH="1">
            <a:off x="1" y="-1"/>
            <a:ext cx="12191996" cy="6857999"/>
          </a:xfrm>
          <a:prstGeom prst="rect">
            <a:avLst/>
          </a:prstGeom>
          <a:gradFill rotWithShape="1">
            <a:gsLst>
              <a:gs pos="25000">
                <a:srgbClr val="002855"/>
              </a:gs>
              <a:gs pos="100000">
                <a:srgbClr val="004C97"/>
              </a:gs>
            </a:gsLst>
            <a:lin ang="3600000" scaled="0"/>
          </a:gradFill>
          <a:ln w="9525" cap="flat" cmpd="sng" algn="ctr">
            <a:noFill/>
            <a:prstDash val="solid"/>
          </a:ln>
          <a:effectLst>
            <a:outerShdw blurRad="40000" dist="23000" dir="5400000" rotWithShape="0">
              <a:srgbClr val="000000">
                <a:alpha val="35000"/>
              </a:srgbClr>
            </a:outerShdw>
          </a:effectLst>
        </p:spPr>
        <p:txBody>
          <a:bodyPr rtlCol="0" anchor="ctr"/>
          <a:lstStyle/>
          <a:p>
            <a:pPr marL="0" marR="0" lvl="0" indent="0" algn="ctr" defTabSz="609441"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5" name="Subtitle 4"/>
          <p:cNvSpPr>
            <a:spLocks noGrp="1"/>
          </p:cNvSpPr>
          <p:nvPr>
            <p:ph type="subTitle" idx="1"/>
          </p:nvPr>
        </p:nvSpPr>
        <p:spPr>
          <a:xfrm>
            <a:off x="729728" y="5154011"/>
            <a:ext cx="5545021" cy="452967"/>
          </a:xfrm>
        </p:spPr>
        <p:txBody>
          <a:bodyPr>
            <a:normAutofit/>
          </a:bodyPr>
          <a:lstStyle/>
          <a:p>
            <a:r>
              <a:rPr lang="en-US" sz="2000">
                <a:latin typeface="FS Elliot Pro" panose="02000503040000020004" pitchFamily="2" charset="0"/>
                <a:cs typeface="Arial" panose="020B0604020202020204" pitchFamily="34" charset="0"/>
              </a:rPr>
              <a:t>Presenter 1 name</a:t>
            </a:r>
          </a:p>
        </p:txBody>
      </p:sp>
      <p:sp>
        <p:nvSpPr>
          <p:cNvPr id="6" name="Text Placeholder 5"/>
          <p:cNvSpPr>
            <a:spLocks noGrp="1"/>
          </p:cNvSpPr>
          <p:nvPr>
            <p:ph type="body" sz="quarter" idx="10"/>
          </p:nvPr>
        </p:nvSpPr>
        <p:spPr>
          <a:xfrm>
            <a:off x="729083" y="5646801"/>
            <a:ext cx="3385717" cy="298832"/>
          </a:xfrm>
        </p:spPr>
        <p:txBody>
          <a:bodyPr>
            <a:normAutofit/>
          </a:bodyPr>
          <a:lstStyle/>
          <a:p>
            <a:r>
              <a:rPr lang="en-US" sz="1800">
                <a:latin typeface="FS Elliot Pro" panose="02000503040000020004" pitchFamily="2" charset="0"/>
                <a:cs typeface="Arial" panose="020B0604020202020204" pitchFamily="34" charset="0"/>
              </a:rPr>
              <a:t>Title(s), designations</a:t>
            </a:r>
          </a:p>
        </p:txBody>
      </p:sp>
      <p:sp>
        <p:nvSpPr>
          <p:cNvPr id="8" name="Subtitle 4"/>
          <p:cNvSpPr txBox="1">
            <a:spLocks/>
          </p:cNvSpPr>
          <p:nvPr/>
        </p:nvSpPr>
        <p:spPr>
          <a:xfrm>
            <a:off x="728438" y="4231766"/>
            <a:ext cx="5545021" cy="452967"/>
          </a:xfrm>
          <a:prstGeom prst="rect">
            <a:avLst/>
          </a:prstGeom>
        </p:spPr>
        <p:txBody>
          <a:bodyPr vert="horz" lIns="121920" tIns="60960" rIns="121920" bIns="60960" rtlCol="0">
            <a:normAutofit/>
          </a:bodyPr>
          <a:lstStyle>
            <a:lvl1pPr marL="0" indent="0" algn="l" defTabSz="457200" rtl="0" eaLnBrk="1" latinLnBrk="0" hangingPunct="1">
              <a:lnSpc>
                <a:spcPct val="80000"/>
              </a:lnSpc>
              <a:spcBef>
                <a:spcPct val="20000"/>
              </a:spcBef>
              <a:buFont typeface="Arial"/>
              <a:buNone/>
              <a:defRPr sz="2000" b="0" i="0" kern="1200">
                <a:solidFill>
                  <a:srgbClr val="FFFFFF"/>
                </a:solidFill>
                <a:latin typeface="FS Elliot Pro"/>
                <a:ea typeface="+mn-ea"/>
                <a:cs typeface="FS Elliot Pro"/>
              </a:defRPr>
            </a:lvl1pPr>
            <a:lvl2pPr marL="457200" indent="0" algn="ctr" defTabSz="457200" rtl="0" eaLnBrk="1" latinLnBrk="0" hangingPunct="1">
              <a:spcBef>
                <a:spcPct val="20000"/>
              </a:spcBef>
              <a:buFont typeface="Arial"/>
              <a:buNone/>
              <a:defRPr sz="1800" kern="1200">
                <a:solidFill>
                  <a:schemeClr val="tx1">
                    <a:tint val="75000"/>
                  </a:schemeClr>
                </a:solidFill>
                <a:latin typeface="FS Elliot Pro"/>
                <a:ea typeface="+mn-ea"/>
                <a:cs typeface="FS Elliot Pro"/>
              </a:defRPr>
            </a:lvl2pPr>
            <a:lvl3pPr marL="914400" indent="0" algn="ctr" defTabSz="457200" rtl="0" eaLnBrk="1" latinLnBrk="0" hangingPunct="1">
              <a:spcBef>
                <a:spcPct val="20000"/>
              </a:spcBef>
              <a:buFont typeface="Arial"/>
              <a:buNone/>
              <a:defRPr sz="2400" kern="1200">
                <a:solidFill>
                  <a:schemeClr val="tx1">
                    <a:tint val="75000"/>
                  </a:schemeClr>
                </a:solidFill>
                <a:latin typeface="FS Elliot Pro"/>
                <a:ea typeface="+mn-ea"/>
                <a:cs typeface="FS Elliot Pro"/>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a:latin typeface="FS Elliot Pro" panose="02000503040000020004" pitchFamily="2" charset="0"/>
                <a:cs typeface="Arial" panose="020B0604020202020204" pitchFamily="34" charset="0"/>
              </a:rPr>
              <a:t>Month Day, Year</a:t>
            </a:r>
          </a:p>
        </p:txBody>
      </p:sp>
      <p:sp>
        <p:nvSpPr>
          <p:cNvPr id="10" name="Subtitle 4"/>
          <p:cNvSpPr txBox="1">
            <a:spLocks/>
          </p:cNvSpPr>
          <p:nvPr/>
        </p:nvSpPr>
        <p:spPr>
          <a:xfrm>
            <a:off x="5136628" y="5154011"/>
            <a:ext cx="5545021" cy="452967"/>
          </a:xfrm>
          <a:prstGeom prst="rect">
            <a:avLst/>
          </a:prstGeom>
        </p:spPr>
        <p:txBody>
          <a:bodyPr vert="horz" lIns="121920" tIns="60960" rIns="121920" bIns="60960" rtlCol="0">
            <a:normAutofit/>
          </a:bodyPr>
          <a:lstStyle>
            <a:lvl1pPr marL="0" indent="0" algn="l" defTabSz="457200" rtl="0" eaLnBrk="1" latinLnBrk="0" hangingPunct="1">
              <a:lnSpc>
                <a:spcPct val="80000"/>
              </a:lnSpc>
              <a:spcBef>
                <a:spcPct val="20000"/>
              </a:spcBef>
              <a:buFont typeface="Arial"/>
              <a:buNone/>
              <a:defRPr sz="2000" b="0" i="0" kern="1200">
                <a:solidFill>
                  <a:srgbClr val="FFFFFF"/>
                </a:solidFill>
                <a:latin typeface="FS Elliot Pro"/>
                <a:ea typeface="+mn-ea"/>
                <a:cs typeface="FS Elliot Pro"/>
              </a:defRPr>
            </a:lvl1pPr>
            <a:lvl2pPr marL="457200" indent="0" algn="ctr" defTabSz="457200" rtl="0" eaLnBrk="1" latinLnBrk="0" hangingPunct="1">
              <a:spcBef>
                <a:spcPct val="20000"/>
              </a:spcBef>
              <a:buFont typeface="Arial"/>
              <a:buNone/>
              <a:defRPr sz="1800" kern="1200">
                <a:solidFill>
                  <a:schemeClr val="tx1">
                    <a:tint val="75000"/>
                  </a:schemeClr>
                </a:solidFill>
                <a:latin typeface="FS Elliot Pro"/>
                <a:ea typeface="+mn-ea"/>
                <a:cs typeface="FS Elliot Pro"/>
              </a:defRPr>
            </a:lvl2pPr>
            <a:lvl3pPr marL="914400" indent="0" algn="ctr" defTabSz="457200" rtl="0" eaLnBrk="1" latinLnBrk="0" hangingPunct="1">
              <a:spcBef>
                <a:spcPct val="20000"/>
              </a:spcBef>
              <a:buFont typeface="Arial"/>
              <a:buNone/>
              <a:defRPr sz="2400" kern="1200">
                <a:solidFill>
                  <a:schemeClr val="tx1">
                    <a:tint val="75000"/>
                  </a:schemeClr>
                </a:solidFill>
                <a:latin typeface="FS Elliot Pro"/>
                <a:ea typeface="+mn-ea"/>
                <a:cs typeface="FS Elliot Pro"/>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a:latin typeface="FS Elliot Pro" panose="02000503040000020004" pitchFamily="2" charset="0"/>
                <a:cs typeface="Arial" panose="020B0604020202020204" pitchFamily="34" charset="0"/>
              </a:rPr>
              <a:t>Presenter 2 name (or delete)</a:t>
            </a:r>
          </a:p>
        </p:txBody>
      </p:sp>
      <p:pic>
        <p:nvPicPr>
          <p:cNvPr id="14" name="Picture 13">
            <a:extLst>
              <a:ext uri="{FF2B5EF4-FFF2-40B4-BE49-F238E27FC236}">
                <a16:creationId xmlns:a16="http://schemas.microsoft.com/office/drawing/2014/main" id="{66AF260B-F405-9242-8755-9D6135891DC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81919" y="601387"/>
            <a:ext cx="1913147" cy="620480"/>
          </a:xfrm>
          <a:prstGeom prst="rect">
            <a:avLst/>
          </a:prstGeom>
        </p:spPr>
      </p:pic>
      <p:sp>
        <p:nvSpPr>
          <p:cNvPr id="15" name="Title 1">
            <a:extLst>
              <a:ext uri="{FF2B5EF4-FFF2-40B4-BE49-F238E27FC236}">
                <a16:creationId xmlns:a16="http://schemas.microsoft.com/office/drawing/2014/main" id="{74D15F52-8103-2E44-88EC-24BD1242A596}"/>
              </a:ext>
            </a:extLst>
          </p:cNvPr>
          <p:cNvSpPr txBox="1">
            <a:spLocks/>
          </p:cNvSpPr>
          <p:nvPr/>
        </p:nvSpPr>
        <p:spPr>
          <a:xfrm>
            <a:off x="857967" y="1787792"/>
            <a:ext cx="10972801" cy="2029662"/>
          </a:xfrm>
          <a:prstGeom prst="rect">
            <a:avLst/>
          </a:prstGeom>
        </p:spPr>
        <p:txBody>
          <a:bodyPr lIns="0" tIns="0" rIns="0" bIns="0" anchor="b">
            <a:noAutofit/>
          </a:bodyPr>
          <a:lstStyle>
            <a:lvl1pPr algn="l" defTabSz="914400" rtl="0" eaLnBrk="1" latinLnBrk="0" hangingPunct="1">
              <a:lnSpc>
                <a:spcPct val="100000"/>
              </a:lnSpc>
              <a:spcBef>
                <a:spcPct val="0"/>
              </a:spcBef>
              <a:buNone/>
              <a:defRPr sz="6000" b="0" i="0" kern="1200">
                <a:solidFill>
                  <a:schemeClr val="bg1"/>
                </a:solidFill>
                <a:latin typeface="FS Elliot Pro Light" panose="02000503040000020004" pitchFamily="2" charset="0"/>
                <a:ea typeface="+mj-ea"/>
                <a:cs typeface="+mj-cs"/>
              </a:defRPr>
            </a:lvl1pPr>
          </a:lstStyle>
          <a:p>
            <a:pPr>
              <a:spcAft>
                <a:spcPts val="1200"/>
              </a:spcAft>
            </a:pPr>
            <a:r>
              <a:rPr lang="en-US" sz="4800">
                <a:solidFill>
                  <a:srgbClr val="FFFFFF"/>
                </a:solidFill>
              </a:rPr>
              <a:t>Financial wellness</a:t>
            </a:r>
            <a:br>
              <a:rPr lang="en-US" sz="4800">
                <a:solidFill>
                  <a:srgbClr val="FFFFFF"/>
                </a:solidFill>
              </a:rPr>
            </a:br>
            <a:r>
              <a:rPr lang="en-US" sz="4000" b="1">
                <a:solidFill>
                  <a:srgbClr val="55FFF5"/>
                </a:solidFill>
                <a:latin typeface="FS Elliot Pro" panose="02000503040000020004" pitchFamily="2" charset="0"/>
              </a:rPr>
              <a:t>A healthy approach to money matters</a:t>
            </a:r>
          </a:p>
        </p:txBody>
      </p:sp>
      <p:cxnSp>
        <p:nvCxnSpPr>
          <p:cNvPr id="16" name="Straight Connector 15">
            <a:extLst>
              <a:ext uri="{FF2B5EF4-FFF2-40B4-BE49-F238E27FC236}">
                <a16:creationId xmlns:a16="http://schemas.microsoft.com/office/drawing/2014/main" id="{882E0CF2-D25C-834B-A216-C248DBF352BE}"/>
              </a:ext>
            </a:extLst>
          </p:cNvPr>
          <p:cNvCxnSpPr/>
          <p:nvPr/>
        </p:nvCxnSpPr>
        <p:spPr>
          <a:xfrm>
            <a:off x="837955" y="2153846"/>
            <a:ext cx="685800" cy="0"/>
          </a:xfrm>
          <a:prstGeom prst="line">
            <a:avLst/>
          </a:prstGeom>
          <a:noFill/>
          <a:ln w="25400" cap="flat" cmpd="sng" algn="ctr">
            <a:solidFill>
              <a:srgbClr val="55FFF5"/>
            </a:solidFill>
            <a:prstDash val="solid"/>
            <a:miter lim="800000"/>
          </a:ln>
          <a:effectLst/>
        </p:spPr>
      </p:cxnSp>
      <p:sp>
        <p:nvSpPr>
          <p:cNvPr id="20" name="Text Placeholder 5">
            <a:extLst>
              <a:ext uri="{FF2B5EF4-FFF2-40B4-BE49-F238E27FC236}">
                <a16:creationId xmlns:a16="http://schemas.microsoft.com/office/drawing/2014/main" id="{F566CF52-E897-8D48-9620-4F2C30A55B9C}"/>
              </a:ext>
            </a:extLst>
          </p:cNvPr>
          <p:cNvSpPr txBox="1">
            <a:spLocks/>
          </p:cNvSpPr>
          <p:nvPr/>
        </p:nvSpPr>
        <p:spPr>
          <a:xfrm>
            <a:off x="5190744" y="5646801"/>
            <a:ext cx="5545667" cy="298832"/>
          </a:xfrm>
          <a:prstGeom prst="rect">
            <a:avLst/>
          </a:prstGeom>
        </p:spPr>
        <p:txBody>
          <a:bodyPr vert="horz" lIns="91440" tIns="45720" rIns="91440" bIns="45720" rtlCol="0">
            <a:normAutofit/>
          </a:bodyPr>
          <a:lstStyle>
            <a:lvl1pPr marL="0" indent="0" algn="l" defTabSz="609585" rtl="0" eaLnBrk="1" latinLnBrk="0" hangingPunct="1">
              <a:lnSpc>
                <a:spcPct val="50000"/>
              </a:lnSpc>
              <a:spcBef>
                <a:spcPct val="20000"/>
              </a:spcBef>
              <a:buFont typeface="Arial"/>
              <a:buNone/>
              <a:defRPr sz="1867" kern="1200" baseline="0">
                <a:solidFill>
                  <a:srgbClr val="FFFFFF"/>
                </a:solidFill>
                <a:latin typeface="FS Elliot Pro"/>
                <a:ea typeface="+mn-ea"/>
                <a:cs typeface="FS Elliot Pro"/>
              </a:defRPr>
            </a:lvl1pPr>
            <a:lvl2pPr marL="990575" indent="-380990" algn="l" defTabSz="609585" rtl="0" eaLnBrk="1" latinLnBrk="0" hangingPunct="1">
              <a:spcBef>
                <a:spcPct val="20000"/>
              </a:spcBef>
              <a:buFont typeface="Arial"/>
              <a:buChar char="–"/>
              <a:defRPr sz="2400" kern="1200">
                <a:solidFill>
                  <a:srgbClr val="8C8D8E"/>
                </a:solidFill>
                <a:latin typeface="FS Elliot Pro"/>
                <a:ea typeface="+mn-ea"/>
                <a:cs typeface="FS Elliot Pro"/>
              </a:defRPr>
            </a:lvl2pPr>
            <a:lvl3pPr marL="1523962" indent="-304792" algn="l" defTabSz="609585" rtl="0" eaLnBrk="1" latinLnBrk="0" hangingPunct="1">
              <a:spcBef>
                <a:spcPct val="20000"/>
              </a:spcBef>
              <a:buFont typeface="Arial"/>
              <a:buChar char="•"/>
              <a:defRPr sz="3200" kern="1200">
                <a:solidFill>
                  <a:srgbClr val="7F7F7F"/>
                </a:solidFill>
                <a:latin typeface="FS Elliot Pro"/>
                <a:ea typeface="+mn-ea"/>
                <a:cs typeface="FS Elliot Pro"/>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r>
              <a:rPr lang="en-US" sz="1800">
                <a:latin typeface="FS Elliot Pro" panose="02000503040000020004" pitchFamily="2" charset="0"/>
                <a:cs typeface="Arial" panose="020B0604020202020204" pitchFamily="34" charset="0"/>
              </a:rPr>
              <a:t>Title(s), designations</a:t>
            </a:r>
          </a:p>
        </p:txBody>
      </p:sp>
    </p:spTree>
    <p:extLst>
      <p:ext uri="{BB962C8B-B14F-4D97-AF65-F5344CB8AC3E}">
        <p14:creationId xmlns:p14="http://schemas.microsoft.com/office/powerpoint/2010/main" val="37349063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75C36AB1-72AE-9E4C-BFCA-6D5E65A35D83}"/>
              </a:ext>
            </a:extLst>
          </p:cNvPr>
          <p:cNvSpPr/>
          <p:nvPr/>
        </p:nvSpPr>
        <p:spPr>
          <a:xfrm>
            <a:off x="0" y="1"/>
            <a:ext cx="12192000" cy="6857999"/>
          </a:xfrm>
          <a:prstGeom prst="rect">
            <a:avLst/>
          </a:prstGeom>
          <a:solidFill>
            <a:srgbClr val="E5F5FC"/>
          </a:solidFill>
          <a:ln>
            <a:noFill/>
          </a:ln>
          <a:effectLst/>
        </p:spPr>
        <p:style>
          <a:lnRef idx="1">
            <a:schemeClr val="accent1"/>
          </a:lnRef>
          <a:fillRef idx="3">
            <a:schemeClr val="accent1"/>
          </a:fillRef>
          <a:effectRef idx="2">
            <a:schemeClr val="accent1"/>
          </a:effectRef>
          <a:fontRef idx="minor">
            <a:schemeClr val="lt1"/>
          </a:fontRef>
        </p:style>
        <p:txBody>
          <a:bodyPr lIns="57168" tIns="28584" rIns="57168" bIns="28584" rtlCol="0" anchor="ctr"/>
          <a:lstStyle/>
          <a:p>
            <a:pPr algn="ctr" defTabSz="609585"/>
            <a:endParaRPr lang="en-US">
              <a:solidFill>
                <a:prstClr val="white"/>
              </a:solidFill>
              <a:latin typeface="FS Elliot Pro"/>
            </a:endParaRPr>
          </a:p>
        </p:txBody>
      </p:sp>
      <p:pic>
        <p:nvPicPr>
          <p:cNvPr id="5" name="Picture 4" descr="Icon&#10;&#10;Description automatically generated">
            <a:extLst>
              <a:ext uri="{FF2B5EF4-FFF2-40B4-BE49-F238E27FC236}">
                <a16:creationId xmlns:a16="http://schemas.microsoft.com/office/drawing/2014/main" id="{A6CA6DEF-F2D3-AF42-B76E-81DAA0CB7F4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520629" y="791110"/>
            <a:ext cx="5342562" cy="6308332"/>
          </a:xfrm>
          <a:prstGeom prst="rect">
            <a:avLst/>
          </a:prstGeom>
        </p:spPr>
      </p:pic>
      <p:sp>
        <p:nvSpPr>
          <p:cNvPr id="2" name="Title 1"/>
          <p:cNvSpPr>
            <a:spLocks noGrp="1"/>
          </p:cNvSpPr>
          <p:nvPr>
            <p:ph type="title"/>
          </p:nvPr>
        </p:nvSpPr>
        <p:spPr>
          <a:xfrm>
            <a:off x="1222157" y="2636915"/>
            <a:ext cx="3072752" cy="1810394"/>
          </a:xfrm>
        </p:spPr>
        <p:txBody>
          <a:bodyPr>
            <a:noAutofit/>
          </a:bodyPr>
          <a:lstStyle/>
          <a:p>
            <a:pPr>
              <a:lnSpc>
                <a:spcPct val="100000"/>
              </a:lnSpc>
            </a:pPr>
            <a:r>
              <a:rPr lang="en-US" sz="4400">
                <a:solidFill>
                  <a:srgbClr val="0076CF"/>
                </a:solidFill>
                <a:latin typeface="FS Elliot Pro Light" panose="02000503040000020004" pitchFamily="2" charset="0"/>
              </a:rPr>
              <a:t>Manage your debt</a:t>
            </a:r>
          </a:p>
        </p:txBody>
      </p:sp>
      <p:sp>
        <p:nvSpPr>
          <p:cNvPr id="14" name="Content Placeholder 2"/>
          <p:cNvSpPr>
            <a:spLocks noGrp="1"/>
          </p:cNvSpPr>
          <p:nvPr>
            <p:ph idx="4294967295"/>
          </p:nvPr>
        </p:nvSpPr>
        <p:spPr>
          <a:xfrm>
            <a:off x="4746349" y="2589639"/>
            <a:ext cx="4807527" cy="3838309"/>
          </a:xfrm>
          <a:prstGeom prst="rect">
            <a:avLst/>
          </a:prstGeom>
        </p:spPr>
        <p:txBody>
          <a:bodyPr>
            <a:normAutofit/>
          </a:bodyPr>
          <a:lstStyle/>
          <a:p>
            <a:pPr marL="0" lvl="0" indent="0" algn="ctr">
              <a:spcAft>
                <a:spcPts val="1600"/>
              </a:spcAft>
              <a:buNone/>
            </a:pPr>
            <a:r>
              <a:rPr lang="en-US" sz="2000">
                <a:solidFill>
                  <a:srgbClr val="333333"/>
                </a:solidFill>
              </a:rPr>
              <a:t>Take inventory</a:t>
            </a:r>
          </a:p>
          <a:p>
            <a:pPr marL="0" lvl="0" indent="0" algn="ctr">
              <a:spcAft>
                <a:spcPts val="1600"/>
              </a:spcAft>
              <a:buNone/>
            </a:pPr>
            <a:r>
              <a:rPr lang="en-US" sz="2000">
                <a:solidFill>
                  <a:srgbClr val="333333"/>
                </a:solidFill>
              </a:rPr>
              <a:t>Pay off</a:t>
            </a:r>
          </a:p>
          <a:p>
            <a:pPr marL="0" lvl="0" indent="0" algn="ctr">
              <a:spcAft>
                <a:spcPts val="1600"/>
              </a:spcAft>
              <a:buNone/>
            </a:pPr>
            <a:r>
              <a:rPr lang="en-US" sz="2000">
                <a:solidFill>
                  <a:srgbClr val="333333"/>
                </a:solidFill>
              </a:rPr>
              <a:t>Pay down</a:t>
            </a:r>
          </a:p>
          <a:p>
            <a:pPr marL="0" lvl="0" indent="0" algn="ctr">
              <a:spcAft>
                <a:spcPts val="1600"/>
              </a:spcAft>
              <a:buNone/>
            </a:pPr>
            <a:r>
              <a:rPr lang="en-US" sz="2000">
                <a:solidFill>
                  <a:srgbClr val="333333"/>
                </a:solidFill>
              </a:rPr>
              <a:t>Consolidate</a:t>
            </a:r>
          </a:p>
          <a:p>
            <a:pPr marL="0" lvl="0" indent="0" algn="ctr">
              <a:spcAft>
                <a:spcPts val="1600"/>
              </a:spcAft>
              <a:buNone/>
            </a:pPr>
            <a:r>
              <a:rPr lang="en-US" sz="2000">
                <a:solidFill>
                  <a:srgbClr val="333333"/>
                </a:solidFill>
              </a:rPr>
              <a:t>Refinance</a:t>
            </a:r>
          </a:p>
          <a:p>
            <a:pPr marL="0" lvl="0" indent="0" algn="ctr">
              <a:spcAft>
                <a:spcPts val="1600"/>
              </a:spcAft>
              <a:buNone/>
            </a:pPr>
            <a:r>
              <a:rPr lang="en-US" sz="2000">
                <a:solidFill>
                  <a:srgbClr val="333333"/>
                </a:solidFill>
              </a:rPr>
              <a:t>Monitor</a:t>
            </a:r>
          </a:p>
        </p:txBody>
      </p:sp>
      <p:cxnSp>
        <p:nvCxnSpPr>
          <p:cNvPr id="15" name="Straight Connector 14">
            <a:extLst>
              <a:ext uri="{FF2B5EF4-FFF2-40B4-BE49-F238E27FC236}">
                <a16:creationId xmlns:a16="http://schemas.microsoft.com/office/drawing/2014/main" id="{7B8E3682-173D-DC44-8C4D-27BDCF540562}"/>
              </a:ext>
            </a:extLst>
          </p:cNvPr>
          <p:cNvCxnSpPr>
            <a:cxnSpLocks/>
          </p:cNvCxnSpPr>
          <p:nvPr/>
        </p:nvCxnSpPr>
        <p:spPr>
          <a:xfrm>
            <a:off x="5685596" y="3060260"/>
            <a:ext cx="2929033" cy="0"/>
          </a:xfrm>
          <a:prstGeom prst="line">
            <a:avLst/>
          </a:prstGeom>
          <a:ln w="19050" cap="rnd">
            <a:solidFill>
              <a:srgbClr val="8C8D8E"/>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8F0F2BF1-E63C-F24F-9BFB-FB64822413C9}"/>
              </a:ext>
            </a:extLst>
          </p:cNvPr>
          <p:cNvCxnSpPr>
            <a:cxnSpLocks/>
          </p:cNvCxnSpPr>
          <p:nvPr/>
        </p:nvCxnSpPr>
        <p:spPr>
          <a:xfrm>
            <a:off x="5685596" y="3631759"/>
            <a:ext cx="2929033" cy="0"/>
          </a:xfrm>
          <a:prstGeom prst="line">
            <a:avLst/>
          </a:prstGeom>
          <a:ln w="19050" cap="rnd">
            <a:solidFill>
              <a:srgbClr val="8C8D8E"/>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F80EAB6-4F6B-3440-B72F-1462F3811A5D}"/>
              </a:ext>
            </a:extLst>
          </p:cNvPr>
          <p:cNvCxnSpPr>
            <a:cxnSpLocks/>
          </p:cNvCxnSpPr>
          <p:nvPr/>
        </p:nvCxnSpPr>
        <p:spPr>
          <a:xfrm>
            <a:off x="5685596" y="4179014"/>
            <a:ext cx="2929033" cy="0"/>
          </a:xfrm>
          <a:prstGeom prst="line">
            <a:avLst/>
          </a:prstGeom>
          <a:ln w="19050" cap="rnd">
            <a:solidFill>
              <a:srgbClr val="8C8D8E"/>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5F27F16-C137-5D42-A6C3-954B9441B08A}"/>
              </a:ext>
            </a:extLst>
          </p:cNvPr>
          <p:cNvCxnSpPr>
            <a:cxnSpLocks/>
          </p:cNvCxnSpPr>
          <p:nvPr/>
        </p:nvCxnSpPr>
        <p:spPr>
          <a:xfrm>
            <a:off x="5685596" y="4760904"/>
            <a:ext cx="2929033" cy="0"/>
          </a:xfrm>
          <a:prstGeom prst="line">
            <a:avLst/>
          </a:prstGeom>
          <a:ln w="19050" cap="rnd">
            <a:solidFill>
              <a:srgbClr val="8C8D8E"/>
            </a:solidFill>
            <a:prstDash val="sysDot"/>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36E1733E-988F-0B49-9FC2-1C791BF90C04}"/>
              </a:ext>
            </a:extLst>
          </p:cNvPr>
          <p:cNvCxnSpPr>
            <a:cxnSpLocks/>
          </p:cNvCxnSpPr>
          <p:nvPr/>
        </p:nvCxnSpPr>
        <p:spPr>
          <a:xfrm>
            <a:off x="5685596" y="5322014"/>
            <a:ext cx="2929033" cy="0"/>
          </a:xfrm>
          <a:prstGeom prst="line">
            <a:avLst/>
          </a:prstGeom>
          <a:ln w="19050" cap="rnd">
            <a:solidFill>
              <a:srgbClr val="8C8D8E"/>
            </a:solidFill>
            <a:prstDash val="sysDot"/>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F220B03D-77EE-D446-93FA-800310634042}"/>
              </a:ext>
            </a:extLst>
          </p:cNvPr>
          <p:cNvSpPr/>
          <p:nvPr/>
        </p:nvSpPr>
        <p:spPr>
          <a:xfrm>
            <a:off x="1" y="432617"/>
            <a:ext cx="2219218" cy="4156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FA9BE65B-4F6A-DB45-9E25-E3F58EAA9B97}"/>
              </a:ext>
            </a:extLst>
          </p:cNvPr>
          <p:cNvSpPr txBox="1"/>
          <p:nvPr/>
        </p:nvSpPr>
        <p:spPr>
          <a:xfrm>
            <a:off x="538148" y="478069"/>
            <a:ext cx="1489510" cy="307777"/>
          </a:xfrm>
          <a:prstGeom prst="rect">
            <a:avLst/>
          </a:prstGeom>
          <a:noFill/>
        </p:spPr>
        <p:txBody>
          <a:bodyPr wrap="none" rtlCol="0">
            <a:spAutoFit/>
          </a:bodyPr>
          <a:lstStyle/>
          <a:p>
            <a:pPr lvl="0"/>
            <a:r>
              <a:rPr lang="en-US" sz="1400" b="1">
                <a:solidFill>
                  <a:srgbClr val="0076CF"/>
                </a:solidFill>
                <a:latin typeface="FS Elliot Pro" panose="02000503040000020004" pitchFamily="50" charset="0"/>
              </a:rPr>
              <a:t>Credit and debt</a:t>
            </a:r>
          </a:p>
        </p:txBody>
      </p:sp>
      <p:sp>
        <p:nvSpPr>
          <p:cNvPr id="23" name="Slide Number Placeholder 4">
            <a:extLst>
              <a:ext uri="{FF2B5EF4-FFF2-40B4-BE49-F238E27FC236}">
                <a16:creationId xmlns:a16="http://schemas.microsoft.com/office/drawing/2014/main" id="{B9F49B20-C8FC-314E-93E5-C993397B7521}"/>
              </a:ext>
            </a:extLst>
          </p:cNvPr>
          <p:cNvSpPr txBox="1">
            <a:spLocks/>
          </p:cNvSpPr>
          <p:nvPr/>
        </p:nvSpPr>
        <p:spPr>
          <a:xfrm>
            <a:off x="159025" y="6334539"/>
            <a:ext cx="649357" cy="523461"/>
          </a:xfrm>
          <a:prstGeom prst="rect">
            <a:avLst/>
          </a:prstGeom>
        </p:spPr>
        <p:txBody>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defRPr/>
            </a:pPr>
            <a:fld id="{61445BA3-2CB5-7C4E-ABD2-87FA1F6BEAE1}" type="slidenum">
              <a:rPr lang="en-US" sz="1067" smtClean="0">
                <a:solidFill>
                  <a:srgbClr val="4D4E53"/>
                </a:solidFill>
                <a:latin typeface="FS Elliot Pro" panose="02000503040000020004" pitchFamily="2" charset="0"/>
              </a:rPr>
              <a:pPr>
                <a:defRPr/>
              </a:pPr>
              <a:t>20</a:t>
            </a:fld>
            <a:endParaRPr lang="en-US" sz="1067">
              <a:solidFill>
                <a:srgbClr val="4D4E53"/>
              </a:solidFill>
              <a:latin typeface="FS Elliot Pro" panose="02000503040000020004" pitchFamily="2" charset="0"/>
            </a:endParaRPr>
          </a:p>
        </p:txBody>
      </p:sp>
      <p:pic>
        <p:nvPicPr>
          <p:cNvPr id="24" name="Picture 23">
            <a:extLst>
              <a:ext uri="{FF2B5EF4-FFF2-40B4-BE49-F238E27FC236}">
                <a16:creationId xmlns:a16="http://schemas.microsoft.com/office/drawing/2014/main" id="{F954424B-F0BE-1A44-AF52-1785CF3203D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378314" y="6220997"/>
            <a:ext cx="1515241" cy="432440"/>
          </a:xfrm>
          <a:prstGeom prst="rect">
            <a:avLst/>
          </a:prstGeom>
        </p:spPr>
      </p:pic>
    </p:spTree>
    <p:extLst>
      <p:ext uri="{BB962C8B-B14F-4D97-AF65-F5344CB8AC3E}">
        <p14:creationId xmlns:p14="http://schemas.microsoft.com/office/powerpoint/2010/main" val="20831610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Slide Number Placeholder 4">
            <a:extLst>
              <a:ext uri="{FF2B5EF4-FFF2-40B4-BE49-F238E27FC236}">
                <a16:creationId xmlns:a16="http://schemas.microsoft.com/office/drawing/2014/main" id="{DA4DE6E2-7245-2D40-863E-8A8B7237DB37}"/>
              </a:ext>
            </a:extLst>
          </p:cNvPr>
          <p:cNvSpPr txBox="1">
            <a:spLocks/>
          </p:cNvSpPr>
          <p:nvPr/>
        </p:nvSpPr>
        <p:spPr>
          <a:xfrm>
            <a:off x="159025" y="6334539"/>
            <a:ext cx="649357" cy="523461"/>
          </a:xfrm>
          <a:prstGeom prst="rect">
            <a:avLst/>
          </a:prstGeom>
        </p:spPr>
        <p:txBody>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defRPr/>
            </a:pPr>
            <a:fld id="{61445BA3-2CB5-7C4E-ABD2-87FA1F6BEAE1}" type="slidenum">
              <a:rPr lang="en-US" sz="1067" smtClean="0">
                <a:solidFill>
                  <a:schemeClr val="bg1"/>
                </a:solidFill>
                <a:latin typeface="FS Elliot Pro" panose="02000503040000020004" pitchFamily="2" charset="0"/>
              </a:rPr>
              <a:pPr>
                <a:defRPr/>
              </a:pPr>
              <a:t>21</a:t>
            </a:fld>
            <a:endParaRPr lang="en-US" sz="1067">
              <a:solidFill>
                <a:schemeClr val="bg1"/>
              </a:solidFill>
              <a:latin typeface="FS Elliot Pro" panose="02000503040000020004" pitchFamily="2" charset="0"/>
            </a:endParaRPr>
          </a:p>
        </p:txBody>
      </p:sp>
      <p:pic>
        <p:nvPicPr>
          <p:cNvPr id="17" name="Picture 16" descr="principal_st_wh.png">
            <a:extLst>
              <a:ext uri="{FF2B5EF4-FFF2-40B4-BE49-F238E27FC236}">
                <a16:creationId xmlns:a16="http://schemas.microsoft.com/office/drawing/2014/main" id="{2D446800-859D-CE40-8466-83288D41EFA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367433" y="6214533"/>
            <a:ext cx="1533893" cy="450100"/>
          </a:xfrm>
          <a:prstGeom prst="rect">
            <a:avLst/>
          </a:prstGeom>
        </p:spPr>
      </p:pic>
      <p:sp>
        <p:nvSpPr>
          <p:cNvPr id="30" name="Title 1">
            <a:extLst>
              <a:ext uri="{FF2B5EF4-FFF2-40B4-BE49-F238E27FC236}">
                <a16:creationId xmlns:a16="http://schemas.microsoft.com/office/drawing/2014/main" id="{3C32974F-2E55-E740-BB08-16F2E5DC2079}"/>
              </a:ext>
            </a:extLst>
          </p:cNvPr>
          <p:cNvSpPr txBox="1">
            <a:spLocks/>
          </p:cNvSpPr>
          <p:nvPr/>
        </p:nvSpPr>
        <p:spPr>
          <a:xfrm>
            <a:off x="0" y="1362964"/>
            <a:ext cx="12192000" cy="724711"/>
          </a:xfrm>
          <a:prstGeom prst="rect">
            <a:avLst/>
          </a:prstGeom>
        </p:spPr>
        <p:txBody>
          <a:bodyPr vert="horz" lIns="91440" tIns="45720" rIns="91440" bIns="45720" rtlCol="0" anchor="t">
            <a:noAutofit/>
          </a:bodyPr>
          <a:lstStyle>
            <a:lvl1pPr algn="l" defTabSz="609585" rtl="0" eaLnBrk="1" latinLnBrk="0" hangingPunct="1">
              <a:lnSpc>
                <a:spcPct val="80000"/>
              </a:lnSpc>
              <a:spcBef>
                <a:spcPct val="0"/>
              </a:spcBef>
              <a:buNone/>
              <a:defRPr sz="3733" b="0" i="0" kern="1200" baseline="0">
                <a:solidFill>
                  <a:srgbClr val="0091DA"/>
                </a:solidFill>
                <a:latin typeface="FS Elliot Pro"/>
                <a:ea typeface="+mj-ea"/>
                <a:cs typeface="FS Elliot Pro"/>
              </a:defRPr>
            </a:lvl1pPr>
          </a:lstStyle>
          <a:p>
            <a:pPr algn="ctr">
              <a:lnSpc>
                <a:spcPct val="100000"/>
              </a:lnSpc>
            </a:pPr>
            <a:r>
              <a:rPr lang="en-US" sz="4400">
                <a:solidFill>
                  <a:srgbClr val="0076CF"/>
                </a:solidFill>
                <a:latin typeface="FS Elliot Pro Light" panose="02000503040000020004" pitchFamily="2" charset="0"/>
              </a:rPr>
              <a:t>Credit cards: pros &amp; cons</a:t>
            </a:r>
          </a:p>
        </p:txBody>
      </p:sp>
      <p:sp>
        <p:nvSpPr>
          <p:cNvPr id="45" name="Slide Number Placeholder 4">
            <a:extLst>
              <a:ext uri="{FF2B5EF4-FFF2-40B4-BE49-F238E27FC236}">
                <a16:creationId xmlns:a16="http://schemas.microsoft.com/office/drawing/2014/main" id="{09F29A45-52E3-4A47-875A-945C3F53B317}"/>
              </a:ext>
            </a:extLst>
          </p:cNvPr>
          <p:cNvSpPr txBox="1">
            <a:spLocks/>
          </p:cNvSpPr>
          <p:nvPr/>
        </p:nvSpPr>
        <p:spPr>
          <a:xfrm>
            <a:off x="159025" y="6334539"/>
            <a:ext cx="649357" cy="523461"/>
          </a:xfrm>
          <a:prstGeom prst="rect">
            <a:avLst/>
          </a:prstGeom>
        </p:spPr>
        <p:txBody>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defRPr/>
            </a:pPr>
            <a:fld id="{61445BA3-2CB5-7C4E-ABD2-87FA1F6BEAE1}" type="slidenum">
              <a:rPr lang="en-US" sz="1067" smtClean="0">
                <a:solidFill>
                  <a:srgbClr val="4D4E53"/>
                </a:solidFill>
                <a:latin typeface="FS Elliot Pro" panose="02000503040000020004" pitchFamily="2" charset="0"/>
              </a:rPr>
              <a:pPr>
                <a:defRPr/>
              </a:pPr>
              <a:t>21</a:t>
            </a:fld>
            <a:endParaRPr lang="en-US" sz="1067">
              <a:solidFill>
                <a:srgbClr val="4D4E53"/>
              </a:solidFill>
              <a:latin typeface="FS Elliot Pro" panose="02000503040000020004" pitchFamily="2" charset="0"/>
            </a:endParaRPr>
          </a:p>
        </p:txBody>
      </p:sp>
      <p:pic>
        <p:nvPicPr>
          <p:cNvPr id="46" name="Picture 45">
            <a:extLst>
              <a:ext uri="{FF2B5EF4-FFF2-40B4-BE49-F238E27FC236}">
                <a16:creationId xmlns:a16="http://schemas.microsoft.com/office/drawing/2014/main" id="{376344A9-97B9-3B4B-A9DC-1947ACE5538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378314" y="6220997"/>
            <a:ext cx="1515241" cy="432440"/>
          </a:xfrm>
          <a:prstGeom prst="rect">
            <a:avLst/>
          </a:prstGeom>
        </p:spPr>
      </p:pic>
      <p:sp>
        <p:nvSpPr>
          <p:cNvPr id="47" name="Rectangle 46">
            <a:extLst>
              <a:ext uri="{FF2B5EF4-FFF2-40B4-BE49-F238E27FC236}">
                <a16:creationId xmlns:a16="http://schemas.microsoft.com/office/drawing/2014/main" id="{77B9413A-BAB7-A048-9C82-9F38FC783D57}"/>
              </a:ext>
            </a:extLst>
          </p:cNvPr>
          <p:cNvSpPr/>
          <p:nvPr/>
        </p:nvSpPr>
        <p:spPr>
          <a:xfrm>
            <a:off x="6886226" y="3698270"/>
            <a:ext cx="3763617" cy="1637628"/>
          </a:xfrm>
          <a:prstGeom prst="rect">
            <a:avLst/>
          </a:prstGeom>
        </p:spPr>
        <p:txBody>
          <a:bodyPr wrap="square">
            <a:spAutoFit/>
          </a:bodyPr>
          <a:lstStyle/>
          <a:p>
            <a:pPr algn="ctr">
              <a:lnSpc>
                <a:spcPct val="120000"/>
              </a:lnSpc>
              <a:spcAft>
                <a:spcPts val="1200"/>
              </a:spcAft>
            </a:pPr>
            <a:r>
              <a:rPr lang="en-US" sz="1700">
                <a:solidFill>
                  <a:srgbClr val="333333"/>
                </a:solidFill>
                <a:latin typeface="FS Elliot Pro" panose="02000503040000020004" pitchFamily="2" charset="0"/>
              </a:rPr>
              <a:t>Interest</a:t>
            </a:r>
          </a:p>
          <a:p>
            <a:pPr algn="ctr">
              <a:lnSpc>
                <a:spcPct val="120000"/>
              </a:lnSpc>
              <a:spcAft>
                <a:spcPts val="1200"/>
              </a:spcAft>
            </a:pPr>
            <a:r>
              <a:rPr lang="en-US" sz="1700">
                <a:solidFill>
                  <a:srgbClr val="333333"/>
                </a:solidFill>
                <a:latin typeface="FS Elliot Pro" panose="02000503040000020004" pitchFamily="2" charset="0"/>
              </a:rPr>
              <a:t>Easy to lose control</a:t>
            </a:r>
          </a:p>
          <a:p>
            <a:pPr algn="ctr">
              <a:lnSpc>
                <a:spcPct val="120000"/>
              </a:lnSpc>
              <a:spcAft>
                <a:spcPts val="1200"/>
              </a:spcAft>
            </a:pPr>
            <a:r>
              <a:rPr lang="en-US" sz="1700">
                <a:solidFill>
                  <a:srgbClr val="333333"/>
                </a:solidFill>
                <a:latin typeface="FS Elliot Pro" panose="02000503040000020004" pitchFamily="2" charset="0"/>
              </a:rPr>
              <a:t>Misuse can negatively </a:t>
            </a:r>
            <a:br>
              <a:rPr lang="en-US" sz="1700">
                <a:solidFill>
                  <a:srgbClr val="333333"/>
                </a:solidFill>
                <a:latin typeface="FS Elliot Pro" panose="02000503040000020004" pitchFamily="2" charset="0"/>
              </a:rPr>
            </a:br>
            <a:r>
              <a:rPr lang="en-US" sz="1700">
                <a:solidFill>
                  <a:srgbClr val="333333"/>
                </a:solidFill>
                <a:latin typeface="FS Elliot Pro" panose="02000503040000020004" pitchFamily="2" charset="0"/>
              </a:rPr>
              <a:t>affect credit history</a:t>
            </a:r>
          </a:p>
        </p:txBody>
      </p:sp>
      <p:sp>
        <p:nvSpPr>
          <p:cNvPr id="48" name="Rectangle 47">
            <a:extLst>
              <a:ext uri="{FF2B5EF4-FFF2-40B4-BE49-F238E27FC236}">
                <a16:creationId xmlns:a16="http://schemas.microsoft.com/office/drawing/2014/main" id="{41678ADD-A678-2749-B2E5-FAE0D39838FD}"/>
              </a:ext>
            </a:extLst>
          </p:cNvPr>
          <p:cNvSpPr/>
          <p:nvPr/>
        </p:nvSpPr>
        <p:spPr>
          <a:xfrm>
            <a:off x="1516182" y="3698270"/>
            <a:ext cx="3975652" cy="2259336"/>
          </a:xfrm>
          <a:prstGeom prst="rect">
            <a:avLst/>
          </a:prstGeom>
        </p:spPr>
        <p:txBody>
          <a:bodyPr wrap="square">
            <a:spAutoFit/>
          </a:bodyPr>
          <a:lstStyle/>
          <a:p>
            <a:pPr lvl="0" algn="ctr">
              <a:lnSpc>
                <a:spcPct val="120000"/>
              </a:lnSpc>
              <a:spcAft>
                <a:spcPts val="1200"/>
              </a:spcAft>
            </a:pPr>
            <a:r>
              <a:rPr lang="en-US" sz="1700">
                <a:solidFill>
                  <a:srgbClr val="333333"/>
                </a:solidFill>
                <a:latin typeface="FS Elliot Pro" panose="02000503040000020004" pitchFamily="2" charset="0"/>
              </a:rPr>
              <a:t>Safer than cash</a:t>
            </a:r>
          </a:p>
          <a:p>
            <a:pPr lvl="0" algn="ctr">
              <a:lnSpc>
                <a:spcPct val="120000"/>
              </a:lnSpc>
              <a:spcAft>
                <a:spcPts val="1200"/>
              </a:spcAft>
            </a:pPr>
            <a:r>
              <a:rPr lang="en-US" sz="1700">
                <a:solidFill>
                  <a:srgbClr val="333333"/>
                </a:solidFill>
                <a:latin typeface="FS Elliot Pro" panose="02000503040000020004" pitchFamily="2" charset="0"/>
              </a:rPr>
              <a:t>Protection from theft and fraud</a:t>
            </a:r>
          </a:p>
          <a:p>
            <a:pPr lvl="0" algn="ctr">
              <a:lnSpc>
                <a:spcPct val="120000"/>
              </a:lnSpc>
              <a:spcAft>
                <a:spcPts val="1200"/>
              </a:spcAft>
            </a:pPr>
            <a:r>
              <a:rPr lang="en-US" sz="1700">
                <a:solidFill>
                  <a:srgbClr val="333333"/>
                </a:solidFill>
                <a:latin typeface="FS Elliot Pro" panose="02000503040000020004" pitchFamily="2" charset="0"/>
              </a:rPr>
              <a:t>Good for travel-related expenses</a:t>
            </a:r>
          </a:p>
          <a:p>
            <a:pPr lvl="0" algn="ctr">
              <a:lnSpc>
                <a:spcPct val="120000"/>
              </a:lnSpc>
              <a:spcAft>
                <a:spcPts val="1200"/>
              </a:spcAft>
            </a:pPr>
            <a:r>
              <a:rPr lang="en-US" sz="1700">
                <a:solidFill>
                  <a:srgbClr val="333333"/>
                </a:solidFill>
                <a:latin typeface="FS Elliot Pro" panose="02000503040000020004" pitchFamily="2" charset="0"/>
              </a:rPr>
              <a:t>Build credit history</a:t>
            </a:r>
          </a:p>
          <a:p>
            <a:pPr lvl="0" algn="ctr">
              <a:lnSpc>
                <a:spcPct val="120000"/>
              </a:lnSpc>
              <a:spcAft>
                <a:spcPts val="1200"/>
              </a:spcAft>
            </a:pPr>
            <a:r>
              <a:rPr lang="en-US" sz="1700">
                <a:solidFill>
                  <a:srgbClr val="333333"/>
                </a:solidFill>
                <a:latin typeface="FS Elliot Pro" panose="02000503040000020004" pitchFamily="2" charset="0"/>
              </a:rPr>
              <a:t>Get points/rewards</a:t>
            </a:r>
          </a:p>
        </p:txBody>
      </p:sp>
      <p:pic>
        <p:nvPicPr>
          <p:cNvPr id="49" name="Picture 48">
            <a:extLst>
              <a:ext uri="{FF2B5EF4-FFF2-40B4-BE49-F238E27FC236}">
                <a16:creationId xmlns:a16="http://schemas.microsoft.com/office/drawing/2014/main" id="{62919DD2-8242-D943-9EA9-6F76986076D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378314" y="6220997"/>
            <a:ext cx="1515241" cy="432440"/>
          </a:xfrm>
          <a:prstGeom prst="rect">
            <a:avLst/>
          </a:prstGeom>
        </p:spPr>
      </p:pic>
      <p:cxnSp>
        <p:nvCxnSpPr>
          <p:cNvPr id="50" name="Straight Connector 49">
            <a:extLst>
              <a:ext uri="{FF2B5EF4-FFF2-40B4-BE49-F238E27FC236}">
                <a16:creationId xmlns:a16="http://schemas.microsoft.com/office/drawing/2014/main" id="{0E383513-8879-3643-9340-23EB77A4FD46}"/>
              </a:ext>
            </a:extLst>
          </p:cNvPr>
          <p:cNvCxnSpPr>
            <a:cxnSpLocks/>
          </p:cNvCxnSpPr>
          <p:nvPr/>
        </p:nvCxnSpPr>
        <p:spPr>
          <a:xfrm>
            <a:off x="2202782" y="4149779"/>
            <a:ext cx="2522634" cy="0"/>
          </a:xfrm>
          <a:prstGeom prst="line">
            <a:avLst/>
          </a:prstGeom>
          <a:ln w="12700" cap="rnd">
            <a:solidFill>
              <a:srgbClr val="0076D0"/>
            </a:solidFill>
            <a:prstDash val="sysDot"/>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EBD6F21C-0803-864B-A568-2768DEC26845}"/>
              </a:ext>
            </a:extLst>
          </p:cNvPr>
          <p:cNvCxnSpPr>
            <a:cxnSpLocks/>
          </p:cNvCxnSpPr>
          <p:nvPr/>
        </p:nvCxnSpPr>
        <p:spPr>
          <a:xfrm>
            <a:off x="7489449" y="4149779"/>
            <a:ext cx="2522634" cy="0"/>
          </a:xfrm>
          <a:prstGeom prst="line">
            <a:avLst/>
          </a:prstGeom>
          <a:ln w="12700" cap="rnd">
            <a:solidFill>
              <a:srgbClr val="0076D0"/>
            </a:solidFill>
            <a:prstDash val="sysDot"/>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13B97E56-54DC-DD44-9FD8-CE20D208FBCC}"/>
              </a:ext>
            </a:extLst>
          </p:cNvPr>
          <p:cNvCxnSpPr>
            <a:cxnSpLocks/>
          </p:cNvCxnSpPr>
          <p:nvPr/>
        </p:nvCxnSpPr>
        <p:spPr>
          <a:xfrm>
            <a:off x="2202782" y="4600353"/>
            <a:ext cx="2522634" cy="0"/>
          </a:xfrm>
          <a:prstGeom prst="line">
            <a:avLst/>
          </a:prstGeom>
          <a:ln w="12700" cap="rnd">
            <a:solidFill>
              <a:srgbClr val="0076D0"/>
            </a:solidFill>
            <a:prstDash val="sysDot"/>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2C63D3BC-013F-1C4B-A5BB-CF0A029110AE}"/>
              </a:ext>
            </a:extLst>
          </p:cNvPr>
          <p:cNvCxnSpPr>
            <a:cxnSpLocks/>
          </p:cNvCxnSpPr>
          <p:nvPr/>
        </p:nvCxnSpPr>
        <p:spPr>
          <a:xfrm>
            <a:off x="7489449" y="4600353"/>
            <a:ext cx="2522634" cy="0"/>
          </a:xfrm>
          <a:prstGeom prst="line">
            <a:avLst/>
          </a:prstGeom>
          <a:ln w="12700" cap="rnd">
            <a:solidFill>
              <a:srgbClr val="0076D0"/>
            </a:solidFill>
            <a:prstDash val="sysDot"/>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D74BEF9E-CE1A-144B-850E-6A1F9B57710B}"/>
              </a:ext>
            </a:extLst>
          </p:cNvPr>
          <p:cNvCxnSpPr>
            <a:cxnSpLocks/>
          </p:cNvCxnSpPr>
          <p:nvPr/>
        </p:nvCxnSpPr>
        <p:spPr>
          <a:xfrm>
            <a:off x="2202782" y="5070805"/>
            <a:ext cx="2522634" cy="0"/>
          </a:xfrm>
          <a:prstGeom prst="line">
            <a:avLst/>
          </a:prstGeom>
          <a:ln w="12700" cap="rnd">
            <a:solidFill>
              <a:srgbClr val="0076D0"/>
            </a:solidFill>
            <a:prstDash val="sysDot"/>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957EB6FB-2F2E-944F-A9BC-5A559190259A}"/>
              </a:ext>
            </a:extLst>
          </p:cNvPr>
          <p:cNvCxnSpPr>
            <a:cxnSpLocks/>
          </p:cNvCxnSpPr>
          <p:nvPr/>
        </p:nvCxnSpPr>
        <p:spPr>
          <a:xfrm>
            <a:off x="2202782" y="5514753"/>
            <a:ext cx="2522634" cy="0"/>
          </a:xfrm>
          <a:prstGeom prst="line">
            <a:avLst/>
          </a:prstGeom>
          <a:ln w="12700" cap="rnd">
            <a:solidFill>
              <a:srgbClr val="0076D0"/>
            </a:solidFill>
            <a:prstDash val="sysDot"/>
          </a:ln>
        </p:spPr>
        <p:style>
          <a:lnRef idx="1">
            <a:schemeClr val="accent1"/>
          </a:lnRef>
          <a:fillRef idx="0">
            <a:schemeClr val="accent1"/>
          </a:fillRef>
          <a:effectRef idx="0">
            <a:schemeClr val="accent1"/>
          </a:effectRef>
          <a:fontRef idx="minor">
            <a:schemeClr val="tx1"/>
          </a:fontRef>
        </p:style>
      </p:cxnSp>
      <p:sp>
        <p:nvSpPr>
          <p:cNvPr id="28" name="Rectangle 27">
            <a:extLst>
              <a:ext uri="{FF2B5EF4-FFF2-40B4-BE49-F238E27FC236}">
                <a16:creationId xmlns:a16="http://schemas.microsoft.com/office/drawing/2014/main" id="{601E38E5-A35D-014F-B7D2-78FA8B31764A}"/>
              </a:ext>
            </a:extLst>
          </p:cNvPr>
          <p:cNvSpPr/>
          <p:nvPr/>
        </p:nvSpPr>
        <p:spPr>
          <a:xfrm>
            <a:off x="0" y="432617"/>
            <a:ext cx="2221992" cy="415636"/>
          </a:xfrm>
          <a:prstGeom prst="rect">
            <a:avLst/>
          </a:prstGeom>
          <a:solidFill>
            <a:srgbClr val="D2F1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720BBE8E-B2CC-3449-97D5-895BA510C7E8}"/>
              </a:ext>
            </a:extLst>
          </p:cNvPr>
          <p:cNvSpPr txBox="1"/>
          <p:nvPr/>
        </p:nvSpPr>
        <p:spPr>
          <a:xfrm>
            <a:off x="538148" y="478069"/>
            <a:ext cx="1489510" cy="307777"/>
          </a:xfrm>
          <a:prstGeom prst="rect">
            <a:avLst/>
          </a:prstGeom>
          <a:noFill/>
        </p:spPr>
        <p:txBody>
          <a:bodyPr wrap="none" rtlCol="0">
            <a:spAutoFit/>
          </a:bodyPr>
          <a:lstStyle/>
          <a:p>
            <a:pPr lvl="0"/>
            <a:r>
              <a:rPr lang="en-US" sz="1400" b="1">
                <a:solidFill>
                  <a:srgbClr val="0076CF"/>
                </a:solidFill>
                <a:latin typeface="FS Elliot Pro" panose="02000503040000020004" pitchFamily="50" charset="0"/>
              </a:rPr>
              <a:t>Credit and debt</a:t>
            </a:r>
          </a:p>
        </p:txBody>
      </p:sp>
      <p:sp>
        <p:nvSpPr>
          <p:cNvPr id="31" name="Rectangle 30">
            <a:extLst>
              <a:ext uri="{FF2B5EF4-FFF2-40B4-BE49-F238E27FC236}">
                <a16:creationId xmlns:a16="http://schemas.microsoft.com/office/drawing/2014/main" id="{D8AB7266-993E-2046-A7C0-17A67EBF423E}"/>
              </a:ext>
            </a:extLst>
          </p:cNvPr>
          <p:cNvSpPr/>
          <p:nvPr/>
        </p:nvSpPr>
        <p:spPr>
          <a:xfrm>
            <a:off x="2025172" y="2654689"/>
            <a:ext cx="2791120" cy="896774"/>
          </a:xfrm>
          <a:prstGeom prst="rect">
            <a:avLst/>
          </a:prstGeom>
          <a:solidFill>
            <a:srgbClr val="D2F1FD"/>
          </a:solidFill>
          <a:ln w="9525" cap="flat" cmpd="sng" algn="ctr">
            <a:noFill/>
            <a:prstDash val="solid"/>
          </a:ln>
          <a:effectLst/>
        </p:spPr>
        <p:txBody>
          <a:bodyPr rtlCol="0" anchor="ctr"/>
          <a:lstStyle/>
          <a:p>
            <a:pPr marL="0" marR="0" lvl="0" indent="0" algn="ctr" defTabSz="457092"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FS Elliot Pro"/>
              <a:ea typeface="+mn-ea"/>
              <a:cs typeface="+mn-cs"/>
            </a:endParaRPr>
          </a:p>
        </p:txBody>
      </p:sp>
      <p:sp>
        <p:nvSpPr>
          <p:cNvPr id="32" name="Rectangle 31">
            <a:extLst>
              <a:ext uri="{FF2B5EF4-FFF2-40B4-BE49-F238E27FC236}">
                <a16:creationId xmlns:a16="http://schemas.microsoft.com/office/drawing/2014/main" id="{25E9AA14-DCD0-0C4A-BD2E-13E2C61F921C}"/>
              </a:ext>
            </a:extLst>
          </p:cNvPr>
          <p:cNvSpPr/>
          <p:nvPr/>
        </p:nvSpPr>
        <p:spPr>
          <a:xfrm>
            <a:off x="2136218" y="2861077"/>
            <a:ext cx="2552700" cy="400110"/>
          </a:xfrm>
          <a:prstGeom prst="rect">
            <a:avLst/>
          </a:prstGeom>
        </p:spPr>
        <p:txBody>
          <a:bodyPr wrap="square">
            <a:spAutoFit/>
          </a:bodyPr>
          <a:lstStyle/>
          <a:p>
            <a:pPr algn="ctr"/>
            <a:r>
              <a:rPr lang="en-US" sz="2000" b="1">
                <a:solidFill>
                  <a:srgbClr val="0076CF"/>
                </a:solidFill>
                <a:latin typeface="FS Elliot Pro" panose="02000503040000020004" pitchFamily="2" charset="0"/>
              </a:rPr>
              <a:t>Advantages</a:t>
            </a:r>
          </a:p>
        </p:txBody>
      </p:sp>
      <p:sp>
        <p:nvSpPr>
          <p:cNvPr id="33" name="Rectangle 32">
            <a:extLst>
              <a:ext uri="{FF2B5EF4-FFF2-40B4-BE49-F238E27FC236}">
                <a16:creationId xmlns:a16="http://schemas.microsoft.com/office/drawing/2014/main" id="{65770ABE-A93D-5A44-AB40-07FE1C189290}"/>
              </a:ext>
            </a:extLst>
          </p:cNvPr>
          <p:cNvSpPr/>
          <p:nvPr/>
        </p:nvSpPr>
        <p:spPr>
          <a:xfrm>
            <a:off x="1965301" y="2586654"/>
            <a:ext cx="2791120" cy="896774"/>
          </a:xfrm>
          <a:prstGeom prst="rect">
            <a:avLst/>
          </a:prstGeom>
          <a:noFill/>
          <a:ln w="9525" cap="flat" cmpd="sng" algn="ctr">
            <a:solidFill>
              <a:srgbClr val="0076D0"/>
            </a:solidFill>
            <a:prstDash val="solid"/>
          </a:ln>
          <a:effectLst/>
        </p:spPr>
        <p:txBody>
          <a:bodyPr rtlCol="0" anchor="ctr"/>
          <a:lstStyle/>
          <a:p>
            <a:pPr marL="0" marR="0" lvl="0" indent="0" algn="ctr" defTabSz="457092"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FS Elliot Pro"/>
              <a:ea typeface="+mn-ea"/>
              <a:cs typeface="+mn-cs"/>
            </a:endParaRPr>
          </a:p>
        </p:txBody>
      </p:sp>
      <p:sp>
        <p:nvSpPr>
          <p:cNvPr id="34" name="Rectangle 33">
            <a:extLst>
              <a:ext uri="{FF2B5EF4-FFF2-40B4-BE49-F238E27FC236}">
                <a16:creationId xmlns:a16="http://schemas.microsoft.com/office/drawing/2014/main" id="{A611DFE1-56EF-784C-A0B7-E1093298AAF8}"/>
              </a:ext>
            </a:extLst>
          </p:cNvPr>
          <p:cNvSpPr/>
          <p:nvPr/>
        </p:nvSpPr>
        <p:spPr>
          <a:xfrm>
            <a:off x="7393359" y="2654689"/>
            <a:ext cx="2791120" cy="896774"/>
          </a:xfrm>
          <a:prstGeom prst="rect">
            <a:avLst/>
          </a:prstGeom>
          <a:solidFill>
            <a:srgbClr val="D2F1FD"/>
          </a:solidFill>
          <a:ln w="9525" cap="flat" cmpd="sng" algn="ctr">
            <a:noFill/>
            <a:prstDash val="solid"/>
          </a:ln>
          <a:effectLst/>
        </p:spPr>
        <p:txBody>
          <a:bodyPr rtlCol="0" anchor="ctr"/>
          <a:lstStyle/>
          <a:p>
            <a:pPr marL="0" marR="0" lvl="0" indent="0" algn="ctr" defTabSz="457092"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FS Elliot Pro"/>
              <a:ea typeface="+mn-ea"/>
              <a:cs typeface="+mn-cs"/>
            </a:endParaRPr>
          </a:p>
        </p:txBody>
      </p:sp>
      <p:sp>
        <p:nvSpPr>
          <p:cNvPr id="35" name="Rectangle 34">
            <a:extLst>
              <a:ext uri="{FF2B5EF4-FFF2-40B4-BE49-F238E27FC236}">
                <a16:creationId xmlns:a16="http://schemas.microsoft.com/office/drawing/2014/main" id="{BC87DFB6-D632-F546-9A12-D9810C2730DE}"/>
              </a:ext>
            </a:extLst>
          </p:cNvPr>
          <p:cNvSpPr/>
          <p:nvPr/>
        </p:nvSpPr>
        <p:spPr>
          <a:xfrm>
            <a:off x="7504405" y="2861077"/>
            <a:ext cx="2552700" cy="400110"/>
          </a:xfrm>
          <a:prstGeom prst="rect">
            <a:avLst/>
          </a:prstGeom>
        </p:spPr>
        <p:txBody>
          <a:bodyPr wrap="square">
            <a:spAutoFit/>
          </a:bodyPr>
          <a:lstStyle/>
          <a:p>
            <a:pPr algn="ctr"/>
            <a:r>
              <a:rPr lang="en-US" sz="2000" b="1">
                <a:solidFill>
                  <a:srgbClr val="0076CF"/>
                </a:solidFill>
                <a:latin typeface="FS Elliot Pro" panose="02000503040000020004" pitchFamily="2" charset="0"/>
              </a:rPr>
              <a:t>Disadvantages</a:t>
            </a:r>
          </a:p>
        </p:txBody>
      </p:sp>
      <p:sp>
        <p:nvSpPr>
          <p:cNvPr id="36" name="Rectangle 35">
            <a:extLst>
              <a:ext uri="{FF2B5EF4-FFF2-40B4-BE49-F238E27FC236}">
                <a16:creationId xmlns:a16="http://schemas.microsoft.com/office/drawing/2014/main" id="{CB135ED6-8483-B044-9B7C-DB76CFF2BBF6}"/>
              </a:ext>
            </a:extLst>
          </p:cNvPr>
          <p:cNvSpPr/>
          <p:nvPr/>
        </p:nvSpPr>
        <p:spPr>
          <a:xfrm>
            <a:off x="7333488" y="2586654"/>
            <a:ext cx="2791120" cy="896774"/>
          </a:xfrm>
          <a:prstGeom prst="rect">
            <a:avLst/>
          </a:prstGeom>
          <a:noFill/>
          <a:ln w="9525" cap="flat" cmpd="sng" algn="ctr">
            <a:solidFill>
              <a:srgbClr val="0076D0"/>
            </a:solidFill>
            <a:prstDash val="solid"/>
          </a:ln>
          <a:effectLst/>
        </p:spPr>
        <p:txBody>
          <a:bodyPr rtlCol="0" anchor="ctr"/>
          <a:lstStyle/>
          <a:p>
            <a:pPr marL="0" marR="0" lvl="0" indent="0" algn="ctr" defTabSz="457092"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FS Elliot Pro"/>
              <a:ea typeface="+mn-ea"/>
              <a:cs typeface="+mn-cs"/>
            </a:endParaRPr>
          </a:p>
        </p:txBody>
      </p:sp>
      <p:pic>
        <p:nvPicPr>
          <p:cNvPr id="58" name="Picture 57" descr="Icon&#10;&#10;Description automatically generated">
            <a:extLst>
              <a:ext uri="{FF2B5EF4-FFF2-40B4-BE49-F238E27FC236}">
                <a16:creationId xmlns:a16="http://schemas.microsoft.com/office/drawing/2014/main" id="{873FB7D2-594D-1C48-8C0D-0E285FAAEB5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609844" y="2664628"/>
            <a:ext cx="972312" cy="756243"/>
          </a:xfrm>
          <a:prstGeom prst="rect">
            <a:avLst/>
          </a:prstGeom>
        </p:spPr>
      </p:pic>
    </p:spTree>
    <p:extLst>
      <p:ext uri="{BB962C8B-B14F-4D97-AF65-F5344CB8AC3E}">
        <p14:creationId xmlns:p14="http://schemas.microsoft.com/office/powerpoint/2010/main" val="37954552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ounded Rectangle 21">
            <a:extLst>
              <a:ext uri="{FF2B5EF4-FFF2-40B4-BE49-F238E27FC236}">
                <a16:creationId xmlns:a16="http://schemas.microsoft.com/office/drawing/2014/main" id="{6983A186-6C74-404F-8274-C46F2B183355}"/>
              </a:ext>
            </a:extLst>
          </p:cNvPr>
          <p:cNvSpPr/>
          <p:nvPr/>
        </p:nvSpPr>
        <p:spPr>
          <a:xfrm>
            <a:off x="4001843" y="4474077"/>
            <a:ext cx="4145461" cy="758190"/>
          </a:xfrm>
          <a:prstGeom prst="roundRect">
            <a:avLst>
              <a:gd name="adj" fmla="val 0"/>
            </a:avLst>
          </a:prstGeom>
          <a:solidFill>
            <a:srgbClr val="57FFF5"/>
          </a:solidFill>
          <a:ln w="6350" cap="flat" cmpd="sng" algn="ctr">
            <a:noFill/>
            <a:prstDash val="solid"/>
            <a:miter lim="800000"/>
          </a:ln>
          <a:effectLst/>
        </p:spPr>
        <p:txBody>
          <a:bodyPr lIns="177501" rIns="177501" bIns="88751" rtlCol="0" anchor="ctr"/>
          <a:lstStyle/>
          <a:p>
            <a:pPr marL="0" marR="0" lvl="0" indent="0" defTabSz="914400" eaLnBrk="1" fontAlgn="base" latinLnBrk="0" hangingPunct="1">
              <a:lnSpc>
                <a:spcPct val="100000"/>
              </a:lnSpc>
              <a:spcBef>
                <a:spcPct val="0"/>
              </a:spcBef>
              <a:spcAft>
                <a:spcPct val="0"/>
              </a:spcAft>
              <a:buClrTx/>
              <a:buSzTx/>
              <a:buFontTx/>
              <a:buNone/>
              <a:tabLst>
                <a:tab pos="2638005" algn="l"/>
              </a:tabLst>
              <a:defRPr/>
            </a:pPr>
            <a:endParaRPr kumimoji="0" lang="en-US" altLang="zh-CN" sz="1553" b="0" i="0" u="none" strike="noStrike" kern="0" cap="none" spc="0" normalizeH="0" baseline="30000" noProof="0">
              <a:ln>
                <a:noFill/>
              </a:ln>
              <a:solidFill>
                <a:srgbClr val="4D4E53"/>
              </a:solidFill>
              <a:effectLst/>
              <a:uLnTx/>
              <a:uFillTx/>
              <a:latin typeface="Calibri" panose="020F0502020204030204"/>
              <a:ea typeface="等线" panose="02010600030101010101" pitchFamily="2" charset="-122"/>
              <a:cs typeface="Arial" charset="0"/>
            </a:endParaRPr>
          </a:p>
        </p:txBody>
      </p:sp>
      <p:sp>
        <p:nvSpPr>
          <p:cNvPr id="11" name="TextBox 10"/>
          <p:cNvSpPr txBox="1">
            <a:spLocks noChangeArrowheads="1"/>
          </p:cNvSpPr>
          <p:nvPr/>
        </p:nvSpPr>
        <p:spPr bwMode="auto">
          <a:xfrm>
            <a:off x="7386305" y="2382507"/>
            <a:ext cx="3566584"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ctr"/>
            <a:r>
              <a:rPr lang="en-US" sz="8000" b="1">
                <a:solidFill>
                  <a:srgbClr val="003865"/>
                </a:solidFill>
                <a:latin typeface="FS Elliot Pro" panose="02000503040000020004" pitchFamily="2" charset="0"/>
              </a:rPr>
              <a:t>$13.5K</a:t>
            </a:r>
          </a:p>
        </p:txBody>
      </p:sp>
      <p:sp>
        <p:nvSpPr>
          <p:cNvPr id="12" name="TextBox 11"/>
          <p:cNvSpPr txBox="1">
            <a:spLocks noChangeArrowheads="1"/>
          </p:cNvSpPr>
          <p:nvPr/>
        </p:nvSpPr>
        <p:spPr bwMode="auto">
          <a:xfrm>
            <a:off x="0" y="4487049"/>
            <a:ext cx="12192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ctr"/>
            <a:r>
              <a:rPr lang="en-US" sz="4000" b="1">
                <a:solidFill>
                  <a:srgbClr val="004B96"/>
                </a:solidFill>
                <a:latin typeface="FS Elliot Pro" panose="02000503040000020004" pitchFamily="2" charset="0"/>
              </a:rPr>
              <a:t>5 years @ 12.5%</a:t>
            </a:r>
            <a:endParaRPr lang="en-US" sz="4000" b="1" baseline="30000">
              <a:solidFill>
                <a:srgbClr val="004B96"/>
              </a:solidFill>
              <a:latin typeface="FS Elliot Pro" panose="02000503040000020004" pitchFamily="2" charset="0"/>
            </a:endParaRPr>
          </a:p>
        </p:txBody>
      </p:sp>
      <p:sp>
        <p:nvSpPr>
          <p:cNvPr id="26" name="Footer Placeholder 5">
            <a:extLst>
              <a:ext uri="{FF2B5EF4-FFF2-40B4-BE49-F238E27FC236}">
                <a16:creationId xmlns:a16="http://schemas.microsoft.com/office/drawing/2014/main" id="{193F08C1-FBAE-6049-94EE-5FB0D87FEE05}"/>
              </a:ext>
            </a:extLst>
          </p:cNvPr>
          <p:cNvSpPr txBox="1">
            <a:spLocks/>
          </p:cNvSpPr>
          <p:nvPr/>
        </p:nvSpPr>
        <p:spPr>
          <a:xfrm>
            <a:off x="1042045" y="6154057"/>
            <a:ext cx="9020899" cy="419022"/>
          </a:xfrm>
          <a:prstGeom prst="rect">
            <a:avLst/>
          </a:prstGeom>
        </p:spPr>
        <p:txBody>
          <a:bodyPr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609585">
              <a:defRPr/>
            </a:pPr>
            <a:r>
              <a:rPr lang="en-US" sz="800" dirty="0">
                <a:solidFill>
                  <a:srgbClr val="333333"/>
                </a:solidFill>
                <a:latin typeface="FS Elliot Pro" panose="02000503040000020004" pitchFamily="50" charset="0"/>
              </a:rPr>
              <a:t>Source: bankrate.com/calculators/credit-cards/credit-card-payoff-calculator.aspx.</a:t>
            </a:r>
          </a:p>
        </p:txBody>
      </p:sp>
      <p:sp>
        <p:nvSpPr>
          <p:cNvPr id="31" name="TextBox 30">
            <a:extLst>
              <a:ext uri="{FF2B5EF4-FFF2-40B4-BE49-F238E27FC236}">
                <a16:creationId xmlns:a16="http://schemas.microsoft.com/office/drawing/2014/main" id="{31B3DB3C-C9D6-8E46-B060-B12F926708FB}"/>
              </a:ext>
            </a:extLst>
          </p:cNvPr>
          <p:cNvSpPr txBox="1">
            <a:spLocks noChangeArrowheads="1"/>
          </p:cNvSpPr>
          <p:nvPr/>
        </p:nvSpPr>
        <p:spPr bwMode="auto">
          <a:xfrm>
            <a:off x="1425576" y="2382507"/>
            <a:ext cx="3566584"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ctr"/>
            <a:r>
              <a:rPr lang="en-US" sz="8000" b="1">
                <a:solidFill>
                  <a:srgbClr val="003865"/>
                </a:solidFill>
                <a:latin typeface="FS Elliot Pro" panose="02000503040000020004" pitchFamily="2" charset="0"/>
              </a:rPr>
              <a:t>$10K</a:t>
            </a:r>
          </a:p>
        </p:txBody>
      </p:sp>
      <p:sp>
        <p:nvSpPr>
          <p:cNvPr id="41" name="Title 1">
            <a:extLst>
              <a:ext uri="{FF2B5EF4-FFF2-40B4-BE49-F238E27FC236}">
                <a16:creationId xmlns:a16="http://schemas.microsoft.com/office/drawing/2014/main" id="{50326A19-57CE-6B47-986D-7D3034D65165}"/>
              </a:ext>
            </a:extLst>
          </p:cNvPr>
          <p:cNvSpPr txBox="1">
            <a:spLocks/>
          </p:cNvSpPr>
          <p:nvPr/>
        </p:nvSpPr>
        <p:spPr>
          <a:xfrm>
            <a:off x="0" y="1362964"/>
            <a:ext cx="12192000" cy="724711"/>
          </a:xfrm>
          <a:prstGeom prst="rect">
            <a:avLst/>
          </a:prstGeom>
        </p:spPr>
        <p:txBody>
          <a:bodyPr vert="horz" lIns="91440" tIns="45720" rIns="91440" bIns="45720" rtlCol="0" anchor="t">
            <a:noAutofit/>
          </a:bodyPr>
          <a:lstStyle>
            <a:lvl1pPr algn="l" defTabSz="609585" rtl="0" eaLnBrk="1" latinLnBrk="0" hangingPunct="1">
              <a:lnSpc>
                <a:spcPct val="80000"/>
              </a:lnSpc>
              <a:spcBef>
                <a:spcPct val="0"/>
              </a:spcBef>
              <a:buNone/>
              <a:defRPr sz="3733" b="0" i="0" kern="1200" baseline="0">
                <a:solidFill>
                  <a:srgbClr val="0091DA"/>
                </a:solidFill>
                <a:latin typeface="FS Elliot Pro"/>
                <a:ea typeface="+mj-ea"/>
                <a:cs typeface="FS Elliot Pro"/>
              </a:defRPr>
            </a:lvl1pPr>
          </a:lstStyle>
          <a:p>
            <a:pPr algn="ctr">
              <a:lnSpc>
                <a:spcPct val="100000"/>
              </a:lnSpc>
            </a:pPr>
            <a:r>
              <a:rPr lang="en-US" sz="4400">
                <a:solidFill>
                  <a:srgbClr val="0076D0"/>
                </a:solidFill>
                <a:latin typeface="FS Elliot Pro Light" panose="02000503040000020004" pitchFamily="2" charset="0"/>
              </a:rPr>
              <a:t>The impact of interest</a:t>
            </a:r>
          </a:p>
        </p:txBody>
      </p:sp>
      <p:sp>
        <p:nvSpPr>
          <p:cNvPr id="44" name="Slide Number Placeholder 4">
            <a:extLst>
              <a:ext uri="{FF2B5EF4-FFF2-40B4-BE49-F238E27FC236}">
                <a16:creationId xmlns:a16="http://schemas.microsoft.com/office/drawing/2014/main" id="{9D5F0876-998E-EC48-AC9C-D7193F650214}"/>
              </a:ext>
            </a:extLst>
          </p:cNvPr>
          <p:cNvSpPr txBox="1">
            <a:spLocks/>
          </p:cNvSpPr>
          <p:nvPr/>
        </p:nvSpPr>
        <p:spPr>
          <a:xfrm>
            <a:off x="159025" y="6334539"/>
            <a:ext cx="649357" cy="523461"/>
          </a:xfrm>
          <a:prstGeom prst="rect">
            <a:avLst/>
          </a:prstGeom>
        </p:spPr>
        <p:txBody>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defRPr/>
            </a:pPr>
            <a:fld id="{61445BA3-2CB5-7C4E-ABD2-87FA1F6BEAE1}" type="slidenum">
              <a:rPr lang="en-US" sz="1067" smtClean="0">
                <a:solidFill>
                  <a:srgbClr val="4D4E53"/>
                </a:solidFill>
                <a:latin typeface="FS Elliot Pro" panose="02000503040000020004" pitchFamily="2" charset="0"/>
              </a:rPr>
              <a:pPr>
                <a:defRPr/>
              </a:pPr>
              <a:t>22</a:t>
            </a:fld>
            <a:endParaRPr lang="en-US" sz="1067">
              <a:solidFill>
                <a:srgbClr val="4D4E53"/>
              </a:solidFill>
              <a:latin typeface="FS Elliot Pro" panose="02000503040000020004" pitchFamily="2" charset="0"/>
            </a:endParaRPr>
          </a:p>
        </p:txBody>
      </p:sp>
      <p:pic>
        <p:nvPicPr>
          <p:cNvPr id="45" name="Picture 44">
            <a:extLst>
              <a:ext uri="{FF2B5EF4-FFF2-40B4-BE49-F238E27FC236}">
                <a16:creationId xmlns:a16="http://schemas.microsoft.com/office/drawing/2014/main" id="{FCF31E80-1BE8-D24D-9085-7385CABC0E4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378314" y="6220997"/>
            <a:ext cx="1515241" cy="432440"/>
          </a:xfrm>
          <a:prstGeom prst="rect">
            <a:avLst/>
          </a:prstGeom>
        </p:spPr>
      </p:pic>
      <p:sp>
        <p:nvSpPr>
          <p:cNvPr id="15" name="Rectangle 14">
            <a:extLst>
              <a:ext uri="{FF2B5EF4-FFF2-40B4-BE49-F238E27FC236}">
                <a16:creationId xmlns:a16="http://schemas.microsoft.com/office/drawing/2014/main" id="{7F61F55B-8937-494D-A2C0-CF9F8DCED109}"/>
              </a:ext>
            </a:extLst>
          </p:cNvPr>
          <p:cNvSpPr/>
          <p:nvPr/>
        </p:nvSpPr>
        <p:spPr>
          <a:xfrm>
            <a:off x="0" y="432617"/>
            <a:ext cx="2221992" cy="415636"/>
          </a:xfrm>
          <a:prstGeom prst="rect">
            <a:avLst/>
          </a:prstGeom>
          <a:solidFill>
            <a:srgbClr val="D2F1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14DEEE06-6630-B44F-9624-28BDC8D452A8}"/>
              </a:ext>
            </a:extLst>
          </p:cNvPr>
          <p:cNvSpPr txBox="1"/>
          <p:nvPr/>
        </p:nvSpPr>
        <p:spPr>
          <a:xfrm>
            <a:off x="538148" y="478069"/>
            <a:ext cx="1489510" cy="307777"/>
          </a:xfrm>
          <a:prstGeom prst="rect">
            <a:avLst/>
          </a:prstGeom>
          <a:noFill/>
        </p:spPr>
        <p:txBody>
          <a:bodyPr wrap="none" rtlCol="0">
            <a:spAutoFit/>
          </a:bodyPr>
          <a:lstStyle/>
          <a:p>
            <a:pPr lvl="0"/>
            <a:r>
              <a:rPr lang="en-US" sz="1400" b="1">
                <a:solidFill>
                  <a:srgbClr val="0076CF"/>
                </a:solidFill>
                <a:latin typeface="FS Elliot Pro" panose="02000503040000020004" pitchFamily="50" charset="0"/>
              </a:rPr>
              <a:t>Credit and debt</a:t>
            </a:r>
          </a:p>
        </p:txBody>
      </p:sp>
      <p:pic>
        <p:nvPicPr>
          <p:cNvPr id="20" name="Picture 19" descr="Icon&#10;&#10;Description automatically generated">
            <a:extLst>
              <a:ext uri="{FF2B5EF4-FFF2-40B4-BE49-F238E27FC236}">
                <a16:creationId xmlns:a16="http://schemas.microsoft.com/office/drawing/2014/main" id="{9798FEF4-064B-C14D-BE48-F039B8D6F4B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609844" y="2664628"/>
            <a:ext cx="972312" cy="756243"/>
          </a:xfrm>
          <a:prstGeom prst="rect">
            <a:avLst/>
          </a:prstGeom>
        </p:spPr>
      </p:pic>
      <p:cxnSp>
        <p:nvCxnSpPr>
          <p:cNvPr id="22" name="Straight Connector 21">
            <a:extLst>
              <a:ext uri="{FF2B5EF4-FFF2-40B4-BE49-F238E27FC236}">
                <a16:creationId xmlns:a16="http://schemas.microsoft.com/office/drawing/2014/main" id="{BC806F2C-010C-3C4C-B0F6-E8FFF6AE42F7}"/>
              </a:ext>
            </a:extLst>
          </p:cNvPr>
          <p:cNvCxnSpPr>
            <a:cxnSpLocks/>
          </p:cNvCxnSpPr>
          <p:nvPr/>
        </p:nvCxnSpPr>
        <p:spPr>
          <a:xfrm>
            <a:off x="6705600" y="3017255"/>
            <a:ext cx="499872" cy="0"/>
          </a:xfrm>
          <a:prstGeom prst="line">
            <a:avLst/>
          </a:prstGeom>
          <a:ln w="12700" cap="rnd">
            <a:solidFill>
              <a:srgbClr val="003865"/>
            </a:solidFill>
            <a:prstDash val="sysDot"/>
            <a:tailEnd type="ova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F8D042AF-9296-0C44-9312-622BB5CAB433}"/>
              </a:ext>
            </a:extLst>
          </p:cNvPr>
          <p:cNvCxnSpPr>
            <a:cxnSpLocks/>
          </p:cNvCxnSpPr>
          <p:nvPr/>
        </p:nvCxnSpPr>
        <p:spPr>
          <a:xfrm>
            <a:off x="4724400" y="3017255"/>
            <a:ext cx="499872" cy="0"/>
          </a:xfrm>
          <a:prstGeom prst="line">
            <a:avLst/>
          </a:prstGeom>
          <a:ln w="12700" cap="rnd">
            <a:solidFill>
              <a:srgbClr val="003865"/>
            </a:solidFill>
            <a:prstDash val="sysDot"/>
            <a:tail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930817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D966325D-CB3B-8D4A-9E75-BC28F0CAA1D9}"/>
              </a:ext>
            </a:extLst>
          </p:cNvPr>
          <p:cNvGrpSpPr/>
          <p:nvPr/>
        </p:nvGrpSpPr>
        <p:grpSpPr>
          <a:xfrm>
            <a:off x="2721101" y="3204610"/>
            <a:ext cx="1503218" cy="1387587"/>
            <a:chOff x="2731226" y="3154011"/>
            <a:chExt cx="1503218" cy="1387587"/>
          </a:xfrm>
        </p:grpSpPr>
        <p:sp>
          <p:nvSpPr>
            <p:cNvPr id="30" name="Oval 29"/>
            <p:cNvSpPr/>
            <p:nvPr/>
          </p:nvSpPr>
          <p:spPr>
            <a:xfrm>
              <a:off x="2789042" y="3154011"/>
              <a:ext cx="1387587" cy="1387587"/>
            </a:xfrm>
            <a:prstGeom prst="ellipse">
              <a:avLst/>
            </a:prstGeom>
            <a:solidFill>
              <a:srgbClr val="FFC82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latin typeface="FS Elliot Pro" panose="02000503040000020004" pitchFamily="2" charset="0"/>
              </a:endParaRPr>
            </a:p>
          </p:txBody>
        </p:sp>
        <p:sp>
          <p:nvSpPr>
            <p:cNvPr id="39" name="TextBox 38"/>
            <p:cNvSpPr txBox="1"/>
            <p:nvPr/>
          </p:nvSpPr>
          <p:spPr>
            <a:xfrm>
              <a:off x="2731226" y="3586195"/>
              <a:ext cx="1503218" cy="523220"/>
            </a:xfrm>
            <a:prstGeom prst="rect">
              <a:avLst/>
            </a:prstGeom>
            <a:noFill/>
          </p:spPr>
          <p:txBody>
            <a:bodyPr wrap="square" rtlCol="0" anchor="ctr">
              <a:spAutoFit/>
            </a:bodyPr>
            <a:lstStyle/>
            <a:p>
              <a:pPr algn="ctr"/>
              <a:r>
                <a:rPr lang="en-US" sz="2800">
                  <a:solidFill>
                    <a:schemeClr val="bg1"/>
                  </a:solidFill>
                  <a:latin typeface="FS Elliot Pro" panose="02000503040000020004" pitchFamily="2" charset="0"/>
                </a:rPr>
                <a:t>680</a:t>
              </a:r>
            </a:p>
          </p:txBody>
        </p:sp>
      </p:grpSp>
      <p:grpSp>
        <p:nvGrpSpPr>
          <p:cNvPr id="5" name="Group 4">
            <a:extLst>
              <a:ext uri="{FF2B5EF4-FFF2-40B4-BE49-F238E27FC236}">
                <a16:creationId xmlns:a16="http://schemas.microsoft.com/office/drawing/2014/main" id="{DCBE87C2-45B4-7140-A8E0-3CAC18C9E708}"/>
              </a:ext>
            </a:extLst>
          </p:cNvPr>
          <p:cNvGrpSpPr/>
          <p:nvPr/>
        </p:nvGrpSpPr>
        <p:grpSpPr>
          <a:xfrm>
            <a:off x="8158333" y="3204610"/>
            <a:ext cx="1503218" cy="1387587"/>
            <a:chOff x="8171585" y="3204610"/>
            <a:chExt cx="1503218" cy="1387587"/>
          </a:xfrm>
        </p:grpSpPr>
        <p:sp>
          <p:nvSpPr>
            <p:cNvPr id="31" name="Oval 30"/>
            <p:cNvSpPr/>
            <p:nvPr/>
          </p:nvSpPr>
          <p:spPr>
            <a:xfrm>
              <a:off x="8229401" y="3204610"/>
              <a:ext cx="1387587" cy="1387587"/>
            </a:xfrm>
            <a:prstGeom prst="ellipse">
              <a:avLst/>
            </a:prstGeom>
            <a:solidFill>
              <a:srgbClr val="00A29B">
                <a:alpha val="5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latin typeface="FS Elliot Pro" panose="02000503040000020004" pitchFamily="2" charset="0"/>
              </a:endParaRPr>
            </a:p>
          </p:txBody>
        </p:sp>
        <p:sp>
          <p:nvSpPr>
            <p:cNvPr id="42" name="TextBox 41"/>
            <p:cNvSpPr txBox="1"/>
            <p:nvPr/>
          </p:nvSpPr>
          <p:spPr>
            <a:xfrm>
              <a:off x="8171585" y="3636794"/>
              <a:ext cx="1503218" cy="523220"/>
            </a:xfrm>
            <a:prstGeom prst="rect">
              <a:avLst/>
            </a:prstGeom>
            <a:noFill/>
          </p:spPr>
          <p:txBody>
            <a:bodyPr wrap="square" rtlCol="0" anchor="ctr">
              <a:spAutoFit/>
            </a:bodyPr>
            <a:lstStyle/>
            <a:p>
              <a:pPr algn="ctr"/>
              <a:r>
                <a:rPr lang="en-US" sz="2800">
                  <a:solidFill>
                    <a:schemeClr val="bg1"/>
                  </a:solidFill>
                  <a:latin typeface="FS Elliot Pro" panose="02000503040000020004" pitchFamily="2" charset="0"/>
                </a:rPr>
                <a:t>725</a:t>
              </a:r>
            </a:p>
          </p:txBody>
        </p:sp>
      </p:grpSp>
      <p:grpSp>
        <p:nvGrpSpPr>
          <p:cNvPr id="14" name="Group 13">
            <a:extLst>
              <a:ext uri="{FF2B5EF4-FFF2-40B4-BE49-F238E27FC236}">
                <a16:creationId xmlns:a16="http://schemas.microsoft.com/office/drawing/2014/main" id="{CA78EA7D-BC44-4141-9A09-1F969F23A5C1}"/>
              </a:ext>
            </a:extLst>
          </p:cNvPr>
          <p:cNvGrpSpPr/>
          <p:nvPr/>
        </p:nvGrpSpPr>
        <p:grpSpPr>
          <a:xfrm>
            <a:off x="924339" y="3204610"/>
            <a:ext cx="1503218" cy="1387587"/>
            <a:chOff x="990600" y="3154011"/>
            <a:chExt cx="1503218" cy="1387587"/>
          </a:xfrm>
          <a:solidFill>
            <a:srgbClr val="F76800"/>
          </a:solidFill>
        </p:grpSpPr>
        <p:sp>
          <p:nvSpPr>
            <p:cNvPr id="26" name="Oval 25"/>
            <p:cNvSpPr/>
            <p:nvPr/>
          </p:nvSpPr>
          <p:spPr>
            <a:xfrm>
              <a:off x="1048416" y="3154011"/>
              <a:ext cx="1387587" cy="1387587"/>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a:latin typeface="FS Elliot Pro" panose="02000503040000020004" pitchFamily="2" charset="0"/>
              </a:endParaRPr>
            </a:p>
          </p:txBody>
        </p:sp>
        <p:sp>
          <p:nvSpPr>
            <p:cNvPr id="44" name="TextBox 43"/>
            <p:cNvSpPr txBox="1"/>
            <p:nvPr/>
          </p:nvSpPr>
          <p:spPr>
            <a:xfrm>
              <a:off x="990600" y="3586195"/>
              <a:ext cx="1503218" cy="523220"/>
            </a:xfrm>
            <a:prstGeom prst="rect">
              <a:avLst/>
            </a:prstGeom>
            <a:noFill/>
          </p:spPr>
          <p:txBody>
            <a:bodyPr wrap="square" rtlCol="0" anchor="ctr">
              <a:spAutoFit/>
            </a:bodyPr>
            <a:lstStyle/>
            <a:p>
              <a:pPr algn="ctr"/>
              <a:r>
                <a:rPr lang="en-US" sz="2800">
                  <a:solidFill>
                    <a:schemeClr val="bg1"/>
                  </a:solidFill>
                  <a:latin typeface="FS Elliot Pro" panose="02000503040000020004" pitchFamily="2" charset="0"/>
                </a:rPr>
                <a:t>300</a:t>
              </a:r>
            </a:p>
          </p:txBody>
        </p:sp>
      </p:grpSp>
      <p:grpSp>
        <p:nvGrpSpPr>
          <p:cNvPr id="6" name="Group 5">
            <a:extLst>
              <a:ext uri="{FF2B5EF4-FFF2-40B4-BE49-F238E27FC236}">
                <a16:creationId xmlns:a16="http://schemas.microsoft.com/office/drawing/2014/main" id="{F7A1B3F1-9DA7-8D49-9256-C083321E1A42}"/>
              </a:ext>
            </a:extLst>
          </p:cNvPr>
          <p:cNvGrpSpPr/>
          <p:nvPr/>
        </p:nvGrpSpPr>
        <p:grpSpPr>
          <a:xfrm>
            <a:off x="9955094" y="3204610"/>
            <a:ext cx="1503218" cy="1387587"/>
            <a:chOff x="9968346" y="3204610"/>
            <a:chExt cx="1503218" cy="1387587"/>
          </a:xfrm>
        </p:grpSpPr>
        <p:sp>
          <p:nvSpPr>
            <p:cNvPr id="32" name="Oval 31"/>
            <p:cNvSpPr/>
            <p:nvPr/>
          </p:nvSpPr>
          <p:spPr>
            <a:xfrm>
              <a:off x="10026162" y="3204610"/>
              <a:ext cx="1387587" cy="1387587"/>
            </a:xfrm>
            <a:prstGeom prst="ellipse">
              <a:avLst/>
            </a:prstGeom>
            <a:solidFill>
              <a:srgbClr val="00A29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latin typeface="FS Elliot Pro" panose="02000503040000020004" pitchFamily="2" charset="0"/>
              </a:endParaRPr>
            </a:p>
          </p:txBody>
        </p:sp>
        <p:sp>
          <p:nvSpPr>
            <p:cNvPr id="45" name="TextBox 44"/>
            <p:cNvSpPr txBox="1"/>
            <p:nvPr/>
          </p:nvSpPr>
          <p:spPr>
            <a:xfrm>
              <a:off x="9968346" y="3636789"/>
              <a:ext cx="1503218" cy="523220"/>
            </a:xfrm>
            <a:prstGeom prst="rect">
              <a:avLst/>
            </a:prstGeom>
            <a:noFill/>
          </p:spPr>
          <p:txBody>
            <a:bodyPr wrap="square" rtlCol="0" anchor="ctr">
              <a:spAutoFit/>
            </a:bodyPr>
            <a:lstStyle/>
            <a:p>
              <a:pPr algn="ctr"/>
              <a:r>
                <a:rPr lang="en-US" sz="2800">
                  <a:solidFill>
                    <a:schemeClr val="bg1"/>
                  </a:solidFill>
                  <a:latin typeface="FS Elliot Pro" panose="02000503040000020004" pitchFamily="2" charset="0"/>
                </a:rPr>
                <a:t>850</a:t>
              </a:r>
            </a:p>
          </p:txBody>
        </p:sp>
      </p:grpSp>
      <p:sp>
        <p:nvSpPr>
          <p:cNvPr id="33" name="Slide Number Placeholder 4">
            <a:extLst>
              <a:ext uri="{FF2B5EF4-FFF2-40B4-BE49-F238E27FC236}">
                <a16:creationId xmlns:a16="http://schemas.microsoft.com/office/drawing/2014/main" id="{1019DA36-3F9D-B74D-90B5-EAEEF89D0207}"/>
              </a:ext>
            </a:extLst>
          </p:cNvPr>
          <p:cNvSpPr txBox="1">
            <a:spLocks/>
          </p:cNvSpPr>
          <p:nvPr/>
        </p:nvSpPr>
        <p:spPr>
          <a:xfrm>
            <a:off x="159025" y="6334539"/>
            <a:ext cx="649357" cy="523461"/>
          </a:xfrm>
          <a:prstGeom prst="rect">
            <a:avLst/>
          </a:prstGeom>
        </p:spPr>
        <p:txBody>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defRPr/>
            </a:pPr>
            <a:fld id="{61445BA3-2CB5-7C4E-ABD2-87FA1F6BEAE1}" type="slidenum">
              <a:rPr lang="en-US" sz="1067" smtClean="0">
                <a:solidFill>
                  <a:schemeClr val="bg1"/>
                </a:solidFill>
                <a:latin typeface="FS Elliot Pro" panose="02000503040000020004" pitchFamily="2" charset="0"/>
              </a:rPr>
              <a:pPr>
                <a:defRPr/>
              </a:pPr>
              <a:t>23</a:t>
            </a:fld>
            <a:endParaRPr lang="en-US" sz="1067">
              <a:solidFill>
                <a:schemeClr val="bg1"/>
              </a:solidFill>
              <a:latin typeface="FS Elliot Pro" panose="02000503040000020004" pitchFamily="2" charset="0"/>
            </a:endParaRPr>
          </a:p>
        </p:txBody>
      </p:sp>
      <p:sp>
        <p:nvSpPr>
          <p:cNvPr id="37" name="Footer Placeholder 5">
            <a:extLst>
              <a:ext uri="{FF2B5EF4-FFF2-40B4-BE49-F238E27FC236}">
                <a16:creationId xmlns:a16="http://schemas.microsoft.com/office/drawing/2014/main" id="{ED3D9931-63B3-5246-A381-17880EED7091}"/>
              </a:ext>
            </a:extLst>
          </p:cNvPr>
          <p:cNvSpPr txBox="1">
            <a:spLocks/>
          </p:cNvSpPr>
          <p:nvPr/>
        </p:nvSpPr>
        <p:spPr>
          <a:xfrm>
            <a:off x="1042045" y="6154057"/>
            <a:ext cx="9020899" cy="419022"/>
          </a:xfrm>
          <a:prstGeom prst="rect">
            <a:avLst/>
          </a:prstGeom>
        </p:spPr>
        <p:txBody>
          <a:bodyPr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609585">
              <a:defRPr/>
            </a:pPr>
            <a:r>
              <a:rPr lang="en-US" sz="800" dirty="0">
                <a:solidFill>
                  <a:srgbClr val="333333"/>
                </a:solidFill>
                <a:latin typeface="FS Elliot Pro" panose="02000503040000020004" pitchFamily="50" charset="0"/>
              </a:rPr>
              <a:t>Source: consumerfinance.gov/</a:t>
            </a:r>
            <a:r>
              <a:rPr lang="en-US" sz="800" dirty="0" err="1">
                <a:solidFill>
                  <a:srgbClr val="333333"/>
                </a:solidFill>
                <a:latin typeface="FS Elliot Pro" panose="02000503040000020004" pitchFamily="50" charset="0"/>
              </a:rPr>
              <a:t>askcfpb</a:t>
            </a:r>
            <a:r>
              <a:rPr lang="en-US" sz="800" dirty="0">
                <a:solidFill>
                  <a:srgbClr val="333333"/>
                </a:solidFill>
                <a:latin typeface="FS Elliot Pro" panose="02000503040000020004" pitchFamily="50" charset="0"/>
              </a:rPr>
              <a:t>/5/how-do-i-get-my-credit-reports.html, Jan. 2023</a:t>
            </a:r>
          </a:p>
        </p:txBody>
      </p:sp>
      <p:sp>
        <p:nvSpPr>
          <p:cNvPr id="23" name="Rectangle 22">
            <a:extLst>
              <a:ext uri="{FF2B5EF4-FFF2-40B4-BE49-F238E27FC236}">
                <a16:creationId xmlns:a16="http://schemas.microsoft.com/office/drawing/2014/main" id="{A5BD256A-94F5-0644-BE36-151D772900DE}"/>
              </a:ext>
            </a:extLst>
          </p:cNvPr>
          <p:cNvSpPr/>
          <p:nvPr/>
        </p:nvSpPr>
        <p:spPr>
          <a:xfrm>
            <a:off x="0" y="432617"/>
            <a:ext cx="2221992" cy="415636"/>
          </a:xfrm>
          <a:prstGeom prst="rect">
            <a:avLst/>
          </a:prstGeom>
          <a:solidFill>
            <a:srgbClr val="D2F1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7D3CCDD1-B2F0-3E4D-835C-78ECE213F27D}"/>
              </a:ext>
            </a:extLst>
          </p:cNvPr>
          <p:cNvSpPr txBox="1"/>
          <p:nvPr/>
        </p:nvSpPr>
        <p:spPr>
          <a:xfrm>
            <a:off x="538148" y="478069"/>
            <a:ext cx="1489510" cy="307777"/>
          </a:xfrm>
          <a:prstGeom prst="rect">
            <a:avLst/>
          </a:prstGeom>
          <a:noFill/>
        </p:spPr>
        <p:txBody>
          <a:bodyPr wrap="none" rtlCol="0">
            <a:spAutoFit/>
          </a:bodyPr>
          <a:lstStyle/>
          <a:p>
            <a:pPr lvl="0"/>
            <a:r>
              <a:rPr lang="en-US" sz="1400" b="1">
                <a:solidFill>
                  <a:srgbClr val="0076CF"/>
                </a:solidFill>
                <a:latin typeface="FS Elliot Pro" panose="02000503040000020004" pitchFamily="50" charset="0"/>
              </a:rPr>
              <a:t>Credit and debt</a:t>
            </a:r>
          </a:p>
        </p:txBody>
      </p:sp>
      <p:sp>
        <p:nvSpPr>
          <p:cNvPr id="35" name="Slide Number Placeholder 4">
            <a:extLst>
              <a:ext uri="{FF2B5EF4-FFF2-40B4-BE49-F238E27FC236}">
                <a16:creationId xmlns:a16="http://schemas.microsoft.com/office/drawing/2014/main" id="{8B0DFF0A-1F40-A64D-8363-B0B5EB74538B}"/>
              </a:ext>
            </a:extLst>
          </p:cNvPr>
          <p:cNvSpPr txBox="1">
            <a:spLocks/>
          </p:cNvSpPr>
          <p:nvPr/>
        </p:nvSpPr>
        <p:spPr>
          <a:xfrm>
            <a:off x="159025" y="6334539"/>
            <a:ext cx="649357" cy="523461"/>
          </a:xfrm>
          <a:prstGeom prst="rect">
            <a:avLst/>
          </a:prstGeom>
        </p:spPr>
        <p:txBody>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defRPr/>
            </a:pPr>
            <a:fld id="{61445BA3-2CB5-7C4E-ABD2-87FA1F6BEAE1}" type="slidenum">
              <a:rPr lang="en-US" sz="1067" smtClean="0">
                <a:solidFill>
                  <a:srgbClr val="4D4E53"/>
                </a:solidFill>
                <a:latin typeface="FS Elliot Pro" panose="02000503040000020004" pitchFamily="2" charset="0"/>
              </a:rPr>
              <a:pPr>
                <a:defRPr/>
              </a:pPr>
              <a:t>23</a:t>
            </a:fld>
            <a:endParaRPr lang="en-US" sz="1067">
              <a:solidFill>
                <a:srgbClr val="4D4E53"/>
              </a:solidFill>
              <a:latin typeface="FS Elliot Pro" panose="02000503040000020004" pitchFamily="2" charset="0"/>
            </a:endParaRPr>
          </a:p>
        </p:txBody>
      </p:sp>
      <p:pic>
        <p:nvPicPr>
          <p:cNvPr id="36" name="Picture 35">
            <a:extLst>
              <a:ext uri="{FF2B5EF4-FFF2-40B4-BE49-F238E27FC236}">
                <a16:creationId xmlns:a16="http://schemas.microsoft.com/office/drawing/2014/main" id="{ECC439CB-FEA5-6042-8086-AD240EAE6D5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378314" y="6220997"/>
            <a:ext cx="1515241" cy="432440"/>
          </a:xfrm>
          <a:prstGeom prst="rect">
            <a:avLst/>
          </a:prstGeom>
        </p:spPr>
      </p:pic>
      <p:sp>
        <p:nvSpPr>
          <p:cNvPr id="40" name="Title 1">
            <a:extLst>
              <a:ext uri="{FF2B5EF4-FFF2-40B4-BE49-F238E27FC236}">
                <a16:creationId xmlns:a16="http://schemas.microsoft.com/office/drawing/2014/main" id="{1F6DE156-C5C9-3A4A-B637-CCCE9933918A}"/>
              </a:ext>
            </a:extLst>
          </p:cNvPr>
          <p:cNvSpPr txBox="1">
            <a:spLocks/>
          </p:cNvSpPr>
          <p:nvPr/>
        </p:nvSpPr>
        <p:spPr>
          <a:xfrm>
            <a:off x="0" y="1362964"/>
            <a:ext cx="12192000" cy="724711"/>
          </a:xfrm>
          <a:prstGeom prst="rect">
            <a:avLst/>
          </a:prstGeom>
        </p:spPr>
        <p:txBody>
          <a:bodyPr vert="horz" lIns="91440" tIns="45720" rIns="91440" bIns="45720" rtlCol="0" anchor="t">
            <a:noAutofit/>
          </a:bodyPr>
          <a:lstStyle>
            <a:lvl1pPr algn="l" defTabSz="609585" rtl="0" eaLnBrk="1" latinLnBrk="0" hangingPunct="1">
              <a:lnSpc>
                <a:spcPct val="80000"/>
              </a:lnSpc>
              <a:spcBef>
                <a:spcPct val="0"/>
              </a:spcBef>
              <a:buNone/>
              <a:defRPr sz="3733" b="0" i="0" kern="1200" baseline="0">
                <a:solidFill>
                  <a:srgbClr val="0091DA"/>
                </a:solidFill>
                <a:latin typeface="FS Elliot Pro"/>
                <a:ea typeface="+mj-ea"/>
                <a:cs typeface="FS Elliot Pro"/>
              </a:defRPr>
            </a:lvl1pPr>
          </a:lstStyle>
          <a:p>
            <a:pPr algn="ctr">
              <a:lnSpc>
                <a:spcPct val="100000"/>
              </a:lnSpc>
            </a:pPr>
            <a:r>
              <a:rPr lang="en-US" sz="4400">
                <a:solidFill>
                  <a:srgbClr val="0076CF"/>
                </a:solidFill>
                <a:latin typeface="FS Elliot Pro Light" panose="02000503040000020004" pitchFamily="2" charset="0"/>
              </a:rPr>
              <a:t>Why does my credit score matter?</a:t>
            </a:r>
          </a:p>
        </p:txBody>
      </p:sp>
      <p:sp>
        <p:nvSpPr>
          <p:cNvPr id="46" name="Oval 45">
            <a:extLst>
              <a:ext uri="{FF2B5EF4-FFF2-40B4-BE49-F238E27FC236}">
                <a16:creationId xmlns:a16="http://schemas.microsoft.com/office/drawing/2014/main" id="{5EAB0669-105E-7148-B081-410CD5D869F4}"/>
              </a:ext>
            </a:extLst>
          </p:cNvPr>
          <p:cNvSpPr/>
          <p:nvPr/>
        </p:nvSpPr>
        <p:spPr>
          <a:xfrm>
            <a:off x="4712398" y="2664756"/>
            <a:ext cx="2985095" cy="2985094"/>
          </a:xfrm>
          <a:prstGeom prst="ellipse">
            <a:avLst/>
          </a:prstGeom>
          <a:solidFill>
            <a:srgbClr val="E3F5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738D0321-2FC8-0D4A-BAE6-37B40B0E1981}"/>
              </a:ext>
            </a:extLst>
          </p:cNvPr>
          <p:cNvSpPr/>
          <p:nvPr/>
        </p:nvSpPr>
        <p:spPr>
          <a:xfrm>
            <a:off x="4652496" y="2544955"/>
            <a:ext cx="2985095" cy="2985094"/>
          </a:xfrm>
          <a:prstGeom prst="ellipse">
            <a:avLst/>
          </a:prstGeom>
          <a:noFill/>
          <a:ln w="25400">
            <a:solidFill>
              <a:srgbClr val="0076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Picture 40" descr="Diagram&#10;&#10;Description automatically generated with medium confidence">
            <a:extLst>
              <a:ext uri="{FF2B5EF4-FFF2-40B4-BE49-F238E27FC236}">
                <a16:creationId xmlns:a16="http://schemas.microsoft.com/office/drawing/2014/main" id="{99A3A0F8-1EE6-2248-A6DC-926C9DCBFA1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402949" y="2345633"/>
            <a:ext cx="3542013" cy="3379306"/>
          </a:xfrm>
          <a:prstGeom prst="rect">
            <a:avLst/>
          </a:prstGeom>
        </p:spPr>
      </p:pic>
    </p:spTree>
    <p:extLst>
      <p:ext uri="{BB962C8B-B14F-4D97-AF65-F5344CB8AC3E}">
        <p14:creationId xmlns:p14="http://schemas.microsoft.com/office/powerpoint/2010/main" val="10912161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ounded Rectangle 21">
            <a:extLst>
              <a:ext uri="{FF2B5EF4-FFF2-40B4-BE49-F238E27FC236}">
                <a16:creationId xmlns:a16="http://schemas.microsoft.com/office/drawing/2014/main" id="{CC58EAEA-AA01-EE4A-B4C9-E6888ED3EB4B}"/>
              </a:ext>
            </a:extLst>
          </p:cNvPr>
          <p:cNvSpPr/>
          <p:nvPr/>
        </p:nvSpPr>
        <p:spPr>
          <a:xfrm>
            <a:off x="9276522" y="5189695"/>
            <a:ext cx="1205948" cy="560656"/>
          </a:xfrm>
          <a:prstGeom prst="roundRect">
            <a:avLst>
              <a:gd name="adj" fmla="val 0"/>
            </a:avLst>
          </a:prstGeom>
          <a:solidFill>
            <a:srgbClr val="57FFF5"/>
          </a:solidFill>
          <a:ln w="6350" cap="flat" cmpd="sng" algn="ctr">
            <a:noFill/>
            <a:prstDash val="solid"/>
            <a:miter lim="800000"/>
          </a:ln>
          <a:effectLst/>
        </p:spPr>
        <p:txBody>
          <a:bodyPr lIns="177501" rIns="177501" bIns="88751" rtlCol="0" anchor="ctr"/>
          <a:lstStyle/>
          <a:p>
            <a:pPr marL="0" marR="0" lvl="0" indent="0" defTabSz="914400" eaLnBrk="1" fontAlgn="base" latinLnBrk="0" hangingPunct="1">
              <a:lnSpc>
                <a:spcPct val="100000"/>
              </a:lnSpc>
              <a:spcBef>
                <a:spcPct val="0"/>
              </a:spcBef>
              <a:spcAft>
                <a:spcPct val="0"/>
              </a:spcAft>
              <a:buClrTx/>
              <a:buSzTx/>
              <a:buFontTx/>
              <a:buNone/>
              <a:tabLst>
                <a:tab pos="2638005" algn="l"/>
              </a:tabLst>
              <a:defRPr/>
            </a:pPr>
            <a:endParaRPr kumimoji="0" lang="en-US" altLang="zh-CN" sz="1553" b="0" i="0" u="none" strike="noStrike" kern="0" cap="none" spc="0" normalizeH="0" baseline="30000" noProof="0">
              <a:ln>
                <a:noFill/>
              </a:ln>
              <a:solidFill>
                <a:srgbClr val="4D4E53"/>
              </a:solidFill>
              <a:effectLst/>
              <a:uLnTx/>
              <a:uFillTx/>
              <a:latin typeface="Calibri" panose="020F0502020204030204"/>
              <a:ea typeface="等线" panose="02010600030101010101" pitchFamily="2" charset="-122"/>
              <a:cs typeface="Arial" charset="0"/>
            </a:endParaRPr>
          </a:p>
        </p:txBody>
      </p:sp>
      <p:sp>
        <p:nvSpPr>
          <p:cNvPr id="14" name="Content Placeholder 2"/>
          <p:cNvSpPr>
            <a:spLocks noGrp="1"/>
          </p:cNvSpPr>
          <p:nvPr>
            <p:ph idx="4294967295"/>
          </p:nvPr>
        </p:nvSpPr>
        <p:spPr>
          <a:xfrm>
            <a:off x="1263719" y="2712879"/>
            <a:ext cx="7658609" cy="3580700"/>
          </a:xfrm>
          <a:prstGeom prst="rect">
            <a:avLst/>
          </a:prstGeom>
        </p:spPr>
        <p:txBody>
          <a:bodyPr>
            <a:normAutofit/>
          </a:bodyPr>
          <a:lstStyle/>
          <a:p>
            <a:pPr marL="0" lvl="0" indent="0">
              <a:spcAft>
                <a:spcPts val="800"/>
              </a:spcAft>
              <a:buNone/>
            </a:pPr>
            <a:r>
              <a:rPr lang="en-US" sz="1800">
                <a:solidFill>
                  <a:srgbClr val="333333"/>
                </a:solidFill>
              </a:rPr>
              <a:t>Keep your oldest credit line</a:t>
            </a:r>
          </a:p>
          <a:p>
            <a:pPr marL="0" lvl="0" indent="0">
              <a:spcAft>
                <a:spcPts val="800"/>
              </a:spcAft>
              <a:buNone/>
            </a:pPr>
            <a:r>
              <a:rPr lang="en-US" sz="1800">
                <a:solidFill>
                  <a:srgbClr val="333333"/>
                </a:solidFill>
              </a:rPr>
              <a:t>Start small and build</a:t>
            </a:r>
          </a:p>
          <a:p>
            <a:pPr marL="0" lvl="0" indent="0">
              <a:spcAft>
                <a:spcPts val="800"/>
              </a:spcAft>
              <a:buNone/>
            </a:pPr>
            <a:r>
              <a:rPr lang="en-US" sz="1800">
                <a:solidFill>
                  <a:srgbClr val="333333"/>
                </a:solidFill>
              </a:rPr>
              <a:t>Pay bills on time</a:t>
            </a:r>
          </a:p>
          <a:p>
            <a:pPr marL="0" lvl="0" indent="0">
              <a:spcAft>
                <a:spcPts val="800"/>
              </a:spcAft>
              <a:buNone/>
            </a:pPr>
            <a:r>
              <a:rPr lang="en-US" sz="1800">
                <a:solidFill>
                  <a:srgbClr val="333333"/>
                </a:solidFill>
              </a:rPr>
              <a:t>Be aware of what accounts you open </a:t>
            </a:r>
          </a:p>
          <a:p>
            <a:pPr marL="0" lvl="0" indent="0">
              <a:spcAft>
                <a:spcPts val="800"/>
              </a:spcAft>
              <a:buNone/>
            </a:pPr>
            <a:r>
              <a:rPr lang="en-US" sz="1800">
                <a:solidFill>
                  <a:srgbClr val="333333"/>
                </a:solidFill>
              </a:rPr>
              <a:t>Establish checking and savings accounts in your own name</a:t>
            </a:r>
          </a:p>
          <a:p>
            <a:pPr marL="0" lvl="0" indent="0">
              <a:spcAft>
                <a:spcPts val="800"/>
              </a:spcAft>
              <a:buNone/>
            </a:pPr>
            <a:r>
              <a:rPr lang="en-US" sz="1800">
                <a:solidFill>
                  <a:srgbClr val="333333"/>
                </a:solidFill>
              </a:rPr>
              <a:t>Include your name on all utility bills</a:t>
            </a:r>
          </a:p>
          <a:p>
            <a:pPr marL="0" lvl="0" indent="0">
              <a:spcAft>
                <a:spcPts val="800"/>
              </a:spcAft>
              <a:buNone/>
            </a:pPr>
            <a:r>
              <a:rPr lang="en-US" sz="1800">
                <a:solidFill>
                  <a:srgbClr val="333333"/>
                </a:solidFill>
              </a:rPr>
              <a:t>Open one or two credit cards in your own name</a:t>
            </a:r>
          </a:p>
          <a:p>
            <a:pPr marL="0" lvl="0" indent="0">
              <a:spcAft>
                <a:spcPts val="800"/>
              </a:spcAft>
              <a:buNone/>
            </a:pPr>
            <a:r>
              <a:rPr lang="en-US" sz="1800">
                <a:solidFill>
                  <a:srgbClr val="333333"/>
                </a:solidFill>
              </a:rPr>
              <a:t>Check your credit report annually at </a:t>
            </a:r>
            <a:r>
              <a:rPr lang="en-US" sz="1800" err="1">
                <a:solidFill>
                  <a:srgbClr val="333333"/>
                </a:solidFill>
              </a:rPr>
              <a:t>annualcreditreport.com</a:t>
            </a:r>
            <a:endParaRPr lang="en-US" sz="1800">
              <a:solidFill>
                <a:srgbClr val="333333"/>
              </a:solidFill>
            </a:endParaRPr>
          </a:p>
        </p:txBody>
      </p:sp>
      <p:sp>
        <p:nvSpPr>
          <p:cNvPr id="18" name="Slide Number Placeholder 4">
            <a:extLst>
              <a:ext uri="{FF2B5EF4-FFF2-40B4-BE49-F238E27FC236}">
                <a16:creationId xmlns:a16="http://schemas.microsoft.com/office/drawing/2014/main" id="{044892E4-635E-BE4D-BB5A-9A21609C7BCF}"/>
              </a:ext>
            </a:extLst>
          </p:cNvPr>
          <p:cNvSpPr txBox="1">
            <a:spLocks/>
          </p:cNvSpPr>
          <p:nvPr/>
        </p:nvSpPr>
        <p:spPr>
          <a:xfrm>
            <a:off x="159025" y="6334539"/>
            <a:ext cx="649357" cy="523461"/>
          </a:xfrm>
          <a:prstGeom prst="rect">
            <a:avLst/>
          </a:prstGeom>
        </p:spPr>
        <p:txBody>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defRPr/>
            </a:pPr>
            <a:fld id="{61445BA3-2CB5-7C4E-ABD2-87FA1F6BEAE1}" type="slidenum">
              <a:rPr lang="en-US" sz="1067" smtClean="0">
                <a:solidFill>
                  <a:schemeClr val="bg1"/>
                </a:solidFill>
                <a:latin typeface="FS Elliot Pro" panose="02000503040000020004" pitchFamily="2" charset="0"/>
              </a:rPr>
              <a:pPr>
                <a:defRPr/>
              </a:pPr>
              <a:t>24</a:t>
            </a:fld>
            <a:endParaRPr lang="en-US" sz="1067">
              <a:solidFill>
                <a:schemeClr val="bg1"/>
              </a:solidFill>
              <a:latin typeface="FS Elliot Pro" panose="02000503040000020004" pitchFamily="2" charset="0"/>
            </a:endParaRPr>
          </a:p>
        </p:txBody>
      </p:sp>
      <p:pic>
        <p:nvPicPr>
          <p:cNvPr id="19" name="Picture 18" descr="principal_st_wh.png">
            <a:extLst>
              <a:ext uri="{FF2B5EF4-FFF2-40B4-BE49-F238E27FC236}">
                <a16:creationId xmlns:a16="http://schemas.microsoft.com/office/drawing/2014/main" id="{026206A7-EE09-634D-B135-4D404BA9D93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367433" y="6214533"/>
            <a:ext cx="1533893" cy="450100"/>
          </a:xfrm>
          <a:prstGeom prst="rect">
            <a:avLst/>
          </a:prstGeom>
        </p:spPr>
      </p:pic>
      <p:sp>
        <p:nvSpPr>
          <p:cNvPr id="7" name="Rectangle 6">
            <a:extLst>
              <a:ext uri="{FF2B5EF4-FFF2-40B4-BE49-F238E27FC236}">
                <a16:creationId xmlns:a16="http://schemas.microsoft.com/office/drawing/2014/main" id="{827B8DBC-7522-9B46-98EA-4B9322258D8C}"/>
              </a:ext>
            </a:extLst>
          </p:cNvPr>
          <p:cNvSpPr/>
          <p:nvPr/>
        </p:nvSpPr>
        <p:spPr>
          <a:xfrm>
            <a:off x="8690868" y="4367975"/>
            <a:ext cx="2369127" cy="1508105"/>
          </a:xfrm>
          <a:prstGeom prst="rect">
            <a:avLst/>
          </a:prstGeom>
        </p:spPr>
        <p:txBody>
          <a:bodyPr wrap="square">
            <a:spAutoFit/>
          </a:bodyPr>
          <a:lstStyle/>
          <a:p>
            <a:pPr algn="ctr"/>
            <a:r>
              <a:rPr lang="en-US" b="1">
                <a:solidFill>
                  <a:srgbClr val="172A54"/>
                </a:solidFill>
                <a:latin typeface="FS Elliot Pro" panose="02000503040000020004" pitchFamily="2" charset="0"/>
              </a:rPr>
              <a:t>Aim for a score greater than </a:t>
            </a:r>
            <a:r>
              <a:rPr lang="en-US" sz="4400" b="1">
                <a:solidFill>
                  <a:srgbClr val="004B96"/>
                </a:solidFill>
                <a:latin typeface="FS Elliot Pro" panose="02000503040000020004" pitchFamily="2" charset="0"/>
              </a:rPr>
              <a:t>725</a:t>
            </a:r>
            <a:endParaRPr lang="en-US" b="1">
              <a:solidFill>
                <a:srgbClr val="004B96"/>
              </a:solidFill>
              <a:latin typeface="FS Elliot Pro" panose="02000503040000020004" pitchFamily="2" charset="0"/>
            </a:endParaRPr>
          </a:p>
        </p:txBody>
      </p:sp>
      <p:sp>
        <p:nvSpPr>
          <p:cNvPr id="13" name="Title 1">
            <a:extLst>
              <a:ext uri="{FF2B5EF4-FFF2-40B4-BE49-F238E27FC236}">
                <a16:creationId xmlns:a16="http://schemas.microsoft.com/office/drawing/2014/main" id="{57D6B63E-2BBF-4248-BB5F-1CC0EAD064D8}"/>
              </a:ext>
            </a:extLst>
          </p:cNvPr>
          <p:cNvSpPr txBox="1">
            <a:spLocks/>
          </p:cNvSpPr>
          <p:nvPr/>
        </p:nvSpPr>
        <p:spPr>
          <a:xfrm>
            <a:off x="1286555" y="1153799"/>
            <a:ext cx="6452716" cy="724711"/>
          </a:xfrm>
          <a:prstGeom prst="rect">
            <a:avLst/>
          </a:prstGeom>
        </p:spPr>
        <p:txBody>
          <a:bodyPr vert="horz" lIns="91440" tIns="45720" rIns="91440" bIns="45720" rtlCol="0" anchor="t">
            <a:noAutofit/>
          </a:bodyPr>
          <a:lstStyle>
            <a:lvl1pPr algn="l" defTabSz="609585" rtl="0" eaLnBrk="1" latinLnBrk="0" hangingPunct="1">
              <a:lnSpc>
                <a:spcPct val="80000"/>
              </a:lnSpc>
              <a:spcBef>
                <a:spcPct val="0"/>
              </a:spcBef>
              <a:buNone/>
              <a:defRPr sz="3733" b="0" i="0" kern="1200" baseline="0">
                <a:solidFill>
                  <a:srgbClr val="0091DA"/>
                </a:solidFill>
                <a:latin typeface="FS Elliot Pro"/>
                <a:ea typeface="+mj-ea"/>
                <a:cs typeface="FS Elliot Pro"/>
              </a:defRPr>
            </a:lvl1pPr>
          </a:lstStyle>
          <a:p>
            <a:pPr>
              <a:lnSpc>
                <a:spcPct val="100000"/>
              </a:lnSpc>
            </a:pPr>
            <a:r>
              <a:rPr lang="en-US" sz="3600" b="1">
                <a:solidFill>
                  <a:srgbClr val="0076CF"/>
                </a:solidFill>
                <a:latin typeface="FS Elliot Pro" panose="02000503040000020004" pitchFamily="2" charset="0"/>
              </a:rPr>
              <a:t>Ways to build your credit </a:t>
            </a:r>
            <a:br>
              <a:rPr lang="en-US" sz="3600" b="1">
                <a:solidFill>
                  <a:srgbClr val="0076CF"/>
                </a:solidFill>
                <a:latin typeface="FS Elliot Pro" panose="02000503040000020004" pitchFamily="2" charset="0"/>
              </a:rPr>
            </a:br>
            <a:r>
              <a:rPr lang="en-US" sz="3600" b="1">
                <a:solidFill>
                  <a:srgbClr val="0076CF"/>
                </a:solidFill>
                <a:latin typeface="FS Elliot Pro" panose="02000503040000020004" pitchFamily="2" charset="0"/>
              </a:rPr>
              <a:t>and boost your score</a:t>
            </a:r>
          </a:p>
        </p:txBody>
      </p:sp>
      <p:sp>
        <p:nvSpPr>
          <p:cNvPr id="15" name="Rectangle 14">
            <a:extLst>
              <a:ext uri="{FF2B5EF4-FFF2-40B4-BE49-F238E27FC236}">
                <a16:creationId xmlns:a16="http://schemas.microsoft.com/office/drawing/2014/main" id="{BC6065CE-0F62-414C-B9F3-3D4D072AA5B0}"/>
              </a:ext>
            </a:extLst>
          </p:cNvPr>
          <p:cNvSpPr/>
          <p:nvPr/>
        </p:nvSpPr>
        <p:spPr>
          <a:xfrm>
            <a:off x="0" y="432617"/>
            <a:ext cx="2221992" cy="415636"/>
          </a:xfrm>
          <a:prstGeom prst="rect">
            <a:avLst/>
          </a:prstGeom>
          <a:solidFill>
            <a:srgbClr val="D2F1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5C4C1D10-A11F-9C40-BFBE-46A40FCAC5A3}"/>
              </a:ext>
            </a:extLst>
          </p:cNvPr>
          <p:cNvSpPr txBox="1"/>
          <p:nvPr/>
        </p:nvSpPr>
        <p:spPr>
          <a:xfrm>
            <a:off x="538148" y="478069"/>
            <a:ext cx="1489510" cy="307777"/>
          </a:xfrm>
          <a:prstGeom prst="rect">
            <a:avLst/>
          </a:prstGeom>
          <a:noFill/>
        </p:spPr>
        <p:txBody>
          <a:bodyPr wrap="none" rtlCol="0">
            <a:spAutoFit/>
          </a:bodyPr>
          <a:lstStyle/>
          <a:p>
            <a:pPr lvl="0"/>
            <a:r>
              <a:rPr lang="en-US" sz="1400" b="1">
                <a:solidFill>
                  <a:srgbClr val="0076CF"/>
                </a:solidFill>
                <a:latin typeface="FS Elliot Pro" panose="02000503040000020004" pitchFamily="50" charset="0"/>
              </a:rPr>
              <a:t>Credit and debt</a:t>
            </a:r>
          </a:p>
        </p:txBody>
      </p:sp>
      <p:cxnSp>
        <p:nvCxnSpPr>
          <p:cNvPr id="17" name="Straight Connector 16">
            <a:extLst>
              <a:ext uri="{FF2B5EF4-FFF2-40B4-BE49-F238E27FC236}">
                <a16:creationId xmlns:a16="http://schemas.microsoft.com/office/drawing/2014/main" id="{B78614D6-7712-2F47-8F9D-227EE3C9F75B}"/>
              </a:ext>
            </a:extLst>
          </p:cNvPr>
          <p:cNvCxnSpPr>
            <a:cxnSpLocks/>
          </p:cNvCxnSpPr>
          <p:nvPr/>
        </p:nvCxnSpPr>
        <p:spPr>
          <a:xfrm>
            <a:off x="781878" y="2491408"/>
            <a:ext cx="9130748" cy="0"/>
          </a:xfrm>
          <a:prstGeom prst="line">
            <a:avLst/>
          </a:prstGeom>
          <a:ln w="12700" cap="rnd">
            <a:solidFill>
              <a:srgbClr val="0076D0"/>
            </a:solidFill>
            <a:prstDash val="sysDot"/>
          </a:ln>
        </p:spPr>
        <p:style>
          <a:lnRef idx="1">
            <a:schemeClr val="accent1"/>
          </a:lnRef>
          <a:fillRef idx="0">
            <a:schemeClr val="accent1"/>
          </a:fillRef>
          <a:effectRef idx="0">
            <a:schemeClr val="accent1"/>
          </a:effectRef>
          <a:fontRef idx="minor">
            <a:schemeClr val="tx1"/>
          </a:fontRef>
        </p:style>
      </p:cxnSp>
      <p:sp>
        <p:nvSpPr>
          <p:cNvPr id="21" name="Slide Number Placeholder 4">
            <a:extLst>
              <a:ext uri="{FF2B5EF4-FFF2-40B4-BE49-F238E27FC236}">
                <a16:creationId xmlns:a16="http://schemas.microsoft.com/office/drawing/2014/main" id="{33C51566-AF0F-4544-ABA2-409E234407DE}"/>
              </a:ext>
            </a:extLst>
          </p:cNvPr>
          <p:cNvSpPr txBox="1">
            <a:spLocks/>
          </p:cNvSpPr>
          <p:nvPr/>
        </p:nvSpPr>
        <p:spPr>
          <a:xfrm>
            <a:off x="159025" y="6334539"/>
            <a:ext cx="649357" cy="523461"/>
          </a:xfrm>
          <a:prstGeom prst="rect">
            <a:avLst/>
          </a:prstGeom>
        </p:spPr>
        <p:txBody>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defRPr/>
            </a:pPr>
            <a:fld id="{61445BA3-2CB5-7C4E-ABD2-87FA1F6BEAE1}" type="slidenum">
              <a:rPr lang="en-US" sz="1067" smtClean="0">
                <a:solidFill>
                  <a:srgbClr val="4D4E53"/>
                </a:solidFill>
                <a:latin typeface="FS Elliot Pro" panose="02000503040000020004" pitchFamily="2" charset="0"/>
              </a:rPr>
              <a:pPr>
                <a:defRPr/>
              </a:pPr>
              <a:t>24</a:t>
            </a:fld>
            <a:endParaRPr lang="en-US" sz="1067">
              <a:solidFill>
                <a:srgbClr val="4D4E53"/>
              </a:solidFill>
              <a:latin typeface="FS Elliot Pro" panose="02000503040000020004" pitchFamily="2" charset="0"/>
            </a:endParaRPr>
          </a:p>
        </p:txBody>
      </p:sp>
      <p:pic>
        <p:nvPicPr>
          <p:cNvPr id="23" name="Picture 22">
            <a:extLst>
              <a:ext uri="{FF2B5EF4-FFF2-40B4-BE49-F238E27FC236}">
                <a16:creationId xmlns:a16="http://schemas.microsoft.com/office/drawing/2014/main" id="{7DEFF252-C0FC-DE45-AEBA-FAFD5125297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378314" y="6220997"/>
            <a:ext cx="1515241" cy="432440"/>
          </a:xfrm>
          <a:prstGeom prst="rect">
            <a:avLst/>
          </a:prstGeom>
        </p:spPr>
      </p:pic>
      <p:grpSp>
        <p:nvGrpSpPr>
          <p:cNvPr id="5" name="Group 4">
            <a:extLst>
              <a:ext uri="{FF2B5EF4-FFF2-40B4-BE49-F238E27FC236}">
                <a16:creationId xmlns:a16="http://schemas.microsoft.com/office/drawing/2014/main" id="{6A9559AB-63D4-BA41-84EF-4FDA2EBA6F84}"/>
              </a:ext>
            </a:extLst>
          </p:cNvPr>
          <p:cNvGrpSpPr/>
          <p:nvPr/>
        </p:nvGrpSpPr>
        <p:grpSpPr>
          <a:xfrm>
            <a:off x="8073801" y="781877"/>
            <a:ext cx="3542013" cy="3379306"/>
            <a:chOff x="8073801" y="768625"/>
            <a:chExt cx="3542013" cy="3379306"/>
          </a:xfrm>
        </p:grpSpPr>
        <p:sp>
          <p:nvSpPr>
            <p:cNvPr id="25" name="Oval 24">
              <a:extLst>
                <a:ext uri="{FF2B5EF4-FFF2-40B4-BE49-F238E27FC236}">
                  <a16:creationId xmlns:a16="http://schemas.microsoft.com/office/drawing/2014/main" id="{42C07B53-3C27-A04E-B014-FEC56D7607CA}"/>
                </a:ext>
              </a:extLst>
            </p:cNvPr>
            <p:cNvSpPr/>
            <p:nvPr/>
          </p:nvSpPr>
          <p:spPr>
            <a:xfrm>
              <a:off x="8383250" y="1087748"/>
              <a:ext cx="2985095" cy="2985094"/>
            </a:xfrm>
            <a:prstGeom prst="ellipse">
              <a:avLst/>
            </a:prstGeom>
            <a:solidFill>
              <a:srgbClr val="E3F5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74A0206C-10B9-2B46-A877-91A7AC140590}"/>
                </a:ext>
              </a:extLst>
            </p:cNvPr>
            <p:cNvSpPr/>
            <p:nvPr/>
          </p:nvSpPr>
          <p:spPr>
            <a:xfrm>
              <a:off x="8323348" y="967947"/>
              <a:ext cx="2985095" cy="2985094"/>
            </a:xfrm>
            <a:prstGeom prst="ellipse">
              <a:avLst/>
            </a:prstGeom>
            <a:noFill/>
            <a:ln w="25400">
              <a:solidFill>
                <a:srgbClr val="0076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26" descr="Diagram&#10;&#10;Description automatically generated with medium confidence">
              <a:extLst>
                <a:ext uri="{FF2B5EF4-FFF2-40B4-BE49-F238E27FC236}">
                  <a16:creationId xmlns:a16="http://schemas.microsoft.com/office/drawing/2014/main" id="{1C73BA06-6692-E24A-ACE6-8C02DBF22C7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073801" y="768625"/>
              <a:ext cx="3542013" cy="3379306"/>
            </a:xfrm>
            <a:prstGeom prst="rect">
              <a:avLst/>
            </a:prstGeom>
          </p:spPr>
        </p:pic>
      </p:grpSp>
    </p:spTree>
    <p:extLst>
      <p:ext uri="{BB962C8B-B14F-4D97-AF65-F5344CB8AC3E}">
        <p14:creationId xmlns:p14="http://schemas.microsoft.com/office/powerpoint/2010/main" val="408790238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standing in front of a mirror posing for the camera&#10;&#10;Description automatically generated">
            <a:extLst>
              <a:ext uri="{FF2B5EF4-FFF2-40B4-BE49-F238E27FC236}">
                <a16:creationId xmlns:a16="http://schemas.microsoft.com/office/drawing/2014/main" id="{EEB2004E-63D4-2F4A-B2A1-B381F39DF20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0"/>
            <a:ext cx="12192001" cy="6858000"/>
          </a:xfrm>
          <a:prstGeom prst="rect">
            <a:avLst/>
          </a:prstGeom>
        </p:spPr>
      </p:pic>
      <p:sp>
        <p:nvSpPr>
          <p:cNvPr id="8" name="Rectangle 7">
            <a:extLst>
              <a:ext uri="{FF2B5EF4-FFF2-40B4-BE49-F238E27FC236}">
                <a16:creationId xmlns:a16="http://schemas.microsoft.com/office/drawing/2014/main" id="{ED8E69D0-4083-1845-8F66-65E7AA8B4336}"/>
              </a:ext>
            </a:extLst>
          </p:cNvPr>
          <p:cNvSpPr/>
          <p:nvPr/>
        </p:nvSpPr>
        <p:spPr>
          <a:xfrm rot="10800000" flipH="1">
            <a:off x="0" y="0"/>
            <a:ext cx="5762625" cy="6858000"/>
          </a:xfrm>
          <a:prstGeom prst="rect">
            <a:avLst/>
          </a:prstGeom>
          <a:gradFill rotWithShape="1">
            <a:gsLst>
              <a:gs pos="0">
                <a:srgbClr val="004C97">
                  <a:alpha val="90277"/>
                </a:srgbClr>
              </a:gs>
              <a:gs pos="100000">
                <a:srgbClr val="0376D0"/>
              </a:gs>
            </a:gsLst>
            <a:lin ang="3600000" scaled="0"/>
          </a:gradFill>
          <a:ln w="9525" cap="flat" cmpd="sng" algn="ctr">
            <a:noFill/>
            <a:prstDash val="solid"/>
          </a:ln>
          <a:effectLst>
            <a:outerShdw blurRad="40000" dist="23000" dir="5400000" rotWithShape="0">
              <a:srgbClr val="000000">
                <a:alpha val="35000"/>
              </a:srgbClr>
            </a:outerShdw>
          </a:effectLst>
        </p:spPr>
        <p:txBody>
          <a:bodyPr rtlCol="0" anchor="ctr"/>
          <a:lstStyle/>
          <a:p>
            <a:pPr marL="0" marR="0" lvl="0" indent="0" algn="ctr" defTabSz="457092"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FS Elliot Pro"/>
              <a:ea typeface="+mn-ea"/>
              <a:cs typeface="+mn-cs"/>
            </a:endParaRPr>
          </a:p>
        </p:txBody>
      </p:sp>
      <p:sp>
        <p:nvSpPr>
          <p:cNvPr id="9" name="Title 12">
            <a:extLst>
              <a:ext uri="{FF2B5EF4-FFF2-40B4-BE49-F238E27FC236}">
                <a16:creationId xmlns:a16="http://schemas.microsoft.com/office/drawing/2014/main" id="{3A348C04-EA2F-884B-B607-11D90211A7A9}"/>
              </a:ext>
            </a:extLst>
          </p:cNvPr>
          <p:cNvSpPr txBox="1">
            <a:spLocks/>
          </p:cNvSpPr>
          <p:nvPr/>
        </p:nvSpPr>
        <p:spPr>
          <a:xfrm>
            <a:off x="908873" y="2267129"/>
            <a:ext cx="4416872" cy="1949272"/>
          </a:xfrm>
          <a:prstGeom prst="rect">
            <a:avLst/>
          </a:prstGeom>
        </p:spPr>
        <p:txBody>
          <a:bodyPr vert="horz" lIns="0" tIns="0" rIns="0" bIns="0" rtlCol="0" anchor="t" anchorCtr="0">
            <a:noAutofit/>
          </a:bodyPr>
          <a:lstStyle>
            <a:lvl1pPr algn="l" defTabSz="457200" rtl="0" eaLnBrk="1" latinLnBrk="0" hangingPunct="1">
              <a:lnSpc>
                <a:spcPct val="80000"/>
              </a:lnSpc>
              <a:spcBef>
                <a:spcPct val="0"/>
              </a:spcBef>
              <a:buNone/>
              <a:defRPr sz="3000" b="0" i="0" kern="1200" baseline="0">
                <a:solidFill>
                  <a:schemeClr val="bg2"/>
                </a:solidFill>
                <a:latin typeface="FS Elliot Pro"/>
                <a:ea typeface="+mj-ea"/>
                <a:cs typeface="FS Elliot Pro"/>
              </a:defRPr>
            </a:lvl1pPr>
          </a:lstStyle>
          <a:p>
            <a:pPr defTabSz="443777">
              <a:lnSpc>
                <a:spcPct val="100000"/>
              </a:lnSpc>
              <a:defRPr/>
            </a:pPr>
            <a:r>
              <a:rPr lang="en-US" sz="4400">
                <a:solidFill>
                  <a:prstClr val="white"/>
                </a:solidFill>
                <a:latin typeface="FS Elliot Pro Light" panose="02000503040000020004" pitchFamily="50" charset="0"/>
              </a:rPr>
              <a:t>Protect what’s important </a:t>
            </a:r>
          </a:p>
        </p:txBody>
      </p:sp>
      <p:cxnSp>
        <p:nvCxnSpPr>
          <p:cNvPr id="10" name="Straight Connector 9">
            <a:extLst>
              <a:ext uri="{FF2B5EF4-FFF2-40B4-BE49-F238E27FC236}">
                <a16:creationId xmlns:a16="http://schemas.microsoft.com/office/drawing/2014/main" id="{9D87D69B-EA33-B54A-A63B-1465277D79CD}"/>
              </a:ext>
            </a:extLst>
          </p:cNvPr>
          <p:cNvCxnSpPr>
            <a:cxnSpLocks/>
          </p:cNvCxnSpPr>
          <p:nvPr/>
        </p:nvCxnSpPr>
        <p:spPr>
          <a:xfrm>
            <a:off x="931175" y="2025558"/>
            <a:ext cx="476852" cy="0"/>
          </a:xfrm>
          <a:prstGeom prst="line">
            <a:avLst/>
          </a:prstGeom>
          <a:noFill/>
          <a:ln w="25400" cap="flat" cmpd="sng" algn="ctr">
            <a:solidFill>
              <a:srgbClr val="55FFF5"/>
            </a:solidFill>
            <a:prstDash val="solid"/>
          </a:ln>
          <a:effectLst/>
        </p:spPr>
      </p:cxnSp>
      <p:sp>
        <p:nvSpPr>
          <p:cNvPr id="11" name="Text Placeholder 3">
            <a:extLst>
              <a:ext uri="{FF2B5EF4-FFF2-40B4-BE49-F238E27FC236}">
                <a16:creationId xmlns:a16="http://schemas.microsoft.com/office/drawing/2014/main" id="{D2564BFD-A125-654F-A2FE-320E9278C6D3}"/>
              </a:ext>
            </a:extLst>
          </p:cNvPr>
          <p:cNvSpPr txBox="1">
            <a:spLocks/>
          </p:cNvSpPr>
          <p:nvPr/>
        </p:nvSpPr>
        <p:spPr>
          <a:xfrm>
            <a:off x="819727" y="3919680"/>
            <a:ext cx="3672760" cy="696791"/>
          </a:xfrm>
          <a:prstGeom prst="rect">
            <a:avLst/>
          </a:prstGeom>
        </p:spPr>
        <p:txBody>
          <a:bodyPr/>
          <a:lstStyle>
            <a:lvl1pPr marL="457189" indent="-457189" algn="l" defTabSz="609585" rtl="0" eaLnBrk="1" latinLnBrk="0" hangingPunct="1">
              <a:spcBef>
                <a:spcPct val="20000"/>
              </a:spcBef>
              <a:buFont typeface="Arial"/>
              <a:buChar char="•"/>
              <a:defRPr sz="2933" kern="1200">
                <a:solidFill>
                  <a:srgbClr val="8C8D8E"/>
                </a:solidFill>
                <a:latin typeface="FS Elliot Pro"/>
                <a:ea typeface="+mn-ea"/>
                <a:cs typeface="FS Elliot Pro"/>
              </a:defRPr>
            </a:lvl1pPr>
            <a:lvl2pPr marL="990575" indent="-380990" algn="l" defTabSz="609585" rtl="0" eaLnBrk="1" latinLnBrk="0" hangingPunct="1">
              <a:spcBef>
                <a:spcPct val="20000"/>
              </a:spcBef>
              <a:buFont typeface="Arial"/>
              <a:buChar char="–"/>
              <a:defRPr sz="2400" kern="1200">
                <a:solidFill>
                  <a:srgbClr val="8C8D8E"/>
                </a:solidFill>
                <a:latin typeface="FS Elliot Pro"/>
                <a:ea typeface="+mn-ea"/>
                <a:cs typeface="FS Elliot Pro"/>
              </a:defRPr>
            </a:lvl2pPr>
            <a:lvl3pPr marL="1523962" indent="-304792" algn="l" defTabSz="609585" rtl="0" eaLnBrk="1" latinLnBrk="0" hangingPunct="1">
              <a:spcBef>
                <a:spcPct val="20000"/>
              </a:spcBef>
              <a:buFont typeface="Arial"/>
              <a:buChar char="•"/>
              <a:defRPr sz="3200" kern="1200">
                <a:solidFill>
                  <a:srgbClr val="7F7F7F"/>
                </a:solidFill>
                <a:latin typeface="FS Elliot Pro"/>
                <a:ea typeface="+mn-ea"/>
                <a:cs typeface="FS Elliot Pro"/>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indent="0">
              <a:buNone/>
            </a:pPr>
            <a:r>
              <a:rPr lang="en-US" sz="2400" b="1">
                <a:solidFill>
                  <a:srgbClr val="55FFF5"/>
                </a:solidFill>
                <a:latin typeface="FS Elliot Pro" panose="02000503040000020004" pitchFamily="2" charset="0"/>
                <a:cs typeface="Arial" panose="020B0604020202020204" pitchFamily="34" charset="0"/>
              </a:rPr>
              <a:t>Safeguarding your health, wealth &amp; more</a:t>
            </a:r>
          </a:p>
        </p:txBody>
      </p:sp>
      <p:sp>
        <p:nvSpPr>
          <p:cNvPr id="13" name="Slide Number Placeholder 4">
            <a:extLst>
              <a:ext uri="{FF2B5EF4-FFF2-40B4-BE49-F238E27FC236}">
                <a16:creationId xmlns:a16="http://schemas.microsoft.com/office/drawing/2014/main" id="{6BD40633-A03B-1A42-89DD-C6D0B0F59EB7}"/>
              </a:ext>
            </a:extLst>
          </p:cNvPr>
          <p:cNvSpPr txBox="1">
            <a:spLocks/>
          </p:cNvSpPr>
          <p:nvPr/>
        </p:nvSpPr>
        <p:spPr>
          <a:xfrm>
            <a:off x="159025" y="6334539"/>
            <a:ext cx="649357" cy="523461"/>
          </a:xfrm>
          <a:prstGeom prst="rect">
            <a:avLst/>
          </a:prstGeom>
        </p:spPr>
        <p:txBody>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defRPr/>
            </a:pPr>
            <a:fld id="{61445BA3-2CB5-7C4E-ABD2-87FA1F6BEAE1}" type="slidenum">
              <a:rPr lang="en-US" sz="1067" smtClean="0">
                <a:solidFill>
                  <a:schemeClr val="bg1"/>
                </a:solidFill>
                <a:latin typeface="FS Elliot Pro" panose="02000503040000020004" pitchFamily="2" charset="0"/>
              </a:rPr>
              <a:pPr>
                <a:defRPr/>
              </a:pPr>
              <a:t>25</a:t>
            </a:fld>
            <a:endParaRPr lang="en-US" sz="1067">
              <a:solidFill>
                <a:schemeClr val="bg1"/>
              </a:solidFill>
              <a:latin typeface="FS Elliot Pro" panose="02000503040000020004" pitchFamily="2" charset="0"/>
            </a:endParaRPr>
          </a:p>
        </p:txBody>
      </p:sp>
      <p:pic>
        <p:nvPicPr>
          <p:cNvPr id="14" name="Picture 13" descr="principal_st_wh.png">
            <a:extLst>
              <a:ext uri="{FF2B5EF4-FFF2-40B4-BE49-F238E27FC236}">
                <a16:creationId xmlns:a16="http://schemas.microsoft.com/office/drawing/2014/main" id="{A69E1D1F-E823-4441-9850-98F71471D2A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367433" y="6214533"/>
            <a:ext cx="1533893" cy="450100"/>
          </a:xfrm>
          <a:prstGeom prst="rect">
            <a:avLst/>
          </a:prstGeom>
        </p:spPr>
      </p:pic>
    </p:spTree>
    <p:extLst>
      <p:ext uri="{BB962C8B-B14F-4D97-AF65-F5344CB8AC3E}">
        <p14:creationId xmlns:p14="http://schemas.microsoft.com/office/powerpoint/2010/main" val="307327690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descr="A picture containing icon&#10;&#10;Description automatically generated">
            <a:extLst>
              <a:ext uri="{FF2B5EF4-FFF2-40B4-BE49-F238E27FC236}">
                <a16:creationId xmlns:a16="http://schemas.microsoft.com/office/drawing/2014/main" id="{F00DDF05-FD60-7947-8EDB-39CC81FB851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466326" y="204509"/>
            <a:ext cx="6921500" cy="6807200"/>
          </a:xfrm>
          <a:prstGeom prst="rect">
            <a:avLst/>
          </a:prstGeom>
        </p:spPr>
      </p:pic>
      <p:sp>
        <p:nvSpPr>
          <p:cNvPr id="19" name="Text Placeholder 15">
            <a:extLst>
              <a:ext uri="{FF2B5EF4-FFF2-40B4-BE49-F238E27FC236}">
                <a16:creationId xmlns:a16="http://schemas.microsoft.com/office/drawing/2014/main" id="{5789A4BE-DB6A-B046-9723-881E2CB1C72C}"/>
              </a:ext>
            </a:extLst>
          </p:cNvPr>
          <p:cNvSpPr txBox="1">
            <a:spLocks/>
          </p:cNvSpPr>
          <p:nvPr/>
        </p:nvSpPr>
        <p:spPr>
          <a:xfrm>
            <a:off x="7918955" y="4287817"/>
            <a:ext cx="2951762" cy="1215957"/>
          </a:xfrm>
          <a:prstGeom prst="rect">
            <a:avLst/>
          </a:prstGeom>
        </p:spPr>
        <p:txBody>
          <a:bodyPr vert="horz" lIns="91440" tIns="45720" rIns="91440" bIns="45720" rtlCol="0">
            <a:normAutofit/>
          </a:bodyPr>
          <a:lstStyle>
            <a:lvl1pPr marL="0" indent="0" algn="l" defTabSz="609585" rtl="0" eaLnBrk="1" latinLnBrk="0" hangingPunct="1">
              <a:spcBef>
                <a:spcPct val="20000"/>
              </a:spcBef>
              <a:buFont typeface="Arial"/>
              <a:buNone/>
              <a:defRPr sz="1867" kern="1200">
                <a:solidFill>
                  <a:srgbClr val="8C8D8E"/>
                </a:solidFill>
                <a:latin typeface="FS Elliot Pro"/>
                <a:ea typeface="+mn-ea"/>
                <a:cs typeface="FS Elliot Pro"/>
              </a:defRPr>
            </a:lvl1pPr>
            <a:lvl2pPr marL="990575" indent="-380990" algn="l" defTabSz="609585" rtl="0" eaLnBrk="1" latinLnBrk="0" hangingPunct="1">
              <a:spcBef>
                <a:spcPct val="20000"/>
              </a:spcBef>
              <a:buFont typeface="Arial"/>
              <a:buChar char="–"/>
              <a:defRPr sz="2400" kern="1200">
                <a:solidFill>
                  <a:srgbClr val="8C8D8E"/>
                </a:solidFill>
                <a:latin typeface="FS Elliot Pro"/>
                <a:ea typeface="+mn-ea"/>
                <a:cs typeface="FS Elliot Pro"/>
              </a:defRPr>
            </a:lvl2pPr>
            <a:lvl3pPr marL="1523962" indent="-304792" algn="l" defTabSz="609585" rtl="0" eaLnBrk="1" latinLnBrk="0" hangingPunct="1">
              <a:spcBef>
                <a:spcPct val="20000"/>
              </a:spcBef>
              <a:buFont typeface="Arial"/>
              <a:buChar char="•"/>
              <a:defRPr sz="3200" kern="1200">
                <a:solidFill>
                  <a:srgbClr val="7F7F7F"/>
                </a:solidFill>
                <a:latin typeface="FS Elliot Pro"/>
                <a:ea typeface="+mn-ea"/>
                <a:cs typeface="FS Elliot Pro"/>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a:spcBef>
                <a:spcPts val="512"/>
              </a:spcBef>
            </a:pPr>
            <a:r>
              <a:rPr lang="en-US" sz="1700">
                <a:solidFill>
                  <a:srgbClr val="333333"/>
                </a:solidFill>
                <a:latin typeface="FS Elliot Pro" panose="02000503040000020004" pitchFamily="2" charset="0"/>
                <a:cs typeface="Arial" panose="020B0604020202020204" pitchFamily="34" charset="0"/>
              </a:rPr>
              <a:t>Like a good home, financial security starts with a solid foundation.</a:t>
            </a:r>
          </a:p>
        </p:txBody>
      </p:sp>
      <p:sp>
        <p:nvSpPr>
          <p:cNvPr id="23" name="Title 1">
            <a:extLst>
              <a:ext uri="{FF2B5EF4-FFF2-40B4-BE49-F238E27FC236}">
                <a16:creationId xmlns:a16="http://schemas.microsoft.com/office/drawing/2014/main" id="{E891C833-DE83-6946-80FC-3BAE95781F03}"/>
              </a:ext>
            </a:extLst>
          </p:cNvPr>
          <p:cNvSpPr txBox="1">
            <a:spLocks/>
          </p:cNvSpPr>
          <p:nvPr/>
        </p:nvSpPr>
        <p:spPr>
          <a:xfrm>
            <a:off x="7909363" y="2639165"/>
            <a:ext cx="3334370" cy="724711"/>
          </a:xfrm>
          <a:prstGeom prst="rect">
            <a:avLst/>
          </a:prstGeom>
        </p:spPr>
        <p:txBody>
          <a:bodyPr vert="horz" lIns="91440" tIns="45720" rIns="91440" bIns="45720" rtlCol="0" anchor="t">
            <a:noAutofit/>
          </a:bodyPr>
          <a:lstStyle>
            <a:lvl1pPr algn="l" defTabSz="609585" rtl="0" eaLnBrk="1" latinLnBrk="0" hangingPunct="1">
              <a:lnSpc>
                <a:spcPct val="80000"/>
              </a:lnSpc>
              <a:spcBef>
                <a:spcPct val="0"/>
              </a:spcBef>
              <a:buNone/>
              <a:defRPr sz="3733" b="0" i="0" kern="1200" baseline="0">
                <a:solidFill>
                  <a:srgbClr val="0091DA"/>
                </a:solidFill>
                <a:latin typeface="FS Elliot Pro"/>
                <a:ea typeface="+mj-ea"/>
                <a:cs typeface="FS Elliot Pro"/>
              </a:defRPr>
            </a:lvl1pPr>
          </a:lstStyle>
          <a:p>
            <a:pPr>
              <a:lnSpc>
                <a:spcPct val="100000"/>
              </a:lnSpc>
            </a:pPr>
            <a:r>
              <a:rPr lang="en-US" sz="3200" b="1">
                <a:solidFill>
                  <a:srgbClr val="0076CF"/>
                </a:solidFill>
                <a:latin typeface="FS Elliot Pro" panose="02000503040000020004" pitchFamily="2" charset="0"/>
              </a:rPr>
              <a:t>Getting your financial house in order</a:t>
            </a:r>
          </a:p>
        </p:txBody>
      </p:sp>
      <p:sp>
        <p:nvSpPr>
          <p:cNvPr id="24" name="Slide Number Placeholder 4">
            <a:extLst>
              <a:ext uri="{FF2B5EF4-FFF2-40B4-BE49-F238E27FC236}">
                <a16:creationId xmlns:a16="http://schemas.microsoft.com/office/drawing/2014/main" id="{7903105A-6D0C-8148-9C9F-22E0E4619218}"/>
              </a:ext>
            </a:extLst>
          </p:cNvPr>
          <p:cNvSpPr txBox="1">
            <a:spLocks/>
          </p:cNvSpPr>
          <p:nvPr/>
        </p:nvSpPr>
        <p:spPr>
          <a:xfrm>
            <a:off x="159025" y="6334539"/>
            <a:ext cx="649357" cy="523461"/>
          </a:xfrm>
          <a:prstGeom prst="rect">
            <a:avLst/>
          </a:prstGeom>
        </p:spPr>
        <p:txBody>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defRPr/>
            </a:pPr>
            <a:fld id="{61445BA3-2CB5-7C4E-ABD2-87FA1F6BEAE1}" type="slidenum">
              <a:rPr lang="en-US" sz="1067" smtClean="0">
                <a:solidFill>
                  <a:srgbClr val="4D4E53"/>
                </a:solidFill>
                <a:latin typeface="FS Elliot Pro" panose="02000503040000020004" pitchFamily="2" charset="0"/>
              </a:rPr>
              <a:pPr>
                <a:defRPr/>
              </a:pPr>
              <a:t>26</a:t>
            </a:fld>
            <a:endParaRPr lang="en-US" sz="1067">
              <a:solidFill>
                <a:srgbClr val="4D4E53"/>
              </a:solidFill>
              <a:latin typeface="FS Elliot Pro" panose="02000503040000020004" pitchFamily="2" charset="0"/>
            </a:endParaRPr>
          </a:p>
        </p:txBody>
      </p:sp>
      <p:pic>
        <p:nvPicPr>
          <p:cNvPr id="25" name="Picture 24">
            <a:extLst>
              <a:ext uri="{FF2B5EF4-FFF2-40B4-BE49-F238E27FC236}">
                <a16:creationId xmlns:a16="http://schemas.microsoft.com/office/drawing/2014/main" id="{01712C01-25CF-1B4B-B4DC-8912D85912F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378314" y="6220997"/>
            <a:ext cx="1515241" cy="432440"/>
          </a:xfrm>
          <a:prstGeom prst="rect">
            <a:avLst/>
          </a:prstGeom>
        </p:spPr>
      </p:pic>
      <p:sp>
        <p:nvSpPr>
          <p:cNvPr id="26" name="Text Placeholder 15">
            <a:extLst>
              <a:ext uri="{FF2B5EF4-FFF2-40B4-BE49-F238E27FC236}">
                <a16:creationId xmlns:a16="http://schemas.microsoft.com/office/drawing/2014/main" id="{0F1A8E54-794E-7746-9B57-30B3C1D65182}"/>
              </a:ext>
            </a:extLst>
          </p:cNvPr>
          <p:cNvSpPr txBox="1">
            <a:spLocks/>
          </p:cNvSpPr>
          <p:nvPr/>
        </p:nvSpPr>
        <p:spPr>
          <a:xfrm>
            <a:off x="1284515" y="1600548"/>
            <a:ext cx="1267300" cy="962543"/>
          </a:xfrm>
          <a:prstGeom prst="rect">
            <a:avLst/>
          </a:prstGeom>
        </p:spPr>
        <p:txBody>
          <a:bodyPr vert="horz" lIns="91440" tIns="45720" rIns="91440" bIns="45720" rtlCol="0">
            <a:normAutofit/>
          </a:bodyPr>
          <a:lstStyle>
            <a:lvl1pPr marL="0" indent="0" algn="l" defTabSz="609585" rtl="0" eaLnBrk="1" latinLnBrk="0" hangingPunct="1">
              <a:spcBef>
                <a:spcPct val="20000"/>
              </a:spcBef>
              <a:buFont typeface="Arial"/>
              <a:buNone/>
              <a:defRPr sz="1867" kern="1200">
                <a:solidFill>
                  <a:srgbClr val="8C8D8E"/>
                </a:solidFill>
                <a:latin typeface="FS Elliot Pro"/>
                <a:ea typeface="+mn-ea"/>
                <a:cs typeface="FS Elliot Pro"/>
              </a:defRPr>
            </a:lvl1pPr>
            <a:lvl2pPr marL="990575" indent="-380990" algn="l" defTabSz="609585" rtl="0" eaLnBrk="1" latinLnBrk="0" hangingPunct="1">
              <a:spcBef>
                <a:spcPct val="20000"/>
              </a:spcBef>
              <a:buFont typeface="Arial"/>
              <a:buChar char="–"/>
              <a:defRPr sz="2400" kern="1200">
                <a:solidFill>
                  <a:srgbClr val="8C8D8E"/>
                </a:solidFill>
                <a:latin typeface="FS Elliot Pro"/>
                <a:ea typeface="+mn-ea"/>
                <a:cs typeface="FS Elliot Pro"/>
              </a:defRPr>
            </a:lvl2pPr>
            <a:lvl3pPr marL="1523962" indent="-304792" algn="l" defTabSz="609585" rtl="0" eaLnBrk="1" latinLnBrk="0" hangingPunct="1">
              <a:spcBef>
                <a:spcPct val="20000"/>
              </a:spcBef>
              <a:buFont typeface="Arial"/>
              <a:buChar char="•"/>
              <a:defRPr sz="3200" kern="1200">
                <a:solidFill>
                  <a:srgbClr val="7F7F7F"/>
                </a:solidFill>
                <a:latin typeface="FS Elliot Pro"/>
                <a:ea typeface="+mn-ea"/>
                <a:cs typeface="FS Elliot Pro"/>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a:spcBef>
                <a:spcPts val="512"/>
              </a:spcBef>
            </a:pPr>
            <a:r>
              <a:rPr lang="en-US" sz="1400">
                <a:solidFill>
                  <a:srgbClr val="333333"/>
                </a:solidFill>
                <a:latin typeface="FS Elliot Pro" panose="02000503040000020004" pitchFamily="2" charset="0"/>
                <a:cs typeface="Arial" panose="020B0604020202020204" pitchFamily="34" charset="0"/>
              </a:rPr>
              <a:t>Legacy planning</a:t>
            </a:r>
          </a:p>
        </p:txBody>
      </p:sp>
      <p:sp>
        <p:nvSpPr>
          <p:cNvPr id="27" name="Text Placeholder 15">
            <a:extLst>
              <a:ext uri="{FF2B5EF4-FFF2-40B4-BE49-F238E27FC236}">
                <a16:creationId xmlns:a16="http://schemas.microsoft.com/office/drawing/2014/main" id="{55203064-30C4-A844-AE40-9B5E361481A5}"/>
              </a:ext>
            </a:extLst>
          </p:cNvPr>
          <p:cNvSpPr txBox="1">
            <a:spLocks/>
          </p:cNvSpPr>
          <p:nvPr/>
        </p:nvSpPr>
        <p:spPr>
          <a:xfrm>
            <a:off x="1284514" y="2970028"/>
            <a:ext cx="1208315" cy="740735"/>
          </a:xfrm>
          <a:prstGeom prst="rect">
            <a:avLst/>
          </a:prstGeom>
        </p:spPr>
        <p:txBody>
          <a:bodyPr vert="horz" lIns="91440" tIns="45720" rIns="91440" bIns="45720" rtlCol="0">
            <a:normAutofit/>
          </a:bodyPr>
          <a:lstStyle>
            <a:lvl1pPr marL="0" indent="0" algn="l" defTabSz="609585" rtl="0" eaLnBrk="1" latinLnBrk="0" hangingPunct="1">
              <a:spcBef>
                <a:spcPct val="20000"/>
              </a:spcBef>
              <a:buFont typeface="Arial"/>
              <a:buNone/>
              <a:defRPr sz="1867" kern="1200">
                <a:solidFill>
                  <a:srgbClr val="8C8D8E"/>
                </a:solidFill>
                <a:latin typeface="FS Elliot Pro"/>
                <a:ea typeface="+mn-ea"/>
                <a:cs typeface="FS Elliot Pro"/>
              </a:defRPr>
            </a:lvl1pPr>
            <a:lvl2pPr marL="990575" indent="-380990" algn="l" defTabSz="609585" rtl="0" eaLnBrk="1" latinLnBrk="0" hangingPunct="1">
              <a:spcBef>
                <a:spcPct val="20000"/>
              </a:spcBef>
              <a:buFont typeface="Arial"/>
              <a:buChar char="–"/>
              <a:defRPr sz="2400" kern="1200">
                <a:solidFill>
                  <a:srgbClr val="8C8D8E"/>
                </a:solidFill>
                <a:latin typeface="FS Elliot Pro"/>
                <a:ea typeface="+mn-ea"/>
                <a:cs typeface="FS Elliot Pro"/>
              </a:defRPr>
            </a:lvl2pPr>
            <a:lvl3pPr marL="1523962" indent="-304792" algn="l" defTabSz="609585" rtl="0" eaLnBrk="1" latinLnBrk="0" hangingPunct="1">
              <a:spcBef>
                <a:spcPct val="20000"/>
              </a:spcBef>
              <a:buFont typeface="Arial"/>
              <a:buChar char="•"/>
              <a:defRPr sz="3200" kern="1200">
                <a:solidFill>
                  <a:srgbClr val="7F7F7F"/>
                </a:solidFill>
                <a:latin typeface="FS Elliot Pro"/>
                <a:ea typeface="+mn-ea"/>
                <a:cs typeface="FS Elliot Pro"/>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a:spcBef>
                <a:spcPts val="512"/>
              </a:spcBef>
            </a:pPr>
            <a:r>
              <a:rPr lang="en-US" sz="1400">
                <a:solidFill>
                  <a:srgbClr val="333333"/>
                </a:solidFill>
                <a:latin typeface="FS Elliot Pro" panose="02000503040000020004" pitchFamily="2" charset="0"/>
                <a:cs typeface="Arial" panose="020B0604020202020204" pitchFamily="34" charset="0"/>
              </a:rPr>
              <a:t>Future planning</a:t>
            </a:r>
          </a:p>
        </p:txBody>
      </p:sp>
      <p:sp>
        <p:nvSpPr>
          <p:cNvPr id="28" name="Text Placeholder 15">
            <a:extLst>
              <a:ext uri="{FF2B5EF4-FFF2-40B4-BE49-F238E27FC236}">
                <a16:creationId xmlns:a16="http://schemas.microsoft.com/office/drawing/2014/main" id="{8F8FAFD4-9FA4-C84C-B6FF-B15AF26A33F7}"/>
              </a:ext>
            </a:extLst>
          </p:cNvPr>
          <p:cNvSpPr txBox="1">
            <a:spLocks/>
          </p:cNvSpPr>
          <p:nvPr/>
        </p:nvSpPr>
        <p:spPr>
          <a:xfrm>
            <a:off x="1284514" y="4901610"/>
            <a:ext cx="1277933" cy="361506"/>
          </a:xfrm>
          <a:prstGeom prst="rect">
            <a:avLst/>
          </a:prstGeom>
        </p:spPr>
        <p:txBody>
          <a:bodyPr vert="horz" lIns="91440" tIns="45720" rIns="91440" bIns="45720" rtlCol="0">
            <a:normAutofit/>
          </a:bodyPr>
          <a:lstStyle>
            <a:lvl1pPr marL="0" indent="0" algn="l" defTabSz="609585" rtl="0" eaLnBrk="1" latinLnBrk="0" hangingPunct="1">
              <a:spcBef>
                <a:spcPct val="20000"/>
              </a:spcBef>
              <a:buFont typeface="Arial"/>
              <a:buNone/>
              <a:defRPr sz="1867" kern="1200">
                <a:solidFill>
                  <a:srgbClr val="8C8D8E"/>
                </a:solidFill>
                <a:latin typeface="FS Elliot Pro"/>
                <a:ea typeface="+mn-ea"/>
                <a:cs typeface="FS Elliot Pro"/>
              </a:defRPr>
            </a:lvl1pPr>
            <a:lvl2pPr marL="990575" indent="-380990" algn="l" defTabSz="609585" rtl="0" eaLnBrk="1" latinLnBrk="0" hangingPunct="1">
              <a:spcBef>
                <a:spcPct val="20000"/>
              </a:spcBef>
              <a:buFont typeface="Arial"/>
              <a:buChar char="–"/>
              <a:defRPr sz="2400" kern="1200">
                <a:solidFill>
                  <a:srgbClr val="8C8D8E"/>
                </a:solidFill>
                <a:latin typeface="FS Elliot Pro"/>
                <a:ea typeface="+mn-ea"/>
                <a:cs typeface="FS Elliot Pro"/>
              </a:defRPr>
            </a:lvl2pPr>
            <a:lvl3pPr marL="1523962" indent="-304792" algn="l" defTabSz="609585" rtl="0" eaLnBrk="1" latinLnBrk="0" hangingPunct="1">
              <a:spcBef>
                <a:spcPct val="20000"/>
              </a:spcBef>
              <a:buFont typeface="Arial"/>
              <a:buChar char="•"/>
              <a:defRPr sz="3200" kern="1200">
                <a:solidFill>
                  <a:srgbClr val="7F7F7F"/>
                </a:solidFill>
                <a:latin typeface="FS Elliot Pro"/>
                <a:ea typeface="+mn-ea"/>
                <a:cs typeface="FS Elliot Pro"/>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a:spcBef>
                <a:spcPts val="512"/>
              </a:spcBef>
            </a:pPr>
            <a:r>
              <a:rPr lang="en-US" sz="1400">
                <a:solidFill>
                  <a:srgbClr val="333333"/>
                </a:solidFill>
                <a:latin typeface="FS Elliot Pro" panose="02000503040000020004" pitchFamily="2" charset="0"/>
                <a:cs typeface="Arial" panose="020B0604020202020204" pitchFamily="34" charset="0"/>
              </a:rPr>
              <a:t>Protection</a:t>
            </a:r>
          </a:p>
        </p:txBody>
      </p:sp>
      <p:sp>
        <p:nvSpPr>
          <p:cNvPr id="29" name="Text Placeholder 15">
            <a:extLst>
              <a:ext uri="{FF2B5EF4-FFF2-40B4-BE49-F238E27FC236}">
                <a16:creationId xmlns:a16="http://schemas.microsoft.com/office/drawing/2014/main" id="{E85413AD-8D08-6B4A-96E1-A6E44BBAD204}"/>
              </a:ext>
            </a:extLst>
          </p:cNvPr>
          <p:cNvSpPr txBox="1">
            <a:spLocks/>
          </p:cNvSpPr>
          <p:nvPr/>
        </p:nvSpPr>
        <p:spPr>
          <a:xfrm>
            <a:off x="1284514" y="5931195"/>
            <a:ext cx="1578429" cy="685800"/>
          </a:xfrm>
          <a:prstGeom prst="rect">
            <a:avLst/>
          </a:prstGeom>
        </p:spPr>
        <p:txBody>
          <a:bodyPr vert="horz" lIns="91440" tIns="45720" rIns="91440" bIns="45720" rtlCol="0">
            <a:normAutofit/>
          </a:bodyPr>
          <a:lstStyle>
            <a:lvl1pPr marL="0" indent="0" algn="l" defTabSz="609585" rtl="0" eaLnBrk="1" latinLnBrk="0" hangingPunct="1">
              <a:spcBef>
                <a:spcPct val="20000"/>
              </a:spcBef>
              <a:buFont typeface="Arial"/>
              <a:buNone/>
              <a:defRPr sz="1867" kern="1200">
                <a:solidFill>
                  <a:srgbClr val="8C8D8E"/>
                </a:solidFill>
                <a:latin typeface="FS Elliot Pro"/>
                <a:ea typeface="+mn-ea"/>
                <a:cs typeface="FS Elliot Pro"/>
              </a:defRPr>
            </a:lvl1pPr>
            <a:lvl2pPr marL="990575" indent="-380990" algn="l" defTabSz="609585" rtl="0" eaLnBrk="1" latinLnBrk="0" hangingPunct="1">
              <a:spcBef>
                <a:spcPct val="20000"/>
              </a:spcBef>
              <a:buFont typeface="Arial"/>
              <a:buChar char="–"/>
              <a:defRPr sz="2400" kern="1200">
                <a:solidFill>
                  <a:srgbClr val="8C8D8E"/>
                </a:solidFill>
                <a:latin typeface="FS Elliot Pro"/>
                <a:ea typeface="+mn-ea"/>
                <a:cs typeface="FS Elliot Pro"/>
              </a:defRPr>
            </a:lvl2pPr>
            <a:lvl3pPr marL="1523962" indent="-304792" algn="l" defTabSz="609585" rtl="0" eaLnBrk="1" latinLnBrk="0" hangingPunct="1">
              <a:spcBef>
                <a:spcPct val="20000"/>
              </a:spcBef>
              <a:buFont typeface="Arial"/>
              <a:buChar char="•"/>
              <a:defRPr sz="3200" kern="1200">
                <a:solidFill>
                  <a:srgbClr val="7F7F7F"/>
                </a:solidFill>
                <a:latin typeface="FS Elliot Pro"/>
                <a:ea typeface="+mn-ea"/>
                <a:cs typeface="FS Elliot Pro"/>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a:spcBef>
                <a:spcPts val="512"/>
              </a:spcBef>
            </a:pPr>
            <a:r>
              <a:rPr lang="en-US" sz="1400">
                <a:solidFill>
                  <a:srgbClr val="333333"/>
                </a:solidFill>
                <a:latin typeface="FS Elliot Pro" panose="02000503040000020004" pitchFamily="2" charset="0"/>
                <a:cs typeface="Arial" panose="020B0604020202020204" pitchFamily="34" charset="0"/>
              </a:rPr>
              <a:t>Foundation</a:t>
            </a:r>
          </a:p>
        </p:txBody>
      </p:sp>
      <p:sp>
        <p:nvSpPr>
          <p:cNvPr id="31" name="Text Placeholder 15">
            <a:extLst>
              <a:ext uri="{FF2B5EF4-FFF2-40B4-BE49-F238E27FC236}">
                <a16:creationId xmlns:a16="http://schemas.microsoft.com/office/drawing/2014/main" id="{9BAE20A3-D75D-8F47-9467-CD37148BD8D0}"/>
              </a:ext>
            </a:extLst>
          </p:cNvPr>
          <p:cNvSpPr txBox="1">
            <a:spLocks/>
          </p:cNvSpPr>
          <p:nvPr/>
        </p:nvSpPr>
        <p:spPr>
          <a:xfrm>
            <a:off x="2387600" y="1306463"/>
            <a:ext cx="5250873" cy="1073889"/>
          </a:xfrm>
          <a:prstGeom prst="rect">
            <a:avLst/>
          </a:prstGeom>
        </p:spPr>
        <p:txBody>
          <a:bodyPr vert="horz" lIns="91440" tIns="45720" rIns="91440" bIns="45720" rtlCol="0">
            <a:normAutofit/>
          </a:bodyPr>
          <a:lstStyle>
            <a:lvl1pPr marL="0" indent="0" algn="l" defTabSz="609585" rtl="0" eaLnBrk="1" latinLnBrk="0" hangingPunct="1">
              <a:spcBef>
                <a:spcPct val="20000"/>
              </a:spcBef>
              <a:buFont typeface="Arial"/>
              <a:buNone/>
              <a:defRPr sz="1867" kern="1200">
                <a:solidFill>
                  <a:srgbClr val="8C8D8E"/>
                </a:solidFill>
                <a:latin typeface="FS Elliot Pro"/>
                <a:ea typeface="+mn-ea"/>
                <a:cs typeface="FS Elliot Pro"/>
              </a:defRPr>
            </a:lvl1pPr>
            <a:lvl2pPr marL="990575" indent="-380990" algn="l" defTabSz="609585" rtl="0" eaLnBrk="1" latinLnBrk="0" hangingPunct="1">
              <a:spcBef>
                <a:spcPct val="20000"/>
              </a:spcBef>
              <a:buFont typeface="Arial"/>
              <a:buChar char="–"/>
              <a:defRPr sz="2400" kern="1200">
                <a:solidFill>
                  <a:srgbClr val="8C8D8E"/>
                </a:solidFill>
                <a:latin typeface="FS Elliot Pro"/>
                <a:ea typeface="+mn-ea"/>
                <a:cs typeface="FS Elliot Pro"/>
              </a:defRPr>
            </a:lvl2pPr>
            <a:lvl3pPr marL="1523962" indent="-304792" algn="l" defTabSz="609585" rtl="0" eaLnBrk="1" latinLnBrk="0" hangingPunct="1">
              <a:spcBef>
                <a:spcPct val="20000"/>
              </a:spcBef>
              <a:buFont typeface="Arial"/>
              <a:buChar char="•"/>
              <a:defRPr sz="3200" kern="1200">
                <a:solidFill>
                  <a:srgbClr val="7F7F7F"/>
                </a:solidFill>
                <a:latin typeface="FS Elliot Pro"/>
                <a:ea typeface="+mn-ea"/>
                <a:cs typeface="FS Elliot Pro"/>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algn="ctr">
              <a:spcBef>
                <a:spcPts val="0"/>
              </a:spcBef>
              <a:spcAft>
                <a:spcPts val="1200"/>
              </a:spcAft>
            </a:pPr>
            <a:r>
              <a:rPr lang="en-US" sz="1400">
                <a:solidFill>
                  <a:schemeClr val="bg1"/>
                </a:solidFill>
                <a:latin typeface="FS Elliot Pro" panose="02000503040000020004" pitchFamily="2" charset="0"/>
                <a:cs typeface="Arial" panose="020B0604020202020204" pitchFamily="34" charset="0"/>
              </a:rPr>
              <a:t>Tax liability strategies</a:t>
            </a:r>
          </a:p>
          <a:p>
            <a:pPr algn="ctr">
              <a:spcBef>
                <a:spcPts val="0"/>
              </a:spcBef>
              <a:spcAft>
                <a:spcPts val="1200"/>
              </a:spcAft>
            </a:pPr>
            <a:r>
              <a:rPr lang="en-US" sz="1400">
                <a:solidFill>
                  <a:schemeClr val="bg1"/>
                </a:solidFill>
                <a:latin typeface="FS Elliot Pro" panose="02000503040000020004" pitchFamily="2" charset="0"/>
                <a:cs typeface="Arial" panose="020B0604020202020204" pitchFamily="34" charset="0"/>
              </a:rPr>
              <a:t>Estate distribution planning</a:t>
            </a:r>
          </a:p>
        </p:txBody>
      </p:sp>
      <p:sp>
        <p:nvSpPr>
          <p:cNvPr id="32" name="Text Placeholder 15">
            <a:extLst>
              <a:ext uri="{FF2B5EF4-FFF2-40B4-BE49-F238E27FC236}">
                <a16:creationId xmlns:a16="http://schemas.microsoft.com/office/drawing/2014/main" id="{F28F57F4-3C77-994B-BBC1-08018CB9B3CB}"/>
              </a:ext>
            </a:extLst>
          </p:cNvPr>
          <p:cNvSpPr txBox="1">
            <a:spLocks/>
          </p:cNvSpPr>
          <p:nvPr/>
        </p:nvSpPr>
        <p:spPr>
          <a:xfrm>
            <a:off x="2567709" y="2332075"/>
            <a:ext cx="4890655" cy="1942213"/>
          </a:xfrm>
          <a:prstGeom prst="rect">
            <a:avLst/>
          </a:prstGeom>
        </p:spPr>
        <p:txBody>
          <a:bodyPr vert="horz" lIns="91440" tIns="45720" rIns="91440" bIns="45720" rtlCol="0">
            <a:normAutofit/>
          </a:bodyPr>
          <a:lstStyle>
            <a:lvl1pPr marL="0" indent="0" algn="l" defTabSz="609585" rtl="0" eaLnBrk="1" latinLnBrk="0" hangingPunct="1">
              <a:spcBef>
                <a:spcPct val="20000"/>
              </a:spcBef>
              <a:buFont typeface="Arial"/>
              <a:buNone/>
              <a:defRPr sz="1867" kern="1200">
                <a:solidFill>
                  <a:srgbClr val="8C8D8E"/>
                </a:solidFill>
                <a:latin typeface="FS Elliot Pro"/>
                <a:ea typeface="+mn-ea"/>
                <a:cs typeface="FS Elliot Pro"/>
              </a:defRPr>
            </a:lvl1pPr>
            <a:lvl2pPr marL="990575" indent="-380990" algn="l" defTabSz="609585" rtl="0" eaLnBrk="1" latinLnBrk="0" hangingPunct="1">
              <a:spcBef>
                <a:spcPct val="20000"/>
              </a:spcBef>
              <a:buFont typeface="Arial"/>
              <a:buChar char="–"/>
              <a:defRPr sz="2400" kern="1200">
                <a:solidFill>
                  <a:srgbClr val="8C8D8E"/>
                </a:solidFill>
                <a:latin typeface="FS Elliot Pro"/>
                <a:ea typeface="+mn-ea"/>
                <a:cs typeface="FS Elliot Pro"/>
              </a:defRPr>
            </a:lvl2pPr>
            <a:lvl3pPr marL="1523962" indent="-304792" algn="l" defTabSz="609585" rtl="0" eaLnBrk="1" latinLnBrk="0" hangingPunct="1">
              <a:spcBef>
                <a:spcPct val="20000"/>
              </a:spcBef>
              <a:buFont typeface="Arial"/>
              <a:buChar char="•"/>
              <a:defRPr sz="3200" kern="1200">
                <a:solidFill>
                  <a:srgbClr val="7F7F7F"/>
                </a:solidFill>
                <a:latin typeface="FS Elliot Pro"/>
                <a:ea typeface="+mn-ea"/>
                <a:cs typeface="FS Elliot Pro"/>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algn="ctr">
              <a:spcBef>
                <a:spcPts val="512"/>
              </a:spcBef>
              <a:spcAft>
                <a:spcPts val="1200"/>
              </a:spcAft>
            </a:pPr>
            <a:r>
              <a:rPr lang="en-US" sz="1400">
                <a:solidFill>
                  <a:schemeClr val="bg1"/>
                </a:solidFill>
                <a:latin typeface="FS Elliot Pro" panose="02000503040000020004" pitchFamily="2" charset="0"/>
                <a:cs typeface="Arial" panose="020B0604020202020204" pitchFamily="34" charset="0"/>
              </a:rPr>
              <a:t>College education planning</a:t>
            </a:r>
          </a:p>
          <a:p>
            <a:pPr algn="ctr">
              <a:spcBef>
                <a:spcPts val="512"/>
              </a:spcBef>
              <a:spcAft>
                <a:spcPts val="1200"/>
              </a:spcAft>
            </a:pPr>
            <a:r>
              <a:rPr lang="en-US" sz="1400">
                <a:solidFill>
                  <a:schemeClr val="bg1"/>
                </a:solidFill>
                <a:latin typeface="FS Elliot Pro" panose="02000503040000020004" pitchFamily="2" charset="0"/>
                <a:cs typeface="Arial" panose="020B0604020202020204" pitchFamily="34" charset="0"/>
              </a:rPr>
              <a:t>Mutual funds, Annuities, Variable life insurance, Nonqualified deferred compensation plans</a:t>
            </a:r>
          </a:p>
          <a:p>
            <a:pPr algn="ctr">
              <a:spcBef>
                <a:spcPts val="512"/>
              </a:spcBef>
              <a:spcAft>
                <a:spcPts val="1200"/>
              </a:spcAft>
            </a:pPr>
            <a:r>
              <a:rPr lang="en-US" sz="1400">
                <a:solidFill>
                  <a:schemeClr val="bg1"/>
                </a:solidFill>
                <a:latin typeface="FS Elliot Pro" panose="02000503040000020004" pitchFamily="2" charset="0"/>
                <a:cs typeface="Arial" panose="020B0604020202020204" pitchFamily="34" charset="0"/>
              </a:rPr>
              <a:t>Pensions, IRA, 401(k), Profit sharing</a:t>
            </a:r>
          </a:p>
          <a:p>
            <a:pPr algn="ctr">
              <a:spcBef>
                <a:spcPts val="512"/>
              </a:spcBef>
              <a:spcAft>
                <a:spcPts val="1200"/>
              </a:spcAft>
            </a:pPr>
            <a:r>
              <a:rPr lang="en-US" sz="1400">
                <a:solidFill>
                  <a:schemeClr val="bg1"/>
                </a:solidFill>
                <a:latin typeface="FS Elliot Pro" panose="02000503040000020004" pitchFamily="2" charset="0"/>
                <a:cs typeface="Arial" panose="020B0604020202020204" pitchFamily="34" charset="0"/>
              </a:rPr>
              <a:t>Retirement planning, Purchase home</a:t>
            </a:r>
          </a:p>
        </p:txBody>
      </p:sp>
      <p:sp>
        <p:nvSpPr>
          <p:cNvPr id="33" name="Text Placeholder 15">
            <a:extLst>
              <a:ext uri="{FF2B5EF4-FFF2-40B4-BE49-F238E27FC236}">
                <a16:creationId xmlns:a16="http://schemas.microsoft.com/office/drawing/2014/main" id="{4DFCCF15-0DBB-2548-A391-2EA27A120CDD}"/>
              </a:ext>
            </a:extLst>
          </p:cNvPr>
          <p:cNvSpPr txBox="1">
            <a:spLocks/>
          </p:cNvSpPr>
          <p:nvPr/>
        </p:nvSpPr>
        <p:spPr>
          <a:xfrm>
            <a:off x="2567709" y="5931195"/>
            <a:ext cx="4890655" cy="448340"/>
          </a:xfrm>
          <a:prstGeom prst="rect">
            <a:avLst/>
          </a:prstGeom>
        </p:spPr>
        <p:txBody>
          <a:bodyPr vert="horz" lIns="91440" tIns="45720" rIns="91440" bIns="45720" rtlCol="0">
            <a:normAutofit/>
          </a:bodyPr>
          <a:lstStyle>
            <a:lvl1pPr marL="0" indent="0" algn="l" defTabSz="609585" rtl="0" eaLnBrk="1" latinLnBrk="0" hangingPunct="1">
              <a:spcBef>
                <a:spcPct val="20000"/>
              </a:spcBef>
              <a:buFont typeface="Arial"/>
              <a:buNone/>
              <a:defRPr sz="1867" kern="1200">
                <a:solidFill>
                  <a:srgbClr val="8C8D8E"/>
                </a:solidFill>
                <a:latin typeface="FS Elliot Pro"/>
                <a:ea typeface="+mn-ea"/>
                <a:cs typeface="FS Elliot Pro"/>
              </a:defRPr>
            </a:lvl1pPr>
            <a:lvl2pPr marL="990575" indent="-380990" algn="l" defTabSz="609585" rtl="0" eaLnBrk="1" latinLnBrk="0" hangingPunct="1">
              <a:spcBef>
                <a:spcPct val="20000"/>
              </a:spcBef>
              <a:buFont typeface="Arial"/>
              <a:buChar char="–"/>
              <a:defRPr sz="2400" kern="1200">
                <a:solidFill>
                  <a:srgbClr val="8C8D8E"/>
                </a:solidFill>
                <a:latin typeface="FS Elliot Pro"/>
                <a:ea typeface="+mn-ea"/>
                <a:cs typeface="FS Elliot Pro"/>
              </a:defRPr>
            </a:lvl2pPr>
            <a:lvl3pPr marL="1523962" indent="-304792" algn="l" defTabSz="609585" rtl="0" eaLnBrk="1" latinLnBrk="0" hangingPunct="1">
              <a:spcBef>
                <a:spcPct val="20000"/>
              </a:spcBef>
              <a:buFont typeface="Arial"/>
              <a:buChar char="•"/>
              <a:defRPr sz="3200" kern="1200">
                <a:solidFill>
                  <a:srgbClr val="7F7F7F"/>
                </a:solidFill>
                <a:latin typeface="FS Elliot Pro"/>
                <a:ea typeface="+mn-ea"/>
                <a:cs typeface="FS Elliot Pro"/>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algn="ctr">
              <a:spcBef>
                <a:spcPts val="512"/>
              </a:spcBef>
            </a:pPr>
            <a:r>
              <a:rPr lang="en-US" sz="1400">
                <a:solidFill>
                  <a:schemeClr val="bg1"/>
                </a:solidFill>
                <a:latin typeface="FS Elliot Pro" panose="02000503040000020004" pitchFamily="2" charset="0"/>
                <a:cs typeface="Arial" panose="020B0604020202020204" pitchFamily="34" charset="0"/>
              </a:rPr>
              <a:t>Disability insurance</a:t>
            </a:r>
          </a:p>
        </p:txBody>
      </p:sp>
      <p:sp>
        <p:nvSpPr>
          <p:cNvPr id="35" name="Text Placeholder 15">
            <a:extLst>
              <a:ext uri="{FF2B5EF4-FFF2-40B4-BE49-F238E27FC236}">
                <a16:creationId xmlns:a16="http://schemas.microsoft.com/office/drawing/2014/main" id="{D1475CC4-4D0F-8140-8909-52852F95772D}"/>
              </a:ext>
            </a:extLst>
          </p:cNvPr>
          <p:cNvSpPr txBox="1">
            <a:spLocks/>
          </p:cNvSpPr>
          <p:nvPr/>
        </p:nvSpPr>
        <p:spPr>
          <a:xfrm>
            <a:off x="5054600" y="2736112"/>
            <a:ext cx="2190307" cy="847060"/>
          </a:xfrm>
          <a:prstGeom prst="rect">
            <a:avLst/>
          </a:prstGeom>
        </p:spPr>
        <p:txBody>
          <a:bodyPr vert="horz" lIns="91440" tIns="45720" rIns="91440" bIns="45720" rtlCol="0">
            <a:normAutofit/>
          </a:bodyPr>
          <a:lstStyle>
            <a:lvl1pPr marL="0" indent="0" algn="l" defTabSz="609585" rtl="0" eaLnBrk="1" latinLnBrk="0" hangingPunct="1">
              <a:spcBef>
                <a:spcPct val="20000"/>
              </a:spcBef>
              <a:buFont typeface="Arial"/>
              <a:buNone/>
              <a:defRPr sz="1867" kern="1200">
                <a:solidFill>
                  <a:srgbClr val="8C8D8E"/>
                </a:solidFill>
                <a:latin typeface="FS Elliot Pro"/>
                <a:ea typeface="+mn-ea"/>
                <a:cs typeface="FS Elliot Pro"/>
              </a:defRPr>
            </a:lvl1pPr>
            <a:lvl2pPr marL="990575" indent="-380990" algn="l" defTabSz="609585" rtl="0" eaLnBrk="1" latinLnBrk="0" hangingPunct="1">
              <a:spcBef>
                <a:spcPct val="20000"/>
              </a:spcBef>
              <a:buFont typeface="Arial"/>
              <a:buChar char="–"/>
              <a:defRPr sz="2400" kern="1200">
                <a:solidFill>
                  <a:srgbClr val="8C8D8E"/>
                </a:solidFill>
                <a:latin typeface="FS Elliot Pro"/>
                <a:ea typeface="+mn-ea"/>
                <a:cs typeface="FS Elliot Pro"/>
              </a:defRPr>
            </a:lvl2pPr>
            <a:lvl3pPr marL="1523962" indent="-304792" algn="l" defTabSz="609585" rtl="0" eaLnBrk="1" latinLnBrk="0" hangingPunct="1">
              <a:spcBef>
                <a:spcPct val="20000"/>
              </a:spcBef>
              <a:buFont typeface="Arial"/>
              <a:buChar char="•"/>
              <a:defRPr sz="3200" kern="1200">
                <a:solidFill>
                  <a:srgbClr val="7F7F7F"/>
                </a:solidFill>
                <a:latin typeface="FS Elliot Pro"/>
                <a:ea typeface="+mn-ea"/>
                <a:cs typeface="FS Elliot Pro"/>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a:spcBef>
                <a:spcPts val="512"/>
              </a:spcBef>
            </a:pPr>
            <a:endParaRPr lang="en-US" sz="1400">
              <a:solidFill>
                <a:schemeClr val="bg1"/>
              </a:solidFill>
              <a:latin typeface="FS Elliot Pro" panose="02000503040000020004" pitchFamily="2" charset="0"/>
              <a:cs typeface="Arial" panose="020B0604020202020204" pitchFamily="34" charset="0"/>
            </a:endParaRPr>
          </a:p>
        </p:txBody>
      </p:sp>
      <p:sp>
        <p:nvSpPr>
          <p:cNvPr id="36" name="Text Placeholder 15">
            <a:extLst>
              <a:ext uri="{FF2B5EF4-FFF2-40B4-BE49-F238E27FC236}">
                <a16:creationId xmlns:a16="http://schemas.microsoft.com/office/drawing/2014/main" id="{50080FF0-603F-B541-AEC1-48AE172ECC4D}"/>
              </a:ext>
            </a:extLst>
          </p:cNvPr>
          <p:cNvSpPr txBox="1">
            <a:spLocks/>
          </p:cNvSpPr>
          <p:nvPr/>
        </p:nvSpPr>
        <p:spPr>
          <a:xfrm>
            <a:off x="2571898" y="4719085"/>
            <a:ext cx="4890976" cy="522768"/>
          </a:xfrm>
          <a:prstGeom prst="rect">
            <a:avLst/>
          </a:prstGeom>
        </p:spPr>
        <p:txBody>
          <a:bodyPr vert="horz" lIns="91440" tIns="45720" rIns="91440" bIns="45720" rtlCol="0">
            <a:normAutofit/>
          </a:bodyPr>
          <a:lstStyle>
            <a:lvl1pPr marL="0" indent="0" algn="l" defTabSz="609585" rtl="0" eaLnBrk="1" latinLnBrk="0" hangingPunct="1">
              <a:spcBef>
                <a:spcPct val="20000"/>
              </a:spcBef>
              <a:buFont typeface="Arial"/>
              <a:buNone/>
              <a:defRPr sz="1867" kern="1200">
                <a:solidFill>
                  <a:srgbClr val="8C8D8E"/>
                </a:solidFill>
                <a:latin typeface="FS Elliot Pro"/>
                <a:ea typeface="+mn-ea"/>
                <a:cs typeface="FS Elliot Pro"/>
              </a:defRPr>
            </a:lvl1pPr>
            <a:lvl2pPr marL="990575" indent="-380990" algn="l" defTabSz="609585" rtl="0" eaLnBrk="1" latinLnBrk="0" hangingPunct="1">
              <a:spcBef>
                <a:spcPct val="20000"/>
              </a:spcBef>
              <a:buFont typeface="Arial"/>
              <a:buChar char="–"/>
              <a:defRPr sz="2400" kern="1200">
                <a:solidFill>
                  <a:srgbClr val="8C8D8E"/>
                </a:solidFill>
                <a:latin typeface="FS Elliot Pro"/>
                <a:ea typeface="+mn-ea"/>
                <a:cs typeface="FS Elliot Pro"/>
              </a:defRPr>
            </a:lvl2pPr>
            <a:lvl3pPr marL="1523962" indent="-304792" algn="l" defTabSz="609585" rtl="0" eaLnBrk="1" latinLnBrk="0" hangingPunct="1">
              <a:spcBef>
                <a:spcPct val="20000"/>
              </a:spcBef>
              <a:buFont typeface="Arial"/>
              <a:buChar char="•"/>
              <a:defRPr sz="3200" kern="1200">
                <a:solidFill>
                  <a:srgbClr val="7F7F7F"/>
                </a:solidFill>
                <a:latin typeface="FS Elliot Pro"/>
                <a:ea typeface="+mn-ea"/>
                <a:cs typeface="FS Elliot Pro"/>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algn="ctr">
              <a:spcBef>
                <a:spcPts val="512"/>
              </a:spcBef>
            </a:pPr>
            <a:endParaRPr lang="en-US" sz="1400">
              <a:solidFill>
                <a:schemeClr val="bg1"/>
              </a:solidFill>
              <a:latin typeface="FS Elliot Pro" panose="02000503040000020004" pitchFamily="2" charset="0"/>
              <a:cs typeface="Arial" panose="020B0604020202020204" pitchFamily="34" charset="0"/>
            </a:endParaRPr>
          </a:p>
        </p:txBody>
      </p:sp>
      <p:sp>
        <p:nvSpPr>
          <p:cNvPr id="38" name="Text Placeholder 15">
            <a:extLst>
              <a:ext uri="{FF2B5EF4-FFF2-40B4-BE49-F238E27FC236}">
                <a16:creationId xmlns:a16="http://schemas.microsoft.com/office/drawing/2014/main" id="{4DCB85AC-30BF-DD4E-B0CA-60E199553F56}"/>
              </a:ext>
            </a:extLst>
          </p:cNvPr>
          <p:cNvSpPr txBox="1">
            <a:spLocks/>
          </p:cNvSpPr>
          <p:nvPr/>
        </p:nvSpPr>
        <p:spPr>
          <a:xfrm>
            <a:off x="2567709" y="4486939"/>
            <a:ext cx="4890655" cy="1244009"/>
          </a:xfrm>
          <a:prstGeom prst="rect">
            <a:avLst/>
          </a:prstGeom>
        </p:spPr>
        <p:txBody>
          <a:bodyPr vert="horz" lIns="91440" tIns="45720" rIns="91440" bIns="45720" rtlCol="0">
            <a:normAutofit/>
          </a:bodyPr>
          <a:lstStyle>
            <a:lvl1pPr marL="0" indent="0" algn="l" defTabSz="609585" rtl="0" eaLnBrk="1" latinLnBrk="0" hangingPunct="1">
              <a:spcBef>
                <a:spcPct val="20000"/>
              </a:spcBef>
              <a:buFont typeface="Arial"/>
              <a:buNone/>
              <a:defRPr sz="1867" kern="1200">
                <a:solidFill>
                  <a:srgbClr val="8C8D8E"/>
                </a:solidFill>
                <a:latin typeface="FS Elliot Pro"/>
                <a:ea typeface="+mn-ea"/>
                <a:cs typeface="FS Elliot Pro"/>
              </a:defRPr>
            </a:lvl1pPr>
            <a:lvl2pPr marL="990575" indent="-380990" algn="l" defTabSz="609585" rtl="0" eaLnBrk="1" latinLnBrk="0" hangingPunct="1">
              <a:spcBef>
                <a:spcPct val="20000"/>
              </a:spcBef>
              <a:buFont typeface="Arial"/>
              <a:buChar char="–"/>
              <a:defRPr sz="2400" kern="1200">
                <a:solidFill>
                  <a:srgbClr val="8C8D8E"/>
                </a:solidFill>
                <a:latin typeface="FS Elliot Pro"/>
                <a:ea typeface="+mn-ea"/>
                <a:cs typeface="FS Elliot Pro"/>
              </a:defRPr>
            </a:lvl2pPr>
            <a:lvl3pPr marL="1523962" indent="-304792" algn="l" defTabSz="609585" rtl="0" eaLnBrk="1" latinLnBrk="0" hangingPunct="1">
              <a:spcBef>
                <a:spcPct val="20000"/>
              </a:spcBef>
              <a:buFont typeface="Arial"/>
              <a:buChar char="•"/>
              <a:defRPr sz="3200" kern="1200">
                <a:solidFill>
                  <a:srgbClr val="7F7F7F"/>
                </a:solidFill>
                <a:latin typeface="FS Elliot Pro"/>
                <a:ea typeface="+mn-ea"/>
                <a:cs typeface="FS Elliot Pro"/>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algn="ctr">
              <a:spcBef>
                <a:spcPts val="512"/>
              </a:spcBef>
              <a:spcAft>
                <a:spcPts val="1200"/>
              </a:spcAft>
            </a:pPr>
            <a:r>
              <a:rPr lang="en-US" sz="1400">
                <a:solidFill>
                  <a:schemeClr val="bg1"/>
                </a:solidFill>
                <a:latin typeface="FS Elliot Pro" panose="02000503040000020004" pitchFamily="2" charset="0"/>
                <a:cs typeface="Arial" panose="020B0604020202020204" pitchFamily="34" charset="0"/>
              </a:rPr>
              <a:t>Liability insurance, Long-term care insurance, </a:t>
            </a:r>
            <a:br>
              <a:rPr lang="en-US" sz="1400">
                <a:solidFill>
                  <a:schemeClr val="bg1"/>
                </a:solidFill>
                <a:latin typeface="FS Elliot Pro" panose="02000503040000020004" pitchFamily="2" charset="0"/>
                <a:cs typeface="Arial" panose="020B0604020202020204" pitchFamily="34" charset="0"/>
              </a:rPr>
            </a:br>
            <a:r>
              <a:rPr lang="en-US" sz="1400">
                <a:solidFill>
                  <a:schemeClr val="bg1"/>
                </a:solidFill>
                <a:latin typeface="FS Elliot Pro" panose="02000503040000020004" pitchFamily="2" charset="0"/>
                <a:cs typeface="Arial" panose="020B0604020202020204" pitchFamily="34" charset="0"/>
              </a:rPr>
              <a:t>Life insurance, Group disability insurance</a:t>
            </a:r>
          </a:p>
          <a:p>
            <a:pPr algn="ctr">
              <a:spcBef>
                <a:spcPts val="512"/>
              </a:spcBef>
              <a:spcAft>
                <a:spcPts val="1200"/>
              </a:spcAft>
            </a:pPr>
            <a:r>
              <a:rPr lang="en-US" sz="1400">
                <a:solidFill>
                  <a:schemeClr val="bg1"/>
                </a:solidFill>
                <a:latin typeface="FS Elliot Pro" panose="02000503040000020004" pitchFamily="2" charset="0"/>
                <a:cs typeface="Arial" panose="020B0604020202020204" pitchFamily="34" charset="0"/>
              </a:rPr>
              <a:t>Group life insurance, Medical insurance, </a:t>
            </a:r>
            <a:br>
              <a:rPr lang="en-US" sz="1400">
                <a:solidFill>
                  <a:schemeClr val="bg1"/>
                </a:solidFill>
                <a:latin typeface="FS Elliot Pro" panose="02000503040000020004" pitchFamily="2" charset="0"/>
                <a:cs typeface="Arial" panose="020B0604020202020204" pitchFamily="34" charset="0"/>
              </a:rPr>
            </a:br>
            <a:r>
              <a:rPr lang="en-US" sz="1400">
                <a:solidFill>
                  <a:schemeClr val="bg1"/>
                </a:solidFill>
                <a:latin typeface="FS Elliot Pro" panose="02000503040000020004" pitchFamily="2" charset="0"/>
                <a:cs typeface="Arial" panose="020B0604020202020204" pitchFamily="34" charset="0"/>
              </a:rPr>
              <a:t>Home &amp; auto insurance, Budget &amp; liquid savings</a:t>
            </a:r>
          </a:p>
        </p:txBody>
      </p:sp>
      <p:cxnSp>
        <p:nvCxnSpPr>
          <p:cNvPr id="39" name="Straight Connector 38">
            <a:extLst>
              <a:ext uri="{FF2B5EF4-FFF2-40B4-BE49-F238E27FC236}">
                <a16:creationId xmlns:a16="http://schemas.microsoft.com/office/drawing/2014/main" id="{0A73FC16-CE1F-8F4F-AE93-47A2DD05AB38}"/>
              </a:ext>
            </a:extLst>
          </p:cNvPr>
          <p:cNvCxnSpPr>
            <a:cxnSpLocks/>
          </p:cNvCxnSpPr>
          <p:nvPr/>
        </p:nvCxnSpPr>
        <p:spPr>
          <a:xfrm>
            <a:off x="3531859" y="1634234"/>
            <a:ext cx="2962354" cy="0"/>
          </a:xfrm>
          <a:prstGeom prst="line">
            <a:avLst/>
          </a:prstGeom>
          <a:ln w="12700" cap="rnd">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1853B85B-0B12-8644-9A61-CCE337E346DB}"/>
              </a:ext>
            </a:extLst>
          </p:cNvPr>
          <p:cNvCxnSpPr>
            <a:cxnSpLocks/>
          </p:cNvCxnSpPr>
          <p:nvPr/>
        </p:nvCxnSpPr>
        <p:spPr>
          <a:xfrm>
            <a:off x="2893452" y="2704785"/>
            <a:ext cx="4239168" cy="0"/>
          </a:xfrm>
          <a:prstGeom prst="line">
            <a:avLst/>
          </a:prstGeom>
          <a:ln w="12700" cap="rnd">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78EA4704-E19F-C346-8A9C-B8269EB4CB9A}"/>
              </a:ext>
            </a:extLst>
          </p:cNvPr>
          <p:cNvCxnSpPr>
            <a:cxnSpLocks/>
          </p:cNvCxnSpPr>
          <p:nvPr/>
        </p:nvCxnSpPr>
        <p:spPr>
          <a:xfrm>
            <a:off x="2893452" y="3345243"/>
            <a:ext cx="4239168" cy="0"/>
          </a:xfrm>
          <a:prstGeom prst="line">
            <a:avLst/>
          </a:prstGeom>
          <a:ln w="12700" cap="rnd">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7F4B69-7633-444E-8E35-EE64A4C88ECE}"/>
              </a:ext>
            </a:extLst>
          </p:cNvPr>
          <p:cNvCxnSpPr>
            <a:cxnSpLocks/>
          </p:cNvCxnSpPr>
          <p:nvPr/>
        </p:nvCxnSpPr>
        <p:spPr>
          <a:xfrm>
            <a:off x="2893452" y="3786699"/>
            <a:ext cx="4239168" cy="0"/>
          </a:xfrm>
          <a:prstGeom prst="line">
            <a:avLst/>
          </a:prstGeom>
          <a:ln w="12700" cap="rnd">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286C0515-4CC9-1B42-810E-962D62189C83}"/>
              </a:ext>
            </a:extLst>
          </p:cNvPr>
          <p:cNvCxnSpPr>
            <a:cxnSpLocks/>
          </p:cNvCxnSpPr>
          <p:nvPr/>
        </p:nvCxnSpPr>
        <p:spPr>
          <a:xfrm>
            <a:off x="2893452" y="5072448"/>
            <a:ext cx="4239168" cy="0"/>
          </a:xfrm>
          <a:prstGeom prst="line">
            <a:avLst/>
          </a:prstGeom>
          <a:ln w="12700" cap="rnd">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34" name="Rectangle 33">
            <a:extLst>
              <a:ext uri="{FF2B5EF4-FFF2-40B4-BE49-F238E27FC236}">
                <a16:creationId xmlns:a16="http://schemas.microsoft.com/office/drawing/2014/main" id="{76C1307A-0550-AF48-B037-1E829B51D3AB}"/>
              </a:ext>
            </a:extLst>
          </p:cNvPr>
          <p:cNvSpPr/>
          <p:nvPr/>
        </p:nvSpPr>
        <p:spPr>
          <a:xfrm>
            <a:off x="0" y="432617"/>
            <a:ext cx="1743959" cy="415636"/>
          </a:xfrm>
          <a:prstGeom prst="rect">
            <a:avLst/>
          </a:prstGeom>
          <a:solidFill>
            <a:srgbClr val="D2F1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B6F51DAE-9A24-E84F-B48E-D71C71DDF15F}"/>
              </a:ext>
            </a:extLst>
          </p:cNvPr>
          <p:cNvSpPr txBox="1"/>
          <p:nvPr/>
        </p:nvSpPr>
        <p:spPr>
          <a:xfrm>
            <a:off x="538148" y="478069"/>
            <a:ext cx="1074333" cy="307777"/>
          </a:xfrm>
          <a:prstGeom prst="rect">
            <a:avLst/>
          </a:prstGeom>
          <a:noFill/>
        </p:spPr>
        <p:txBody>
          <a:bodyPr wrap="none" rtlCol="0">
            <a:spAutoFit/>
          </a:bodyPr>
          <a:lstStyle/>
          <a:p>
            <a:pPr lvl="0"/>
            <a:r>
              <a:rPr lang="en-US" sz="1400" b="1">
                <a:solidFill>
                  <a:srgbClr val="0076CF"/>
                </a:solidFill>
                <a:latin typeface="FS Elliot Pro" panose="02000503040000020004" pitchFamily="50" charset="0"/>
              </a:rPr>
              <a:t>Protection</a:t>
            </a:r>
          </a:p>
        </p:txBody>
      </p:sp>
    </p:spTree>
    <p:extLst>
      <p:ext uri="{BB962C8B-B14F-4D97-AF65-F5344CB8AC3E}">
        <p14:creationId xmlns:p14="http://schemas.microsoft.com/office/powerpoint/2010/main" val="167995375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Slide Number Placeholder 4">
            <a:extLst>
              <a:ext uri="{FF2B5EF4-FFF2-40B4-BE49-F238E27FC236}">
                <a16:creationId xmlns:a16="http://schemas.microsoft.com/office/drawing/2014/main" id="{801AF946-2A87-2B42-A525-9B21B9BED21D}"/>
              </a:ext>
            </a:extLst>
          </p:cNvPr>
          <p:cNvSpPr txBox="1">
            <a:spLocks/>
          </p:cNvSpPr>
          <p:nvPr/>
        </p:nvSpPr>
        <p:spPr>
          <a:xfrm>
            <a:off x="159025" y="6334539"/>
            <a:ext cx="649357" cy="523461"/>
          </a:xfrm>
          <a:prstGeom prst="rect">
            <a:avLst/>
          </a:prstGeom>
        </p:spPr>
        <p:txBody>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defRPr/>
            </a:pPr>
            <a:fld id="{61445BA3-2CB5-7C4E-ABD2-87FA1F6BEAE1}" type="slidenum">
              <a:rPr lang="en-US" sz="1067" smtClean="0">
                <a:solidFill>
                  <a:srgbClr val="4D4E53"/>
                </a:solidFill>
                <a:latin typeface="FS Elliot Pro" panose="02000503040000020004" pitchFamily="2" charset="0"/>
              </a:rPr>
              <a:pPr>
                <a:defRPr/>
              </a:pPr>
              <a:t>27</a:t>
            </a:fld>
            <a:endParaRPr lang="en-US" sz="1067">
              <a:solidFill>
                <a:srgbClr val="4D4E53"/>
              </a:solidFill>
              <a:latin typeface="FS Elliot Pro" panose="02000503040000020004" pitchFamily="2" charset="0"/>
            </a:endParaRPr>
          </a:p>
        </p:txBody>
      </p:sp>
      <p:pic>
        <p:nvPicPr>
          <p:cNvPr id="17" name="Picture 16">
            <a:extLst>
              <a:ext uri="{FF2B5EF4-FFF2-40B4-BE49-F238E27FC236}">
                <a16:creationId xmlns:a16="http://schemas.microsoft.com/office/drawing/2014/main" id="{9D984E45-5BBB-3143-80B1-1BDC87957B8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378314" y="6220997"/>
            <a:ext cx="1515241" cy="432440"/>
          </a:xfrm>
          <a:prstGeom prst="rect">
            <a:avLst/>
          </a:prstGeom>
        </p:spPr>
      </p:pic>
      <p:sp>
        <p:nvSpPr>
          <p:cNvPr id="21" name="Title 1">
            <a:extLst>
              <a:ext uri="{FF2B5EF4-FFF2-40B4-BE49-F238E27FC236}">
                <a16:creationId xmlns:a16="http://schemas.microsoft.com/office/drawing/2014/main" id="{330E2642-5D0A-4149-AA71-00CAE531F9C7}"/>
              </a:ext>
            </a:extLst>
          </p:cNvPr>
          <p:cNvSpPr txBox="1">
            <a:spLocks/>
          </p:cNvSpPr>
          <p:nvPr/>
        </p:nvSpPr>
        <p:spPr>
          <a:xfrm>
            <a:off x="538149" y="1830659"/>
            <a:ext cx="5374972" cy="338577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a:solidFill>
                  <a:srgbClr val="004B96"/>
                </a:solidFill>
                <a:latin typeface="FS Elliot Pro" panose="02000503040000020004" pitchFamily="2" charset="0"/>
              </a:rPr>
              <a:t>Need help planning for the future of your business?  Principal can help</a:t>
            </a:r>
            <a:endParaRPr lang="en-US" sz="4800">
              <a:solidFill>
                <a:srgbClr val="0076CF"/>
              </a:solidFill>
              <a:latin typeface="FS Elliot Pro Light" panose="02000503040000020004" pitchFamily="2" charset="0"/>
            </a:endParaRPr>
          </a:p>
        </p:txBody>
      </p:sp>
      <p:sp>
        <p:nvSpPr>
          <p:cNvPr id="22" name="Content Placeholder 2">
            <a:extLst>
              <a:ext uri="{FF2B5EF4-FFF2-40B4-BE49-F238E27FC236}">
                <a16:creationId xmlns:a16="http://schemas.microsoft.com/office/drawing/2014/main" id="{AE2751D8-1919-B64D-8FD4-A24444CB0608}"/>
              </a:ext>
            </a:extLst>
          </p:cNvPr>
          <p:cNvSpPr txBox="1">
            <a:spLocks/>
          </p:cNvSpPr>
          <p:nvPr/>
        </p:nvSpPr>
        <p:spPr>
          <a:xfrm>
            <a:off x="6725088" y="2669142"/>
            <a:ext cx="4413250" cy="1755713"/>
          </a:xfrm>
          <a:prstGeom prst="rect">
            <a:avLst/>
          </a:prstGeom>
        </p:spPr>
        <p:txBody>
          <a:bodyPr vert="horz" lIns="121920" tIns="60960" rIns="121920" bIns="60960" rtlCol="0">
            <a:normAutofit fontScale="85000" lnSpcReduction="10000"/>
          </a:bodyPr>
          <a:lstStyle>
            <a:lvl1pPr marL="342900" indent="-342900" algn="l" defTabSz="457200" rtl="0" eaLnBrk="1" latinLnBrk="0" hangingPunct="1">
              <a:spcBef>
                <a:spcPct val="20000"/>
              </a:spcBef>
              <a:buFont typeface="Arial"/>
              <a:buChar char="•"/>
              <a:defRPr sz="2200" kern="1200">
                <a:solidFill>
                  <a:srgbClr val="8C8D8E"/>
                </a:solidFill>
                <a:latin typeface="FS Elliot Pro"/>
                <a:ea typeface="+mn-ea"/>
                <a:cs typeface="FS Elliot Pro"/>
              </a:defRPr>
            </a:lvl1pPr>
            <a:lvl2pPr marL="742950" indent="-285750" algn="l" defTabSz="457200" rtl="0" eaLnBrk="1" latinLnBrk="0" hangingPunct="1">
              <a:spcBef>
                <a:spcPct val="20000"/>
              </a:spcBef>
              <a:buFont typeface="Arial"/>
              <a:buChar char="–"/>
              <a:defRPr sz="1800" kern="1200">
                <a:solidFill>
                  <a:srgbClr val="8C8D8E"/>
                </a:solidFill>
                <a:latin typeface="FS Elliot Pro"/>
                <a:ea typeface="+mn-ea"/>
                <a:cs typeface="FS Elliot Pro"/>
              </a:defRPr>
            </a:lvl2pPr>
            <a:lvl3pPr marL="1143000" indent="-228600" algn="l" defTabSz="457200" rtl="0" eaLnBrk="1" latinLnBrk="0" hangingPunct="1">
              <a:spcBef>
                <a:spcPct val="20000"/>
              </a:spcBef>
              <a:buFont typeface="Arial"/>
              <a:buChar char="•"/>
              <a:defRPr sz="2400" kern="1200">
                <a:solidFill>
                  <a:srgbClr val="7F7F7F"/>
                </a:solidFill>
                <a:latin typeface="FS Elliot Pro"/>
                <a:ea typeface="+mn-ea"/>
                <a:cs typeface="FS Elliot Pro"/>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Aft>
                <a:spcPts val="1400"/>
              </a:spcAft>
              <a:buNone/>
            </a:pPr>
            <a:r>
              <a:rPr lang="en-US" sz="2000">
                <a:solidFill>
                  <a:srgbClr val="333333"/>
                </a:solidFill>
              </a:rPr>
              <a:t>Knowing the value of your business</a:t>
            </a:r>
          </a:p>
          <a:p>
            <a:pPr marL="0" indent="0">
              <a:spcAft>
                <a:spcPts val="1400"/>
              </a:spcAft>
              <a:buNone/>
            </a:pPr>
            <a:r>
              <a:rPr lang="en-US" sz="2000">
                <a:solidFill>
                  <a:srgbClr val="333333"/>
                </a:solidFill>
              </a:rPr>
              <a:t>Protecting your business from the loss of a key employee</a:t>
            </a:r>
          </a:p>
          <a:p>
            <a:pPr marL="0" indent="0">
              <a:spcAft>
                <a:spcPts val="1400"/>
              </a:spcAft>
              <a:buNone/>
            </a:pPr>
            <a:r>
              <a:rPr lang="en-US" sz="2000">
                <a:solidFill>
                  <a:srgbClr val="333333"/>
                </a:solidFill>
              </a:rPr>
              <a:t>Benefits to recruit and retain employees</a:t>
            </a:r>
          </a:p>
        </p:txBody>
      </p:sp>
      <p:pic>
        <p:nvPicPr>
          <p:cNvPr id="23" name="Picture 22">
            <a:extLst>
              <a:ext uri="{FF2B5EF4-FFF2-40B4-BE49-F238E27FC236}">
                <a16:creationId xmlns:a16="http://schemas.microsoft.com/office/drawing/2014/main" id="{777021DE-FBFD-2B49-8E3F-6B92A6190C3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168245" y="2510150"/>
            <a:ext cx="712418" cy="712418"/>
          </a:xfrm>
          <a:prstGeom prst="rect">
            <a:avLst/>
          </a:prstGeom>
        </p:spPr>
      </p:pic>
      <p:pic>
        <p:nvPicPr>
          <p:cNvPr id="24" name="Picture 23">
            <a:extLst>
              <a:ext uri="{FF2B5EF4-FFF2-40B4-BE49-F238E27FC236}">
                <a16:creationId xmlns:a16="http://schemas.microsoft.com/office/drawing/2014/main" id="{A9A1CEDC-4361-6A4E-AD15-5E9F72E751D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168245" y="3100507"/>
            <a:ext cx="712418" cy="712418"/>
          </a:xfrm>
          <a:prstGeom prst="rect">
            <a:avLst/>
          </a:prstGeom>
        </p:spPr>
      </p:pic>
      <p:pic>
        <p:nvPicPr>
          <p:cNvPr id="25" name="Picture 24">
            <a:extLst>
              <a:ext uri="{FF2B5EF4-FFF2-40B4-BE49-F238E27FC236}">
                <a16:creationId xmlns:a16="http://schemas.microsoft.com/office/drawing/2014/main" id="{AD0EDB44-0C44-6042-A758-8BF9C7CE04F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168245" y="3671438"/>
            <a:ext cx="712418" cy="712418"/>
          </a:xfrm>
          <a:prstGeom prst="rect">
            <a:avLst/>
          </a:prstGeom>
        </p:spPr>
      </p:pic>
      <p:sp>
        <p:nvSpPr>
          <p:cNvPr id="12" name="Rectangle 11">
            <a:extLst>
              <a:ext uri="{FF2B5EF4-FFF2-40B4-BE49-F238E27FC236}">
                <a16:creationId xmlns:a16="http://schemas.microsoft.com/office/drawing/2014/main" id="{48076B57-C717-E744-A64B-D4CB4CA09088}"/>
              </a:ext>
            </a:extLst>
          </p:cNvPr>
          <p:cNvSpPr/>
          <p:nvPr/>
        </p:nvSpPr>
        <p:spPr>
          <a:xfrm>
            <a:off x="1" y="432617"/>
            <a:ext cx="2032000" cy="415636"/>
          </a:xfrm>
          <a:prstGeom prst="rect">
            <a:avLst/>
          </a:prstGeom>
          <a:solidFill>
            <a:srgbClr val="D2F1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44A7244B-AD75-C34D-B3E5-66D0691BFB09}"/>
              </a:ext>
            </a:extLst>
          </p:cNvPr>
          <p:cNvSpPr txBox="1"/>
          <p:nvPr/>
        </p:nvSpPr>
        <p:spPr>
          <a:xfrm>
            <a:off x="538148" y="478069"/>
            <a:ext cx="1065741" cy="307777"/>
          </a:xfrm>
          <a:prstGeom prst="rect">
            <a:avLst/>
          </a:prstGeom>
          <a:noFill/>
        </p:spPr>
        <p:txBody>
          <a:bodyPr wrap="none" rtlCol="0">
            <a:spAutoFit/>
          </a:bodyPr>
          <a:lstStyle/>
          <a:p>
            <a:pPr lvl="0"/>
            <a:r>
              <a:rPr lang="en-US" sz="1400" b="1">
                <a:solidFill>
                  <a:srgbClr val="0076CF"/>
                </a:solidFill>
                <a:latin typeface="FS Elliot Pro" panose="02000503040000020004" pitchFamily="50" charset="0"/>
              </a:rPr>
              <a:t>Protection</a:t>
            </a:r>
          </a:p>
        </p:txBody>
      </p:sp>
      <p:sp>
        <p:nvSpPr>
          <p:cNvPr id="14" name="TextBox 13">
            <a:extLst>
              <a:ext uri="{FF2B5EF4-FFF2-40B4-BE49-F238E27FC236}">
                <a16:creationId xmlns:a16="http://schemas.microsoft.com/office/drawing/2014/main" id="{E9616C81-8B74-4F5C-B795-DC584767C62C}"/>
              </a:ext>
            </a:extLst>
          </p:cNvPr>
          <p:cNvSpPr txBox="1"/>
          <p:nvPr/>
        </p:nvSpPr>
        <p:spPr>
          <a:xfrm>
            <a:off x="7709095" y="400833"/>
            <a:ext cx="4482905" cy="369332"/>
          </a:xfrm>
          <a:prstGeom prst="rect">
            <a:avLst/>
          </a:prstGeom>
          <a:solidFill>
            <a:srgbClr val="FFFF00"/>
          </a:solidFill>
        </p:spPr>
        <p:txBody>
          <a:bodyPr wrap="square" rtlCol="0">
            <a:spAutoFit/>
          </a:bodyPr>
          <a:lstStyle/>
          <a:p>
            <a:r>
              <a:rPr lang="en-US">
                <a:solidFill>
                  <a:schemeClr val="tx1">
                    <a:lumMod val="50000"/>
                  </a:schemeClr>
                </a:solidFill>
                <a:latin typeface="FS Elliot Pro" panose="02000503040000020004" pitchFamily="2" charset="0"/>
              </a:rPr>
              <a:t>Business owner-specific slide</a:t>
            </a:r>
          </a:p>
        </p:txBody>
      </p:sp>
    </p:spTree>
    <p:extLst>
      <p:ext uri="{BB962C8B-B14F-4D97-AF65-F5344CB8AC3E}">
        <p14:creationId xmlns:p14="http://schemas.microsoft.com/office/powerpoint/2010/main" val="146271128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Rounded Rectangle 21">
            <a:extLst>
              <a:ext uri="{FF2B5EF4-FFF2-40B4-BE49-F238E27FC236}">
                <a16:creationId xmlns:a16="http://schemas.microsoft.com/office/drawing/2014/main" id="{90AA6E30-51EC-E947-BF34-F71D5680E464}"/>
              </a:ext>
            </a:extLst>
          </p:cNvPr>
          <p:cNvSpPr/>
          <p:nvPr/>
        </p:nvSpPr>
        <p:spPr>
          <a:xfrm>
            <a:off x="7767588" y="3984858"/>
            <a:ext cx="3801979" cy="1540043"/>
          </a:xfrm>
          <a:prstGeom prst="roundRect">
            <a:avLst>
              <a:gd name="adj" fmla="val 0"/>
            </a:avLst>
          </a:prstGeom>
          <a:solidFill>
            <a:srgbClr val="E3F5FD"/>
          </a:solidFill>
          <a:ln>
            <a:noFill/>
          </a:ln>
          <a:effectLst/>
        </p:spPr>
        <p:style>
          <a:lnRef idx="1">
            <a:schemeClr val="accent1"/>
          </a:lnRef>
          <a:fillRef idx="3">
            <a:schemeClr val="accent1"/>
          </a:fillRef>
          <a:effectRef idx="2">
            <a:schemeClr val="accent1"/>
          </a:effectRef>
          <a:fontRef idx="minor">
            <a:schemeClr val="lt1"/>
          </a:fontRef>
        </p:style>
        <p:txBody>
          <a:bodyPr lIns="177501" rIns="177501" bIns="88751" rtlCol="0" anchor="ctr"/>
          <a:lstStyle/>
          <a:p>
            <a:pPr fontAlgn="base">
              <a:spcBef>
                <a:spcPct val="0"/>
              </a:spcBef>
              <a:spcAft>
                <a:spcPct val="0"/>
              </a:spcAft>
              <a:tabLst>
                <a:tab pos="2638005" algn="l"/>
              </a:tabLst>
            </a:pPr>
            <a:endParaRPr lang="en-US" altLang="zh-CN" sz="1553" baseline="30000">
              <a:solidFill>
                <a:srgbClr val="4D4E53"/>
              </a:solidFill>
              <a:ea typeface="宋体" charset="-122"/>
              <a:cs typeface="Arial" charset="0"/>
            </a:endParaRPr>
          </a:p>
        </p:txBody>
      </p:sp>
      <p:sp>
        <p:nvSpPr>
          <p:cNvPr id="45" name="Arc 44">
            <a:extLst>
              <a:ext uri="{FF2B5EF4-FFF2-40B4-BE49-F238E27FC236}">
                <a16:creationId xmlns:a16="http://schemas.microsoft.com/office/drawing/2014/main" id="{32B5E4E0-AD20-F640-AECC-FB8EFD29B9AA}"/>
              </a:ext>
            </a:extLst>
          </p:cNvPr>
          <p:cNvSpPr/>
          <p:nvPr/>
        </p:nvSpPr>
        <p:spPr>
          <a:xfrm>
            <a:off x="3420094" y="2185060"/>
            <a:ext cx="3146961" cy="3241964"/>
          </a:xfrm>
          <a:prstGeom prst="arc">
            <a:avLst>
              <a:gd name="adj1" fmla="val 11170686"/>
              <a:gd name="adj2" fmla="val 21219747"/>
            </a:avLst>
          </a:prstGeom>
          <a:ln w="25400" cap="rnd">
            <a:solidFill>
              <a:srgbClr val="002854"/>
            </a:solidFill>
            <a:prstDash val="sysDot"/>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9" name="TextBox 17"/>
          <p:cNvSpPr txBox="1">
            <a:spLocks noChangeArrowheads="1"/>
          </p:cNvSpPr>
          <p:nvPr/>
        </p:nvSpPr>
        <p:spPr bwMode="auto">
          <a:xfrm>
            <a:off x="1248230" y="5556274"/>
            <a:ext cx="132079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ctr"/>
            <a:r>
              <a:rPr lang="en-US" sz="1600">
                <a:solidFill>
                  <a:srgbClr val="333333"/>
                </a:solidFill>
                <a:latin typeface="FS Elliot Pro" panose="02000503040000020004" pitchFamily="2" charset="0"/>
              </a:rPr>
              <a:t>Gross income</a:t>
            </a:r>
          </a:p>
        </p:txBody>
      </p:sp>
      <p:sp>
        <p:nvSpPr>
          <p:cNvPr id="21" name="TextBox 16"/>
          <p:cNvSpPr txBox="1">
            <a:spLocks noChangeArrowheads="1"/>
          </p:cNvSpPr>
          <p:nvPr/>
        </p:nvSpPr>
        <p:spPr bwMode="auto">
          <a:xfrm>
            <a:off x="2909456" y="5556274"/>
            <a:ext cx="112815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ctr"/>
            <a:r>
              <a:rPr lang="en-US" sz="1600">
                <a:solidFill>
                  <a:srgbClr val="333333"/>
                </a:solidFill>
                <a:latin typeface="FS Elliot Pro" panose="02000503040000020004" pitchFamily="2" charset="0"/>
              </a:rPr>
              <a:t>After taxes </a:t>
            </a:r>
          </a:p>
        </p:txBody>
      </p:sp>
      <p:sp>
        <p:nvSpPr>
          <p:cNvPr id="22" name="TextBox 18"/>
          <p:cNvSpPr txBox="1">
            <a:spLocks noChangeArrowheads="1"/>
          </p:cNvSpPr>
          <p:nvPr/>
        </p:nvSpPr>
        <p:spPr bwMode="auto">
          <a:xfrm>
            <a:off x="4429497" y="5556233"/>
            <a:ext cx="112815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ctr"/>
            <a:r>
              <a:rPr lang="en-US" sz="1600">
                <a:solidFill>
                  <a:srgbClr val="333333"/>
                </a:solidFill>
                <a:latin typeface="FS Elliot Pro" panose="02000503040000020004" pitchFamily="2" charset="0"/>
              </a:rPr>
              <a:t>Group</a:t>
            </a:r>
          </a:p>
          <a:p>
            <a:pPr algn="ctr"/>
            <a:r>
              <a:rPr lang="en-US" sz="1600">
                <a:solidFill>
                  <a:srgbClr val="333333"/>
                </a:solidFill>
                <a:latin typeface="FS Elliot Pro" panose="02000503040000020004" pitchFamily="2" charset="0"/>
              </a:rPr>
              <a:t>disability</a:t>
            </a:r>
          </a:p>
        </p:txBody>
      </p:sp>
      <p:sp>
        <p:nvSpPr>
          <p:cNvPr id="23" name="TextBox 19"/>
          <p:cNvSpPr txBox="1">
            <a:spLocks noChangeArrowheads="1"/>
          </p:cNvSpPr>
          <p:nvPr/>
        </p:nvSpPr>
        <p:spPr bwMode="auto">
          <a:xfrm>
            <a:off x="5949538" y="5556234"/>
            <a:ext cx="112815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ctr"/>
            <a:r>
              <a:rPr lang="en-US" sz="1600">
                <a:solidFill>
                  <a:srgbClr val="333333"/>
                </a:solidFill>
                <a:latin typeface="FS Elliot Pro" panose="02000503040000020004" pitchFamily="2" charset="0"/>
              </a:rPr>
              <a:t>After taxes</a:t>
            </a:r>
          </a:p>
        </p:txBody>
      </p:sp>
      <p:sp>
        <p:nvSpPr>
          <p:cNvPr id="20" name="Rectangle 19"/>
          <p:cNvSpPr/>
          <p:nvPr/>
        </p:nvSpPr>
        <p:spPr bwMode="auto">
          <a:xfrm>
            <a:off x="1394280" y="2587492"/>
            <a:ext cx="1117600" cy="2907815"/>
          </a:xfrm>
          <a:prstGeom prst="rect">
            <a:avLst/>
          </a:prstGeom>
          <a:solidFill>
            <a:srgbClr val="0076C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3200">
              <a:solidFill>
                <a:srgbClr val="202382"/>
              </a:solidFill>
            </a:endParaRPr>
          </a:p>
        </p:txBody>
      </p:sp>
      <p:sp>
        <p:nvSpPr>
          <p:cNvPr id="25" name="TextBox 3"/>
          <p:cNvSpPr txBox="1">
            <a:spLocks noChangeArrowheads="1"/>
          </p:cNvSpPr>
          <p:nvPr/>
        </p:nvSpPr>
        <p:spPr bwMode="auto">
          <a:xfrm>
            <a:off x="1389413" y="5045739"/>
            <a:ext cx="111628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ctr"/>
            <a:r>
              <a:rPr lang="en-US" sz="1800" b="1">
                <a:solidFill>
                  <a:schemeClr val="bg1"/>
                </a:solidFill>
                <a:latin typeface="FS Elliot Pro" panose="02000503040000020004" pitchFamily="2" charset="0"/>
              </a:rPr>
              <a:t>100%</a:t>
            </a:r>
          </a:p>
        </p:txBody>
      </p:sp>
      <p:sp>
        <p:nvSpPr>
          <p:cNvPr id="26" name="Rectangle 25"/>
          <p:cNvSpPr/>
          <p:nvPr/>
        </p:nvSpPr>
        <p:spPr bwMode="auto">
          <a:xfrm>
            <a:off x="2918280" y="3158507"/>
            <a:ext cx="1117600" cy="2336800"/>
          </a:xfrm>
          <a:prstGeom prst="rect">
            <a:avLst/>
          </a:prstGeom>
          <a:solidFill>
            <a:srgbClr val="00386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3200"/>
          </a:p>
        </p:txBody>
      </p:sp>
      <p:sp>
        <p:nvSpPr>
          <p:cNvPr id="27" name="TextBox 26"/>
          <p:cNvSpPr txBox="1">
            <a:spLocks noChangeArrowheads="1"/>
          </p:cNvSpPr>
          <p:nvPr/>
        </p:nvSpPr>
        <p:spPr bwMode="auto">
          <a:xfrm>
            <a:off x="2909455" y="5045739"/>
            <a:ext cx="111628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ctr"/>
            <a:r>
              <a:rPr lang="en-US" sz="1800" b="1">
                <a:solidFill>
                  <a:schemeClr val="bg1"/>
                </a:solidFill>
                <a:latin typeface="FS Elliot Pro" panose="02000503040000020004" pitchFamily="2" charset="0"/>
              </a:rPr>
              <a:t>76%</a:t>
            </a:r>
          </a:p>
        </p:txBody>
      </p:sp>
      <p:sp>
        <p:nvSpPr>
          <p:cNvPr id="28" name="Rectangle 27"/>
          <p:cNvSpPr/>
          <p:nvPr/>
        </p:nvSpPr>
        <p:spPr bwMode="auto">
          <a:xfrm>
            <a:off x="4442280" y="3463307"/>
            <a:ext cx="1117600" cy="2032000"/>
          </a:xfrm>
          <a:prstGeom prst="rect">
            <a:avLst/>
          </a:prstGeom>
          <a:solidFill>
            <a:srgbClr val="0076C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3200"/>
          </a:p>
        </p:txBody>
      </p:sp>
      <p:sp>
        <p:nvSpPr>
          <p:cNvPr id="29" name="TextBox 28"/>
          <p:cNvSpPr txBox="1">
            <a:spLocks noChangeArrowheads="1"/>
          </p:cNvSpPr>
          <p:nvPr/>
        </p:nvSpPr>
        <p:spPr bwMode="auto">
          <a:xfrm>
            <a:off x="4441373" y="5045739"/>
            <a:ext cx="110440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ctr"/>
            <a:r>
              <a:rPr lang="en-US" sz="1800" b="1">
                <a:solidFill>
                  <a:schemeClr val="bg1"/>
                </a:solidFill>
                <a:latin typeface="FS Elliot Pro" panose="02000503040000020004" pitchFamily="2" charset="0"/>
              </a:rPr>
              <a:t>60%</a:t>
            </a:r>
          </a:p>
        </p:txBody>
      </p:sp>
      <p:sp>
        <p:nvSpPr>
          <p:cNvPr id="30" name="Rectangle 29"/>
          <p:cNvSpPr/>
          <p:nvPr/>
        </p:nvSpPr>
        <p:spPr bwMode="auto">
          <a:xfrm>
            <a:off x="5966280" y="3971307"/>
            <a:ext cx="1117600" cy="1524000"/>
          </a:xfrm>
          <a:prstGeom prst="rect">
            <a:avLst/>
          </a:prstGeom>
          <a:solidFill>
            <a:srgbClr val="00386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3200"/>
          </a:p>
        </p:txBody>
      </p:sp>
      <p:sp>
        <p:nvSpPr>
          <p:cNvPr id="31" name="TextBox 30"/>
          <p:cNvSpPr txBox="1">
            <a:spLocks noChangeArrowheads="1"/>
          </p:cNvSpPr>
          <p:nvPr/>
        </p:nvSpPr>
        <p:spPr bwMode="auto">
          <a:xfrm>
            <a:off x="5985165" y="5045739"/>
            <a:ext cx="108065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ctr"/>
            <a:r>
              <a:rPr lang="en-US" sz="1800" b="1">
                <a:solidFill>
                  <a:schemeClr val="bg1"/>
                </a:solidFill>
                <a:latin typeface="FS Elliot Pro" panose="02000503040000020004" pitchFamily="2" charset="0"/>
              </a:rPr>
              <a:t>46%</a:t>
            </a:r>
          </a:p>
        </p:txBody>
      </p:sp>
      <p:sp>
        <p:nvSpPr>
          <p:cNvPr id="33" name="Slide Number Placeholder 4">
            <a:extLst>
              <a:ext uri="{FF2B5EF4-FFF2-40B4-BE49-F238E27FC236}">
                <a16:creationId xmlns:a16="http://schemas.microsoft.com/office/drawing/2014/main" id="{BDDE1E4B-97DC-6745-98B1-E27DF32232C4}"/>
              </a:ext>
            </a:extLst>
          </p:cNvPr>
          <p:cNvSpPr txBox="1">
            <a:spLocks/>
          </p:cNvSpPr>
          <p:nvPr/>
        </p:nvSpPr>
        <p:spPr>
          <a:xfrm>
            <a:off x="159025" y="6334539"/>
            <a:ext cx="649357" cy="523461"/>
          </a:xfrm>
          <a:prstGeom prst="rect">
            <a:avLst/>
          </a:prstGeom>
        </p:spPr>
        <p:txBody>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defRPr/>
            </a:pPr>
            <a:fld id="{61445BA3-2CB5-7C4E-ABD2-87FA1F6BEAE1}" type="slidenum">
              <a:rPr lang="en-US" sz="1067" smtClean="0">
                <a:solidFill>
                  <a:srgbClr val="4D4E53"/>
                </a:solidFill>
                <a:latin typeface="FS Elliot Pro" panose="02000503040000020004" pitchFamily="2" charset="0"/>
              </a:rPr>
              <a:pPr>
                <a:defRPr/>
              </a:pPr>
              <a:t>28</a:t>
            </a:fld>
            <a:endParaRPr lang="en-US" sz="1067">
              <a:solidFill>
                <a:srgbClr val="4D4E53"/>
              </a:solidFill>
              <a:latin typeface="FS Elliot Pro" panose="02000503040000020004" pitchFamily="2" charset="0"/>
            </a:endParaRPr>
          </a:p>
        </p:txBody>
      </p:sp>
      <p:pic>
        <p:nvPicPr>
          <p:cNvPr id="34" name="Picture 33">
            <a:extLst>
              <a:ext uri="{FF2B5EF4-FFF2-40B4-BE49-F238E27FC236}">
                <a16:creationId xmlns:a16="http://schemas.microsoft.com/office/drawing/2014/main" id="{3B7A91C6-8A33-F548-AC00-9932A5D6A83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378314" y="6220997"/>
            <a:ext cx="1515241" cy="432440"/>
          </a:xfrm>
          <a:prstGeom prst="rect">
            <a:avLst/>
          </a:prstGeom>
        </p:spPr>
      </p:pic>
      <p:sp>
        <p:nvSpPr>
          <p:cNvPr id="35" name="Footer Placeholder 5">
            <a:extLst>
              <a:ext uri="{FF2B5EF4-FFF2-40B4-BE49-F238E27FC236}">
                <a16:creationId xmlns:a16="http://schemas.microsoft.com/office/drawing/2014/main" id="{033758AD-C1E8-0E45-9496-CE7209A09693}"/>
              </a:ext>
            </a:extLst>
          </p:cNvPr>
          <p:cNvSpPr txBox="1">
            <a:spLocks/>
          </p:cNvSpPr>
          <p:nvPr/>
        </p:nvSpPr>
        <p:spPr>
          <a:xfrm>
            <a:off x="1042045" y="6154057"/>
            <a:ext cx="9020899" cy="419022"/>
          </a:xfrm>
          <a:prstGeom prst="rect">
            <a:avLst/>
          </a:prstGeom>
        </p:spPr>
        <p:txBody>
          <a:bodyPr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609585">
              <a:defRPr/>
            </a:pPr>
            <a:r>
              <a:rPr lang="en-US" sz="800">
                <a:solidFill>
                  <a:srgbClr val="333333"/>
                </a:solidFill>
                <a:latin typeface="FS Elliot Pro" panose="02000503040000020004" pitchFamily="50" charset="0"/>
              </a:rPr>
              <a:t>Disability insurance has exclusions and limitations. For costs and complete details of coverage, contact your financial professional.</a:t>
            </a:r>
          </a:p>
        </p:txBody>
      </p:sp>
      <p:sp>
        <p:nvSpPr>
          <p:cNvPr id="32" name="Rectangle 31">
            <a:extLst>
              <a:ext uri="{FF2B5EF4-FFF2-40B4-BE49-F238E27FC236}">
                <a16:creationId xmlns:a16="http://schemas.microsoft.com/office/drawing/2014/main" id="{33C1034A-F550-BE4E-AA82-2DC08C3B560C}"/>
              </a:ext>
            </a:extLst>
          </p:cNvPr>
          <p:cNvSpPr/>
          <p:nvPr/>
        </p:nvSpPr>
        <p:spPr>
          <a:xfrm>
            <a:off x="0" y="432617"/>
            <a:ext cx="2481943" cy="415636"/>
          </a:xfrm>
          <a:prstGeom prst="rect">
            <a:avLst/>
          </a:prstGeom>
          <a:solidFill>
            <a:srgbClr val="D2F1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a:extLst>
              <a:ext uri="{FF2B5EF4-FFF2-40B4-BE49-F238E27FC236}">
                <a16:creationId xmlns:a16="http://schemas.microsoft.com/office/drawing/2014/main" id="{306E4DE6-3132-BA47-A62E-4F8CFAB0B14A}"/>
              </a:ext>
            </a:extLst>
          </p:cNvPr>
          <p:cNvSpPr txBox="1"/>
          <p:nvPr/>
        </p:nvSpPr>
        <p:spPr>
          <a:xfrm>
            <a:off x="538148" y="478069"/>
            <a:ext cx="1826141" cy="307777"/>
          </a:xfrm>
          <a:prstGeom prst="rect">
            <a:avLst/>
          </a:prstGeom>
          <a:noFill/>
        </p:spPr>
        <p:txBody>
          <a:bodyPr wrap="none" rtlCol="0">
            <a:spAutoFit/>
          </a:bodyPr>
          <a:lstStyle/>
          <a:p>
            <a:pPr lvl="0"/>
            <a:r>
              <a:rPr lang="en-US" sz="1400" b="1">
                <a:solidFill>
                  <a:srgbClr val="0076CF"/>
                </a:solidFill>
                <a:latin typeface="FS Elliot Pro" panose="02000503040000020004" pitchFamily="50" charset="0"/>
              </a:rPr>
              <a:t>Disability insurance</a:t>
            </a:r>
          </a:p>
        </p:txBody>
      </p:sp>
      <p:sp>
        <p:nvSpPr>
          <p:cNvPr id="42" name="Title 1">
            <a:extLst>
              <a:ext uri="{FF2B5EF4-FFF2-40B4-BE49-F238E27FC236}">
                <a16:creationId xmlns:a16="http://schemas.microsoft.com/office/drawing/2014/main" id="{BAA29196-DF78-7A45-8308-0577BF58A38D}"/>
              </a:ext>
            </a:extLst>
          </p:cNvPr>
          <p:cNvSpPr txBox="1">
            <a:spLocks/>
          </p:cNvSpPr>
          <p:nvPr/>
        </p:nvSpPr>
        <p:spPr>
          <a:xfrm>
            <a:off x="0" y="1066081"/>
            <a:ext cx="12192000" cy="724711"/>
          </a:xfrm>
          <a:prstGeom prst="rect">
            <a:avLst/>
          </a:prstGeom>
        </p:spPr>
        <p:txBody>
          <a:bodyPr vert="horz" lIns="91440" tIns="45720" rIns="91440" bIns="45720" rtlCol="0" anchor="t">
            <a:noAutofit/>
          </a:bodyPr>
          <a:lstStyle>
            <a:lvl1pPr algn="l" defTabSz="609585" rtl="0" eaLnBrk="1" latinLnBrk="0" hangingPunct="1">
              <a:lnSpc>
                <a:spcPct val="80000"/>
              </a:lnSpc>
              <a:spcBef>
                <a:spcPct val="0"/>
              </a:spcBef>
              <a:buNone/>
              <a:defRPr sz="3733" b="0" i="0" kern="1200" baseline="0">
                <a:solidFill>
                  <a:srgbClr val="0091DA"/>
                </a:solidFill>
                <a:latin typeface="FS Elliot Pro"/>
                <a:ea typeface="+mj-ea"/>
                <a:cs typeface="FS Elliot Pro"/>
              </a:defRPr>
            </a:lvl1pPr>
          </a:lstStyle>
          <a:p>
            <a:pPr algn="ctr">
              <a:lnSpc>
                <a:spcPct val="100000"/>
              </a:lnSpc>
            </a:pPr>
            <a:r>
              <a:rPr lang="en-US" sz="4400">
                <a:solidFill>
                  <a:srgbClr val="0076D0"/>
                </a:solidFill>
                <a:latin typeface="FS Elliot Pro Light" panose="02000503040000020004" pitchFamily="2" charset="0"/>
              </a:rPr>
              <a:t>Protect your income</a:t>
            </a:r>
          </a:p>
        </p:txBody>
      </p:sp>
      <p:sp>
        <p:nvSpPr>
          <p:cNvPr id="44" name="L-Shape 43">
            <a:extLst>
              <a:ext uri="{FF2B5EF4-FFF2-40B4-BE49-F238E27FC236}">
                <a16:creationId xmlns:a16="http://schemas.microsoft.com/office/drawing/2014/main" id="{D729D0BD-EEB5-C246-9C27-1413918C7A71}"/>
              </a:ext>
            </a:extLst>
          </p:cNvPr>
          <p:cNvSpPr/>
          <p:nvPr/>
        </p:nvSpPr>
        <p:spPr>
          <a:xfrm rot="13321713" flipV="1">
            <a:off x="6494089" y="3575669"/>
            <a:ext cx="128952" cy="130425"/>
          </a:xfrm>
          <a:prstGeom prst="corner">
            <a:avLst>
              <a:gd name="adj1" fmla="val 4639"/>
              <a:gd name="adj2" fmla="val 3608"/>
            </a:avLst>
          </a:prstGeom>
          <a:noFill/>
          <a:ln w="22225" cap="rnd" cmpd="sng" algn="ctr">
            <a:solidFill>
              <a:srgbClr val="002854"/>
            </a:solidFill>
            <a:prstDash val="solid"/>
            <a:roun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white"/>
              </a:solidFill>
              <a:effectLst/>
              <a:uLnTx/>
              <a:uFillTx/>
            </a:endParaRPr>
          </a:p>
        </p:txBody>
      </p:sp>
      <p:sp>
        <p:nvSpPr>
          <p:cNvPr id="48" name="Rounded Rectangle 21">
            <a:extLst>
              <a:ext uri="{FF2B5EF4-FFF2-40B4-BE49-F238E27FC236}">
                <a16:creationId xmlns:a16="http://schemas.microsoft.com/office/drawing/2014/main" id="{A7A35DB6-9EBE-CF4B-88F7-B1BB46225BF0}"/>
              </a:ext>
            </a:extLst>
          </p:cNvPr>
          <p:cNvSpPr/>
          <p:nvPr/>
        </p:nvSpPr>
        <p:spPr>
          <a:xfrm>
            <a:off x="7688981" y="3896627"/>
            <a:ext cx="3801979" cy="1540043"/>
          </a:xfrm>
          <a:prstGeom prst="roundRect">
            <a:avLst>
              <a:gd name="adj" fmla="val 0"/>
            </a:avLst>
          </a:prstGeom>
          <a:noFill/>
          <a:ln w="12700">
            <a:solidFill>
              <a:srgbClr val="0076CF"/>
            </a:solidFill>
          </a:ln>
          <a:effectLst/>
        </p:spPr>
        <p:style>
          <a:lnRef idx="1">
            <a:schemeClr val="accent1"/>
          </a:lnRef>
          <a:fillRef idx="3">
            <a:schemeClr val="accent1"/>
          </a:fillRef>
          <a:effectRef idx="2">
            <a:schemeClr val="accent1"/>
          </a:effectRef>
          <a:fontRef idx="minor">
            <a:schemeClr val="lt1"/>
          </a:fontRef>
        </p:style>
        <p:txBody>
          <a:bodyPr lIns="177501" rIns="177501" bIns="88751" rtlCol="0" anchor="ctr"/>
          <a:lstStyle/>
          <a:p>
            <a:pPr fontAlgn="base">
              <a:spcBef>
                <a:spcPct val="0"/>
              </a:spcBef>
              <a:spcAft>
                <a:spcPct val="0"/>
              </a:spcAft>
              <a:tabLst>
                <a:tab pos="2638005" algn="l"/>
              </a:tabLst>
            </a:pPr>
            <a:endParaRPr lang="en-US" altLang="zh-CN" sz="1553" baseline="30000">
              <a:solidFill>
                <a:srgbClr val="4D4E53"/>
              </a:solidFill>
              <a:ea typeface="宋体" charset="-122"/>
              <a:cs typeface="Arial" charset="0"/>
            </a:endParaRPr>
          </a:p>
        </p:txBody>
      </p:sp>
      <p:sp>
        <p:nvSpPr>
          <p:cNvPr id="36" name="Rounded Rectangle 21">
            <a:extLst>
              <a:ext uri="{FF2B5EF4-FFF2-40B4-BE49-F238E27FC236}">
                <a16:creationId xmlns:a16="http://schemas.microsoft.com/office/drawing/2014/main" id="{58C9C710-104B-2840-82EF-510D826F215B}"/>
              </a:ext>
            </a:extLst>
          </p:cNvPr>
          <p:cNvSpPr/>
          <p:nvPr/>
        </p:nvSpPr>
        <p:spPr>
          <a:xfrm>
            <a:off x="10426614" y="4376495"/>
            <a:ext cx="639971" cy="343760"/>
          </a:xfrm>
          <a:prstGeom prst="roundRect">
            <a:avLst>
              <a:gd name="adj" fmla="val 0"/>
            </a:avLst>
          </a:prstGeom>
          <a:solidFill>
            <a:srgbClr val="003766"/>
          </a:solidFill>
          <a:ln w="6350" cap="flat" cmpd="sng" algn="ctr">
            <a:noFill/>
            <a:prstDash val="solid"/>
            <a:miter lim="800000"/>
          </a:ln>
          <a:effectLst/>
        </p:spPr>
        <p:txBody>
          <a:bodyPr lIns="177501" rIns="177501" bIns="88751" rtlCol="0" anchor="ctr"/>
          <a:lstStyle/>
          <a:p>
            <a:pPr marL="0" marR="0" lvl="0" indent="0" defTabSz="914400" eaLnBrk="1" fontAlgn="base" latinLnBrk="0" hangingPunct="1">
              <a:lnSpc>
                <a:spcPct val="100000"/>
              </a:lnSpc>
              <a:spcBef>
                <a:spcPct val="0"/>
              </a:spcBef>
              <a:spcAft>
                <a:spcPct val="0"/>
              </a:spcAft>
              <a:buClrTx/>
              <a:buSzTx/>
              <a:buFontTx/>
              <a:buNone/>
              <a:tabLst>
                <a:tab pos="2638005" algn="l"/>
              </a:tabLst>
              <a:defRPr/>
            </a:pPr>
            <a:endParaRPr kumimoji="0" lang="en-US" altLang="zh-CN" sz="1553" b="0" i="0" u="none" strike="noStrike" kern="0" cap="none" spc="0" normalizeH="0" baseline="30000" noProof="0">
              <a:ln>
                <a:noFill/>
              </a:ln>
              <a:solidFill>
                <a:srgbClr val="4D4E53"/>
              </a:solidFill>
              <a:effectLst/>
              <a:uLnTx/>
              <a:uFillTx/>
              <a:latin typeface="Calibri" panose="020F0502020204030204"/>
              <a:ea typeface="等线" panose="02010600030101010101" pitchFamily="2" charset="-122"/>
              <a:cs typeface="Arial" charset="0"/>
            </a:endParaRPr>
          </a:p>
        </p:txBody>
      </p:sp>
      <p:sp>
        <p:nvSpPr>
          <p:cNvPr id="2" name="Title 1"/>
          <p:cNvSpPr>
            <a:spLocks noGrp="1"/>
          </p:cNvSpPr>
          <p:nvPr>
            <p:ph type="title"/>
          </p:nvPr>
        </p:nvSpPr>
        <p:spPr>
          <a:xfrm>
            <a:off x="7767587" y="4359150"/>
            <a:ext cx="3792353" cy="799991"/>
          </a:xfrm>
        </p:spPr>
        <p:txBody>
          <a:bodyPr>
            <a:noAutofit/>
          </a:bodyPr>
          <a:lstStyle/>
          <a:p>
            <a:pPr algn="ctr">
              <a:lnSpc>
                <a:spcPct val="100000"/>
              </a:lnSpc>
            </a:pPr>
            <a:r>
              <a:rPr lang="en-US" sz="2000" b="1">
                <a:solidFill>
                  <a:srgbClr val="064C96"/>
                </a:solidFill>
                <a:latin typeface="FS Elliot Pro" panose="02000503040000020004" pitchFamily="2" charset="0"/>
              </a:rPr>
              <a:t>Could you live on  </a:t>
            </a:r>
            <a:r>
              <a:rPr lang="en-US" sz="2000" b="1">
                <a:solidFill>
                  <a:schemeClr val="bg1"/>
                </a:solidFill>
                <a:latin typeface="FS Elliot Pro" panose="02000503040000020004" pitchFamily="2" charset="0"/>
              </a:rPr>
              <a:t>46% </a:t>
            </a:r>
            <a:br>
              <a:rPr lang="en-US" sz="2000" b="1">
                <a:solidFill>
                  <a:srgbClr val="064C96"/>
                </a:solidFill>
                <a:latin typeface="FS Elliot Pro" panose="02000503040000020004" pitchFamily="2" charset="0"/>
              </a:rPr>
            </a:br>
            <a:r>
              <a:rPr lang="en-US" sz="2000" b="1">
                <a:solidFill>
                  <a:srgbClr val="064C96"/>
                </a:solidFill>
                <a:latin typeface="FS Elliot Pro" panose="02000503040000020004" pitchFamily="2" charset="0"/>
              </a:rPr>
              <a:t>of your income?</a:t>
            </a:r>
          </a:p>
        </p:txBody>
      </p:sp>
    </p:spTree>
    <p:extLst>
      <p:ext uri="{BB962C8B-B14F-4D97-AF65-F5344CB8AC3E}">
        <p14:creationId xmlns:p14="http://schemas.microsoft.com/office/powerpoint/2010/main" val="381259809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ounded Rectangle 21">
            <a:extLst>
              <a:ext uri="{FF2B5EF4-FFF2-40B4-BE49-F238E27FC236}">
                <a16:creationId xmlns:a16="http://schemas.microsoft.com/office/drawing/2014/main" id="{A4D3CF5A-1B29-A847-9FB5-182494E5319F}"/>
              </a:ext>
            </a:extLst>
          </p:cNvPr>
          <p:cNvSpPr/>
          <p:nvPr/>
        </p:nvSpPr>
        <p:spPr>
          <a:xfrm>
            <a:off x="2598821" y="4180114"/>
            <a:ext cx="1938803" cy="343760"/>
          </a:xfrm>
          <a:prstGeom prst="roundRect">
            <a:avLst>
              <a:gd name="adj" fmla="val 0"/>
            </a:avLst>
          </a:prstGeom>
          <a:solidFill>
            <a:srgbClr val="57FFF5"/>
          </a:solidFill>
          <a:ln w="6350" cap="flat" cmpd="sng" algn="ctr">
            <a:noFill/>
            <a:prstDash val="solid"/>
            <a:miter lim="800000"/>
          </a:ln>
          <a:effectLst/>
        </p:spPr>
        <p:txBody>
          <a:bodyPr lIns="177501" rIns="177501" bIns="88751" rtlCol="0" anchor="ctr"/>
          <a:lstStyle/>
          <a:p>
            <a:pPr marL="0" marR="0" lvl="0" indent="0" defTabSz="914400" eaLnBrk="1" fontAlgn="base" latinLnBrk="0" hangingPunct="1">
              <a:lnSpc>
                <a:spcPct val="100000"/>
              </a:lnSpc>
              <a:spcBef>
                <a:spcPct val="0"/>
              </a:spcBef>
              <a:spcAft>
                <a:spcPct val="0"/>
              </a:spcAft>
              <a:buClrTx/>
              <a:buSzTx/>
              <a:buFontTx/>
              <a:buNone/>
              <a:tabLst>
                <a:tab pos="2638005" algn="l"/>
              </a:tabLst>
              <a:defRPr/>
            </a:pPr>
            <a:endParaRPr kumimoji="0" lang="en-US" altLang="zh-CN" sz="1553" b="0" i="0" u="none" strike="noStrike" kern="0" cap="none" spc="0" normalizeH="0" baseline="30000" noProof="0">
              <a:ln>
                <a:noFill/>
              </a:ln>
              <a:solidFill>
                <a:srgbClr val="4D4E53"/>
              </a:solidFill>
              <a:effectLst/>
              <a:uLnTx/>
              <a:uFillTx/>
              <a:latin typeface="Calibri" panose="020F0502020204030204"/>
              <a:ea typeface="等线" panose="02010600030101010101" pitchFamily="2" charset="-122"/>
              <a:cs typeface="Arial" charset="0"/>
            </a:endParaRPr>
          </a:p>
        </p:txBody>
      </p:sp>
      <p:sp>
        <p:nvSpPr>
          <p:cNvPr id="13" name="Slide Number Placeholder 4">
            <a:extLst>
              <a:ext uri="{FF2B5EF4-FFF2-40B4-BE49-F238E27FC236}">
                <a16:creationId xmlns:a16="http://schemas.microsoft.com/office/drawing/2014/main" id="{811926D9-0A98-5F4F-91B7-E146F00CCFCA}"/>
              </a:ext>
            </a:extLst>
          </p:cNvPr>
          <p:cNvSpPr txBox="1">
            <a:spLocks/>
          </p:cNvSpPr>
          <p:nvPr/>
        </p:nvSpPr>
        <p:spPr>
          <a:xfrm>
            <a:off x="159025" y="6334539"/>
            <a:ext cx="649357" cy="523461"/>
          </a:xfrm>
          <a:prstGeom prst="rect">
            <a:avLst/>
          </a:prstGeom>
        </p:spPr>
        <p:txBody>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defRPr/>
            </a:pPr>
            <a:fld id="{61445BA3-2CB5-7C4E-ABD2-87FA1F6BEAE1}" type="slidenum">
              <a:rPr lang="en-US" sz="1067" smtClean="0">
                <a:solidFill>
                  <a:srgbClr val="4D4E53"/>
                </a:solidFill>
                <a:latin typeface="FS Elliot Pro" panose="02000503040000020004" pitchFamily="2" charset="0"/>
              </a:rPr>
              <a:pPr>
                <a:defRPr/>
              </a:pPr>
              <a:t>29</a:t>
            </a:fld>
            <a:endParaRPr lang="en-US" sz="1067">
              <a:solidFill>
                <a:srgbClr val="4D4E53"/>
              </a:solidFill>
              <a:latin typeface="FS Elliot Pro" panose="02000503040000020004" pitchFamily="2" charset="0"/>
            </a:endParaRPr>
          </a:p>
        </p:txBody>
      </p:sp>
      <p:pic>
        <p:nvPicPr>
          <p:cNvPr id="17" name="Picture 16">
            <a:extLst>
              <a:ext uri="{FF2B5EF4-FFF2-40B4-BE49-F238E27FC236}">
                <a16:creationId xmlns:a16="http://schemas.microsoft.com/office/drawing/2014/main" id="{3490B7A5-F915-264C-ACFB-68F7F2258E2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378314" y="6220997"/>
            <a:ext cx="1515241" cy="432440"/>
          </a:xfrm>
          <a:prstGeom prst="rect">
            <a:avLst/>
          </a:prstGeom>
        </p:spPr>
      </p:pic>
      <p:sp>
        <p:nvSpPr>
          <p:cNvPr id="19" name="Footer Placeholder 5">
            <a:extLst>
              <a:ext uri="{FF2B5EF4-FFF2-40B4-BE49-F238E27FC236}">
                <a16:creationId xmlns:a16="http://schemas.microsoft.com/office/drawing/2014/main" id="{7408964E-D519-4D4A-91F5-4EF253861F1F}"/>
              </a:ext>
            </a:extLst>
          </p:cNvPr>
          <p:cNvSpPr txBox="1">
            <a:spLocks/>
          </p:cNvSpPr>
          <p:nvPr/>
        </p:nvSpPr>
        <p:spPr>
          <a:xfrm>
            <a:off x="1042045" y="6278234"/>
            <a:ext cx="7806987" cy="419022"/>
          </a:xfrm>
          <a:prstGeom prst="rect">
            <a:avLst/>
          </a:prstGeom>
        </p:spPr>
        <p:txBody>
          <a:bodyPr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r>
              <a:rPr lang="en-US" sz="800" baseline="30000" dirty="0">
                <a:solidFill>
                  <a:srgbClr val="333333"/>
                </a:solidFill>
              </a:rPr>
              <a:t>1</a:t>
            </a:r>
            <a:r>
              <a:rPr lang="en-US" sz="800" dirty="0">
                <a:solidFill>
                  <a:srgbClr val="333333"/>
                </a:solidFill>
              </a:rPr>
              <a:t> Council for Disability Awareness, 2023 (disabilitycanhappen.org/overview)</a:t>
            </a:r>
          </a:p>
          <a:p>
            <a:pPr fontAlgn="auto">
              <a:spcBef>
                <a:spcPts val="0"/>
              </a:spcBef>
              <a:spcAft>
                <a:spcPts val="0"/>
              </a:spcAft>
              <a:defRPr/>
            </a:pPr>
            <a:r>
              <a:rPr lang="en-US" sz="800" baseline="30000" dirty="0">
                <a:solidFill>
                  <a:srgbClr val="333333"/>
                </a:solidFill>
              </a:rPr>
              <a:t>2</a:t>
            </a:r>
            <a:r>
              <a:rPr lang="en-US" sz="800" dirty="0">
                <a:solidFill>
                  <a:srgbClr val="333333"/>
                </a:solidFill>
              </a:rPr>
              <a:t> ”What Do You Know About Disability Insurance” survey, Life Happens, 2023 (https://lifehappens.org/disability-insurance-101/why-is-disability-insurance-important/</a:t>
            </a:r>
          </a:p>
          <a:p>
            <a:pPr defTabSz="609585">
              <a:defRPr/>
            </a:pPr>
            <a:endParaRPr lang="en-US" sz="800" dirty="0">
              <a:solidFill>
                <a:srgbClr val="333333"/>
              </a:solidFill>
              <a:latin typeface="FS Elliot Pro" panose="02000503040000020004" pitchFamily="50" charset="0"/>
            </a:endParaRPr>
          </a:p>
        </p:txBody>
      </p:sp>
      <p:sp>
        <p:nvSpPr>
          <p:cNvPr id="25" name="Content Placeholder 2">
            <a:extLst>
              <a:ext uri="{FF2B5EF4-FFF2-40B4-BE49-F238E27FC236}">
                <a16:creationId xmlns:a16="http://schemas.microsoft.com/office/drawing/2014/main" id="{1C74BD00-CEF1-2140-AAC2-C2FE17227F6D}"/>
              </a:ext>
            </a:extLst>
          </p:cNvPr>
          <p:cNvSpPr txBox="1">
            <a:spLocks/>
          </p:cNvSpPr>
          <p:nvPr/>
        </p:nvSpPr>
        <p:spPr>
          <a:xfrm>
            <a:off x="1760139" y="4148605"/>
            <a:ext cx="3618855" cy="1617195"/>
          </a:xfrm>
          <a:prstGeom prst="rect">
            <a:avLst/>
          </a:prstGeom>
        </p:spPr>
        <p:txBody>
          <a:bodyPr vert="horz" lIns="121920" tIns="60960" rIns="121920" bIns="60960" rtlCol="0">
            <a:normAutofit/>
          </a:bodyPr>
          <a:lstStyle>
            <a:lvl1pPr marL="342900" indent="-342900" algn="l" defTabSz="457200" rtl="0" eaLnBrk="1" latinLnBrk="0" hangingPunct="1">
              <a:spcBef>
                <a:spcPct val="20000"/>
              </a:spcBef>
              <a:buFont typeface="Arial"/>
              <a:buChar char="•"/>
              <a:defRPr sz="2200" kern="1200">
                <a:solidFill>
                  <a:srgbClr val="8C8D8E"/>
                </a:solidFill>
                <a:latin typeface="FS Elliot Pro"/>
                <a:ea typeface="+mn-ea"/>
                <a:cs typeface="FS Elliot Pro"/>
              </a:defRPr>
            </a:lvl1pPr>
            <a:lvl2pPr marL="742950" indent="-285750" algn="l" defTabSz="457200" rtl="0" eaLnBrk="1" latinLnBrk="0" hangingPunct="1">
              <a:spcBef>
                <a:spcPct val="20000"/>
              </a:spcBef>
              <a:buFont typeface="Arial"/>
              <a:buChar char="–"/>
              <a:defRPr sz="1800" kern="1200">
                <a:solidFill>
                  <a:srgbClr val="8C8D8E"/>
                </a:solidFill>
                <a:latin typeface="FS Elliot Pro"/>
                <a:ea typeface="+mn-ea"/>
                <a:cs typeface="FS Elliot Pro"/>
              </a:defRPr>
            </a:lvl2pPr>
            <a:lvl3pPr marL="1143000" indent="-228600" algn="l" defTabSz="457200" rtl="0" eaLnBrk="1" latinLnBrk="0" hangingPunct="1">
              <a:spcBef>
                <a:spcPct val="20000"/>
              </a:spcBef>
              <a:buFont typeface="Arial"/>
              <a:buChar char="•"/>
              <a:defRPr sz="2400" kern="1200">
                <a:solidFill>
                  <a:srgbClr val="7F7F7F"/>
                </a:solidFill>
                <a:latin typeface="FS Elliot Pro"/>
                <a:ea typeface="+mn-ea"/>
                <a:cs typeface="FS Elliot Pro"/>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defTabSz="609585">
              <a:buNone/>
              <a:defRPr/>
            </a:pPr>
            <a:r>
              <a:rPr lang="en-US" sz="2000" b="1" dirty="0">
                <a:solidFill>
                  <a:srgbClr val="004B96"/>
                </a:solidFill>
                <a:latin typeface="FS Elliot Pro" panose="02000503040000020004" pitchFamily="2" charset="0"/>
              </a:rPr>
              <a:t>Just over 1 in 4 </a:t>
            </a:r>
            <a:br>
              <a:rPr lang="en-US" sz="2000" dirty="0">
                <a:solidFill>
                  <a:srgbClr val="162B48"/>
                </a:solidFill>
                <a:latin typeface="FS Elliot Pro" panose="02000503040000020004" pitchFamily="2" charset="0"/>
              </a:rPr>
            </a:br>
            <a:r>
              <a:rPr lang="en-US" sz="2000" dirty="0">
                <a:solidFill>
                  <a:srgbClr val="333333"/>
                </a:solidFill>
                <a:latin typeface="FS Elliot Pro" panose="02000503040000020004" pitchFamily="2" charset="0"/>
              </a:rPr>
              <a:t>20-year-olds will become disabled before retiring.</a:t>
            </a:r>
            <a:r>
              <a:rPr lang="en-US" sz="2000" baseline="30000" dirty="0">
                <a:solidFill>
                  <a:srgbClr val="333333"/>
                </a:solidFill>
                <a:latin typeface="FS Elliot Pro" panose="02000503040000020004" pitchFamily="2" charset="0"/>
              </a:rPr>
              <a:t>1</a:t>
            </a:r>
          </a:p>
        </p:txBody>
      </p:sp>
      <p:sp>
        <p:nvSpPr>
          <p:cNvPr id="22" name="Rectangle 21">
            <a:extLst>
              <a:ext uri="{FF2B5EF4-FFF2-40B4-BE49-F238E27FC236}">
                <a16:creationId xmlns:a16="http://schemas.microsoft.com/office/drawing/2014/main" id="{E0A52CAB-86F6-DD40-97B8-F0C51E009986}"/>
              </a:ext>
            </a:extLst>
          </p:cNvPr>
          <p:cNvSpPr/>
          <p:nvPr/>
        </p:nvSpPr>
        <p:spPr>
          <a:xfrm>
            <a:off x="0" y="432617"/>
            <a:ext cx="2481943" cy="415636"/>
          </a:xfrm>
          <a:prstGeom prst="rect">
            <a:avLst/>
          </a:prstGeom>
          <a:solidFill>
            <a:srgbClr val="D2F1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AD3ED003-EA21-1A45-96DA-EFE4A8AE6D59}"/>
              </a:ext>
            </a:extLst>
          </p:cNvPr>
          <p:cNvSpPr txBox="1"/>
          <p:nvPr/>
        </p:nvSpPr>
        <p:spPr>
          <a:xfrm>
            <a:off x="538148" y="478069"/>
            <a:ext cx="1826141" cy="307777"/>
          </a:xfrm>
          <a:prstGeom prst="rect">
            <a:avLst/>
          </a:prstGeom>
          <a:noFill/>
        </p:spPr>
        <p:txBody>
          <a:bodyPr wrap="none" rtlCol="0">
            <a:spAutoFit/>
          </a:bodyPr>
          <a:lstStyle/>
          <a:p>
            <a:pPr lvl="0"/>
            <a:r>
              <a:rPr lang="en-US" sz="1400" b="1">
                <a:solidFill>
                  <a:srgbClr val="0076CF"/>
                </a:solidFill>
                <a:latin typeface="FS Elliot Pro" panose="02000503040000020004" pitchFamily="50" charset="0"/>
              </a:rPr>
              <a:t>Disability insurance</a:t>
            </a:r>
          </a:p>
        </p:txBody>
      </p:sp>
      <p:sp>
        <p:nvSpPr>
          <p:cNvPr id="31" name="Title 1">
            <a:extLst>
              <a:ext uri="{FF2B5EF4-FFF2-40B4-BE49-F238E27FC236}">
                <a16:creationId xmlns:a16="http://schemas.microsoft.com/office/drawing/2014/main" id="{3F5B68F3-1A26-F74C-9F75-3437F2C67581}"/>
              </a:ext>
            </a:extLst>
          </p:cNvPr>
          <p:cNvSpPr txBox="1">
            <a:spLocks/>
          </p:cNvSpPr>
          <p:nvPr/>
        </p:nvSpPr>
        <p:spPr>
          <a:xfrm>
            <a:off x="0" y="1066081"/>
            <a:ext cx="12192000" cy="724711"/>
          </a:xfrm>
          <a:prstGeom prst="rect">
            <a:avLst/>
          </a:prstGeom>
        </p:spPr>
        <p:txBody>
          <a:bodyPr vert="horz" lIns="91440" tIns="45720" rIns="91440" bIns="45720" rtlCol="0" anchor="t">
            <a:noAutofit/>
          </a:bodyPr>
          <a:lstStyle>
            <a:lvl1pPr algn="l" defTabSz="609585" rtl="0" eaLnBrk="1" latinLnBrk="0" hangingPunct="1">
              <a:lnSpc>
                <a:spcPct val="80000"/>
              </a:lnSpc>
              <a:spcBef>
                <a:spcPct val="0"/>
              </a:spcBef>
              <a:buNone/>
              <a:defRPr sz="3733" b="0" i="0" kern="1200" baseline="0">
                <a:solidFill>
                  <a:srgbClr val="0091DA"/>
                </a:solidFill>
                <a:latin typeface="FS Elliot Pro"/>
                <a:ea typeface="+mj-ea"/>
                <a:cs typeface="FS Elliot Pro"/>
              </a:defRPr>
            </a:lvl1pPr>
          </a:lstStyle>
          <a:p>
            <a:pPr algn="ctr">
              <a:lnSpc>
                <a:spcPct val="100000"/>
              </a:lnSpc>
            </a:pPr>
            <a:r>
              <a:rPr lang="en-US" sz="4400">
                <a:solidFill>
                  <a:srgbClr val="0076D0"/>
                </a:solidFill>
                <a:latin typeface="FS Elliot Pro Light" panose="02000503040000020004" pitchFamily="2" charset="0"/>
              </a:rPr>
              <a:t>Disability income insurance</a:t>
            </a:r>
          </a:p>
        </p:txBody>
      </p:sp>
      <p:sp>
        <p:nvSpPr>
          <p:cNvPr id="16" name="TextBox 15">
            <a:extLst>
              <a:ext uri="{FF2B5EF4-FFF2-40B4-BE49-F238E27FC236}">
                <a16:creationId xmlns:a16="http://schemas.microsoft.com/office/drawing/2014/main" id="{A510C198-37E4-43A4-A2C2-0C864C65D01F}"/>
              </a:ext>
            </a:extLst>
          </p:cNvPr>
          <p:cNvSpPr txBox="1"/>
          <p:nvPr/>
        </p:nvSpPr>
        <p:spPr>
          <a:xfrm>
            <a:off x="9934221" y="445843"/>
            <a:ext cx="2257779" cy="1631216"/>
          </a:xfrm>
          <a:prstGeom prst="rect">
            <a:avLst/>
          </a:prstGeom>
          <a:solidFill>
            <a:srgbClr val="92D050"/>
          </a:solidFill>
        </p:spPr>
        <p:txBody>
          <a:bodyPr wrap="square" rtlCol="0">
            <a:spAutoFit/>
          </a:bodyPr>
          <a:lstStyle/>
          <a:p>
            <a:pPr>
              <a:defRPr/>
            </a:pPr>
            <a:r>
              <a:rPr lang="en-US" sz="2000">
                <a:solidFill>
                  <a:prstClr val="white"/>
                </a:solidFill>
                <a:latin typeface="FS Elliot Pro" panose="02000503040000020004" pitchFamily="2" charset="0"/>
              </a:rPr>
              <a:t>General audience slide (use if audience is not exclusively women)</a:t>
            </a:r>
          </a:p>
        </p:txBody>
      </p:sp>
      <p:cxnSp>
        <p:nvCxnSpPr>
          <p:cNvPr id="32" name="Straight Connector 31">
            <a:extLst>
              <a:ext uri="{FF2B5EF4-FFF2-40B4-BE49-F238E27FC236}">
                <a16:creationId xmlns:a16="http://schemas.microsoft.com/office/drawing/2014/main" id="{B3990488-30D1-CA4A-89E5-ACE29AAB63A6}"/>
              </a:ext>
            </a:extLst>
          </p:cNvPr>
          <p:cNvCxnSpPr>
            <a:cxnSpLocks/>
          </p:cNvCxnSpPr>
          <p:nvPr/>
        </p:nvCxnSpPr>
        <p:spPr>
          <a:xfrm>
            <a:off x="3567007" y="3225154"/>
            <a:ext cx="0" cy="704842"/>
          </a:xfrm>
          <a:prstGeom prst="line">
            <a:avLst/>
          </a:prstGeom>
          <a:ln w="19050" cap="rnd">
            <a:solidFill>
              <a:srgbClr val="003865"/>
            </a:solidFill>
            <a:prstDash val="sysDot"/>
            <a:tailEnd type="ova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E19E74AC-C55B-B040-AE15-AF7AFE3998F4}"/>
              </a:ext>
            </a:extLst>
          </p:cNvPr>
          <p:cNvCxnSpPr>
            <a:cxnSpLocks/>
          </p:cNvCxnSpPr>
          <p:nvPr/>
        </p:nvCxnSpPr>
        <p:spPr>
          <a:xfrm>
            <a:off x="8238067" y="3225154"/>
            <a:ext cx="0" cy="704842"/>
          </a:xfrm>
          <a:prstGeom prst="line">
            <a:avLst/>
          </a:prstGeom>
          <a:ln w="19050" cap="rnd">
            <a:solidFill>
              <a:srgbClr val="003865"/>
            </a:solidFill>
            <a:prstDash val="sysDot"/>
            <a:tailEnd type="oval"/>
          </a:ln>
        </p:spPr>
        <p:style>
          <a:lnRef idx="1">
            <a:schemeClr val="accent1"/>
          </a:lnRef>
          <a:fillRef idx="0">
            <a:schemeClr val="accent1"/>
          </a:fillRef>
          <a:effectRef idx="0">
            <a:schemeClr val="accent1"/>
          </a:effectRef>
          <a:fontRef idx="minor">
            <a:schemeClr val="tx1"/>
          </a:fontRef>
        </p:style>
      </p:cxnSp>
      <p:sp>
        <p:nvSpPr>
          <p:cNvPr id="34" name="Rounded Rectangle 33">
            <a:extLst>
              <a:ext uri="{FF2B5EF4-FFF2-40B4-BE49-F238E27FC236}">
                <a16:creationId xmlns:a16="http://schemas.microsoft.com/office/drawing/2014/main" id="{2F696AFE-BE95-D444-AFD9-1420D5998A9F}"/>
              </a:ext>
            </a:extLst>
          </p:cNvPr>
          <p:cNvSpPr/>
          <p:nvPr/>
        </p:nvSpPr>
        <p:spPr>
          <a:xfrm>
            <a:off x="1962349" y="2325689"/>
            <a:ext cx="8178800" cy="1044341"/>
          </a:xfrm>
          <a:prstGeom prst="roundRect">
            <a:avLst>
              <a:gd name="adj" fmla="val 0"/>
            </a:avLst>
          </a:prstGeom>
          <a:solidFill>
            <a:srgbClr val="0076C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034B3F11-8F5E-784E-AA45-D118CDD6A7F3}"/>
              </a:ext>
            </a:extLst>
          </p:cNvPr>
          <p:cNvSpPr/>
          <p:nvPr/>
        </p:nvSpPr>
        <p:spPr>
          <a:xfrm>
            <a:off x="2886495" y="2618201"/>
            <a:ext cx="6308740" cy="400110"/>
          </a:xfrm>
          <a:prstGeom prst="rect">
            <a:avLst/>
          </a:prstGeom>
        </p:spPr>
        <p:txBody>
          <a:bodyPr wrap="square">
            <a:spAutoFit/>
          </a:bodyPr>
          <a:lstStyle/>
          <a:p>
            <a:pPr algn="ctr"/>
            <a:r>
              <a:rPr lang="en-US" sz="2000" b="1">
                <a:solidFill>
                  <a:schemeClr val="bg1"/>
                </a:solidFill>
                <a:latin typeface="FS Elliot Pro" panose="02000503040000020004" pitchFamily="2" charset="0"/>
              </a:rPr>
              <a:t>Protects the asset you rely on most: your income.</a:t>
            </a:r>
          </a:p>
        </p:txBody>
      </p:sp>
      <p:sp>
        <p:nvSpPr>
          <p:cNvPr id="36" name="Rounded Rectangle 35">
            <a:extLst>
              <a:ext uri="{FF2B5EF4-FFF2-40B4-BE49-F238E27FC236}">
                <a16:creationId xmlns:a16="http://schemas.microsoft.com/office/drawing/2014/main" id="{30BD2DCE-8852-DB43-BD9D-550352CD0CEA}"/>
              </a:ext>
            </a:extLst>
          </p:cNvPr>
          <p:cNvSpPr/>
          <p:nvPr/>
        </p:nvSpPr>
        <p:spPr>
          <a:xfrm>
            <a:off x="1902995" y="2266334"/>
            <a:ext cx="8178800" cy="1044341"/>
          </a:xfrm>
          <a:prstGeom prst="roundRect">
            <a:avLst>
              <a:gd name="adj" fmla="val 0"/>
            </a:avLst>
          </a:prstGeom>
          <a:noFill/>
          <a:ln w="19050">
            <a:solidFill>
              <a:srgbClr val="00386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Rounded Rectangle 21">
            <a:extLst>
              <a:ext uri="{FF2B5EF4-FFF2-40B4-BE49-F238E27FC236}">
                <a16:creationId xmlns:a16="http://schemas.microsoft.com/office/drawing/2014/main" id="{F70314BA-9E6D-C040-80FE-3E9D880A8F14}"/>
              </a:ext>
            </a:extLst>
          </p:cNvPr>
          <p:cNvSpPr/>
          <p:nvPr/>
        </p:nvSpPr>
        <p:spPr>
          <a:xfrm>
            <a:off x="7045841" y="4180114"/>
            <a:ext cx="2278912" cy="343760"/>
          </a:xfrm>
          <a:prstGeom prst="roundRect">
            <a:avLst>
              <a:gd name="adj" fmla="val 0"/>
            </a:avLst>
          </a:prstGeom>
          <a:solidFill>
            <a:srgbClr val="57FFF5"/>
          </a:solidFill>
          <a:ln w="6350" cap="flat" cmpd="sng" algn="ctr">
            <a:noFill/>
            <a:prstDash val="solid"/>
            <a:miter lim="800000"/>
          </a:ln>
          <a:effectLst/>
        </p:spPr>
        <p:txBody>
          <a:bodyPr lIns="177501" rIns="177501" bIns="88751" rtlCol="0" anchor="ctr"/>
          <a:lstStyle/>
          <a:p>
            <a:pPr marL="0" marR="0" lvl="0" indent="0" defTabSz="914400" eaLnBrk="1" fontAlgn="base" latinLnBrk="0" hangingPunct="1">
              <a:lnSpc>
                <a:spcPct val="100000"/>
              </a:lnSpc>
              <a:spcBef>
                <a:spcPct val="0"/>
              </a:spcBef>
              <a:spcAft>
                <a:spcPct val="0"/>
              </a:spcAft>
              <a:buClrTx/>
              <a:buSzTx/>
              <a:buFontTx/>
              <a:buNone/>
              <a:tabLst>
                <a:tab pos="2638005" algn="l"/>
              </a:tabLst>
              <a:defRPr/>
            </a:pPr>
            <a:endParaRPr kumimoji="0" lang="en-US" altLang="zh-CN" sz="1553" b="0" i="0" u="none" strike="noStrike" kern="0" cap="none" spc="0" normalizeH="0" baseline="30000" noProof="0">
              <a:ln>
                <a:noFill/>
              </a:ln>
              <a:solidFill>
                <a:srgbClr val="4D4E53"/>
              </a:solidFill>
              <a:effectLst/>
              <a:uLnTx/>
              <a:uFillTx/>
              <a:latin typeface="Calibri" panose="020F0502020204030204"/>
              <a:ea typeface="等线" panose="02010600030101010101" pitchFamily="2" charset="-122"/>
              <a:cs typeface="Arial" charset="0"/>
            </a:endParaRPr>
          </a:p>
        </p:txBody>
      </p:sp>
      <p:sp>
        <p:nvSpPr>
          <p:cNvPr id="27" name="Content Placeholder 2">
            <a:extLst>
              <a:ext uri="{FF2B5EF4-FFF2-40B4-BE49-F238E27FC236}">
                <a16:creationId xmlns:a16="http://schemas.microsoft.com/office/drawing/2014/main" id="{C16F3B64-DD07-5545-869F-81DE1920D233}"/>
              </a:ext>
            </a:extLst>
          </p:cNvPr>
          <p:cNvSpPr txBox="1">
            <a:spLocks/>
          </p:cNvSpPr>
          <p:nvPr/>
        </p:nvSpPr>
        <p:spPr>
          <a:xfrm>
            <a:off x="5744635" y="4148605"/>
            <a:ext cx="4876800" cy="1845795"/>
          </a:xfrm>
          <a:prstGeom prst="rect">
            <a:avLst/>
          </a:prstGeom>
        </p:spPr>
        <p:txBody>
          <a:bodyPr vert="horz" lIns="121920" tIns="60960" rIns="121920" bIns="60960" rtlCol="0">
            <a:normAutofit/>
          </a:bodyPr>
          <a:lstStyle>
            <a:lvl1pPr marL="342900" indent="-342900" algn="l" defTabSz="457200" rtl="0" eaLnBrk="1" latinLnBrk="0" hangingPunct="1">
              <a:spcBef>
                <a:spcPct val="20000"/>
              </a:spcBef>
              <a:buFont typeface="Arial"/>
              <a:buChar char="•"/>
              <a:defRPr sz="2200" kern="1200">
                <a:solidFill>
                  <a:srgbClr val="8C8D8E"/>
                </a:solidFill>
                <a:latin typeface="FS Elliot Pro"/>
                <a:ea typeface="+mn-ea"/>
                <a:cs typeface="FS Elliot Pro"/>
              </a:defRPr>
            </a:lvl1pPr>
            <a:lvl2pPr marL="742950" indent="-285750" algn="l" defTabSz="457200" rtl="0" eaLnBrk="1" latinLnBrk="0" hangingPunct="1">
              <a:spcBef>
                <a:spcPct val="20000"/>
              </a:spcBef>
              <a:buFont typeface="Arial"/>
              <a:buChar char="–"/>
              <a:defRPr sz="1800" kern="1200">
                <a:solidFill>
                  <a:srgbClr val="8C8D8E"/>
                </a:solidFill>
                <a:latin typeface="FS Elliot Pro"/>
                <a:ea typeface="+mn-ea"/>
                <a:cs typeface="FS Elliot Pro"/>
              </a:defRPr>
            </a:lvl2pPr>
            <a:lvl3pPr marL="1143000" indent="-228600" algn="l" defTabSz="457200" rtl="0" eaLnBrk="1" latinLnBrk="0" hangingPunct="1">
              <a:spcBef>
                <a:spcPct val="20000"/>
              </a:spcBef>
              <a:buFont typeface="Arial"/>
              <a:buChar char="•"/>
              <a:defRPr sz="2400" kern="1200">
                <a:solidFill>
                  <a:srgbClr val="7F7F7F"/>
                </a:solidFill>
                <a:latin typeface="FS Elliot Pro"/>
                <a:ea typeface="+mn-ea"/>
                <a:cs typeface="FS Elliot Pro"/>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defTabSz="609585">
              <a:buNone/>
              <a:defRPr/>
            </a:pPr>
            <a:r>
              <a:rPr lang="en-US" sz="2000" b="1" dirty="0">
                <a:solidFill>
                  <a:srgbClr val="004B96"/>
                </a:solidFill>
                <a:latin typeface="FS Elliot Pro" panose="02000503040000020004" pitchFamily="2" charset="0"/>
              </a:rPr>
              <a:t>49% of Americans </a:t>
            </a:r>
            <a:br>
              <a:rPr lang="en-US" sz="2000" b="1" dirty="0">
                <a:solidFill>
                  <a:srgbClr val="162B48"/>
                </a:solidFill>
                <a:latin typeface="FS Elliot Pro" panose="02000503040000020004" pitchFamily="2" charset="0"/>
              </a:rPr>
            </a:br>
            <a:r>
              <a:rPr lang="en-US" sz="2000" dirty="0">
                <a:solidFill>
                  <a:srgbClr val="333333"/>
                </a:solidFill>
                <a:latin typeface="FS Elliot Pro" panose="02000503040000020004" pitchFamily="2" charset="0"/>
              </a:rPr>
              <a:t>would be in financial trouble in </a:t>
            </a:r>
            <a:br>
              <a:rPr lang="en-US" sz="2000" dirty="0">
                <a:solidFill>
                  <a:srgbClr val="333333"/>
                </a:solidFill>
                <a:latin typeface="FS Elliot Pro" panose="02000503040000020004" pitchFamily="2" charset="0"/>
              </a:rPr>
            </a:br>
            <a:r>
              <a:rPr lang="en-US" sz="2000" dirty="0">
                <a:solidFill>
                  <a:srgbClr val="333333"/>
                </a:solidFill>
                <a:latin typeface="FS Elliot Pro" panose="02000503040000020004" pitchFamily="2" charset="0"/>
              </a:rPr>
              <a:t>six months or less if they stopped </a:t>
            </a:r>
            <a:br>
              <a:rPr lang="en-US" sz="2000" dirty="0">
                <a:solidFill>
                  <a:srgbClr val="333333"/>
                </a:solidFill>
                <a:latin typeface="FS Elliot Pro" panose="02000503040000020004" pitchFamily="2" charset="0"/>
              </a:rPr>
            </a:br>
            <a:r>
              <a:rPr lang="en-US" sz="2000" dirty="0">
                <a:solidFill>
                  <a:srgbClr val="333333"/>
                </a:solidFill>
                <a:latin typeface="FS Elliot Pro" panose="02000503040000020004" pitchFamily="2" charset="0"/>
              </a:rPr>
              <a:t>getting paychecks.</a:t>
            </a:r>
            <a:r>
              <a:rPr lang="en-US" sz="2000" baseline="30000" dirty="0">
                <a:solidFill>
                  <a:srgbClr val="333333"/>
                </a:solidFill>
                <a:latin typeface="FS Elliot Pro" panose="02000503040000020004" pitchFamily="2" charset="0"/>
              </a:rPr>
              <a:t>2</a:t>
            </a:r>
          </a:p>
        </p:txBody>
      </p:sp>
    </p:spTree>
    <p:extLst>
      <p:ext uri="{BB962C8B-B14F-4D97-AF65-F5344CB8AC3E}">
        <p14:creationId xmlns:p14="http://schemas.microsoft.com/office/powerpoint/2010/main" val="32694857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Subtitle 4">
            <a:extLst>
              <a:ext uri="{FF2B5EF4-FFF2-40B4-BE49-F238E27FC236}">
                <a16:creationId xmlns:a16="http://schemas.microsoft.com/office/drawing/2014/main" id="{6001901F-8901-814E-A8BD-F46BCF29BEFB}"/>
              </a:ext>
            </a:extLst>
          </p:cNvPr>
          <p:cNvSpPr txBox="1">
            <a:spLocks/>
          </p:cNvSpPr>
          <p:nvPr/>
        </p:nvSpPr>
        <p:spPr>
          <a:xfrm>
            <a:off x="10189945" y="5698155"/>
            <a:ext cx="1670304" cy="926592"/>
          </a:xfrm>
          <a:prstGeom prst="rect">
            <a:avLst/>
          </a:prstGeom>
          <a:solidFill>
            <a:srgbClr val="E3298D"/>
          </a:solidFill>
        </p:spPr>
        <p:txBody>
          <a:bodyPr vert="horz" lIns="121920" tIns="60960" rIns="121920" bIns="60960" rtlCol="0" anchor="ctr">
            <a:normAutofit/>
          </a:bodyPr>
          <a:lstStyle>
            <a:lvl1pPr marL="0" indent="0" algn="l" defTabSz="457200" rtl="0" eaLnBrk="1" latinLnBrk="0" hangingPunct="1">
              <a:spcBef>
                <a:spcPct val="20000"/>
              </a:spcBef>
              <a:buClr>
                <a:srgbClr val="EA5424"/>
              </a:buClr>
              <a:buFont typeface="Arial"/>
              <a:buNone/>
              <a:defRPr sz="1600" kern="1200" baseline="0">
                <a:solidFill>
                  <a:schemeClr val="bg1">
                    <a:lumMod val="50000"/>
                  </a:schemeClr>
                </a:solidFill>
                <a:latin typeface="FS Elliot Pro"/>
                <a:ea typeface="+mn-ea"/>
                <a:cs typeface="FS Elliot Pro"/>
              </a:defRPr>
            </a:lvl1pPr>
            <a:lvl2pPr marL="742950" indent="-285750" algn="l" defTabSz="457200" rtl="0" eaLnBrk="1" latinLnBrk="0" hangingPunct="1">
              <a:spcBef>
                <a:spcPct val="20000"/>
              </a:spcBef>
              <a:buFont typeface="Arial"/>
              <a:buChar char="–"/>
              <a:defRPr sz="1800" kern="1200">
                <a:solidFill>
                  <a:srgbClr val="8C8D8E"/>
                </a:solidFill>
                <a:latin typeface="FS Elliot Pro"/>
                <a:ea typeface="+mn-ea"/>
                <a:cs typeface="FS Elliot Pro"/>
              </a:defRPr>
            </a:lvl2pPr>
            <a:lvl3pPr marL="1143000" indent="-228600" algn="l" defTabSz="457200" rtl="0" eaLnBrk="1" latinLnBrk="0" hangingPunct="1">
              <a:spcBef>
                <a:spcPct val="20000"/>
              </a:spcBef>
              <a:buFont typeface="Arial"/>
              <a:buChar char="•"/>
              <a:defRPr sz="2400" kern="1200">
                <a:solidFill>
                  <a:srgbClr val="7F7F7F"/>
                </a:solidFill>
                <a:latin typeface="FS Elliot Pro"/>
                <a:ea typeface="+mn-ea"/>
                <a:cs typeface="FS Elliot Pro"/>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r"/>
            <a:r>
              <a:rPr lang="en-US" sz="1200" b="1">
                <a:solidFill>
                  <a:schemeClr val="bg1"/>
                </a:solidFill>
                <a:latin typeface="FS Elliot Pro" panose="02000503040000020004" pitchFamily="2" charset="0"/>
                <a:cs typeface="Arial" panose="020B0604020202020204" pitchFamily="34" charset="0"/>
              </a:rPr>
              <a:t>1.37 x .76” max logo space. Align bottom right corner</a:t>
            </a:r>
          </a:p>
        </p:txBody>
      </p:sp>
      <p:sp>
        <p:nvSpPr>
          <p:cNvPr id="12" name="TextBox 11">
            <a:extLst>
              <a:ext uri="{FF2B5EF4-FFF2-40B4-BE49-F238E27FC236}">
                <a16:creationId xmlns:a16="http://schemas.microsoft.com/office/drawing/2014/main" id="{9F00FAFE-9408-4B68-B763-0A197181A937}"/>
              </a:ext>
            </a:extLst>
          </p:cNvPr>
          <p:cNvSpPr txBox="1"/>
          <p:nvPr/>
        </p:nvSpPr>
        <p:spPr>
          <a:xfrm>
            <a:off x="8517699" y="289998"/>
            <a:ext cx="3674301" cy="461665"/>
          </a:xfrm>
          <a:prstGeom prst="rect">
            <a:avLst/>
          </a:prstGeom>
          <a:solidFill>
            <a:srgbClr val="FFFF00"/>
          </a:solidFill>
        </p:spPr>
        <p:txBody>
          <a:bodyPr wrap="square" rtlCol="0">
            <a:spAutoFit/>
          </a:bodyPr>
          <a:lstStyle/>
          <a:p>
            <a:r>
              <a:rPr lang="en-US">
                <a:solidFill>
                  <a:schemeClr val="tx1">
                    <a:lumMod val="50000"/>
                  </a:schemeClr>
                </a:solidFill>
                <a:latin typeface="FS Elliot Pro" panose="02000503040000020004" pitchFamily="2" charset="0"/>
              </a:rPr>
              <a:t>Co-brandable version</a:t>
            </a:r>
          </a:p>
        </p:txBody>
      </p:sp>
      <p:pic>
        <p:nvPicPr>
          <p:cNvPr id="13" name="Picture 12">
            <a:extLst>
              <a:ext uri="{FF2B5EF4-FFF2-40B4-BE49-F238E27FC236}">
                <a16:creationId xmlns:a16="http://schemas.microsoft.com/office/drawing/2014/main" id="{A3629961-76D2-1147-8B4F-ED9CDC11A9A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18364" y="660104"/>
            <a:ext cx="1804212" cy="514910"/>
          </a:xfrm>
          <a:prstGeom prst="rect">
            <a:avLst/>
          </a:prstGeom>
        </p:spPr>
      </p:pic>
      <p:sp>
        <p:nvSpPr>
          <p:cNvPr id="27" name="Subtitle 4">
            <a:extLst>
              <a:ext uri="{FF2B5EF4-FFF2-40B4-BE49-F238E27FC236}">
                <a16:creationId xmlns:a16="http://schemas.microsoft.com/office/drawing/2014/main" id="{1E98FB3A-06A5-854F-888F-20AA47358531}"/>
              </a:ext>
            </a:extLst>
          </p:cNvPr>
          <p:cNvSpPr txBox="1">
            <a:spLocks/>
          </p:cNvSpPr>
          <p:nvPr/>
        </p:nvSpPr>
        <p:spPr>
          <a:xfrm>
            <a:off x="729728" y="5154011"/>
            <a:ext cx="5545021" cy="452967"/>
          </a:xfrm>
          <a:prstGeom prst="rect">
            <a:avLst/>
          </a:prstGeom>
        </p:spPr>
        <p:txBody>
          <a:bodyPr vert="horz" lIns="91440" tIns="45720" rIns="91440" bIns="45720" rtlCol="0">
            <a:normAutofit/>
          </a:bodyPr>
          <a:lstStyle>
            <a:lvl1pPr marL="0" indent="0" algn="l" defTabSz="609585" rtl="0" eaLnBrk="1" latinLnBrk="0" hangingPunct="1">
              <a:spcBef>
                <a:spcPct val="20000"/>
              </a:spcBef>
              <a:buClr>
                <a:srgbClr val="EA5424"/>
              </a:buClr>
              <a:buFont typeface="Arial"/>
              <a:buNone/>
              <a:defRPr sz="2133" kern="1200" baseline="0">
                <a:solidFill>
                  <a:schemeClr val="bg1">
                    <a:lumMod val="50000"/>
                  </a:schemeClr>
                </a:solidFill>
                <a:latin typeface="FS Elliot Pro"/>
                <a:ea typeface="+mn-ea"/>
                <a:cs typeface="FS Elliot Pro"/>
              </a:defRPr>
            </a:lvl1pPr>
            <a:lvl2pPr marL="990575" indent="-380990" algn="l" defTabSz="609585" rtl="0" eaLnBrk="1" latinLnBrk="0" hangingPunct="1">
              <a:spcBef>
                <a:spcPct val="20000"/>
              </a:spcBef>
              <a:buFont typeface="Arial"/>
              <a:buChar char="–"/>
              <a:defRPr sz="2400" kern="1200">
                <a:solidFill>
                  <a:srgbClr val="8C8D8E"/>
                </a:solidFill>
                <a:latin typeface="FS Elliot Pro"/>
                <a:ea typeface="+mn-ea"/>
                <a:cs typeface="FS Elliot Pro"/>
              </a:defRPr>
            </a:lvl2pPr>
            <a:lvl3pPr marL="1523962" indent="-304792" algn="l" defTabSz="609585" rtl="0" eaLnBrk="1" latinLnBrk="0" hangingPunct="1">
              <a:spcBef>
                <a:spcPct val="20000"/>
              </a:spcBef>
              <a:buFont typeface="Arial"/>
              <a:buChar char="•"/>
              <a:defRPr sz="3200" kern="1200">
                <a:solidFill>
                  <a:srgbClr val="7F7F7F"/>
                </a:solidFill>
                <a:latin typeface="FS Elliot Pro"/>
                <a:ea typeface="+mn-ea"/>
                <a:cs typeface="FS Elliot Pro"/>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r>
              <a:rPr lang="en-US" sz="2000">
                <a:solidFill>
                  <a:srgbClr val="333333"/>
                </a:solidFill>
                <a:latin typeface="FS Elliot Pro" panose="02000503040000020004" pitchFamily="2" charset="0"/>
                <a:cs typeface="Arial" panose="020B0604020202020204" pitchFamily="34" charset="0"/>
              </a:rPr>
              <a:t>Presenter 1 name</a:t>
            </a:r>
          </a:p>
        </p:txBody>
      </p:sp>
      <p:sp>
        <p:nvSpPr>
          <p:cNvPr id="28" name="Text Placeholder 5">
            <a:extLst>
              <a:ext uri="{FF2B5EF4-FFF2-40B4-BE49-F238E27FC236}">
                <a16:creationId xmlns:a16="http://schemas.microsoft.com/office/drawing/2014/main" id="{5238E50C-5636-074B-B551-39D31CD8D813}"/>
              </a:ext>
            </a:extLst>
          </p:cNvPr>
          <p:cNvSpPr txBox="1">
            <a:spLocks/>
          </p:cNvSpPr>
          <p:nvPr/>
        </p:nvSpPr>
        <p:spPr>
          <a:xfrm>
            <a:off x="729083" y="5555361"/>
            <a:ext cx="2690773" cy="543688"/>
          </a:xfrm>
          <a:prstGeom prst="rect">
            <a:avLst/>
          </a:prstGeom>
        </p:spPr>
        <p:txBody>
          <a:bodyPr>
            <a:normAutofit/>
          </a:bodyPr>
          <a:lstStyle>
            <a:lvl1pPr marL="457189" indent="-457189" algn="l" defTabSz="609585" rtl="0" eaLnBrk="1" latinLnBrk="0" hangingPunct="1">
              <a:spcBef>
                <a:spcPct val="20000"/>
              </a:spcBef>
              <a:buFont typeface="Arial"/>
              <a:buChar char="•"/>
              <a:defRPr sz="2933" kern="1200">
                <a:solidFill>
                  <a:srgbClr val="8C8D8E"/>
                </a:solidFill>
                <a:latin typeface="FS Elliot Pro"/>
                <a:ea typeface="+mn-ea"/>
                <a:cs typeface="FS Elliot Pro"/>
              </a:defRPr>
            </a:lvl1pPr>
            <a:lvl2pPr marL="990575" indent="-380990" algn="l" defTabSz="609585" rtl="0" eaLnBrk="1" latinLnBrk="0" hangingPunct="1">
              <a:spcBef>
                <a:spcPct val="20000"/>
              </a:spcBef>
              <a:buFont typeface="Arial"/>
              <a:buChar char="–"/>
              <a:defRPr sz="2400" kern="1200">
                <a:solidFill>
                  <a:srgbClr val="8C8D8E"/>
                </a:solidFill>
                <a:latin typeface="FS Elliot Pro"/>
                <a:ea typeface="+mn-ea"/>
                <a:cs typeface="FS Elliot Pro"/>
              </a:defRPr>
            </a:lvl2pPr>
            <a:lvl3pPr marL="1523962" indent="-304792" algn="l" defTabSz="609585" rtl="0" eaLnBrk="1" latinLnBrk="0" hangingPunct="1">
              <a:spcBef>
                <a:spcPct val="20000"/>
              </a:spcBef>
              <a:buFont typeface="Arial"/>
              <a:buChar char="•"/>
              <a:defRPr sz="3200" kern="1200">
                <a:solidFill>
                  <a:srgbClr val="7F7F7F"/>
                </a:solidFill>
                <a:latin typeface="FS Elliot Pro"/>
                <a:ea typeface="+mn-ea"/>
                <a:cs typeface="FS Elliot Pro"/>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indent="0">
              <a:buNone/>
            </a:pPr>
            <a:r>
              <a:rPr lang="en-US" sz="1800">
                <a:solidFill>
                  <a:srgbClr val="333333"/>
                </a:solidFill>
                <a:latin typeface="FS Elliot Pro" panose="02000503040000020004" pitchFamily="2" charset="0"/>
                <a:cs typeface="Arial" panose="020B0604020202020204" pitchFamily="34" charset="0"/>
              </a:rPr>
              <a:t>Title(s), designations</a:t>
            </a:r>
          </a:p>
        </p:txBody>
      </p:sp>
      <p:sp>
        <p:nvSpPr>
          <p:cNvPr id="29" name="Subtitle 4">
            <a:extLst>
              <a:ext uri="{FF2B5EF4-FFF2-40B4-BE49-F238E27FC236}">
                <a16:creationId xmlns:a16="http://schemas.microsoft.com/office/drawing/2014/main" id="{0CF938D2-A2E3-084E-B698-6D93CEA75EAB}"/>
              </a:ext>
            </a:extLst>
          </p:cNvPr>
          <p:cNvSpPr txBox="1">
            <a:spLocks/>
          </p:cNvSpPr>
          <p:nvPr/>
        </p:nvSpPr>
        <p:spPr>
          <a:xfrm>
            <a:off x="728438" y="4231766"/>
            <a:ext cx="5545021" cy="452967"/>
          </a:xfrm>
          <a:prstGeom prst="rect">
            <a:avLst/>
          </a:prstGeom>
        </p:spPr>
        <p:txBody>
          <a:bodyPr vert="horz" lIns="121920" tIns="60960" rIns="121920" bIns="60960" rtlCol="0">
            <a:normAutofit/>
          </a:bodyPr>
          <a:lstStyle>
            <a:lvl1pPr marL="0" indent="0" algn="l" defTabSz="457200" rtl="0" eaLnBrk="1" latinLnBrk="0" hangingPunct="1">
              <a:lnSpc>
                <a:spcPct val="80000"/>
              </a:lnSpc>
              <a:spcBef>
                <a:spcPct val="20000"/>
              </a:spcBef>
              <a:buFont typeface="Arial"/>
              <a:buNone/>
              <a:defRPr sz="2000" b="0" i="0" kern="1200">
                <a:solidFill>
                  <a:srgbClr val="FFFFFF"/>
                </a:solidFill>
                <a:latin typeface="FS Elliot Pro"/>
                <a:ea typeface="+mn-ea"/>
                <a:cs typeface="FS Elliot Pro"/>
              </a:defRPr>
            </a:lvl1pPr>
            <a:lvl2pPr marL="457200" indent="0" algn="ctr" defTabSz="457200" rtl="0" eaLnBrk="1" latinLnBrk="0" hangingPunct="1">
              <a:spcBef>
                <a:spcPct val="20000"/>
              </a:spcBef>
              <a:buFont typeface="Arial"/>
              <a:buNone/>
              <a:defRPr sz="1800" kern="1200">
                <a:solidFill>
                  <a:schemeClr val="tx1">
                    <a:tint val="75000"/>
                  </a:schemeClr>
                </a:solidFill>
                <a:latin typeface="FS Elliot Pro"/>
                <a:ea typeface="+mn-ea"/>
                <a:cs typeface="FS Elliot Pro"/>
              </a:defRPr>
            </a:lvl2pPr>
            <a:lvl3pPr marL="914400" indent="0" algn="ctr" defTabSz="457200" rtl="0" eaLnBrk="1" latinLnBrk="0" hangingPunct="1">
              <a:spcBef>
                <a:spcPct val="20000"/>
              </a:spcBef>
              <a:buFont typeface="Arial"/>
              <a:buNone/>
              <a:defRPr sz="2400" kern="1200">
                <a:solidFill>
                  <a:schemeClr val="tx1">
                    <a:tint val="75000"/>
                  </a:schemeClr>
                </a:solidFill>
                <a:latin typeface="FS Elliot Pro"/>
                <a:ea typeface="+mn-ea"/>
                <a:cs typeface="FS Elliot Pro"/>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a:solidFill>
                  <a:srgbClr val="333333"/>
                </a:solidFill>
                <a:latin typeface="FS Elliot Pro" panose="02000503040000020004" pitchFamily="2" charset="0"/>
                <a:cs typeface="Arial" panose="020B0604020202020204" pitchFamily="34" charset="0"/>
              </a:rPr>
              <a:t>Month Day, Year</a:t>
            </a:r>
          </a:p>
        </p:txBody>
      </p:sp>
      <p:sp>
        <p:nvSpPr>
          <p:cNvPr id="30" name="Subtitle 4">
            <a:extLst>
              <a:ext uri="{FF2B5EF4-FFF2-40B4-BE49-F238E27FC236}">
                <a16:creationId xmlns:a16="http://schemas.microsoft.com/office/drawing/2014/main" id="{A63296A7-2223-5948-96A4-05C5D568EB87}"/>
              </a:ext>
            </a:extLst>
          </p:cNvPr>
          <p:cNvSpPr txBox="1">
            <a:spLocks/>
          </p:cNvSpPr>
          <p:nvPr/>
        </p:nvSpPr>
        <p:spPr>
          <a:xfrm>
            <a:off x="5136628" y="5154011"/>
            <a:ext cx="5545021" cy="452967"/>
          </a:xfrm>
          <a:prstGeom prst="rect">
            <a:avLst/>
          </a:prstGeom>
        </p:spPr>
        <p:txBody>
          <a:bodyPr vert="horz" lIns="121920" tIns="60960" rIns="121920" bIns="60960" rtlCol="0">
            <a:normAutofit/>
          </a:bodyPr>
          <a:lstStyle>
            <a:lvl1pPr marL="0" indent="0" algn="l" defTabSz="457200" rtl="0" eaLnBrk="1" latinLnBrk="0" hangingPunct="1">
              <a:lnSpc>
                <a:spcPct val="80000"/>
              </a:lnSpc>
              <a:spcBef>
                <a:spcPct val="20000"/>
              </a:spcBef>
              <a:buFont typeface="Arial"/>
              <a:buNone/>
              <a:defRPr sz="2000" b="0" i="0" kern="1200">
                <a:solidFill>
                  <a:srgbClr val="FFFFFF"/>
                </a:solidFill>
                <a:latin typeface="FS Elliot Pro"/>
                <a:ea typeface="+mn-ea"/>
                <a:cs typeface="FS Elliot Pro"/>
              </a:defRPr>
            </a:lvl1pPr>
            <a:lvl2pPr marL="457200" indent="0" algn="ctr" defTabSz="457200" rtl="0" eaLnBrk="1" latinLnBrk="0" hangingPunct="1">
              <a:spcBef>
                <a:spcPct val="20000"/>
              </a:spcBef>
              <a:buFont typeface="Arial"/>
              <a:buNone/>
              <a:defRPr sz="1800" kern="1200">
                <a:solidFill>
                  <a:schemeClr val="tx1">
                    <a:tint val="75000"/>
                  </a:schemeClr>
                </a:solidFill>
                <a:latin typeface="FS Elliot Pro"/>
                <a:ea typeface="+mn-ea"/>
                <a:cs typeface="FS Elliot Pro"/>
              </a:defRPr>
            </a:lvl2pPr>
            <a:lvl3pPr marL="914400" indent="0" algn="ctr" defTabSz="457200" rtl="0" eaLnBrk="1" latinLnBrk="0" hangingPunct="1">
              <a:spcBef>
                <a:spcPct val="20000"/>
              </a:spcBef>
              <a:buFont typeface="Arial"/>
              <a:buNone/>
              <a:defRPr sz="2400" kern="1200">
                <a:solidFill>
                  <a:schemeClr val="tx1">
                    <a:tint val="75000"/>
                  </a:schemeClr>
                </a:solidFill>
                <a:latin typeface="FS Elliot Pro"/>
                <a:ea typeface="+mn-ea"/>
                <a:cs typeface="FS Elliot Pro"/>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a:solidFill>
                  <a:srgbClr val="333333"/>
                </a:solidFill>
                <a:latin typeface="FS Elliot Pro" panose="02000503040000020004" pitchFamily="2" charset="0"/>
                <a:cs typeface="Arial" panose="020B0604020202020204" pitchFamily="34" charset="0"/>
              </a:rPr>
              <a:t>Presenter 2 name (or delete)</a:t>
            </a:r>
          </a:p>
        </p:txBody>
      </p:sp>
      <p:sp>
        <p:nvSpPr>
          <p:cNvPr id="32" name="Text Placeholder 5">
            <a:extLst>
              <a:ext uri="{FF2B5EF4-FFF2-40B4-BE49-F238E27FC236}">
                <a16:creationId xmlns:a16="http://schemas.microsoft.com/office/drawing/2014/main" id="{8B8B15FE-7044-1A49-9C61-520AB53F96C1}"/>
              </a:ext>
            </a:extLst>
          </p:cNvPr>
          <p:cNvSpPr txBox="1">
            <a:spLocks/>
          </p:cNvSpPr>
          <p:nvPr/>
        </p:nvSpPr>
        <p:spPr>
          <a:xfrm>
            <a:off x="5181600" y="5555361"/>
            <a:ext cx="2690773" cy="543688"/>
          </a:xfrm>
          <a:prstGeom prst="rect">
            <a:avLst/>
          </a:prstGeom>
        </p:spPr>
        <p:txBody>
          <a:bodyPr>
            <a:normAutofit/>
          </a:bodyPr>
          <a:lstStyle>
            <a:lvl1pPr marL="457189" indent="-457189" algn="l" defTabSz="609585" rtl="0" eaLnBrk="1" latinLnBrk="0" hangingPunct="1">
              <a:spcBef>
                <a:spcPct val="20000"/>
              </a:spcBef>
              <a:buFont typeface="Arial"/>
              <a:buChar char="•"/>
              <a:defRPr sz="2933" kern="1200">
                <a:solidFill>
                  <a:srgbClr val="8C8D8E"/>
                </a:solidFill>
                <a:latin typeface="FS Elliot Pro"/>
                <a:ea typeface="+mn-ea"/>
                <a:cs typeface="FS Elliot Pro"/>
              </a:defRPr>
            </a:lvl1pPr>
            <a:lvl2pPr marL="990575" indent="-380990" algn="l" defTabSz="609585" rtl="0" eaLnBrk="1" latinLnBrk="0" hangingPunct="1">
              <a:spcBef>
                <a:spcPct val="20000"/>
              </a:spcBef>
              <a:buFont typeface="Arial"/>
              <a:buChar char="–"/>
              <a:defRPr sz="2400" kern="1200">
                <a:solidFill>
                  <a:srgbClr val="8C8D8E"/>
                </a:solidFill>
                <a:latin typeface="FS Elliot Pro"/>
                <a:ea typeface="+mn-ea"/>
                <a:cs typeface="FS Elliot Pro"/>
              </a:defRPr>
            </a:lvl2pPr>
            <a:lvl3pPr marL="1523962" indent="-304792" algn="l" defTabSz="609585" rtl="0" eaLnBrk="1" latinLnBrk="0" hangingPunct="1">
              <a:spcBef>
                <a:spcPct val="20000"/>
              </a:spcBef>
              <a:buFont typeface="Arial"/>
              <a:buChar char="•"/>
              <a:defRPr sz="3200" kern="1200">
                <a:solidFill>
                  <a:srgbClr val="7F7F7F"/>
                </a:solidFill>
                <a:latin typeface="FS Elliot Pro"/>
                <a:ea typeface="+mn-ea"/>
                <a:cs typeface="FS Elliot Pro"/>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indent="0">
              <a:buNone/>
            </a:pPr>
            <a:r>
              <a:rPr lang="en-US" sz="1800">
                <a:solidFill>
                  <a:srgbClr val="333333"/>
                </a:solidFill>
                <a:latin typeface="FS Elliot Pro" panose="02000503040000020004" pitchFamily="2" charset="0"/>
                <a:cs typeface="Arial" panose="020B0604020202020204" pitchFamily="34" charset="0"/>
              </a:rPr>
              <a:t>Title(s), designations</a:t>
            </a:r>
          </a:p>
        </p:txBody>
      </p:sp>
      <p:sp>
        <p:nvSpPr>
          <p:cNvPr id="35" name="Title 1">
            <a:extLst>
              <a:ext uri="{FF2B5EF4-FFF2-40B4-BE49-F238E27FC236}">
                <a16:creationId xmlns:a16="http://schemas.microsoft.com/office/drawing/2014/main" id="{2FF98B6B-58AD-8941-A4DD-4B89D5588281}"/>
              </a:ext>
            </a:extLst>
          </p:cNvPr>
          <p:cNvSpPr txBox="1">
            <a:spLocks/>
          </p:cNvSpPr>
          <p:nvPr/>
        </p:nvSpPr>
        <p:spPr>
          <a:xfrm>
            <a:off x="857967" y="1787792"/>
            <a:ext cx="10972801" cy="2029662"/>
          </a:xfrm>
          <a:prstGeom prst="rect">
            <a:avLst/>
          </a:prstGeom>
        </p:spPr>
        <p:txBody>
          <a:bodyPr lIns="0" tIns="0" rIns="0" bIns="0" anchor="b">
            <a:noAutofit/>
          </a:bodyPr>
          <a:lstStyle>
            <a:lvl1pPr algn="l" defTabSz="914400" rtl="0" eaLnBrk="1" latinLnBrk="0" hangingPunct="1">
              <a:lnSpc>
                <a:spcPct val="100000"/>
              </a:lnSpc>
              <a:spcBef>
                <a:spcPct val="0"/>
              </a:spcBef>
              <a:buNone/>
              <a:defRPr sz="6000" b="0" i="0" kern="1200">
                <a:solidFill>
                  <a:schemeClr val="bg1"/>
                </a:solidFill>
                <a:latin typeface="FS Elliot Pro Light" panose="02000503040000020004" pitchFamily="2" charset="0"/>
                <a:ea typeface="+mj-ea"/>
                <a:cs typeface="+mj-cs"/>
              </a:defRPr>
            </a:lvl1pPr>
          </a:lstStyle>
          <a:p>
            <a:pPr>
              <a:spcAft>
                <a:spcPts val="1200"/>
              </a:spcAft>
            </a:pPr>
            <a:r>
              <a:rPr lang="en-US" sz="4800">
                <a:solidFill>
                  <a:srgbClr val="333333"/>
                </a:solidFill>
              </a:rPr>
              <a:t>Financial wellness</a:t>
            </a:r>
            <a:br>
              <a:rPr lang="en-US" sz="4800">
                <a:solidFill>
                  <a:srgbClr val="333333"/>
                </a:solidFill>
              </a:rPr>
            </a:br>
            <a:r>
              <a:rPr lang="en-US" sz="4000" b="1">
                <a:solidFill>
                  <a:srgbClr val="0076CF"/>
                </a:solidFill>
                <a:latin typeface="FS Elliot Pro" panose="02000503040000020004" pitchFamily="2" charset="0"/>
              </a:rPr>
              <a:t>A healthy approach to money matters</a:t>
            </a:r>
          </a:p>
        </p:txBody>
      </p:sp>
      <p:cxnSp>
        <p:nvCxnSpPr>
          <p:cNvPr id="36" name="Straight Connector 35">
            <a:extLst>
              <a:ext uri="{FF2B5EF4-FFF2-40B4-BE49-F238E27FC236}">
                <a16:creationId xmlns:a16="http://schemas.microsoft.com/office/drawing/2014/main" id="{B199F64C-6C2A-DF4F-B704-30BD3C34A97E}"/>
              </a:ext>
            </a:extLst>
          </p:cNvPr>
          <p:cNvCxnSpPr/>
          <p:nvPr/>
        </p:nvCxnSpPr>
        <p:spPr>
          <a:xfrm>
            <a:off x="837955" y="2153846"/>
            <a:ext cx="685800" cy="0"/>
          </a:xfrm>
          <a:prstGeom prst="line">
            <a:avLst/>
          </a:prstGeom>
          <a:noFill/>
          <a:ln w="25400" cap="flat" cmpd="sng" algn="ctr">
            <a:solidFill>
              <a:srgbClr val="0076CF"/>
            </a:solidFill>
            <a:prstDash val="solid"/>
            <a:miter lim="800000"/>
          </a:ln>
          <a:effectLst/>
        </p:spPr>
      </p:cxnSp>
    </p:spTree>
    <p:extLst>
      <p:ext uri="{BB962C8B-B14F-4D97-AF65-F5344CB8AC3E}">
        <p14:creationId xmlns:p14="http://schemas.microsoft.com/office/powerpoint/2010/main" val="336711953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ounded Rectangle 21">
            <a:extLst>
              <a:ext uri="{FF2B5EF4-FFF2-40B4-BE49-F238E27FC236}">
                <a16:creationId xmlns:a16="http://schemas.microsoft.com/office/drawing/2014/main" id="{50972DFF-375B-0A47-997E-7E9EA172256E}"/>
              </a:ext>
            </a:extLst>
          </p:cNvPr>
          <p:cNvSpPr/>
          <p:nvPr/>
        </p:nvSpPr>
        <p:spPr>
          <a:xfrm>
            <a:off x="7321216" y="3982453"/>
            <a:ext cx="1395663" cy="282742"/>
          </a:xfrm>
          <a:prstGeom prst="roundRect">
            <a:avLst>
              <a:gd name="adj" fmla="val 0"/>
            </a:avLst>
          </a:prstGeom>
          <a:solidFill>
            <a:srgbClr val="57FFF5"/>
          </a:solidFill>
          <a:ln w="6350" cap="flat" cmpd="sng" algn="ctr">
            <a:noFill/>
            <a:prstDash val="solid"/>
            <a:miter lim="800000"/>
          </a:ln>
          <a:effectLst/>
        </p:spPr>
        <p:txBody>
          <a:bodyPr lIns="177501" rIns="177501" bIns="88751" rtlCol="0" anchor="ctr"/>
          <a:lstStyle/>
          <a:p>
            <a:pPr marL="0" marR="0" lvl="0" indent="0" defTabSz="914400" eaLnBrk="1" fontAlgn="base" latinLnBrk="0" hangingPunct="1">
              <a:lnSpc>
                <a:spcPct val="100000"/>
              </a:lnSpc>
              <a:spcBef>
                <a:spcPct val="0"/>
              </a:spcBef>
              <a:spcAft>
                <a:spcPct val="0"/>
              </a:spcAft>
              <a:buClrTx/>
              <a:buSzTx/>
              <a:buFontTx/>
              <a:buNone/>
              <a:tabLst>
                <a:tab pos="2638005" algn="l"/>
              </a:tabLst>
              <a:defRPr/>
            </a:pPr>
            <a:endParaRPr kumimoji="0" lang="en-US" altLang="zh-CN" sz="1553" b="0" i="0" u="none" strike="noStrike" kern="0" cap="none" spc="0" normalizeH="0" baseline="30000" noProof="0">
              <a:ln>
                <a:noFill/>
              </a:ln>
              <a:solidFill>
                <a:srgbClr val="4D4E53"/>
              </a:solidFill>
              <a:effectLst/>
              <a:uLnTx/>
              <a:uFillTx/>
              <a:latin typeface="Calibri" panose="020F0502020204030204"/>
              <a:ea typeface="等线" panose="02010600030101010101" pitchFamily="2" charset="-122"/>
              <a:cs typeface="Arial" charset="0"/>
            </a:endParaRPr>
          </a:p>
        </p:txBody>
      </p:sp>
      <p:cxnSp>
        <p:nvCxnSpPr>
          <p:cNvPr id="37" name="Straight Connector 36">
            <a:extLst>
              <a:ext uri="{FF2B5EF4-FFF2-40B4-BE49-F238E27FC236}">
                <a16:creationId xmlns:a16="http://schemas.microsoft.com/office/drawing/2014/main" id="{1626DBE6-2C21-4D47-9F7E-AAE678AC0C96}"/>
              </a:ext>
            </a:extLst>
          </p:cNvPr>
          <p:cNvCxnSpPr>
            <a:cxnSpLocks/>
          </p:cNvCxnSpPr>
          <p:nvPr/>
        </p:nvCxnSpPr>
        <p:spPr>
          <a:xfrm>
            <a:off x="3837940" y="2999376"/>
            <a:ext cx="0" cy="704842"/>
          </a:xfrm>
          <a:prstGeom prst="line">
            <a:avLst/>
          </a:prstGeom>
          <a:ln w="19050" cap="rnd">
            <a:solidFill>
              <a:srgbClr val="003865"/>
            </a:solidFill>
            <a:prstDash val="sysDot"/>
            <a:tailEnd type="ova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A3E5D547-6D17-EA43-A805-2BD01D6923FE}"/>
              </a:ext>
            </a:extLst>
          </p:cNvPr>
          <p:cNvCxnSpPr>
            <a:cxnSpLocks/>
          </p:cNvCxnSpPr>
          <p:nvPr/>
        </p:nvCxnSpPr>
        <p:spPr>
          <a:xfrm>
            <a:off x="8001000" y="2999376"/>
            <a:ext cx="0" cy="704842"/>
          </a:xfrm>
          <a:prstGeom prst="line">
            <a:avLst/>
          </a:prstGeom>
          <a:ln w="19050" cap="rnd">
            <a:solidFill>
              <a:srgbClr val="003865"/>
            </a:solidFill>
            <a:prstDash val="sysDot"/>
            <a:tailEnd type="oval"/>
          </a:ln>
        </p:spPr>
        <p:style>
          <a:lnRef idx="1">
            <a:schemeClr val="accent1"/>
          </a:lnRef>
          <a:fillRef idx="0">
            <a:schemeClr val="accent1"/>
          </a:fillRef>
          <a:effectRef idx="0">
            <a:schemeClr val="accent1"/>
          </a:effectRef>
          <a:fontRef idx="minor">
            <a:schemeClr val="tx1"/>
          </a:fontRef>
        </p:style>
      </p:cxnSp>
      <p:sp>
        <p:nvSpPr>
          <p:cNvPr id="27" name="Rounded Rectangle 21">
            <a:extLst>
              <a:ext uri="{FF2B5EF4-FFF2-40B4-BE49-F238E27FC236}">
                <a16:creationId xmlns:a16="http://schemas.microsoft.com/office/drawing/2014/main" id="{A6399E5E-5A60-C54C-85AF-9E89E7173CE2}"/>
              </a:ext>
            </a:extLst>
          </p:cNvPr>
          <p:cNvSpPr/>
          <p:nvPr/>
        </p:nvSpPr>
        <p:spPr>
          <a:xfrm>
            <a:off x="3074068" y="4596063"/>
            <a:ext cx="1521995" cy="282742"/>
          </a:xfrm>
          <a:prstGeom prst="roundRect">
            <a:avLst>
              <a:gd name="adj" fmla="val 0"/>
            </a:avLst>
          </a:prstGeom>
          <a:solidFill>
            <a:srgbClr val="57FFF5"/>
          </a:solidFill>
          <a:ln w="6350" cap="flat" cmpd="sng" algn="ctr">
            <a:noFill/>
            <a:prstDash val="solid"/>
            <a:miter lim="800000"/>
          </a:ln>
          <a:effectLst/>
        </p:spPr>
        <p:txBody>
          <a:bodyPr lIns="177501" rIns="177501" bIns="88751" rtlCol="0" anchor="ctr"/>
          <a:lstStyle/>
          <a:p>
            <a:pPr marL="0" marR="0" lvl="0" indent="0" defTabSz="914400" eaLnBrk="1" fontAlgn="base" latinLnBrk="0" hangingPunct="1">
              <a:lnSpc>
                <a:spcPct val="100000"/>
              </a:lnSpc>
              <a:spcBef>
                <a:spcPct val="0"/>
              </a:spcBef>
              <a:spcAft>
                <a:spcPct val="0"/>
              </a:spcAft>
              <a:buClrTx/>
              <a:buSzTx/>
              <a:buFontTx/>
              <a:buNone/>
              <a:tabLst>
                <a:tab pos="2638005" algn="l"/>
              </a:tabLst>
              <a:defRPr/>
            </a:pPr>
            <a:endParaRPr kumimoji="0" lang="en-US" altLang="zh-CN" sz="1553" b="0" i="0" u="none" strike="noStrike" kern="0" cap="none" spc="0" normalizeH="0" baseline="30000" noProof="0">
              <a:ln>
                <a:noFill/>
              </a:ln>
              <a:solidFill>
                <a:srgbClr val="4D4E53"/>
              </a:solidFill>
              <a:effectLst/>
              <a:uLnTx/>
              <a:uFillTx/>
              <a:latin typeface="Calibri" panose="020F0502020204030204"/>
              <a:ea typeface="等线" panose="02010600030101010101" pitchFamily="2" charset="-122"/>
              <a:cs typeface="Arial" charset="0"/>
            </a:endParaRPr>
          </a:p>
        </p:txBody>
      </p:sp>
      <p:sp>
        <p:nvSpPr>
          <p:cNvPr id="16" name="Footer Placeholder 5">
            <a:extLst>
              <a:ext uri="{FF2B5EF4-FFF2-40B4-BE49-F238E27FC236}">
                <a16:creationId xmlns:a16="http://schemas.microsoft.com/office/drawing/2014/main" id="{D5BEFBBC-18C6-DB41-8587-D66792FE549F}"/>
              </a:ext>
            </a:extLst>
          </p:cNvPr>
          <p:cNvSpPr txBox="1">
            <a:spLocks/>
          </p:cNvSpPr>
          <p:nvPr/>
        </p:nvSpPr>
        <p:spPr>
          <a:xfrm>
            <a:off x="1042045" y="5819297"/>
            <a:ext cx="9020899" cy="753782"/>
          </a:xfrm>
          <a:prstGeom prst="rect">
            <a:avLst/>
          </a:prstGeom>
        </p:spPr>
        <p:txBody>
          <a:bodyPr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609585">
              <a:defRPr/>
            </a:pPr>
            <a:r>
              <a:rPr lang="en-US" sz="800" dirty="0">
                <a:solidFill>
                  <a:srgbClr val="333333"/>
                </a:solidFill>
                <a:latin typeface="FS Elliot Pro" panose="02000503040000020004" pitchFamily="50" charset="0"/>
              </a:rPr>
              <a:t>Source: 2022 Insurance Barometer Study, Life Happens and LIMRA.</a:t>
            </a:r>
          </a:p>
        </p:txBody>
      </p:sp>
      <p:sp>
        <p:nvSpPr>
          <p:cNvPr id="17" name="TextBox 16">
            <a:extLst>
              <a:ext uri="{FF2B5EF4-FFF2-40B4-BE49-F238E27FC236}">
                <a16:creationId xmlns:a16="http://schemas.microsoft.com/office/drawing/2014/main" id="{01330A2E-AC00-674A-A261-9A0B27D571E2}"/>
              </a:ext>
            </a:extLst>
          </p:cNvPr>
          <p:cNvSpPr txBox="1"/>
          <p:nvPr/>
        </p:nvSpPr>
        <p:spPr>
          <a:xfrm>
            <a:off x="7709095" y="400833"/>
            <a:ext cx="4482905" cy="461665"/>
          </a:xfrm>
          <a:prstGeom prst="rect">
            <a:avLst/>
          </a:prstGeom>
          <a:solidFill>
            <a:srgbClr val="FFFF00"/>
          </a:solidFill>
        </p:spPr>
        <p:txBody>
          <a:bodyPr wrap="square" rtlCol="0">
            <a:spAutoFit/>
          </a:bodyPr>
          <a:lstStyle/>
          <a:p>
            <a:r>
              <a:rPr lang="en-US">
                <a:solidFill>
                  <a:schemeClr val="tx1">
                    <a:lumMod val="50000"/>
                  </a:schemeClr>
                </a:solidFill>
                <a:latin typeface="FS Elliot Pro" panose="02000503040000020004" pitchFamily="2" charset="0"/>
              </a:rPr>
              <a:t>Women-specific slide</a:t>
            </a:r>
          </a:p>
        </p:txBody>
      </p:sp>
      <p:sp>
        <p:nvSpPr>
          <p:cNvPr id="18" name="Slide Number Placeholder 4">
            <a:extLst>
              <a:ext uri="{FF2B5EF4-FFF2-40B4-BE49-F238E27FC236}">
                <a16:creationId xmlns:a16="http://schemas.microsoft.com/office/drawing/2014/main" id="{CC24E943-175C-7F47-B5F2-14A02186D36B}"/>
              </a:ext>
            </a:extLst>
          </p:cNvPr>
          <p:cNvSpPr txBox="1">
            <a:spLocks/>
          </p:cNvSpPr>
          <p:nvPr/>
        </p:nvSpPr>
        <p:spPr>
          <a:xfrm>
            <a:off x="159025" y="6334539"/>
            <a:ext cx="649357" cy="523461"/>
          </a:xfrm>
          <a:prstGeom prst="rect">
            <a:avLst/>
          </a:prstGeom>
        </p:spPr>
        <p:txBody>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defRPr/>
            </a:pPr>
            <a:fld id="{61445BA3-2CB5-7C4E-ABD2-87FA1F6BEAE1}" type="slidenum">
              <a:rPr lang="en-US" sz="1067" smtClean="0">
                <a:solidFill>
                  <a:srgbClr val="4D4E53"/>
                </a:solidFill>
                <a:latin typeface="FS Elliot Pro" panose="02000503040000020004" pitchFamily="2" charset="0"/>
              </a:rPr>
              <a:pPr>
                <a:defRPr/>
              </a:pPr>
              <a:t>30</a:t>
            </a:fld>
            <a:endParaRPr lang="en-US" sz="1067">
              <a:solidFill>
                <a:srgbClr val="4D4E53"/>
              </a:solidFill>
              <a:latin typeface="FS Elliot Pro" panose="02000503040000020004" pitchFamily="2" charset="0"/>
            </a:endParaRPr>
          </a:p>
        </p:txBody>
      </p:sp>
      <p:pic>
        <p:nvPicPr>
          <p:cNvPr id="19" name="Picture 18">
            <a:extLst>
              <a:ext uri="{FF2B5EF4-FFF2-40B4-BE49-F238E27FC236}">
                <a16:creationId xmlns:a16="http://schemas.microsoft.com/office/drawing/2014/main" id="{6AB64C19-237A-B64E-ACE2-DE00407EE7F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378314" y="6220997"/>
            <a:ext cx="1515241" cy="432440"/>
          </a:xfrm>
          <a:prstGeom prst="rect">
            <a:avLst/>
          </a:prstGeom>
        </p:spPr>
      </p:pic>
      <p:pic>
        <p:nvPicPr>
          <p:cNvPr id="28" name="Picture 27">
            <a:extLst>
              <a:ext uri="{FF2B5EF4-FFF2-40B4-BE49-F238E27FC236}">
                <a16:creationId xmlns:a16="http://schemas.microsoft.com/office/drawing/2014/main" id="{C7020E74-98B3-8042-B37A-794451311BA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378314" y="6220997"/>
            <a:ext cx="1515241" cy="432440"/>
          </a:xfrm>
          <a:prstGeom prst="rect">
            <a:avLst/>
          </a:prstGeom>
        </p:spPr>
      </p:pic>
      <p:sp>
        <p:nvSpPr>
          <p:cNvPr id="34" name="Rounded Rectangle 33">
            <a:extLst>
              <a:ext uri="{FF2B5EF4-FFF2-40B4-BE49-F238E27FC236}">
                <a16:creationId xmlns:a16="http://schemas.microsoft.com/office/drawing/2014/main" id="{913EE5AA-E517-AE42-AB8F-6D590C5A62A2}"/>
              </a:ext>
            </a:extLst>
          </p:cNvPr>
          <p:cNvSpPr/>
          <p:nvPr/>
        </p:nvSpPr>
        <p:spPr>
          <a:xfrm>
            <a:off x="1962349" y="2099911"/>
            <a:ext cx="8178800" cy="1044341"/>
          </a:xfrm>
          <a:prstGeom prst="roundRect">
            <a:avLst>
              <a:gd name="adj" fmla="val 0"/>
            </a:avLst>
          </a:prstGeom>
          <a:solidFill>
            <a:srgbClr val="0076C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Content Placeholder 2">
            <a:extLst>
              <a:ext uri="{FF2B5EF4-FFF2-40B4-BE49-F238E27FC236}">
                <a16:creationId xmlns:a16="http://schemas.microsoft.com/office/drawing/2014/main" id="{5A33418E-A065-EC4C-84CC-9E92BC60FE2F}"/>
              </a:ext>
            </a:extLst>
          </p:cNvPr>
          <p:cNvSpPr txBox="1">
            <a:spLocks/>
          </p:cNvSpPr>
          <p:nvPr/>
        </p:nvSpPr>
        <p:spPr>
          <a:xfrm>
            <a:off x="1892301" y="3910379"/>
            <a:ext cx="3860800" cy="1617195"/>
          </a:xfrm>
          <a:prstGeom prst="rect">
            <a:avLst/>
          </a:prstGeom>
        </p:spPr>
        <p:txBody>
          <a:bodyPr vert="horz" lIns="121920" tIns="60960" rIns="121920" bIns="60960" rtlCol="0">
            <a:normAutofit/>
          </a:bodyPr>
          <a:lstStyle>
            <a:lvl1pPr marL="342900" indent="-342900" algn="l" defTabSz="457200" rtl="0" eaLnBrk="1" latinLnBrk="0" hangingPunct="1">
              <a:spcBef>
                <a:spcPct val="20000"/>
              </a:spcBef>
              <a:buFont typeface="Arial"/>
              <a:buChar char="•"/>
              <a:defRPr sz="2200" kern="1200">
                <a:solidFill>
                  <a:srgbClr val="8C8D8E"/>
                </a:solidFill>
                <a:latin typeface="FS Elliot Pro"/>
                <a:ea typeface="+mn-ea"/>
                <a:cs typeface="FS Elliot Pro"/>
              </a:defRPr>
            </a:lvl1pPr>
            <a:lvl2pPr marL="742950" indent="-285750" algn="l" defTabSz="457200" rtl="0" eaLnBrk="1" latinLnBrk="0" hangingPunct="1">
              <a:spcBef>
                <a:spcPct val="20000"/>
              </a:spcBef>
              <a:buFont typeface="Arial"/>
              <a:buChar char="–"/>
              <a:defRPr sz="1800" kern="1200">
                <a:solidFill>
                  <a:srgbClr val="8C8D8E"/>
                </a:solidFill>
                <a:latin typeface="FS Elliot Pro"/>
                <a:ea typeface="+mn-ea"/>
                <a:cs typeface="FS Elliot Pro"/>
              </a:defRPr>
            </a:lvl2pPr>
            <a:lvl3pPr marL="1143000" indent="-228600" algn="l" defTabSz="457200" rtl="0" eaLnBrk="1" latinLnBrk="0" hangingPunct="1">
              <a:spcBef>
                <a:spcPct val="20000"/>
              </a:spcBef>
              <a:buFont typeface="Arial"/>
              <a:buChar char="•"/>
              <a:defRPr sz="2400" kern="1200">
                <a:solidFill>
                  <a:srgbClr val="7F7F7F"/>
                </a:solidFill>
                <a:latin typeface="FS Elliot Pro"/>
                <a:ea typeface="+mn-ea"/>
                <a:cs typeface="FS Elliot Pro"/>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defTabSz="609585">
              <a:buNone/>
              <a:defRPr/>
            </a:pPr>
            <a:r>
              <a:rPr lang="en-US" sz="2000" dirty="0">
                <a:solidFill>
                  <a:srgbClr val="333333"/>
                </a:solidFill>
                <a:latin typeface="FS Elliot Pro" panose="02000503040000020004" pitchFamily="2" charset="0"/>
              </a:rPr>
              <a:t>46% of women say they need disability insurance, yet only </a:t>
            </a:r>
            <a:r>
              <a:rPr lang="en-US" sz="2000" b="1" dirty="0">
                <a:solidFill>
                  <a:srgbClr val="004B96"/>
                </a:solidFill>
                <a:latin typeface="FS Elliot Pro" panose="02000503040000020004" pitchFamily="2" charset="0"/>
              </a:rPr>
              <a:t>15% have it.</a:t>
            </a:r>
          </a:p>
        </p:txBody>
      </p:sp>
      <p:sp>
        <p:nvSpPr>
          <p:cNvPr id="38" name="Content Placeholder 2">
            <a:extLst>
              <a:ext uri="{FF2B5EF4-FFF2-40B4-BE49-F238E27FC236}">
                <a16:creationId xmlns:a16="http://schemas.microsoft.com/office/drawing/2014/main" id="{2F4CED66-9E66-AC4F-8E88-4CC97E0A9295}"/>
              </a:ext>
            </a:extLst>
          </p:cNvPr>
          <p:cNvSpPr txBox="1">
            <a:spLocks/>
          </p:cNvSpPr>
          <p:nvPr/>
        </p:nvSpPr>
        <p:spPr>
          <a:xfrm>
            <a:off x="6084711" y="3910379"/>
            <a:ext cx="3860800" cy="1617195"/>
          </a:xfrm>
          <a:prstGeom prst="rect">
            <a:avLst/>
          </a:prstGeom>
        </p:spPr>
        <p:txBody>
          <a:bodyPr vert="horz" lIns="121920" tIns="60960" rIns="121920" bIns="60960" rtlCol="0">
            <a:normAutofit/>
          </a:bodyPr>
          <a:lstStyle>
            <a:lvl1pPr marL="342900" indent="-342900" algn="l" defTabSz="457200" rtl="0" eaLnBrk="1" latinLnBrk="0" hangingPunct="1">
              <a:spcBef>
                <a:spcPct val="20000"/>
              </a:spcBef>
              <a:buFont typeface="Arial"/>
              <a:buChar char="•"/>
              <a:defRPr sz="2200" kern="1200">
                <a:solidFill>
                  <a:srgbClr val="8C8D8E"/>
                </a:solidFill>
                <a:latin typeface="FS Elliot Pro"/>
                <a:ea typeface="+mn-ea"/>
                <a:cs typeface="FS Elliot Pro"/>
              </a:defRPr>
            </a:lvl1pPr>
            <a:lvl2pPr marL="742950" indent="-285750" algn="l" defTabSz="457200" rtl="0" eaLnBrk="1" latinLnBrk="0" hangingPunct="1">
              <a:spcBef>
                <a:spcPct val="20000"/>
              </a:spcBef>
              <a:buFont typeface="Arial"/>
              <a:buChar char="–"/>
              <a:defRPr sz="1800" kern="1200">
                <a:solidFill>
                  <a:srgbClr val="8C8D8E"/>
                </a:solidFill>
                <a:latin typeface="FS Elliot Pro"/>
                <a:ea typeface="+mn-ea"/>
                <a:cs typeface="FS Elliot Pro"/>
              </a:defRPr>
            </a:lvl2pPr>
            <a:lvl3pPr marL="1143000" indent="-228600" algn="l" defTabSz="457200" rtl="0" eaLnBrk="1" latinLnBrk="0" hangingPunct="1">
              <a:spcBef>
                <a:spcPct val="20000"/>
              </a:spcBef>
              <a:buFont typeface="Arial"/>
              <a:buChar char="•"/>
              <a:defRPr sz="2400" kern="1200">
                <a:solidFill>
                  <a:srgbClr val="7F7F7F"/>
                </a:solidFill>
                <a:latin typeface="FS Elliot Pro"/>
                <a:ea typeface="+mn-ea"/>
                <a:cs typeface="FS Elliot Pro"/>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defTabSz="609585">
              <a:buNone/>
              <a:defRPr/>
            </a:pPr>
            <a:r>
              <a:rPr lang="en-US" sz="2000" b="1" dirty="0">
                <a:solidFill>
                  <a:srgbClr val="004B96"/>
                </a:solidFill>
                <a:latin typeface="FS Elliot Pro" panose="02000503040000020004" pitchFamily="2" charset="0"/>
              </a:rPr>
              <a:t>10% fewer </a:t>
            </a:r>
            <a:br>
              <a:rPr lang="en-US" sz="2000" b="1" dirty="0">
                <a:solidFill>
                  <a:srgbClr val="333333"/>
                </a:solidFill>
                <a:latin typeface="FS Elliot Pro" panose="02000503040000020004" pitchFamily="2" charset="0"/>
              </a:rPr>
            </a:br>
            <a:r>
              <a:rPr lang="en-US" sz="2000" dirty="0">
                <a:solidFill>
                  <a:srgbClr val="333333"/>
                </a:solidFill>
                <a:latin typeface="FS Elliot Pro" panose="02000503040000020004" pitchFamily="2" charset="0"/>
              </a:rPr>
              <a:t>women own disability insurance than men.</a:t>
            </a:r>
          </a:p>
        </p:txBody>
      </p:sp>
      <p:sp>
        <p:nvSpPr>
          <p:cNvPr id="39" name="Rectangle 38">
            <a:extLst>
              <a:ext uri="{FF2B5EF4-FFF2-40B4-BE49-F238E27FC236}">
                <a16:creationId xmlns:a16="http://schemas.microsoft.com/office/drawing/2014/main" id="{83FFD9A3-D3C6-1C4E-BABD-156F0B120769}"/>
              </a:ext>
            </a:extLst>
          </p:cNvPr>
          <p:cNvSpPr/>
          <p:nvPr/>
        </p:nvSpPr>
        <p:spPr>
          <a:xfrm>
            <a:off x="2886495" y="2245668"/>
            <a:ext cx="6308740" cy="707886"/>
          </a:xfrm>
          <a:prstGeom prst="rect">
            <a:avLst/>
          </a:prstGeom>
        </p:spPr>
        <p:txBody>
          <a:bodyPr wrap="square">
            <a:spAutoFit/>
          </a:bodyPr>
          <a:lstStyle/>
          <a:p>
            <a:pPr algn="ctr"/>
            <a:r>
              <a:rPr lang="en-US" sz="2000" b="1">
                <a:solidFill>
                  <a:schemeClr val="bg1"/>
                </a:solidFill>
                <a:latin typeface="FS Elliot Pro" panose="02000503040000020004" pitchFamily="2" charset="0"/>
              </a:rPr>
              <a:t>Losing your ability to earn an income isn’t something we like to think about …</a:t>
            </a:r>
          </a:p>
        </p:txBody>
      </p:sp>
      <p:sp>
        <p:nvSpPr>
          <p:cNvPr id="32" name="Rounded Rectangle 31">
            <a:extLst>
              <a:ext uri="{FF2B5EF4-FFF2-40B4-BE49-F238E27FC236}">
                <a16:creationId xmlns:a16="http://schemas.microsoft.com/office/drawing/2014/main" id="{BEB13829-B6A8-E640-A326-4848A5DC042F}"/>
              </a:ext>
            </a:extLst>
          </p:cNvPr>
          <p:cNvSpPr/>
          <p:nvPr/>
        </p:nvSpPr>
        <p:spPr>
          <a:xfrm>
            <a:off x="1902995" y="2040556"/>
            <a:ext cx="8178800" cy="1044341"/>
          </a:xfrm>
          <a:prstGeom prst="roundRect">
            <a:avLst>
              <a:gd name="adj" fmla="val 0"/>
            </a:avLst>
          </a:prstGeom>
          <a:noFill/>
          <a:ln w="19050">
            <a:solidFill>
              <a:srgbClr val="00386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EE2CD755-5E85-B447-8199-5767F2434F25}"/>
              </a:ext>
            </a:extLst>
          </p:cNvPr>
          <p:cNvSpPr/>
          <p:nvPr/>
        </p:nvSpPr>
        <p:spPr>
          <a:xfrm>
            <a:off x="0" y="432617"/>
            <a:ext cx="2481943" cy="415636"/>
          </a:xfrm>
          <a:prstGeom prst="rect">
            <a:avLst/>
          </a:prstGeom>
          <a:solidFill>
            <a:srgbClr val="D2F1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C147FF19-6BA1-B24C-A117-2FF730C1AD9F}"/>
              </a:ext>
            </a:extLst>
          </p:cNvPr>
          <p:cNvSpPr txBox="1"/>
          <p:nvPr/>
        </p:nvSpPr>
        <p:spPr>
          <a:xfrm>
            <a:off x="538148" y="478069"/>
            <a:ext cx="1826141" cy="307777"/>
          </a:xfrm>
          <a:prstGeom prst="rect">
            <a:avLst/>
          </a:prstGeom>
          <a:noFill/>
        </p:spPr>
        <p:txBody>
          <a:bodyPr wrap="none" rtlCol="0">
            <a:spAutoFit/>
          </a:bodyPr>
          <a:lstStyle/>
          <a:p>
            <a:pPr lvl="0"/>
            <a:r>
              <a:rPr lang="en-US" sz="1400" b="1">
                <a:solidFill>
                  <a:srgbClr val="0076CF"/>
                </a:solidFill>
                <a:latin typeface="FS Elliot Pro" panose="02000503040000020004" pitchFamily="50" charset="0"/>
              </a:rPr>
              <a:t>Disability insurance</a:t>
            </a:r>
          </a:p>
        </p:txBody>
      </p:sp>
    </p:spTree>
    <p:extLst>
      <p:ext uri="{BB962C8B-B14F-4D97-AF65-F5344CB8AC3E}">
        <p14:creationId xmlns:p14="http://schemas.microsoft.com/office/powerpoint/2010/main" val="218038040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BED12A1B-3272-8F46-AE28-A432B551296B}"/>
              </a:ext>
            </a:extLst>
          </p:cNvPr>
          <p:cNvSpPr/>
          <p:nvPr/>
        </p:nvSpPr>
        <p:spPr>
          <a:xfrm>
            <a:off x="0" y="4426527"/>
            <a:ext cx="12192000" cy="2431473"/>
          </a:xfrm>
          <a:prstGeom prst="rect">
            <a:avLst/>
          </a:prstGeom>
          <a:solidFill>
            <a:srgbClr val="BDE4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A45C721E-1F42-184D-AE59-35CB76519DF2}"/>
              </a:ext>
            </a:extLst>
          </p:cNvPr>
          <p:cNvSpPr txBox="1">
            <a:spLocks/>
          </p:cNvSpPr>
          <p:nvPr/>
        </p:nvSpPr>
        <p:spPr>
          <a:xfrm>
            <a:off x="1013287" y="1815495"/>
            <a:ext cx="3274934" cy="724711"/>
          </a:xfrm>
          <a:prstGeom prst="rect">
            <a:avLst/>
          </a:prstGeom>
        </p:spPr>
        <p:txBody>
          <a:bodyPr vert="horz" lIns="91440" tIns="45720" rIns="91440" bIns="45720" rtlCol="0" anchor="t">
            <a:noAutofit/>
          </a:bodyPr>
          <a:lstStyle>
            <a:lvl1pPr algn="l" defTabSz="609585" rtl="0" eaLnBrk="1" latinLnBrk="0" hangingPunct="1">
              <a:lnSpc>
                <a:spcPct val="80000"/>
              </a:lnSpc>
              <a:spcBef>
                <a:spcPct val="0"/>
              </a:spcBef>
              <a:buNone/>
              <a:defRPr sz="3733" b="0" i="0" kern="1200" baseline="0">
                <a:solidFill>
                  <a:srgbClr val="0091DA"/>
                </a:solidFill>
                <a:latin typeface="FS Elliot Pro"/>
                <a:ea typeface="+mj-ea"/>
                <a:cs typeface="FS Elliot Pro"/>
              </a:defRPr>
            </a:lvl1pPr>
          </a:lstStyle>
          <a:p>
            <a:pPr>
              <a:lnSpc>
                <a:spcPct val="100000"/>
              </a:lnSpc>
            </a:pPr>
            <a:r>
              <a:rPr lang="en-US" sz="3200" b="1">
                <a:solidFill>
                  <a:srgbClr val="0076CF"/>
                </a:solidFill>
                <a:latin typeface="FS Elliot Pro" panose="02000503040000020004" pitchFamily="2" charset="0"/>
              </a:rPr>
              <a:t>How much do you need?</a:t>
            </a:r>
          </a:p>
        </p:txBody>
      </p:sp>
      <p:sp>
        <p:nvSpPr>
          <p:cNvPr id="21" name="Slide Number Placeholder 4">
            <a:extLst>
              <a:ext uri="{FF2B5EF4-FFF2-40B4-BE49-F238E27FC236}">
                <a16:creationId xmlns:a16="http://schemas.microsoft.com/office/drawing/2014/main" id="{748475A9-5215-8E4A-ACBD-E5C79AEA250C}"/>
              </a:ext>
            </a:extLst>
          </p:cNvPr>
          <p:cNvSpPr txBox="1">
            <a:spLocks/>
          </p:cNvSpPr>
          <p:nvPr/>
        </p:nvSpPr>
        <p:spPr>
          <a:xfrm>
            <a:off x="159025" y="6334539"/>
            <a:ext cx="649357" cy="523461"/>
          </a:xfrm>
          <a:prstGeom prst="rect">
            <a:avLst/>
          </a:prstGeom>
        </p:spPr>
        <p:txBody>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defRPr/>
            </a:pPr>
            <a:fld id="{61445BA3-2CB5-7C4E-ABD2-87FA1F6BEAE1}" type="slidenum">
              <a:rPr lang="en-US" sz="1067" smtClean="0">
                <a:solidFill>
                  <a:srgbClr val="4D4E53"/>
                </a:solidFill>
                <a:latin typeface="FS Elliot Pro" panose="02000503040000020004" pitchFamily="2" charset="0"/>
              </a:rPr>
              <a:pPr>
                <a:defRPr/>
              </a:pPr>
              <a:t>31</a:t>
            </a:fld>
            <a:endParaRPr lang="en-US" sz="1067">
              <a:solidFill>
                <a:srgbClr val="4D4E53"/>
              </a:solidFill>
              <a:latin typeface="FS Elliot Pro" panose="02000503040000020004" pitchFamily="2" charset="0"/>
            </a:endParaRPr>
          </a:p>
        </p:txBody>
      </p:sp>
      <p:pic>
        <p:nvPicPr>
          <p:cNvPr id="22" name="Picture 21">
            <a:extLst>
              <a:ext uri="{FF2B5EF4-FFF2-40B4-BE49-F238E27FC236}">
                <a16:creationId xmlns:a16="http://schemas.microsoft.com/office/drawing/2014/main" id="{D3F56002-9809-C14F-AA35-88AA9E839E8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378314" y="6220997"/>
            <a:ext cx="1515241" cy="432440"/>
          </a:xfrm>
          <a:prstGeom prst="rect">
            <a:avLst/>
          </a:prstGeom>
        </p:spPr>
      </p:pic>
      <p:pic>
        <p:nvPicPr>
          <p:cNvPr id="25" name="Picture 24" descr="A picture containing screenshot, monitor, screen&#10;&#10;Description automatically generated">
            <a:extLst>
              <a:ext uri="{FF2B5EF4-FFF2-40B4-BE49-F238E27FC236}">
                <a16:creationId xmlns:a16="http://schemas.microsoft.com/office/drawing/2014/main" id="{74DF383D-6904-484B-9503-91BDF64CEBD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073554" y="1381992"/>
            <a:ext cx="7916544" cy="4457699"/>
          </a:xfrm>
          <a:prstGeom prst="rect">
            <a:avLst/>
          </a:prstGeom>
        </p:spPr>
      </p:pic>
      <p:sp>
        <p:nvSpPr>
          <p:cNvPr id="30" name="Rectangle 29">
            <a:extLst>
              <a:ext uri="{FF2B5EF4-FFF2-40B4-BE49-F238E27FC236}">
                <a16:creationId xmlns:a16="http://schemas.microsoft.com/office/drawing/2014/main" id="{5D03AAA7-EA26-FF4C-923A-D220996A6AAD}"/>
              </a:ext>
            </a:extLst>
          </p:cNvPr>
          <p:cNvSpPr/>
          <p:nvPr/>
        </p:nvSpPr>
        <p:spPr>
          <a:xfrm>
            <a:off x="1013287" y="3004587"/>
            <a:ext cx="3024286" cy="1015919"/>
          </a:xfrm>
          <a:prstGeom prst="rect">
            <a:avLst/>
          </a:prstGeom>
        </p:spPr>
        <p:txBody>
          <a:bodyPr wrap="square">
            <a:spAutoFit/>
          </a:bodyPr>
          <a:lstStyle/>
          <a:p>
            <a:pPr lvl="0">
              <a:lnSpc>
                <a:spcPct val="120000"/>
              </a:lnSpc>
              <a:spcAft>
                <a:spcPts val="1200"/>
              </a:spcAft>
            </a:pPr>
            <a:r>
              <a:rPr lang="en-US" sz="1700">
                <a:solidFill>
                  <a:srgbClr val="333333"/>
                </a:solidFill>
                <a:latin typeface="FS Elliot Pro" panose="02000503040000020004" pitchFamily="2" charset="0"/>
              </a:rPr>
              <a:t>Determine the right amount of coverage for you using this simple calculator</a:t>
            </a:r>
          </a:p>
        </p:txBody>
      </p:sp>
      <p:sp>
        <p:nvSpPr>
          <p:cNvPr id="34" name="Rounded Rectangle 33">
            <a:extLst>
              <a:ext uri="{FF2B5EF4-FFF2-40B4-BE49-F238E27FC236}">
                <a16:creationId xmlns:a16="http://schemas.microsoft.com/office/drawing/2014/main" id="{CF9A9FCA-E584-644C-857A-167A97EA8AB4}"/>
              </a:ext>
            </a:extLst>
          </p:cNvPr>
          <p:cNvSpPr/>
          <p:nvPr/>
        </p:nvSpPr>
        <p:spPr>
          <a:xfrm>
            <a:off x="6381453" y="3349589"/>
            <a:ext cx="3325091" cy="526474"/>
          </a:xfrm>
          <a:prstGeom prst="roundRect">
            <a:avLst>
              <a:gd name="adj" fmla="val 50000"/>
            </a:avLst>
          </a:prstGeom>
          <a:solidFill>
            <a:srgbClr val="E3F5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6CF"/>
              </a:solidFill>
            </a:endParaRPr>
          </a:p>
        </p:txBody>
      </p:sp>
      <p:sp>
        <p:nvSpPr>
          <p:cNvPr id="35" name="Rectangle 20">
            <a:extLst>
              <a:ext uri="{FF2B5EF4-FFF2-40B4-BE49-F238E27FC236}">
                <a16:creationId xmlns:a16="http://schemas.microsoft.com/office/drawing/2014/main" id="{610ECD40-A783-BA4B-B5A8-AAF39B191204}"/>
              </a:ext>
            </a:extLst>
          </p:cNvPr>
          <p:cNvSpPr>
            <a:spLocks noChangeArrowheads="1"/>
          </p:cNvSpPr>
          <p:nvPr/>
        </p:nvSpPr>
        <p:spPr bwMode="auto">
          <a:xfrm>
            <a:off x="6390690" y="3369878"/>
            <a:ext cx="3297382" cy="4158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2200">
                <a:solidFill>
                  <a:schemeClr val="tx1"/>
                </a:solidFill>
                <a:latin typeface="FS Elliot Pro" charset="0"/>
                <a:ea typeface="ヒラギノ角ゴ Pro W3" charset="-128"/>
                <a:cs typeface="FS Elliot Pro" charset="0"/>
              </a:defRPr>
            </a:lvl1pPr>
            <a:lvl2pPr marL="742950" indent="-285750">
              <a:spcBef>
                <a:spcPct val="20000"/>
              </a:spcBef>
              <a:buFont typeface="Arial" charset="0"/>
              <a:buChar char="–"/>
              <a:defRPr>
                <a:solidFill>
                  <a:schemeClr val="tx1"/>
                </a:solidFill>
                <a:latin typeface="FS Elliot Pro" charset="0"/>
                <a:ea typeface="ヒラギノ角ゴ Pro W3" charset="-128"/>
                <a:cs typeface="FS Elliot Pro" charset="0"/>
              </a:defRPr>
            </a:lvl2pPr>
            <a:lvl3pPr marL="1143000" indent="-228600">
              <a:spcBef>
                <a:spcPct val="20000"/>
              </a:spcBef>
              <a:buFont typeface="Arial" charset="0"/>
              <a:buChar char="•"/>
              <a:defRPr sz="2400">
                <a:solidFill>
                  <a:srgbClr val="7F7F7F"/>
                </a:solidFill>
                <a:latin typeface="FS Elliot Pro" charset="0"/>
                <a:ea typeface="ヒラギノ角ゴ Pro W3" charset="-128"/>
                <a:cs typeface="FS Elliot Pro" charset="0"/>
              </a:defRPr>
            </a:lvl3pPr>
            <a:lvl4pPr marL="1600200" indent="-228600">
              <a:spcBef>
                <a:spcPct val="20000"/>
              </a:spcBef>
              <a:buFont typeface="Arial" charset="0"/>
              <a:buChar char="–"/>
              <a:defRPr sz="2000">
                <a:solidFill>
                  <a:schemeClr val="tx1"/>
                </a:solidFill>
                <a:latin typeface="FS Elliot Pro" charset="0"/>
                <a:ea typeface="ヒラギノ角ゴ Pro W3" charset="-128"/>
              </a:defRPr>
            </a:lvl4pPr>
            <a:lvl5pPr marL="2057400" indent="-228600">
              <a:spcBef>
                <a:spcPct val="20000"/>
              </a:spcBef>
              <a:buFont typeface="Arial" charset="0"/>
              <a:buChar char="»"/>
              <a:defRPr sz="2000">
                <a:solidFill>
                  <a:schemeClr val="tx1"/>
                </a:solidFill>
                <a:latin typeface="FS Elliot Pro" charset="0"/>
                <a:ea typeface="ヒラギノ角ゴ Pro W3"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FS Elliot Pro" charset="0"/>
                <a:ea typeface="ヒラギノ角ゴ Pro W3"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FS Elliot Pro" charset="0"/>
                <a:ea typeface="ヒラギノ角ゴ Pro W3"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FS Elliot Pro" charset="0"/>
                <a:ea typeface="ヒラギノ角ゴ Pro W3"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FS Elliot Pro" charset="0"/>
                <a:ea typeface="ヒラギノ角ゴ Pro W3" charset="-128"/>
              </a:defRPr>
            </a:lvl9pPr>
          </a:lstStyle>
          <a:p>
            <a:pPr algn="ctr">
              <a:lnSpc>
                <a:spcPts val="2660"/>
              </a:lnSpc>
              <a:spcBef>
                <a:spcPct val="0"/>
              </a:spcBef>
              <a:spcAft>
                <a:spcPts val="2400"/>
              </a:spcAft>
              <a:buClr>
                <a:srgbClr val="00AECB"/>
              </a:buClr>
              <a:buFontTx/>
              <a:buNone/>
            </a:pPr>
            <a:r>
              <a:rPr lang="en-US" altLang="en-US" sz="1800" b="1" err="1">
                <a:solidFill>
                  <a:srgbClr val="064C96"/>
                </a:solidFill>
                <a:latin typeface="FS Elliot Pro" panose="02000503040000020004" pitchFamily="2" charset="0"/>
              </a:rPr>
              <a:t>principal.com</a:t>
            </a:r>
            <a:r>
              <a:rPr lang="en-US" altLang="en-US" sz="1800" b="1">
                <a:solidFill>
                  <a:srgbClr val="064C96"/>
                </a:solidFill>
                <a:latin typeface="FS Elliot Pro" panose="02000503040000020004" pitchFamily="2" charset="0"/>
              </a:rPr>
              <a:t>/</a:t>
            </a:r>
            <a:r>
              <a:rPr lang="en-US" altLang="en-US" sz="1800" b="1" err="1">
                <a:solidFill>
                  <a:srgbClr val="064C96"/>
                </a:solidFill>
                <a:latin typeface="FS Elliot Pro" panose="02000503040000020004" pitchFamily="2" charset="0"/>
              </a:rPr>
              <a:t>dicalc</a:t>
            </a:r>
            <a:r>
              <a:rPr lang="en-US" altLang="en-US" sz="1800" b="1">
                <a:solidFill>
                  <a:srgbClr val="064C96"/>
                </a:solidFill>
                <a:latin typeface="FS Elliot Pro" panose="02000503040000020004" pitchFamily="2" charset="0"/>
              </a:rPr>
              <a:t> </a:t>
            </a:r>
          </a:p>
        </p:txBody>
      </p:sp>
      <p:pic>
        <p:nvPicPr>
          <p:cNvPr id="36" name="Picture 35" descr="Icon&#10;&#10;Description automatically generated">
            <a:extLst>
              <a:ext uri="{FF2B5EF4-FFF2-40B4-BE49-F238E27FC236}">
                <a16:creationId xmlns:a16="http://schemas.microsoft.com/office/drawing/2014/main" id="{66D9741D-F10A-624A-B854-7C0947A8E2E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262622" y="3728281"/>
            <a:ext cx="310464" cy="342900"/>
          </a:xfrm>
          <a:prstGeom prst="rect">
            <a:avLst/>
          </a:prstGeom>
        </p:spPr>
      </p:pic>
      <p:sp>
        <p:nvSpPr>
          <p:cNvPr id="13" name="Rectangle 12">
            <a:extLst>
              <a:ext uri="{FF2B5EF4-FFF2-40B4-BE49-F238E27FC236}">
                <a16:creationId xmlns:a16="http://schemas.microsoft.com/office/drawing/2014/main" id="{9E40F7A0-4D1F-E34C-A302-62B2E95175AD}"/>
              </a:ext>
            </a:extLst>
          </p:cNvPr>
          <p:cNvSpPr/>
          <p:nvPr/>
        </p:nvSpPr>
        <p:spPr>
          <a:xfrm>
            <a:off x="0" y="432617"/>
            <a:ext cx="2481943" cy="415636"/>
          </a:xfrm>
          <a:prstGeom prst="rect">
            <a:avLst/>
          </a:prstGeom>
          <a:solidFill>
            <a:srgbClr val="D2F1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C14197AE-F690-C84C-B761-58DF90D4E659}"/>
              </a:ext>
            </a:extLst>
          </p:cNvPr>
          <p:cNvSpPr txBox="1"/>
          <p:nvPr/>
        </p:nvSpPr>
        <p:spPr>
          <a:xfrm>
            <a:off x="538148" y="478069"/>
            <a:ext cx="1826141" cy="307777"/>
          </a:xfrm>
          <a:prstGeom prst="rect">
            <a:avLst/>
          </a:prstGeom>
          <a:noFill/>
        </p:spPr>
        <p:txBody>
          <a:bodyPr wrap="none" rtlCol="0">
            <a:spAutoFit/>
          </a:bodyPr>
          <a:lstStyle/>
          <a:p>
            <a:pPr lvl="0"/>
            <a:r>
              <a:rPr lang="en-US" sz="1400" b="1">
                <a:solidFill>
                  <a:srgbClr val="0076CF"/>
                </a:solidFill>
                <a:latin typeface="FS Elliot Pro" panose="02000503040000020004" pitchFamily="50" charset="0"/>
              </a:rPr>
              <a:t>Disability insurance</a:t>
            </a:r>
          </a:p>
        </p:txBody>
      </p:sp>
    </p:spTree>
    <p:extLst>
      <p:ext uri="{BB962C8B-B14F-4D97-AF65-F5344CB8AC3E}">
        <p14:creationId xmlns:p14="http://schemas.microsoft.com/office/powerpoint/2010/main" val="365211939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holding a baby&#10;&#10;Description automatically generated">
            <a:extLst>
              <a:ext uri="{FF2B5EF4-FFF2-40B4-BE49-F238E27FC236}">
                <a16:creationId xmlns:a16="http://schemas.microsoft.com/office/drawing/2014/main" id="{58A0C62C-1730-414B-836D-7B1E7082B0F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50" y="0"/>
            <a:ext cx="12179300" cy="6858000"/>
          </a:xfrm>
          <a:prstGeom prst="rect">
            <a:avLst/>
          </a:prstGeom>
        </p:spPr>
      </p:pic>
      <p:sp>
        <p:nvSpPr>
          <p:cNvPr id="21" name="Content Placeholder 2">
            <a:extLst>
              <a:ext uri="{FF2B5EF4-FFF2-40B4-BE49-F238E27FC236}">
                <a16:creationId xmlns:a16="http://schemas.microsoft.com/office/drawing/2014/main" id="{B57BA64E-D805-A94E-AC7C-929DE3448C1D}"/>
              </a:ext>
            </a:extLst>
          </p:cNvPr>
          <p:cNvSpPr txBox="1">
            <a:spLocks/>
          </p:cNvSpPr>
          <p:nvPr/>
        </p:nvSpPr>
        <p:spPr>
          <a:xfrm>
            <a:off x="516534" y="2735244"/>
            <a:ext cx="4400180" cy="3010048"/>
          </a:xfrm>
          <a:prstGeom prst="rect">
            <a:avLst/>
          </a:prstGeom>
        </p:spPr>
        <p:txBody>
          <a:bodyPr vert="horz" lIns="91440" tIns="45720" rIns="91440" bIns="45720" rtlCol="0">
            <a:normAutofit/>
          </a:bodyPr>
          <a:lstStyle>
            <a:lvl1pPr marL="457189" indent="-457189" algn="l" defTabSz="609585" rtl="0" eaLnBrk="1" latinLnBrk="0" hangingPunct="1">
              <a:spcBef>
                <a:spcPct val="20000"/>
              </a:spcBef>
              <a:buFont typeface="Arial"/>
              <a:buChar char="•"/>
              <a:defRPr sz="2933" kern="1200">
                <a:solidFill>
                  <a:srgbClr val="8C8D8E"/>
                </a:solidFill>
                <a:latin typeface="FS Elliot Pro"/>
                <a:ea typeface="+mn-ea"/>
                <a:cs typeface="FS Elliot Pro"/>
              </a:defRPr>
            </a:lvl1pPr>
            <a:lvl2pPr marL="990575" indent="-380990" algn="l" defTabSz="609585" rtl="0" eaLnBrk="1" latinLnBrk="0" hangingPunct="1">
              <a:spcBef>
                <a:spcPct val="20000"/>
              </a:spcBef>
              <a:buFont typeface="Arial"/>
              <a:buChar char="–"/>
              <a:defRPr sz="2400" kern="1200">
                <a:solidFill>
                  <a:srgbClr val="8C8D8E"/>
                </a:solidFill>
                <a:latin typeface="FS Elliot Pro"/>
                <a:ea typeface="+mn-ea"/>
                <a:cs typeface="FS Elliot Pro"/>
              </a:defRPr>
            </a:lvl2pPr>
            <a:lvl3pPr marL="1523962" indent="-304792" algn="l" defTabSz="609585" rtl="0" eaLnBrk="1" latinLnBrk="0" hangingPunct="1">
              <a:spcBef>
                <a:spcPct val="20000"/>
              </a:spcBef>
              <a:buFont typeface="Arial"/>
              <a:buChar char="•"/>
              <a:defRPr sz="3200" kern="1200">
                <a:solidFill>
                  <a:srgbClr val="7F7F7F"/>
                </a:solidFill>
                <a:latin typeface="FS Elliot Pro"/>
                <a:ea typeface="+mn-ea"/>
                <a:cs typeface="FS Elliot Pro"/>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indent="0">
              <a:spcBef>
                <a:spcPts val="0"/>
              </a:spcBef>
              <a:spcAft>
                <a:spcPts val="1200"/>
              </a:spcAft>
              <a:buNone/>
            </a:pPr>
            <a:r>
              <a:rPr lang="en-US" sz="1900">
                <a:solidFill>
                  <a:srgbClr val="333333"/>
                </a:solidFill>
              </a:rPr>
              <a:t>Pay for final expenses</a:t>
            </a:r>
          </a:p>
          <a:p>
            <a:pPr marL="0" indent="0">
              <a:spcBef>
                <a:spcPts val="0"/>
              </a:spcBef>
              <a:spcAft>
                <a:spcPts val="1200"/>
              </a:spcAft>
              <a:buNone/>
            </a:pPr>
            <a:r>
              <a:rPr lang="en-US" sz="1900">
                <a:solidFill>
                  <a:srgbClr val="333333"/>
                </a:solidFill>
              </a:rPr>
              <a:t>Pay off debt</a:t>
            </a:r>
          </a:p>
          <a:p>
            <a:pPr marL="0" indent="0">
              <a:spcBef>
                <a:spcPts val="0"/>
              </a:spcBef>
              <a:spcAft>
                <a:spcPts val="1200"/>
              </a:spcAft>
              <a:buNone/>
            </a:pPr>
            <a:r>
              <a:rPr lang="en-US" sz="1900">
                <a:solidFill>
                  <a:srgbClr val="333333"/>
                </a:solidFill>
              </a:rPr>
              <a:t>Replace income</a:t>
            </a:r>
          </a:p>
          <a:p>
            <a:pPr marL="0" indent="0">
              <a:spcBef>
                <a:spcPts val="0"/>
              </a:spcBef>
              <a:spcAft>
                <a:spcPts val="1200"/>
              </a:spcAft>
              <a:buNone/>
            </a:pPr>
            <a:r>
              <a:rPr lang="en-US" sz="1900">
                <a:solidFill>
                  <a:srgbClr val="333333"/>
                </a:solidFill>
              </a:rPr>
              <a:t>Leave a legacy</a:t>
            </a:r>
          </a:p>
          <a:p>
            <a:pPr marL="0" indent="0">
              <a:spcBef>
                <a:spcPts val="0"/>
              </a:spcBef>
              <a:spcAft>
                <a:spcPts val="1200"/>
              </a:spcAft>
              <a:buNone/>
            </a:pPr>
            <a:r>
              <a:rPr lang="en-US" sz="1900">
                <a:solidFill>
                  <a:srgbClr val="333333"/>
                </a:solidFill>
              </a:rPr>
              <a:t>Plan your estate</a:t>
            </a:r>
          </a:p>
        </p:txBody>
      </p:sp>
      <p:sp>
        <p:nvSpPr>
          <p:cNvPr id="26" name="Slide Number Placeholder 4">
            <a:extLst>
              <a:ext uri="{FF2B5EF4-FFF2-40B4-BE49-F238E27FC236}">
                <a16:creationId xmlns:a16="http://schemas.microsoft.com/office/drawing/2014/main" id="{DE53BDF8-ADD7-2141-A4FD-3EA428A07EE3}"/>
              </a:ext>
            </a:extLst>
          </p:cNvPr>
          <p:cNvSpPr txBox="1">
            <a:spLocks/>
          </p:cNvSpPr>
          <p:nvPr/>
        </p:nvSpPr>
        <p:spPr>
          <a:xfrm>
            <a:off x="159025" y="6334539"/>
            <a:ext cx="649357" cy="523461"/>
          </a:xfrm>
          <a:prstGeom prst="rect">
            <a:avLst/>
          </a:prstGeom>
        </p:spPr>
        <p:txBody>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defRPr/>
            </a:pPr>
            <a:fld id="{61445BA3-2CB5-7C4E-ABD2-87FA1F6BEAE1}" type="slidenum">
              <a:rPr lang="en-US" sz="1067" smtClean="0">
                <a:solidFill>
                  <a:srgbClr val="4D4E53"/>
                </a:solidFill>
                <a:latin typeface="FS Elliot Pro" panose="02000503040000020004" pitchFamily="2" charset="0"/>
              </a:rPr>
              <a:pPr>
                <a:defRPr/>
              </a:pPr>
              <a:t>32</a:t>
            </a:fld>
            <a:endParaRPr lang="en-US" sz="1067">
              <a:solidFill>
                <a:srgbClr val="4D4E53"/>
              </a:solidFill>
              <a:latin typeface="FS Elliot Pro" panose="02000503040000020004" pitchFamily="2" charset="0"/>
            </a:endParaRPr>
          </a:p>
        </p:txBody>
      </p:sp>
      <p:sp>
        <p:nvSpPr>
          <p:cNvPr id="27" name="Rectangle 26">
            <a:extLst>
              <a:ext uri="{FF2B5EF4-FFF2-40B4-BE49-F238E27FC236}">
                <a16:creationId xmlns:a16="http://schemas.microsoft.com/office/drawing/2014/main" id="{59608ABD-E2D6-8443-8E2C-DA9BEC629EF3}"/>
              </a:ext>
            </a:extLst>
          </p:cNvPr>
          <p:cNvSpPr/>
          <p:nvPr/>
        </p:nvSpPr>
        <p:spPr>
          <a:xfrm>
            <a:off x="1" y="432617"/>
            <a:ext cx="2032000" cy="415636"/>
          </a:xfrm>
          <a:prstGeom prst="rect">
            <a:avLst/>
          </a:prstGeom>
          <a:solidFill>
            <a:srgbClr val="D2F1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738F104B-8DEB-FA4F-8BB6-4C24F1660AA4}"/>
              </a:ext>
            </a:extLst>
          </p:cNvPr>
          <p:cNvSpPr txBox="1"/>
          <p:nvPr/>
        </p:nvSpPr>
        <p:spPr>
          <a:xfrm>
            <a:off x="538148" y="478069"/>
            <a:ext cx="1351652" cy="307777"/>
          </a:xfrm>
          <a:prstGeom prst="rect">
            <a:avLst/>
          </a:prstGeom>
          <a:noFill/>
        </p:spPr>
        <p:txBody>
          <a:bodyPr wrap="none" rtlCol="0">
            <a:spAutoFit/>
          </a:bodyPr>
          <a:lstStyle/>
          <a:p>
            <a:pPr lvl="0"/>
            <a:r>
              <a:rPr lang="en-US" sz="1400" b="1">
                <a:solidFill>
                  <a:srgbClr val="0076CF"/>
                </a:solidFill>
                <a:latin typeface="FS Elliot Pro" panose="02000503040000020004" pitchFamily="50" charset="0"/>
              </a:rPr>
              <a:t>Life insurance</a:t>
            </a:r>
          </a:p>
        </p:txBody>
      </p:sp>
      <p:sp>
        <p:nvSpPr>
          <p:cNvPr id="32" name="Text Placeholder 4">
            <a:extLst>
              <a:ext uri="{FF2B5EF4-FFF2-40B4-BE49-F238E27FC236}">
                <a16:creationId xmlns:a16="http://schemas.microsoft.com/office/drawing/2014/main" id="{E78002D2-B252-144F-8567-89CE8A351BB8}"/>
              </a:ext>
            </a:extLst>
          </p:cNvPr>
          <p:cNvSpPr>
            <a:spLocks noGrp="1"/>
          </p:cNvSpPr>
          <p:nvPr>
            <p:ph type="body" sz="quarter" idx="11"/>
          </p:nvPr>
        </p:nvSpPr>
        <p:spPr>
          <a:xfrm>
            <a:off x="493944" y="1491970"/>
            <a:ext cx="6402156" cy="754746"/>
          </a:xfrm>
        </p:spPr>
        <p:txBody>
          <a:bodyPr>
            <a:normAutofit/>
          </a:bodyPr>
          <a:lstStyle/>
          <a:p>
            <a:pPr lvl="0"/>
            <a:r>
              <a:rPr lang="en-US" sz="3600" b="1">
                <a:solidFill>
                  <a:srgbClr val="0076CF"/>
                </a:solidFill>
                <a:latin typeface="FS Elliot Pro" panose="02000503040000020004" pitchFamily="2" charset="0"/>
                <a:cs typeface="Arial" panose="020B0604020202020204" pitchFamily="34" charset="0"/>
              </a:rPr>
              <a:t>Protect your loved ones</a:t>
            </a:r>
          </a:p>
        </p:txBody>
      </p:sp>
      <p:pic>
        <p:nvPicPr>
          <p:cNvPr id="33" name="Picture 32" descr="principal_st_wh.png">
            <a:extLst>
              <a:ext uri="{FF2B5EF4-FFF2-40B4-BE49-F238E27FC236}">
                <a16:creationId xmlns:a16="http://schemas.microsoft.com/office/drawing/2014/main" id="{6EA3C888-EE75-3149-9361-F5F1D896332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367433" y="6214533"/>
            <a:ext cx="1533893" cy="450100"/>
          </a:xfrm>
          <a:prstGeom prst="rect">
            <a:avLst/>
          </a:prstGeom>
        </p:spPr>
      </p:pic>
      <p:sp>
        <p:nvSpPr>
          <p:cNvPr id="9" name="Content Placeholder 2">
            <a:extLst>
              <a:ext uri="{FF2B5EF4-FFF2-40B4-BE49-F238E27FC236}">
                <a16:creationId xmlns:a16="http://schemas.microsoft.com/office/drawing/2014/main" id="{36F631A5-3459-1A4B-98FE-3259EA65152C}"/>
              </a:ext>
            </a:extLst>
          </p:cNvPr>
          <p:cNvSpPr txBox="1">
            <a:spLocks/>
          </p:cNvSpPr>
          <p:nvPr/>
        </p:nvSpPr>
        <p:spPr>
          <a:xfrm>
            <a:off x="499495" y="2133599"/>
            <a:ext cx="3549992" cy="435429"/>
          </a:xfrm>
          <a:prstGeom prst="rect">
            <a:avLst/>
          </a:prstGeom>
        </p:spPr>
        <p:txBody>
          <a:bodyPr vert="horz" lIns="91440" tIns="45720" rIns="91440" bIns="45720" rtlCol="0">
            <a:normAutofit/>
          </a:bodyPr>
          <a:lstStyle>
            <a:lvl1pPr marL="457189" indent="-457189" algn="l" defTabSz="609585" rtl="0" eaLnBrk="1" latinLnBrk="0" hangingPunct="1">
              <a:spcBef>
                <a:spcPct val="20000"/>
              </a:spcBef>
              <a:buFont typeface="Arial"/>
              <a:buChar char="•"/>
              <a:defRPr sz="2933" kern="1200">
                <a:solidFill>
                  <a:srgbClr val="8C8D8E"/>
                </a:solidFill>
                <a:latin typeface="FS Elliot Pro"/>
                <a:ea typeface="+mn-ea"/>
                <a:cs typeface="FS Elliot Pro"/>
              </a:defRPr>
            </a:lvl1pPr>
            <a:lvl2pPr marL="990575" indent="-380990" algn="l" defTabSz="609585" rtl="0" eaLnBrk="1" latinLnBrk="0" hangingPunct="1">
              <a:spcBef>
                <a:spcPct val="20000"/>
              </a:spcBef>
              <a:buFont typeface="Arial"/>
              <a:buChar char="–"/>
              <a:defRPr sz="2400" kern="1200">
                <a:solidFill>
                  <a:srgbClr val="8C8D8E"/>
                </a:solidFill>
                <a:latin typeface="FS Elliot Pro"/>
                <a:ea typeface="+mn-ea"/>
                <a:cs typeface="FS Elliot Pro"/>
              </a:defRPr>
            </a:lvl2pPr>
            <a:lvl3pPr marL="1523962" indent="-304792" algn="l" defTabSz="609585" rtl="0" eaLnBrk="1" latinLnBrk="0" hangingPunct="1">
              <a:spcBef>
                <a:spcPct val="20000"/>
              </a:spcBef>
              <a:buFont typeface="Arial"/>
              <a:buChar char="•"/>
              <a:defRPr sz="3200" kern="1200">
                <a:solidFill>
                  <a:srgbClr val="7F7F7F"/>
                </a:solidFill>
                <a:latin typeface="FS Elliot Pro"/>
                <a:ea typeface="+mn-ea"/>
                <a:cs typeface="FS Elliot Pro"/>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indent="0">
              <a:spcBef>
                <a:spcPts val="0"/>
              </a:spcBef>
              <a:spcAft>
                <a:spcPts val="1200"/>
              </a:spcAft>
              <a:buNone/>
            </a:pPr>
            <a:r>
              <a:rPr lang="en-US" sz="1800">
                <a:solidFill>
                  <a:srgbClr val="0076CF"/>
                </a:solidFill>
              </a:rPr>
              <a:t>Death benefit may be used to:</a:t>
            </a:r>
          </a:p>
        </p:txBody>
      </p:sp>
    </p:spTree>
    <p:extLst>
      <p:ext uri="{BB962C8B-B14F-4D97-AF65-F5344CB8AC3E}">
        <p14:creationId xmlns:p14="http://schemas.microsoft.com/office/powerpoint/2010/main" val="139808687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Slide Number Placeholder 4">
            <a:extLst>
              <a:ext uri="{FF2B5EF4-FFF2-40B4-BE49-F238E27FC236}">
                <a16:creationId xmlns:a16="http://schemas.microsoft.com/office/drawing/2014/main" id="{801AF946-2A87-2B42-A525-9B21B9BED21D}"/>
              </a:ext>
            </a:extLst>
          </p:cNvPr>
          <p:cNvSpPr txBox="1">
            <a:spLocks/>
          </p:cNvSpPr>
          <p:nvPr/>
        </p:nvSpPr>
        <p:spPr>
          <a:xfrm>
            <a:off x="159025" y="6334539"/>
            <a:ext cx="649357" cy="523461"/>
          </a:xfrm>
          <a:prstGeom prst="rect">
            <a:avLst/>
          </a:prstGeom>
        </p:spPr>
        <p:txBody>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defRPr/>
            </a:pPr>
            <a:fld id="{61445BA3-2CB5-7C4E-ABD2-87FA1F6BEAE1}" type="slidenum">
              <a:rPr lang="en-US" sz="1067" smtClean="0">
                <a:solidFill>
                  <a:srgbClr val="4D4E53"/>
                </a:solidFill>
                <a:latin typeface="FS Elliot Pro" panose="02000503040000020004" pitchFamily="2" charset="0"/>
              </a:rPr>
              <a:pPr>
                <a:defRPr/>
              </a:pPr>
              <a:t>33</a:t>
            </a:fld>
            <a:endParaRPr lang="en-US" sz="1067">
              <a:solidFill>
                <a:srgbClr val="4D4E53"/>
              </a:solidFill>
              <a:latin typeface="FS Elliot Pro" panose="02000503040000020004" pitchFamily="2" charset="0"/>
            </a:endParaRPr>
          </a:p>
        </p:txBody>
      </p:sp>
      <p:pic>
        <p:nvPicPr>
          <p:cNvPr id="17" name="Picture 16">
            <a:extLst>
              <a:ext uri="{FF2B5EF4-FFF2-40B4-BE49-F238E27FC236}">
                <a16:creationId xmlns:a16="http://schemas.microsoft.com/office/drawing/2014/main" id="{9D984E45-5BBB-3143-80B1-1BDC87957B8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378314" y="6220997"/>
            <a:ext cx="1515241" cy="432440"/>
          </a:xfrm>
          <a:prstGeom prst="rect">
            <a:avLst/>
          </a:prstGeom>
        </p:spPr>
      </p:pic>
      <p:sp>
        <p:nvSpPr>
          <p:cNvPr id="20" name="Rounded Rectangle 21">
            <a:extLst>
              <a:ext uri="{FF2B5EF4-FFF2-40B4-BE49-F238E27FC236}">
                <a16:creationId xmlns:a16="http://schemas.microsoft.com/office/drawing/2014/main" id="{49BB0B19-381B-9F43-8BDD-0FFEB9831F3D}"/>
              </a:ext>
            </a:extLst>
          </p:cNvPr>
          <p:cNvSpPr/>
          <p:nvPr/>
        </p:nvSpPr>
        <p:spPr>
          <a:xfrm>
            <a:off x="1183179" y="2372492"/>
            <a:ext cx="1665124" cy="790575"/>
          </a:xfrm>
          <a:prstGeom prst="roundRect">
            <a:avLst>
              <a:gd name="adj" fmla="val 0"/>
            </a:avLst>
          </a:prstGeom>
          <a:solidFill>
            <a:srgbClr val="57FFF5"/>
          </a:solidFill>
          <a:ln w="6350" cap="flat" cmpd="sng" algn="ctr">
            <a:noFill/>
            <a:prstDash val="solid"/>
            <a:miter lim="800000"/>
          </a:ln>
          <a:effectLst/>
        </p:spPr>
        <p:txBody>
          <a:bodyPr lIns="177501" rIns="177501" bIns="88751" rtlCol="0" anchor="ctr"/>
          <a:lstStyle/>
          <a:p>
            <a:pPr marL="0" marR="0" lvl="0" indent="0" defTabSz="914400" eaLnBrk="1" fontAlgn="base" latinLnBrk="0" hangingPunct="1">
              <a:lnSpc>
                <a:spcPct val="100000"/>
              </a:lnSpc>
              <a:spcBef>
                <a:spcPct val="0"/>
              </a:spcBef>
              <a:spcAft>
                <a:spcPct val="0"/>
              </a:spcAft>
              <a:buClrTx/>
              <a:buSzTx/>
              <a:buFontTx/>
              <a:buNone/>
              <a:tabLst>
                <a:tab pos="2638005" algn="l"/>
              </a:tabLst>
              <a:defRPr/>
            </a:pPr>
            <a:endParaRPr kumimoji="0" lang="en-US" altLang="zh-CN" sz="1553" b="0" i="0" u="none" strike="noStrike" kern="0" cap="none" spc="0" normalizeH="0" baseline="30000" noProof="0">
              <a:ln>
                <a:noFill/>
              </a:ln>
              <a:solidFill>
                <a:srgbClr val="4D4E53"/>
              </a:solidFill>
              <a:effectLst/>
              <a:uLnTx/>
              <a:uFillTx/>
              <a:latin typeface="Calibri" panose="020F0502020204030204"/>
              <a:ea typeface="等线" panose="02010600030101010101" pitchFamily="2" charset="-122"/>
              <a:cs typeface="Arial" charset="0"/>
            </a:endParaRPr>
          </a:p>
        </p:txBody>
      </p:sp>
      <p:sp>
        <p:nvSpPr>
          <p:cNvPr id="21" name="Title 1">
            <a:extLst>
              <a:ext uri="{FF2B5EF4-FFF2-40B4-BE49-F238E27FC236}">
                <a16:creationId xmlns:a16="http://schemas.microsoft.com/office/drawing/2014/main" id="{330E2642-5D0A-4149-AA71-00CAE531F9C7}"/>
              </a:ext>
            </a:extLst>
          </p:cNvPr>
          <p:cNvSpPr txBox="1">
            <a:spLocks/>
          </p:cNvSpPr>
          <p:nvPr/>
        </p:nvSpPr>
        <p:spPr>
          <a:xfrm>
            <a:off x="1160256" y="2143894"/>
            <a:ext cx="4697619" cy="278381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b="1">
                <a:solidFill>
                  <a:srgbClr val="004B96"/>
                </a:solidFill>
                <a:latin typeface="FS Elliot Pro" panose="02000503040000020004" pitchFamily="2" charset="0"/>
              </a:rPr>
              <a:t>Why</a:t>
            </a:r>
            <a:r>
              <a:rPr lang="en-US" sz="5400">
                <a:solidFill>
                  <a:srgbClr val="0076CF"/>
                </a:solidFill>
                <a:latin typeface="FS Elliot Pro Light" panose="02000503040000020004" pitchFamily="2" charset="0"/>
              </a:rPr>
              <a:t> most people buy </a:t>
            </a:r>
            <a:br>
              <a:rPr lang="en-US" sz="5400">
                <a:solidFill>
                  <a:srgbClr val="0076CF"/>
                </a:solidFill>
                <a:latin typeface="FS Elliot Pro Light" panose="02000503040000020004" pitchFamily="2" charset="0"/>
              </a:rPr>
            </a:br>
            <a:r>
              <a:rPr lang="en-US" sz="5400">
                <a:solidFill>
                  <a:srgbClr val="0076CF"/>
                </a:solidFill>
                <a:latin typeface="FS Elliot Pro Light" panose="02000503040000020004" pitchFamily="2" charset="0"/>
              </a:rPr>
              <a:t>life insurance</a:t>
            </a:r>
          </a:p>
        </p:txBody>
      </p:sp>
      <p:sp>
        <p:nvSpPr>
          <p:cNvPr id="22" name="Content Placeholder 2">
            <a:extLst>
              <a:ext uri="{FF2B5EF4-FFF2-40B4-BE49-F238E27FC236}">
                <a16:creationId xmlns:a16="http://schemas.microsoft.com/office/drawing/2014/main" id="{AE2751D8-1919-B64D-8FD4-A24444CB0608}"/>
              </a:ext>
            </a:extLst>
          </p:cNvPr>
          <p:cNvSpPr txBox="1">
            <a:spLocks/>
          </p:cNvSpPr>
          <p:nvPr/>
        </p:nvSpPr>
        <p:spPr>
          <a:xfrm>
            <a:off x="6725088" y="2669142"/>
            <a:ext cx="4413250" cy="1755713"/>
          </a:xfrm>
          <a:prstGeom prst="rect">
            <a:avLst/>
          </a:prstGeom>
        </p:spPr>
        <p:txBody>
          <a:bodyPr vert="horz" lIns="121920" tIns="60960" rIns="121920" bIns="60960" rtlCol="0">
            <a:normAutofit/>
          </a:bodyPr>
          <a:lstStyle>
            <a:lvl1pPr marL="342900" indent="-342900" algn="l" defTabSz="457200" rtl="0" eaLnBrk="1" latinLnBrk="0" hangingPunct="1">
              <a:spcBef>
                <a:spcPct val="20000"/>
              </a:spcBef>
              <a:buFont typeface="Arial"/>
              <a:buChar char="•"/>
              <a:defRPr sz="2200" kern="1200">
                <a:solidFill>
                  <a:srgbClr val="8C8D8E"/>
                </a:solidFill>
                <a:latin typeface="FS Elliot Pro"/>
                <a:ea typeface="+mn-ea"/>
                <a:cs typeface="FS Elliot Pro"/>
              </a:defRPr>
            </a:lvl1pPr>
            <a:lvl2pPr marL="742950" indent="-285750" algn="l" defTabSz="457200" rtl="0" eaLnBrk="1" latinLnBrk="0" hangingPunct="1">
              <a:spcBef>
                <a:spcPct val="20000"/>
              </a:spcBef>
              <a:buFont typeface="Arial"/>
              <a:buChar char="–"/>
              <a:defRPr sz="1800" kern="1200">
                <a:solidFill>
                  <a:srgbClr val="8C8D8E"/>
                </a:solidFill>
                <a:latin typeface="FS Elliot Pro"/>
                <a:ea typeface="+mn-ea"/>
                <a:cs typeface="FS Elliot Pro"/>
              </a:defRPr>
            </a:lvl2pPr>
            <a:lvl3pPr marL="1143000" indent="-228600" algn="l" defTabSz="457200" rtl="0" eaLnBrk="1" latinLnBrk="0" hangingPunct="1">
              <a:spcBef>
                <a:spcPct val="20000"/>
              </a:spcBef>
              <a:buFont typeface="Arial"/>
              <a:buChar char="•"/>
              <a:defRPr sz="2400" kern="1200">
                <a:solidFill>
                  <a:srgbClr val="7F7F7F"/>
                </a:solidFill>
                <a:latin typeface="FS Elliot Pro"/>
                <a:ea typeface="+mn-ea"/>
                <a:cs typeface="FS Elliot Pro"/>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Aft>
                <a:spcPts val="1400"/>
              </a:spcAft>
              <a:buNone/>
            </a:pPr>
            <a:r>
              <a:rPr lang="en-US" sz="2000">
                <a:solidFill>
                  <a:srgbClr val="333333"/>
                </a:solidFill>
              </a:rPr>
              <a:t>Provide income for loved ones</a:t>
            </a:r>
          </a:p>
          <a:p>
            <a:pPr marL="0" indent="0">
              <a:spcAft>
                <a:spcPts val="1400"/>
              </a:spcAft>
              <a:buNone/>
            </a:pPr>
            <a:r>
              <a:rPr lang="en-US" sz="2000">
                <a:solidFill>
                  <a:srgbClr val="333333"/>
                </a:solidFill>
              </a:rPr>
              <a:t>Pay for funeral and final expenses</a:t>
            </a:r>
          </a:p>
          <a:p>
            <a:pPr marL="0" indent="0">
              <a:spcAft>
                <a:spcPts val="1400"/>
              </a:spcAft>
              <a:buNone/>
            </a:pPr>
            <a:r>
              <a:rPr lang="en-US" sz="2000">
                <a:solidFill>
                  <a:srgbClr val="333333"/>
                </a:solidFill>
              </a:rPr>
              <a:t>Pay off a mortgage or other debt</a:t>
            </a:r>
          </a:p>
        </p:txBody>
      </p:sp>
      <p:pic>
        <p:nvPicPr>
          <p:cNvPr id="23" name="Picture 22">
            <a:extLst>
              <a:ext uri="{FF2B5EF4-FFF2-40B4-BE49-F238E27FC236}">
                <a16:creationId xmlns:a16="http://schemas.microsoft.com/office/drawing/2014/main" id="{777021DE-FBFD-2B49-8E3F-6B92A6190C3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168245" y="2510150"/>
            <a:ext cx="712418" cy="712418"/>
          </a:xfrm>
          <a:prstGeom prst="rect">
            <a:avLst/>
          </a:prstGeom>
        </p:spPr>
      </p:pic>
      <p:pic>
        <p:nvPicPr>
          <p:cNvPr id="24" name="Picture 23">
            <a:extLst>
              <a:ext uri="{FF2B5EF4-FFF2-40B4-BE49-F238E27FC236}">
                <a16:creationId xmlns:a16="http://schemas.microsoft.com/office/drawing/2014/main" id="{A9A1CEDC-4361-6A4E-AD15-5E9F72E751D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168245" y="3100507"/>
            <a:ext cx="712418" cy="712418"/>
          </a:xfrm>
          <a:prstGeom prst="rect">
            <a:avLst/>
          </a:prstGeom>
        </p:spPr>
      </p:pic>
      <p:pic>
        <p:nvPicPr>
          <p:cNvPr id="25" name="Picture 24">
            <a:extLst>
              <a:ext uri="{FF2B5EF4-FFF2-40B4-BE49-F238E27FC236}">
                <a16:creationId xmlns:a16="http://schemas.microsoft.com/office/drawing/2014/main" id="{AD0EDB44-0C44-6042-A758-8BF9C7CE04F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168245" y="3671438"/>
            <a:ext cx="712418" cy="712418"/>
          </a:xfrm>
          <a:prstGeom prst="rect">
            <a:avLst/>
          </a:prstGeom>
        </p:spPr>
      </p:pic>
      <p:sp>
        <p:nvSpPr>
          <p:cNvPr id="12" name="Rectangle 11">
            <a:extLst>
              <a:ext uri="{FF2B5EF4-FFF2-40B4-BE49-F238E27FC236}">
                <a16:creationId xmlns:a16="http://schemas.microsoft.com/office/drawing/2014/main" id="{48076B57-C717-E744-A64B-D4CB4CA09088}"/>
              </a:ext>
            </a:extLst>
          </p:cNvPr>
          <p:cNvSpPr/>
          <p:nvPr/>
        </p:nvSpPr>
        <p:spPr>
          <a:xfrm>
            <a:off x="1" y="432617"/>
            <a:ext cx="2032000" cy="415636"/>
          </a:xfrm>
          <a:prstGeom prst="rect">
            <a:avLst/>
          </a:prstGeom>
          <a:solidFill>
            <a:srgbClr val="D2F1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44A7244B-AD75-C34D-B3E5-66D0691BFB09}"/>
              </a:ext>
            </a:extLst>
          </p:cNvPr>
          <p:cNvSpPr txBox="1"/>
          <p:nvPr/>
        </p:nvSpPr>
        <p:spPr>
          <a:xfrm>
            <a:off x="538148" y="478069"/>
            <a:ext cx="1351652" cy="307777"/>
          </a:xfrm>
          <a:prstGeom prst="rect">
            <a:avLst/>
          </a:prstGeom>
          <a:noFill/>
        </p:spPr>
        <p:txBody>
          <a:bodyPr wrap="none" rtlCol="0">
            <a:spAutoFit/>
          </a:bodyPr>
          <a:lstStyle/>
          <a:p>
            <a:pPr lvl="0"/>
            <a:r>
              <a:rPr lang="en-US" sz="1400" b="1">
                <a:solidFill>
                  <a:srgbClr val="0076CF"/>
                </a:solidFill>
                <a:latin typeface="FS Elliot Pro" panose="02000503040000020004" pitchFamily="50" charset="0"/>
              </a:rPr>
              <a:t>Life insurance</a:t>
            </a:r>
          </a:p>
        </p:txBody>
      </p:sp>
    </p:spTree>
    <p:extLst>
      <p:ext uri="{BB962C8B-B14F-4D97-AF65-F5344CB8AC3E}">
        <p14:creationId xmlns:p14="http://schemas.microsoft.com/office/powerpoint/2010/main" val="293560516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0C831B42-8EDF-974A-9FEF-716B93794B49}"/>
              </a:ext>
            </a:extLst>
          </p:cNvPr>
          <p:cNvSpPr txBox="1"/>
          <p:nvPr/>
        </p:nvSpPr>
        <p:spPr>
          <a:xfrm>
            <a:off x="7709095" y="400833"/>
            <a:ext cx="4482905" cy="461665"/>
          </a:xfrm>
          <a:prstGeom prst="rect">
            <a:avLst/>
          </a:prstGeom>
          <a:solidFill>
            <a:srgbClr val="FFFF00"/>
          </a:solidFill>
        </p:spPr>
        <p:txBody>
          <a:bodyPr wrap="square" rtlCol="0">
            <a:spAutoFit/>
          </a:bodyPr>
          <a:lstStyle/>
          <a:p>
            <a:r>
              <a:rPr lang="en-US">
                <a:solidFill>
                  <a:schemeClr val="tx1">
                    <a:lumMod val="50000"/>
                  </a:schemeClr>
                </a:solidFill>
                <a:latin typeface="FS Elliot Pro" panose="02000503040000020004" pitchFamily="2" charset="0"/>
              </a:rPr>
              <a:t>Women-specific slide</a:t>
            </a:r>
          </a:p>
        </p:txBody>
      </p:sp>
      <p:sp>
        <p:nvSpPr>
          <p:cNvPr id="24" name="Footer Placeholder 5">
            <a:extLst>
              <a:ext uri="{FF2B5EF4-FFF2-40B4-BE49-F238E27FC236}">
                <a16:creationId xmlns:a16="http://schemas.microsoft.com/office/drawing/2014/main" id="{E3303129-701D-F745-AFEC-E5E33A3E7158}"/>
              </a:ext>
            </a:extLst>
          </p:cNvPr>
          <p:cNvSpPr txBox="1">
            <a:spLocks/>
          </p:cNvSpPr>
          <p:nvPr/>
        </p:nvSpPr>
        <p:spPr>
          <a:xfrm>
            <a:off x="1042045" y="6184899"/>
            <a:ext cx="9020899" cy="388179"/>
          </a:xfrm>
          <a:prstGeom prst="rect">
            <a:avLst/>
          </a:prstGeom>
        </p:spPr>
        <p:txBody>
          <a:bodyPr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609585">
              <a:defRPr/>
            </a:pPr>
            <a:r>
              <a:rPr lang="en-US" sz="800" dirty="0">
                <a:solidFill>
                  <a:srgbClr val="333333"/>
                </a:solidFill>
                <a:latin typeface="FS Elliot Pro" panose="02000503040000020004" pitchFamily="50" charset="0"/>
              </a:rPr>
              <a:t>Source: 2022 Insurance Barometer Study, Life Happens and LIMRA.</a:t>
            </a:r>
          </a:p>
        </p:txBody>
      </p:sp>
      <p:sp>
        <p:nvSpPr>
          <p:cNvPr id="25" name="Slide Number Placeholder 4">
            <a:extLst>
              <a:ext uri="{FF2B5EF4-FFF2-40B4-BE49-F238E27FC236}">
                <a16:creationId xmlns:a16="http://schemas.microsoft.com/office/drawing/2014/main" id="{AB504DAA-E7C3-EF4F-BB49-8BB870CFB973}"/>
              </a:ext>
            </a:extLst>
          </p:cNvPr>
          <p:cNvSpPr txBox="1">
            <a:spLocks/>
          </p:cNvSpPr>
          <p:nvPr/>
        </p:nvSpPr>
        <p:spPr>
          <a:xfrm>
            <a:off x="159025" y="6334539"/>
            <a:ext cx="649357" cy="523461"/>
          </a:xfrm>
          <a:prstGeom prst="rect">
            <a:avLst/>
          </a:prstGeom>
        </p:spPr>
        <p:txBody>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defRPr/>
            </a:pPr>
            <a:fld id="{61445BA3-2CB5-7C4E-ABD2-87FA1F6BEAE1}" type="slidenum">
              <a:rPr lang="en-US" sz="1067" smtClean="0">
                <a:solidFill>
                  <a:srgbClr val="4D4E53"/>
                </a:solidFill>
                <a:latin typeface="FS Elliot Pro" panose="02000503040000020004" pitchFamily="2" charset="0"/>
              </a:rPr>
              <a:pPr>
                <a:defRPr/>
              </a:pPr>
              <a:t>34</a:t>
            </a:fld>
            <a:endParaRPr lang="en-US" sz="1067">
              <a:solidFill>
                <a:srgbClr val="4D4E53"/>
              </a:solidFill>
              <a:latin typeface="FS Elliot Pro" panose="02000503040000020004" pitchFamily="2" charset="0"/>
            </a:endParaRPr>
          </a:p>
        </p:txBody>
      </p:sp>
      <p:pic>
        <p:nvPicPr>
          <p:cNvPr id="26" name="Picture 25">
            <a:extLst>
              <a:ext uri="{FF2B5EF4-FFF2-40B4-BE49-F238E27FC236}">
                <a16:creationId xmlns:a16="http://schemas.microsoft.com/office/drawing/2014/main" id="{D1A8A8F4-7192-C142-BE18-2AA803CB146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378314" y="6220997"/>
            <a:ext cx="1515241" cy="432440"/>
          </a:xfrm>
          <a:prstGeom prst="rect">
            <a:avLst/>
          </a:prstGeom>
        </p:spPr>
      </p:pic>
      <p:sp>
        <p:nvSpPr>
          <p:cNvPr id="16" name="Rectangle 15">
            <a:extLst>
              <a:ext uri="{FF2B5EF4-FFF2-40B4-BE49-F238E27FC236}">
                <a16:creationId xmlns:a16="http://schemas.microsoft.com/office/drawing/2014/main" id="{6917DF4A-0C09-B348-88F2-DFAACD6027EB}"/>
              </a:ext>
            </a:extLst>
          </p:cNvPr>
          <p:cNvSpPr/>
          <p:nvPr/>
        </p:nvSpPr>
        <p:spPr>
          <a:xfrm>
            <a:off x="1" y="432617"/>
            <a:ext cx="2032000" cy="415636"/>
          </a:xfrm>
          <a:prstGeom prst="rect">
            <a:avLst/>
          </a:prstGeom>
          <a:solidFill>
            <a:srgbClr val="D2F1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E9F92300-ADB6-CE43-AC43-991147E2FB16}"/>
              </a:ext>
            </a:extLst>
          </p:cNvPr>
          <p:cNvSpPr txBox="1"/>
          <p:nvPr/>
        </p:nvSpPr>
        <p:spPr>
          <a:xfrm>
            <a:off x="538148" y="478069"/>
            <a:ext cx="1351652" cy="307777"/>
          </a:xfrm>
          <a:prstGeom prst="rect">
            <a:avLst/>
          </a:prstGeom>
          <a:noFill/>
        </p:spPr>
        <p:txBody>
          <a:bodyPr wrap="none" rtlCol="0">
            <a:spAutoFit/>
          </a:bodyPr>
          <a:lstStyle/>
          <a:p>
            <a:pPr lvl="0"/>
            <a:r>
              <a:rPr lang="en-US" sz="1400" b="1">
                <a:solidFill>
                  <a:srgbClr val="0076CF"/>
                </a:solidFill>
                <a:latin typeface="FS Elliot Pro" panose="02000503040000020004" pitchFamily="50" charset="0"/>
              </a:rPr>
              <a:t>Life insurance</a:t>
            </a:r>
          </a:p>
        </p:txBody>
      </p:sp>
      <p:sp>
        <p:nvSpPr>
          <p:cNvPr id="22" name="Rounded Rectangle 21">
            <a:extLst>
              <a:ext uri="{FF2B5EF4-FFF2-40B4-BE49-F238E27FC236}">
                <a16:creationId xmlns:a16="http://schemas.microsoft.com/office/drawing/2014/main" id="{69CE4462-DEBB-2948-8D48-7ED72349836D}"/>
              </a:ext>
            </a:extLst>
          </p:cNvPr>
          <p:cNvSpPr/>
          <p:nvPr/>
        </p:nvSpPr>
        <p:spPr>
          <a:xfrm>
            <a:off x="7321216" y="3982453"/>
            <a:ext cx="1395663" cy="282742"/>
          </a:xfrm>
          <a:prstGeom prst="roundRect">
            <a:avLst>
              <a:gd name="adj" fmla="val 0"/>
            </a:avLst>
          </a:prstGeom>
          <a:solidFill>
            <a:srgbClr val="57FFF5"/>
          </a:solidFill>
          <a:ln w="6350" cap="flat" cmpd="sng" algn="ctr">
            <a:noFill/>
            <a:prstDash val="solid"/>
            <a:miter lim="800000"/>
          </a:ln>
          <a:effectLst/>
        </p:spPr>
        <p:txBody>
          <a:bodyPr lIns="177501" rIns="177501" bIns="88751" rtlCol="0" anchor="ctr"/>
          <a:lstStyle/>
          <a:p>
            <a:pPr marL="0" marR="0" lvl="0" indent="0" defTabSz="914400" eaLnBrk="1" fontAlgn="base" latinLnBrk="0" hangingPunct="1">
              <a:lnSpc>
                <a:spcPct val="100000"/>
              </a:lnSpc>
              <a:spcBef>
                <a:spcPct val="0"/>
              </a:spcBef>
              <a:spcAft>
                <a:spcPct val="0"/>
              </a:spcAft>
              <a:buClrTx/>
              <a:buSzTx/>
              <a:buFontTx/>
              <a:buNone/>
              <a:tabLst>
                <a:tab pos="2638005" algn="l"/>
              </a:tabLst>
              <a:defRPr/>
            </a:pPr>
            <a:endParaRPr kumimoji="0" lang="en-US" altLang="zh-CN" sz="1553" b="0" i="0" u="none" strike="noStrike" kern="0" cap="none" spc="0" normalizeH="0" baseline="30000" noProof="0">
              <a:ln>
                <a:noFill/>
              </a:ln>
              <a:solidFill>
                <a:srgbClr val="4D4E53"/>
              </a:solidFill>
              <a:effectLst/>
              <a:uLnTx/>
              <a:uFillTx/>
              <a:latin typeface="Calibri" panose="020F0502020204030204"/>
              <a:ea typeface="等线" panose="02010600030101010101" pitchFamily="2" charset="-122"/>
              <a:cs typeface="Arial" charset="0"/>
            </a:endParaRPr>
          </a:p>
        </p:txBody>
      </p:sp>
      <p:cxnSp>
        <p:nvCxnSpPr>
          <p:cNvPr id="23" name="Straight Connector 22">
            <a:extLst>
              <a:ext uri="{FF2B5EF4-FFF2-40B4-BE49-F238E27FC236}">
                <a16:creationId xmlns:a16="http://schemas.microsoft.com/office/drawing/2014/main" id="{9CBACD89-347E-1D43-A9D3-741E44EBE35F}"/>
              </a:ext>
            </a:extLst>
          </p:cNvPr>
          <p:cNvCxnSpPr>
            <a:cxnSpLocks/>
          </p:cNvCxnSpPr>
          <p:nvPr/>
        </p:nvCxnSpPr>
        <p:spPr>
          <a:xfrm>
            <a:off x="3837940" y="2999376"/>
            <a:ext cx="0" cy="704842"/>
          </a:xfrm>
          <a:prstGeom prst="line">
            <a:avLst/>
          </a:prstGeom>
          <a:ln w="19050" cap="rnd">
            <a:solidFill>
              <a:srgbClr val="003865"/>
            </a:solidFill>
            <a:prstDash val="sysDot"/>
            <a:tailEnd type="ova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FF481C81-E689-1D4B-B903-3907BBA3220E}"/>
              </a:ext>
            </a:extLst>
          </p:cNvPr>
          <p:cNvCxnSpPr>
            <a:cxnSpLocks/>
          </p:cNvCxnSpPr>
          <p:nvPr/>
        </p:nvCxnSpPr>
        <p:spPr>
          <a:xfrm>
            <a:off x="8001000" y="2999376"/>
            <a:ext cx="0" cy="704842"/>
          </a:xfrm>
          <a:prstGeom prst="line">
            <a:avLst/>
          </a:prstGeom>
          <a:ln w="19050" cap="rnd">
            <a:solidFill>
              <a:srgbClr val="003865"/>
            </a:solidFill>
            <a:prstDash val="sysDot"/>
            <a:tailEnd type="oval"/>
          </a:ln>
        </p:spPr>
        <p:style>
          <a:lnRef idx="1">
            <a:schemeClr val="accent1"/>
          </a:lnRef>
          <a:fillRef idx="0">
            <a:schemeClr val="accent1"/>
          </a:fillRef>
          <a:effectRef idx="0">
            <a:schemeClr val="accent1"/>
          </a:effectRef>
          <a:fontRef idx="minor">
            <a:schemeClr val="tx1"/>
          </a:fontRef>
        </p:style>
      </p:cxnSp>
      <p:sp>
        <p:nvSpPr>
          <p:cNvPr id="28" name="Rounded Rectangle 21">
            <a:extLst>
              <a:ext uri="{FF2B5EF4-FFF2-40B4-BE49-F238E27FC236}">
                <a16:creationId xmlns:a16="http://schemas.microsoft.com/office/drawing/2014/main" id="{31326421-6F58-8D4E-9277-B11EF0979208}"/>
              </a:ext>
            </a:extLst>
          </p:cNvPr>
          <p:cNvSpPr/>
          <p:nvPr/>
        </p:nvSpPr>
        <p:spPr>
          <a:xfrm>
            <a:off x="3041374" y="4596063"/>
            <a:ext cx="1554689" cy="282742"/>
          </a:xfrm>
          <a:prstGeom prst="roundRect">
            <a:avLst>
              <a:gd name="adj" fmla="val 0"/>
            </a:avLst>
          </a:prstGeom>
          <a:solidFill>
            <a:srgbClr val="57FFF5"/>
          </a:solidFill>
          <a:ln w="6350" cap="flat" cmpd="sng" algn="ctr">
            <a:noFill/>
            <a:prstDash val="solid"/>
            <a:miter lim="800000"/>
          </a:ln>
          <a:effectLst/>
        </p:spPr>
        <p:txBody>
          <a:bodyPr lIns="177501" rIns="177501" bIns="88751" rtlCol="0" anchor="ctr"/>
          <a:lstStyle/>
          <a:p>
            <a:pPr marL="0" marR="0" lvl="0" indent="0" defTabSz="914400" eaLnBrk="1" fontAlgn="base" latinLnBrk="0" hangingPunct="1">
              <a:lnSpc>
                <a:spcPct val="100000"/>
              </a:lnSpc>
              <a:spcBef>
                <a:spcPct val="0"/>
              </a:spcBef>
              <a:spcAft>
                <a:spcPct val="0"/>
              </a:spcAft>
              <a:buClrTx/>
              <a:buSzTx/>
              <a:buFontTx/>
              <a:buNone/>
              <a:tabLst>
                <a:tab pos="2638005" algn="l"/>
              </a:tabLst>
              <a:defRPr/>
            </a:pPr>
            <a:endParaRPr kumimoji="0" lang="en-US" altLang="zh-CN" sz="1553" b="0" i="0" u="none" strike="noStrike" kern="0" cap="none" spc="0" normalizeH="0" baseline="30000" noProof="0">
              <a:ln>
                <a:noFill/>
              </a:ln>
              <a:solidFill>
                <a:srgbClr val="4D4E53"/>
              </a:solidFill>
              <a:effectLst/>
              <a:uLnTx/>
              <a:uFillTx/>
              <a:latin typeface="Calibri" panose="020F0502020204030204"/>
              <a:ea typeface="等线" panose="02010600030101010101" pitchFamily="2" charset="-122"/>
              <a:cs typeface="Arial" charset="0"/>
            </a:endParaRPr>
          </a:p>
        </p:txBody>
      </p:sp>
      <p:sp>
        <p:nvSpPr>
          <p:cNvPr id="30" name="Rounded Rectangle 29">
            <a:extLst>
              <a:ext uri="{FF2B5EF4-FFF2-40B4-BE49-F238E27FC236}">
                <a16:creationId xmlns:a16="http://schemas.microsoft.com/office/drawing/2014/main" id="{FF959542-86DE-6546-A07E-C3FCC72F655C}"/>
              </a:ext>
            </a:extLst>
          </p:cNvPr>
          <p:cNvSpPr/>
          <p:nvPr/>
        </p:nvSpPr>
        <p:spPr>
          <a:xfrm>
            <a:off x="1962349" y="2099911"/>
            <a:ext cx="8178800" cy="1044341"/>
          </a:xfrm>
          <a:prstGeom prst="roundRect">
            <a:avLst>
              <a:gd name="adj" fmla="val 0"/>
            </a:avLst>
          </a:prstGeom>
          <a:solidFill>
            <a:srgbClr val="0076C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Content Placeholder 2">
            <a:extLst>
              <a:ext uri="{FF2B5EF4-FFF2-40B4-BE49-F238E27FC236}">
                <a16:creationId xmlns:a16="http://schemas.microsoft.com/office/drawing/2014/main" id="{D24BCAA9-0C60-E840-B5CB-FF85DE8A5117}"/>
              </a:ext>
            </a:extLst>
          </p:cNvPr>
          <p:cNvSpPr txBox="1">
            <a:spLocks/>
          </p:cNvSpPr>
          <p:nvPr/>
        </p:nvSpPr>
        <p:spPr>
          <a:xfrm>
            <a:off x="1892301" y="3910379"/>
            <a:ext cx="3860800" cy="1617195"/>
          </a:xfrm>
          <a:prstGeom prst="rect">
            <a:avLst/>
          </a:prstGeom>
        </p:spPr>
        <p:txBody>
          <a:bodyPr vert="horz" lIns="121920" tIns="60960" rIns="121920" bIns="60960" rtlCol="0">
            <a:normAutofit/>
          </a:bodyPr>
          <a:lstStyle>
            <a:lvl1pPr marL="342900" indent="-342900" algn="l" defTabSz="457200" rtl="0" eaLnBrk="1" latinLnBrk="0" hangingPunct="1">
              <a:spcBef>
                <a:spcPct val="20000"/>
              </a:spcBef>
              <a:buFont typeface="Arial"/>
              <a:buChar char="•"/>
              <a:defRPr sz="2200" kern="1200">
                <a:solidFill>
                  <a:srgbClr val="8C8D8E"/>
                </a:solidFill>
                <a:latin typeface="FS Elliot Pro"/>
                <a:ea typeface="+mn-ea"/>
                <a:cs typeface="FS Elliot Pro"/>
              </a:defRPr>
            </a:lvl1pPr>
            <a:lvl2pPr marL="742950" indent="-285750" algn="l" defTabSz="457200" rtl="0" eaLnBrk="1" latinLnBrk="0" hangingPunct="1">
              <a:spcBef>
                <a:spcPct val="20000"/>
              </a:spcBef>
              <a:buFont typeface="Arial"/>
              <a:buChar char="–"/>
              <a:defRPr sz="1800" kern="1200">
                <a:solidFill>
                  <a:srgbClr val="8C8D8E"/>
                </a:solidFill>
                <a:latin typeface="FS Elliot Pro"/>
                <a:ea typeface="+mn-ea"/>
                <a:cs typeface="FS Elliot Pro"/>
              </a:defRPr>
            </a:lvl2pPr>
            <a:lvl3pPr marL="1143000" indent="-228600" algn="l" defTabSz="457200" rtl="0" eaLnBrk="1" latinLnBrk="0" hangingPunct="1">
              <a:spcBef>
                <a:spcPct val="20000"/>
              </a:spcBef>
              <a:buFont typeface="Arial"/>
              <a:buChar char="•"/>
              <a:defRPr sz="2400" kern="1200">
                <a:solidFill>
                  <a:srgbClr val="7F7F7F"/>
                </a:solidFill>
                <a:latin typeface="FS Elliot Pro"/>
                <a:ea typeface="+mn-ea"/>
                <a:cs typeface="FS Elliot Pro"/>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defTabSz="609585">
              <a:buNone/>
              <a:defRPr/>
            </a:pPr>
            <a:r>
              <a:rPr lang="en-US" sz="2000" dirty="0">
                <a:solidFill>
                  <a:srgbClr val="333333"/>
                </a:solidFill>
                <a:latin typeface="FS Elliot Pro" panose="02000503040000020004" pitchFamily="2" charset="0"/>
              </a:rPr>
              <a:t>44% of women say they </a:t>
            </a:r>
            <a:br>
              <a:rPr lang="en-US" sz="2000" dirty="0">
                <a:solidFill>
                  <a:srgbClr val="333333"/>
                </a:solidFill>
                <a:latin typeface="FS Elliot Pro" panose="02000503040000020004" pitchFamily="2" charset="0"/>
              </a:rPr>
            </a:br>
            <a:r>
              <a:rPr lang="en-US" sz="2000" dirty="0">
                <a:solidFill>
                  <a:srgbClr val="333333"/>
                </a:solidFill>
                <a:latin typeface="FS Elliot Pro" panose="02000503040000020004" pitchFamily="2" charset="0"/>
              </a:rPr>
              <a:t>need life insurance, yet only </a:t>
            </a:r>
            <a:r>
              <a:rPr lang="en-US" sz="2000" b="1" dirty="0">
                <a:solidFill>
                  <a:srgbClr val="004B96"/>
                </a:solidFill>
                <a:latin typeface="FS Elliot Pro" panose="02000503040000020004" pitchFamily="2" charset="0"/>
              </a:rPr>
              <a:t>46% have it.</a:t>
            </a:r>
          </a:p>
        </p:txBody>
      </p:sp>
      <p:sp>
        <p:nvSpPr>
          <p:cNvPr id="32" name="Content Placeholder 2">
            <a:extLst>
              <a:ext uri="{FF2B5EF4-FFF2-40B4-BE49-F238E27FC236}">
                <a16:creationId xmlns:a16="http://schemas.microsoft.com/office/drawing/2014/main" id="{7F3D1163-ADF2-2D4F-B33B-6A933B8D5EF8}"/>
              </a:ext>
            </a:extLst>
          </p:cNvPr>
          <p:cNvSpPr txBox="1">
            <a:spLocks/>
          </p:cNvSpPr>
          <p:nvPr/>
        </p:nvSpPr>
        <p:spPr>
          <a:xfrm>
            <a:off x="6084711" y="3910379"/>
            <a:ext cx="3860800" cy="1617195"/>
          </a:xfrm>
          <a:prstGeom prst="rect">
            <a:avLst/>
          </a:prstGeom>
        </p:spPr>
        <p:txBody>
          <a:bodyPr vert="horz" lIns="121920" tIns="60960" rIns="121920" bIns="60960" rtlCol="0">
            <a:normAutofit/>
          </a:bodyPr>
          <a:lstStyle>
            <a:lvl1pPr marL="342900" indent="-342900" algn="l" defTabSz="457200" rtl="0" eaLnBrk="1" latinLnBrk="0" hangingPunct="1">
              <a:spcBef>
                <a:spcPct val="20000"/>
              </a:spcBef>
              <a:buFont typeface="Arial"/>
              <a:buChar char="•"/>
              <a:defRPr sz="2200" kern="1200">
                <a:solidFill>
                  <a:srgbClr val="8C8D8E"/>
                </a:solidFill>
                <a:latin typeface="FS Elliot Pro"/>
                <a:ea typeface="+mn-ea"/>
                <a:cs typeface="FS Elliot Pro"/>
              </a:defRPr>
            </a:lvl1pPr>
            <a:lvl2pPr marL="742950" indent="-285750" algn="l" defTabSz="457200" rtl="0" eaLnBrk="1" latinLnBrk="0" hangingPunct="1">
              <a:spcBef>
                <a:spcPct val="20000"/>
              </a:spcBef>
              <a:buFont typeface="Arial"/>
              <a:buChar char="–"/>
              <a:defRPr sz="1800" kern="1200">
                <a:solidFill>
                  <a:srgbClr val="8C8D8E"/>
                </a:solidFill>
                <a:latin typeface="FS Elliot Pro"/>
                <a:ea typeface="+mn-ea"/>
                <a:cs typeface="FS Elliot Pro"/>
              </a:defRPr>
            </a:lvl2pPr>
            <a:lvl3pPr marL="1143000" indent="-228600" algn="l" defTabSz="457200" rtl="0" eaLnBrk="1" latinLnBrk="0" hangingPunct="1">
              <a:spcBef>
                <a:spcPct val="20000"/>
              </a:spcBef>
              <a:buFont typeface="Arial"/>
              <a:buChar char="•"/>
              <a:defRPr sz="2400" kern="1200">
                <a:solidFill>
                  <a:srgbClr val="7F7F7F"/>
                </a:solidFill>
                <a:latin typeface="FS Elliot Pro"/>
                <a:ea typeface="+mn-ea"/>
                <a:cs typeface="FS Elliot Pro"/>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defTabSz="609585">
              <a:buNone/>
              <a:defRPr/>
            </a:pPr>
            <a:r>
              <a:rPr lang="en-US" sz="2000" b="1" dirty="0">
                <a:solidFill>
                  <a:srgbClr val="004B96"/>
                </a:solidFill>
                <a:latin typeface="FS Elliot Pro" panose="02000503040000020004" pitchFamily="2" charset="0"/>
              </a:rPr>
              <a:t>7% fewer </a:t>
            </a:r>
            <a:br>
              <a:rPr lang="en-US" sz="2000" b="1" dirty="0">
                <a:solidFill>
                  <a:srgbClr val="333333"/>
                </a:solidFill>
                <a:latin typeface="FS Elliot Pro" panose="02000503040000020004" pitchFamily="2" charset="0"/>
              </a:rPr>
            </a:br>
            <a:r>
              <a:rPr lang="en-US" sz="2000" dirty="0">
                <a:solidFill>
                  <a:srgbClr val="333333"/>
                </a:solidFill>
                <a:latin typeface="FS Elliot Pro" panose="02000503040000020004" pitchFamily="2" charset="0"/>
              </a:rPr>
              <a:t>women own life insurance </a:t>
            </a:r>
            <a:br>
              <a:rPr lang="en-US" sz="2000" dirty="0">
                <a:solidFill>
                  <a:srgbClr val="333333"/>
                </a:solidFill>
                <a:latin typeface="FS Elliot Pro" panose="02000503040000020004" pitchFamily="2" charset="0"/>
              </a:rPr>
            </a:br>
            <a:r>
              <a:rPr lang="en-US" sz="2000" dirty="0">
                <a:solidFill>
                  <a:srgbClr val="333333"/>
                </a:solidFill>
                <a:latin typeface="FS Elliot Pro" panose="02000503040000020004" pitchFamily="2" charset="0"/>
              </a:rPr>
              <a:t>than men.</a:t>
            </a:r>
          </a:p>
        </p:txBody>
      </p:sp>
      <p:sp>
        <p:nvSpPr>
          <p:cNvPr id="33" name="Rectangle 32">
            <a:extLst>
              <a:ext uri="{FF2B5EF4-FFF2-40B4-BE49-F238E27FC236}">
                <a16:creationId xmlns:a16="http://schemas.microsoft.com/office/drawing/2014/main" id="{C0BF65FA-1936-0040-8D3D-DD97988EB8E0}"/>
              </a:ext>
            </a:extLst>
          </p:cNvPr>
          <p:cNvSpPr/>
          <p:nvPr/>
        </p:nvSpPr>
        <p:spPr>
          <a:xfrm>
            <a:off x="2886495" y="2394755"/>
            <a:ext cx="6308740" cy="400110"/>
          </a:xfrm>
          <a:prstGeom prst="rect">
            <a:avLst/>
          </a:prstGeom>
        </p:spPr>
        <p:txBody>
          <a:bodyPr wrap="square">
            <a:spAutoFit/>
          </a:bodyPr>
          <a:lstStyle/>
          <a:p>
            <a:pPr algn="ctr"/>
            <a:r>
              <a:rPr lang="en-US" sz="2000" b="1">
                <a:solidFill>
                  <a:schemeClr val="bg1"/>
                </a:solidFill>
                <a:latin typeface="FS Elliot Pro" panose="02000503040000020004" pitchFamily="2" charset="0"/>
              </a:rPr>
              <a:t>Unfortunately, there’s a big gap … </a:t>
            </a:r>
          </a:p>
        </p:txBody>
      </p:sp>
      <p:sp>
        <p:nvSpPr>
          <p:cNvPr id="34" name="Rounded Rectangle 33">
            <a:extLst>
              <a:ext uri="{FF2B5EF4-FFF2-40B4-BE49-F238E27FC236}">
                <a16:creationId xmlns:a16="http://schemas.microsoft.com/office/drawing/2014/main" id="{E3EA2781-D224-E24A-B2BB-BA2184F4C3F8}"/>
              </a:ext>
            </a:extLst>
          </p:cNvPr>
          <p:cNvSpPr/>
          <p:nvPr/>
        </p:nvSpPr>
        <p:spPr>
          <a:xfrm>
            <a:off x="1902995" y="2040556"/>
            <a:ext cx="8178800" cy="1044341"/>
          </a:xfrm>
          <a:prstGeom prst="roundRect">
            <a:avLst>
              <a:gd name="adj" fmla="val 0"/>
            </a:avLst>
          </a:prstGeom>
          <a:noFill/>
          <a:ln w="19050">
            <a:solidFill>
              <a:srgbClr val="00386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818683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in a suit and tie&#10;&#10;Description automatically generated with low confidence">
            <a:extLst>
              <a:ext uri="{FF2B5EF4-FFF2-40B4-BE49-F238E27FC236}">
                <a16:creationId xmlns:a16="http://schemas.microsoft.com/office/drawing/2014/main" id="{C536E27E-EFD8-5044-BB23-47135264549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50" y="0"/>
            <a:ext cx="12179300" cy="6858000"/>
          </a:xfrm>
          <a:prstGeom prst="rect">
            <a:avLst/>
          </a:prstGeom>
        </p:spPr>
      </p:pic>
      <p:sp>
        <p:nvSpPr>
          <p:cNvPr id="20" name="Content Placeholder 2">
            <a:extLst>
              <a:ext uri="{FF2B5EF4-FFF2-40B4-BE49-F238E27FC236}">
                <a16:creationId xmlns:a16="http://schemas.microsoft.com/office/drawing/2014/main" id="{D41222FA-CDCE-6E44-AA65-D6F071572CF6}"/>
              </a:ext>
            </a:extLst>
          </p:cNvPr>
          <p:cNvSpPr txBox="1">
            <a:spLocks/>
          </p:cNvSpPr>
          <p:nvPr/>
        </p:nvSpPr>
        <p:spPr>
          <a:xfrm>
            <a:off x="477723" y="2473040"/>
            <a:ext cx="3945190" cy="3003421"/>
          </a:xfrm>
          <a:prstGeom prst="rect">
            <a:avLst/>
          </a:prstGeom>
        </p:spPr>
        <p:txBody>
          <a:bodyPr vert="horz" lIns="91440" tIns="45720" rIns="91440" bIns="45720" rtlCol="0">
            <a:normAutofit/>
          </a:bodyPr>
          <a:lstStyle>
            <a:lvl1pPr marL="457189" indent="-457189" algn="l" defTabSz="609585" rtl="0" eaLnBrk="1" latinLnBrk="0" hangingPunct="1">
              <a:spcBef>
                <a:spcPct val="20000"/>
              </a:spcBef>
              <a:buFont typeface="Arial"/>
              <a:buChar char="•"/>
              <a:defRPr sz="2933" kern="1200">
                <a:solidFill>
                  <a:srgbClr val="8C8D8E"/>
                </a:solidFill>
                <a:latin typeface="FS Elliot Pro"/>
                <a:ea typeface="+mn-ea"/>
                <a:cs typeface="FS Elliot Pro"/>
              </a:defRPr>
            </a:lvl1pPr>
            <a:lvl2pPr marL="990575" indent="-380990" algn="l" defTabSz="609585" rtl="0" eaLnBrk="1" latinLnBrk="0" hangingPunct="1">
              <a:spcBef>
                <a:spcPct val="20000"/>
              </a:spcBef>
              <a:buFont typeface="Arial"/>
              <a:buChar char="–"/>
              <a:defRPr sz="2400" kern="1200">
                <a:solidFill>
                  <a:srgbClr val="8C8D8E"/>
                </a:solidFill>
                <a:latin typeface="FS Elliot Pro"/>
                <a:ea typeface="+mn-ea"/>
                <a:cs typeface="FS Elliot Pro"/>
              </a:defRPr>
            </a:lvl2pPr>
            <a:lvl3pPr marL="1523962" indent="-304792" algn="l" defTabSz="609585" rtl="0" eaLnBrk="1" latinLnBrk="0" hangingPunct="1">
              <a:spcBef>
                <a:spcPct val="20000"/>
              </a:spcBef>
              <a:buFont typeface="Arial"/>
              <a:buChar char="•"/>
              <a:defRPr sz="3200" kern="1200">
                <a:solidFill>
                  <a:srgbClr val="7F7F7F"/>
                </a:solidFill>
                <a:latin typeface="FS Elliot Pro"/>
                <a:ea typeface="+mn-ea"/>
                <a:cs typeface="FS Elliot Pro"/>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indent="0">
              <a:spcBef>
                <a:spcPts val="0"/>
              </a:spcBef>
              <a:spcAft>
                <a:spcPts val="1400"/>
              </a:spcAft>
              <a:buNone/>
            </a:pPr>
            <a:r>
              <a:rPr lang="en-US" sz="1700">
                <a:solidFill>
                  <a:srgbClr val="333333"/>
                </a:solidFill>
              </a:rPr>
              <a:t>Leave a legacy to a charity or family</a:t>
            </a:r>
          </a:p>
          <a:p>
            <a:pPr marL="0" indent="0">
              <a:spcBef>
                <a:spcPts val="0"/>
              </a:spcBef>
              <a:spcAft>
                <a:spcPts val="1400"/>
              </a:spcAft>
              <a:buNone/>
            </a:pPr>
            <a:r>
              <a:rPr lang="en-US" sz="1700">
                <a:solidFill>
                  <a:srgbClr val="333333"/>
                </a:solidFill>
              </a:rPr>
              <a:t>Provide cash to settle your estate</a:t>
            </a:r>
          </a:p>
          <a:p>
            <a:pPr marL="0" indent="0">
              <a:spcBef>
                <a:spcPts val="0"/>
              </a:spcBef>
              <a:spcAft>
                <a:spcPts val="1400"/>
              </a:spcAft>
              <a:buNone/>
            </a:pPr>
            <a:r>
              <a:rPr lang="en-US" sz="1700">
                <a:solidFill>
                  <a:srgbClr val="333333"/>
                </a:solidFill>
              </a:rPr>
              <a:t>Diversify your retirement savings</a:t>
            </a:r>
          </a:p>
          <a:p>
            <a:pPr marL="0" indent="0">
              <a:spcBef>
                <a:spcPts val="0"/>
              </a:spcBef>
              <a:spcAft>
                <a:spcPts val="1400"/>
              </a:spcAft>
              <a:buNone/>
            </a:pPr>
            <a:r>
              <a:rPr lang="en-US" sz="1700">
                <a:solidFill>
                  <a:srgbClr val="333333"/>
                </a:solidFill>
              </a:rPr>
              <a:t>Protect the value of your business</a:t>
            </a:r>
          </a:p>
          <a:p>
            <a:pPr marL="0" indent="0">
              <a:spcBef>
                <a:spcPts val="0"/>
              </a:spcBef>
              <a:spcAft>
                <a:spcPts val="1400"/>
              </a:spcAft>
              <a:buNone/>
            </a:pPr>
            <a:r>
              <a:rPr lang="en-US" sz="1700">
                <a:solidFill>
                  <a:srgbClr val="333333"/>
                </a:solidFill>
              </a:rPr>
              <a:t>Provide an emergency fund in </a:t>
            </a:r>
            <a:br>
              <a:rPr lang="en-US" sz="1700">
                <a:solidFill>
                  <a:srgbClr val="333333"/>
                </a:solidFill>
              </a:rPr>
            </a:br>
            <a:r>
              <a:rPr lang="en-US" sz="1700">
                <a:solidFill>
                  <a:srgbClr val="333333"/>
                </a:solidFill>
              </a:rPr>
              <a:t>the event of a chronic or </a:t>
            </a:r>
            <a:br>
              <a:rPr lang="en-US" sz="1700">
                <a:solidFill>
                  <a:srgbClr val="333333"/>
                </a:solidFill>
              </a:rPr>
            </a:br>
            <a:r>
              <a:rPr lang="en-US" sz="1700">
                <a:solidFill>
                  <a:srgbClr val="333333"/>
                </a:solidFill>
              </a:rPr>
              <a:t>terminal illness</a:t>
            </a:r>
          </a:p>
        </p:txBody>
      </p:sp>
      <p:sp>
        <p:nvSpPr>
          <p:cNvPr id="21" name="Slide Number Placeholder 4">
            <a:extLst>
              <a:ext uri="{FF2B5EF4-FFF2-40B4-BE49-F238E27FC236}">
                <a16:creationId xmlns:a16="http://schemas.microsoft.com/office/drawing/2014/main" id="{0CF96067-0F64-3141-80B7-3A568AFE14A3}"/>
              </a:ext>
            </a:extLst>
          </p:cNvPr>
          <p:cNvSpPr txBox="1">
            <a:spLocks/>
          </p:cNvSpPr>
          <p:nvPr/>
        </p:nvSpPr>
        <p:spPr>
          <a:xfrm>
            <a:off x="159025" y="6334539"/>
            <a:ext cx="649357" cy="523461"/>
          </a:xfrm>
          <a:prstGeom prst="rect">
            <a:avLst/>
          </a:prstGeom>
        </p:spPr>
        <p:txBody>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defRPr/>
            </a:pPr>
            <a:fld id="{61445BA3-2CB5-7C4E-ABD2-87FA1F6BEAE1}" type="slidenum">
              <a:rPr lang="en-US" sz="1067" smtClean="0">
                <a:solidFill>
                  <a:srgbClr val="4D4E53"/>
                </a:solidFill>
                <a:latin typeface="FS Elliot Pro" panose="02000503040000020004" pitchFamily="2" charset="0"/>
              </a:rPr>
              <a:pPr>
                <a:defRPr/>
              </a:pPr>
              <a:t>35</a:t>
            </a:fld>
            <a:endParaRPr lang="en-US" sz="1067">
              <a:solidFill>
                <a:srgbClr val="4D4E53"/>
              </a:solidFill>
              <a:latin typeface="FS Elliot Pro" panose="02000503040000020004" pitchFamily="2" charset="0"/>
            </a:endParaRPr>
          </a:p>
        </p:txBody>
      </p:sp>
      <p:sp>
        <p:nvSpPr>
          <p:cNvPr id="24" name="Text Placeholder 4">
            <a:extLst>
              <a:ext uri="{FF2B5EF4-FFF2-40B4-BE49-F238E27FC236}">
                <a16:creationId xmlns:a16="http://schemas.microsoft.com/office/drawing/2014/main" id="{D8F38A36-BC67-BB49-9FD4-62B7A159E402}"/>
              </a:ext>
            </a:extLst>
          </p:cNvPr>
          <p:cNvSpPr txBox="1">
            <a:spLocks/>
          </p:cNvSpPr>
          <p:nvPr/>
        </p:nvSpPr>
        <p:spPr>
          <a:xfrm>
            <a:off x="493944" y="1236393"/>
            <a:ext cx="6148155" cy="754746"/>
          </a:xfrm>
          <a:prstGeom prst="rect">
            <a:avLst/>
          </a:prstGeom>
        </p:spPr>
        <p:txBody>
          <a:bodyPr>
            <a:normAutofit/>
          </a:bodyPr>
          <a:lstStyle>
            <a:lvl1pPr marL="457189" indent="-457189" algn="l" defTabSz="609585" rtl="0" eaLnBrk="1" latinLnBrk="0" hangingPunct="1">
              <a:spcBef>
                <a:spcPct val="20000"/>
              </a:spcBef>
              <a:buFont typeface="Arial"/>
              <a:buChar char="•"/>
              <a:defRPr sz="2933" kern="1200">
                <a:solidFill>
                  <a:srgbClr val="8C8D8E"/>
                </a:solidFill>
                <a:latin typeface="FS Elliot Pro"/>
                <a:ea typeface="+mn-ea"/>
                <a:cs typeface="FS Elliot Pro"/>
              </a:defRPr>
            </a:lvl1pPr>
            <a:lvl2pPr marL="990575" indent="-380990" algn="l" defTabSz="609585" rtl="0" eaLnBrk="1" latinLnBrk="0" hangingPunct="1">
              <a:spcBef>
                <a:spcPct val="20000"/>
              </a:spcBef>
              <a:buFont typeface="Arial"/>
              <a:buChar char="–"/>
              <a:defRPr sz="2400" kern="1200">
                <a:solidFill>
                  <a:srgbClr val="8C8D8E"/>
                </a:solidFill>
                <a:latin typeface="FS Elliot Pro"/>
                <a:ea typeface="+mn-ea"/>
                <a:cs typeface="FS Elliot Pro"/>
              </a:defRPr>
            </a:lvl2pPr>
            <a:lvl3pPr marL="1523962" indent="-304792" algn="l" defTabSz="609585" rtl="0" eaLnBrk="1" latinLnBrk="0" hangingPunct="1">
              <a:spcBef>
                <a:spcPct val="20000"/>
              </a:spcBef>
              <a:buFont typeface="Arial"/>
              <a:buChar char="•"/>
              <a:defRPr sz="3200" kern="1200">
                <a:solidFill>
                  <a:srgbClr val="7F7F7F"/>
                </a:solidFill>
                <a:latin typeface="FS Elliot Pro"/>
                <a:ea typeface="+mn-ea"/>
                <a:cs typeface="FS Elliot Pro"/>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indent="0">
              <a:buNone/>
            </a:pPr>
            <a:r>
              <a:rPr lang="en-US" sz="2800" b="1">
                <a:solidFill>
                  <a:srgbClr val="0076CF"/>
                </a:solidFill>
                <a:latin typeface="FS Elliot Pro" panose="02000503040000020004" pitchFamily="2" charset="0"/>
                <a:cs typeface="Arial" panose="020B0604020202020204" pitchFamily="34" charset="0"/>
              </a:rPr>
              <a:t>Life insurance for the living</a:t>
            </a:r>
          </a:p>
        </p:txBody>
      </p:sp>
      <p:pic>
        <p:nvPicPr>
          <p:cNvPr id="26" name="Picture 25" descr="principal_st_wh.png">
            <a:extLst>
              <a:ext uri="{FF2B5EF4-FFF2-40B4-BE49-F238E27FC236}">
                <a16:creationId xmlns:a16="http://schemas.microsoft.com/office/drawing/2014/main" id="{582D7AD0-8E13-D545-BD54-AC0300470AB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367433" y="6214533"/>
            <a:ext cx="1533893" cy="450100"/>
          </a:xfrm>
          <a:prstGeom prst="rect">
            <a:avLst/>
          </a:prstGeom>
        </p:spPr>
      </p:pic>
      <p:sp>
        <p:nvSpPr>
          <p:cNvPr id="27" name="Rectangle 26">
            <a:extLst>
              <a:ext uri="{FF2B5EF4-FFF2-40B4-BE49-F238E27FC236}">
                <a16:creationId xmlns:a16="http://schemas.microsoft.com/office/drawing/2014/main" id="{7161F21C-7FE8-D742-AF7C-79B8ABEB648B}"/>
              </a:ext>
            </a:extLst>
          </p:cNvPr>
          <p:cNvSpPr/>
          <p:nvPr/>
        </p:nvSpPr>
        <p:spPr>
          <a:xfrm>
            <a:off x="1" y="432617"/>
            <a:ext cx="2032000" cy="415636"/>
          </a:xfrm>
          <a:prstGeom prst="rect">
            <a:avLst/>
          </a:prstGeom>
          <a:solidFill>
            <a:srgbClr val="D2F1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2A1E54EB-B021-8C41-8FE3-D0CA19791125}"/>
              </a:ext>
            </a:extLst>
          </p:cNvPr>
          <p:cNvSpPr txBox="1"/>
          <p:nvPr/>
        </p:nvSpPr>
        <p:spPr>
          <a:xfrm>
            <a:off x="538148" y="478069"/>
            <a:ext cx="1351652" cy="307777"/>
          </a:xfrm>
          <a:prstGeom prst="rect">
            <a:avLst/>
          </a:prstGeom>
          <a:noFill/>
        </p:spPr>
        <p:txBody>
          <a:bodyPr wrap="none" rtlCol="0">
            <a:spAutoFit/>
          </a:bodyPr>
          <a:lstStyle/>
          <a:p>
            <a:pPr lvl="0"/>
            <a:r>
              <a:rPr lang="en-US" sz="1400" b="1">
                <a:solidFill>
                  <a:srgbClr val="0076CF"/>
                </a:solidFill>
                <a:latin typeface="FS Elliot Pro" panose="02000503040000020004" pitchFamily="50" charset="0"/>
              </a:rPr>
              <a:t>Life insurance</a:t>
            </a:r>
          </a:p>
        </p:txBody>
      </p:sp>
      <p:sp>
        <p:nvSpPr>
          <p:cNvPr id="29" name="Content Placeholder 2">
            <a:extLst>
              <a:ext uri="{FF2B5EF4-FFF2-40B4-BE49-F238E27FC236}">
                <a16:creationId xmlns:a16="http://schemas.microsoft.com/office/drawing/2014/main" id="{C6B498FB-C4A6-B143-9192-1F6630BE88FC}"/>
              </a:ext>
            </a:extLst>
          </p:cNvPr>
          <p:cNvSpPr txBox="1">
            <a:spLocks/>
          </p:cNvSpPr>
          <p:nvPr/>
        </p:nvSpPr>
        <p:spPr>
          <a:xfrm>
            <a:off x="477722" y="1828800"/>
            <a:ext cx="5923077" cy="675861"/>
          </a:xfrm>
          <a:prstGeom prst="rect">
            <a:avLst/>
          </a:prstGeom>
        </p:spPr>
        <p:txBody>
          <a:bodyPr vert="horz" lIns="91440" tIns="45720" rIns="91440" bIns="45720" rtlCol="0">
            <a:normAutofit/>
          </a:bodyPr>
          <a:lstStyle>
            <a:lvl1pPr marL="457189" indent="-457189" algn="l" defTabSz="609585" rtl="0" eaLnBrk="1" latinLnBrk="0" hangingPunct="1">
              <a:spcBef>
                <a:spcPct val="20000"/>
              </a:spcBef>
              <a:buFont typeface="Arial"/>
              <a:buChar char="•"/>
              <a:defRPr sz="2933" kern="1200">
                <a:solidFill>
                  <a:srgbClr val="8C8D8E"/>
                </a:solidFill>
                <a:latin typeface="FS Elliot Pro"/>
                <a:ea typeface="+mn-ea"/>
                <a:cs typeface="FS Elliot Pro"/>
              </a:defRPr>
            </a:lvl1pPr>
            <a:lvl2pPr marL="990575" indent="-380990" algn="l" defTabSz="609585" rtl="0" eaLnBrk="1" latinLnBrk="0" hangingPunct="1">
              <a:spcBef>
                <a:spcPct val="20000"/>
              </a:spcBef>
              <a:buFont typeface="Arial"/>
              <a:buChar char="–"/>
              <a:defRPr sz="2400" kern="1200">
                <a:solidFill>
                  <a:srgbClr val="8C8D8E"/>
                </a:solidFill>
                <a:latin typeface="FS Elliot Pro"/>
                <a:ea typeface="+mn-ea"/>
                <a:cs typeface="FS Elliot Pro"/>
              </a:defRPr>
            </a:lvl2pPr>
            <a:lvl3pPr marL="1523962" indent="-304792" algn="l" defTabSz="609585" rtl="0" eaLnBrk="1" latinLnBrk="0" hangingPunct="1">
              <a:spcBef>
                <a:spcPct val="20000"/>
              </a:spcBef>
              <a:buFont typeface="Arial"/>
              <a:buChar char="•"/>
              <a:defRPr sz="3200" kern="1200">
                <a:solidFill>
                  <a:srgbClr val="7F7F7F"/>
                </a:solidFill>
                <a:latin typeface="FS Elliot Pro"/>
                <a:ea typeface="+mn-ea"/>
                <a:cs typeface="FS Elliot Pro"/>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indent="0">
              <a:spcBef>
                <a:spcPts val="0"/>
              </a:spcBef>
              <a:spcAft>
                <a:spcPts val="1200"/>
              </a:spcAft>
              <a:buNone/>
            </a:pPr>
            <a:r>
              <a:rPr lang="en-US" sz="1800">
                <a:solidFill>
                  <a:srgbClr val="0076CF"/>
                </a:solidFill>
              </a:rPr>
              <a:t>Life insurance is a versatile tool and can be used to:</a:t>
            </a:r>
          </a:p>
        </p:txBody>
      </p:sp>
    </p:spTree>
    <p:extLst>
      <p:ext uri="{BB962C8B-B14F-4D97-AF65-F5344CB8AC3E}">
        <p14:creationId xmlns:p14="http://schemas.microsoft.com/office/powerpoint/2010/main" val="387598637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ooter Placeholder 5">
            <a:extLst>
              <a:ext uri="{FF2B5EF4-FFF2-40B4-BE49-F238E27FC236}">
                <a16:creationId xmlns:a16="http://schemas.microsoft.com/office/drawing/2014/main" id="{1A902913-1265-994D-AD06-73610633F893}"/>
              </a:ext>
            </a:extLst>
          </p:cNvPr>
          <p:cNvSpPr txBox="1">
            <a:spLocks/>
          </p:cNvSpPr>
          <p:nvPr/>
        </p:nvSpPr>
        <p:spPr>
          <a:xfrm>
            <a:off x="1042045" y="5819297"/>
            <a:ext cx="6514455" cy="753782"/>
          </a:xfrm>
          <a:prstGeom prst="rect">
            <a:avLst/>
          </a:prstGeom>
        </p:spPr>
        <p:txBody>
          <a:bodyPr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609585">
              <a:defRPr/>
            </a:pPr>
            <a:r>
              <a:rPr lang="en-US" sz="800">
                <a:solidFill>
                  <a:srgbClr val="333333"/>
                </a:solidFill>
                <a:latin typeface="FS Elliot Pro" panose="02000503040000020004" pitchFamily="50" charset="0"/>
              </a:rPr>
              <a:t>In exchange for the death benefit, life insurance products charge fees such as mortality and expense risk charges and surrender fees. Guarantees are based on the claims paying ability of the issuing insurance company.</a:t>
            </a:r>
          </a:p>
        </p:txBody>
      </p:sp>
      <p:sp>
        <p:nvSpPr>
          <p:cNvPr id="15" name="Slide Number Placeholder 4">
            <a:extLst>
              <a:ext uri="{FF2B5EF4-FFF2-40B4-BE49-F238E27FC236}">
                <a16:creationId xmlns:a16="http://schemas.microsoft.com/office/drawing/2014/main" id="{17D9518B-48AF-CE49-8D30-AB843D0E4A7D}"/>
              </a:ext>
            </a:extLst>
          </p:cNvPr>
          <p:cNvSpPr txBox="1">
            <a:spLocks/>
          </p:cNvSpPr>
          <p:nvPr/>
        </p:nvSpPr>
        <p:spPr>
          <a:xfrm>
            <a:off x="159025" y="6334539"/>
            <a:ext cx="649357" cy="523461"/>
          </a:xfrm>
          <a:prstGeom prst="rect">
            <a:avLst/>
          </a:prstGeom>
        </p:spPr>
        <p:txBody>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defRPr/>
            </a:pPr>
            <a:fld id="{61445BA3-2CB5-7C4E-ABD2-87FA1F6BEAE1}" type="slidenum">
              <a:rPr lang="en-US" sz="1067" smtClean="0">
                <a:solidFill>
                  <a:srgbClr val="4D4E53"/>
                </a:solidFill>
                <a:latin typeface="FS Elliot Pro" panose="02000503040000020004" pitchFamily="2" charset="0"/>
              </a:rPr>
              <a:pPr>
                <a:defRPr/>
              </a:pPr>
              <a:t>36</a:t>
            </a:fld>
            <a:endParaRPr lang="en-US" sz="1067">
              <a:solidFill>
                <a:srgbClr val="4D4E53"/>
              </a:solidFill>
              <a:latin typeface="FS Elliot Pro" panose="02000503040000020004" pitchFamily="2" charset="0"/>
            </a:endParaRPr>
          </a:p>
        </p:txBody>
      </p:sp>
      <p:pic>
        <p:nvPicPr>
          <p:cNvPr id="16" name="Picture 15">
            <a:extLst>
              <a:ext uri="{FF2B5EF4-FFF2-40B4-BE49-F238E27FC236}">
                <a16:creationId xmlns:a16="http://schemas.microsoft.com/office/drawing/2014/main" id="{F9C77B67-4261-3E40-BF91-8CC0E14C5F8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378314" y="6220997"/>
            <a:ext cx="1515241" cy="432440"/>
          </a:xfrm>
          <a:prstGeom prst="rect">
            <a:avLst/>
          </a:prstGeom>
        </p:spPr>
      </p:pic>
      <p:sp>
        <p:nvSpPr>
          <p:cNvPr id="24" name="Title 1">
            <a:extLst>
              <a:ext uri="{FF2B5EF4-FFF2-40B4-BE49-F238E27FC236}">
                <a16:creationId xmlns:a16="http://schemas.microsoft.com/office/drawing/2014/main" id="{715FFA1D-762A-874D-837E-C14DFB313BB7}"/>
              </a:ext>
            </a:extLst>
          </p:cNvPr>
          <p:cNvSpPr txBox="1">
            <a:spLocks/>
          </p:cNvSpPr>
          <p:nvPr/>
        </p:nvSpPr>
        <p:spPr>
          <a:xfrm>
            <a:off x="0" y="1362964"/>
            <a:ext cx="12192000" cy="724711"/>
          </a:xfrm>
          <a:prstGeom prst="rect">
            <a:avLst/>
          </a:prstGeom>
        </p:spPr>
        <p:txBody>
          <a:bodyPr vert="horz" lIns="91440" tIns="45720" rIns="91440" bIns="45720" rtlCol="0" anchor="t">
            <a:noAutofit/>
          </a:bodyPr>
          <a:lstStyle>
            <a:lvl1pPr algn="l" defTabSz="609585" rtl="0" eaLnBrk="1" latinLnBrk="0" hangingPunct="1">
              <a:lnSpc>
                <a:spcPct val="80000"/>
              </a:lnSpc>
              <a:spcBef>
                <a:spcPct val="0"/>
              </a:spcBef>
              <a:buNone/>
              <a:defRPr sz="3733" b="0" i="0" kern="1200" baseline="0">
                <a:solidFill>
                  <a:srgbClr val="0091DA"/>
                </a:solidFill>
                <a:latin typeface="FS Elliot Pro"/>
                <a:ea typeface="+mj-ea"/>
                <a:cs typeface="FS Elliot Pro"/>
              </a:defRPr>
            </a:lvl1pPr>
          </a:lstStyle>
          <a:p>
            <a:pPr algn="ctr">
              <a:lnSpc>
                <a:spcPct val="100000"/>
              </a:lnSpc>
            </a:pPr>
            <a:r>
              <a:rPr lang="en-US" sz="4400">
                <a:solidFill>
                  <a:srgbClr val="0076CF"/>
                </a:solidFill>
                <a:latin typeface="FS Elliot Pro Light" panose="02000503040000020004" pitchFamily="2" charset="0"/>
              </a:rPr>
              <a:t>Types of life insurance</a:t>
            </a:r>
          </a:p>
        </p:txBody>
      </p:sp>
      <p:sp>
        <p:nvSpPr>
          <p:cNvPr id="33" name="Rectangle 32">
            <a:extLst>
              <a:ext uri="{FF2B5EF4-FFF2-40B4-BE49-F238E27FC236}">
                <a16:creationId xmlns:a16="http://schemas.microsoft.com/office/drawing/2014/main" id="{64B6A2EF-1A47-AB43-BC03-CF4837434CA6}"/>
              </a:ext>
            </a:extLst>
          </p:cNvPr>
          <p:cNvSpPr/>
          <p:nvPr/>
        </p:nvSpPr>
        <p:spPr>
          <a:xfrm>
            <a:off x="6917635" y="3701391"/>
            <a:ext cx="3763617" cy="2154436"/>
          </a:xfrm>
          <a:prstGeom prst="rect">
            <a:avLst/>
          </a:prstGeom>
        </p:spPr>
        <p:txBody>
          <a:bodyPr wrap="square">
            <a:spAutoFit/>
          </a:bodyPr>
          <a:lstStyle/>
          <a:p>
            <a:pPr algn="ctr">
              <a:spcAft>
                <a:spcPts val="1200"/>
              </a:spcAft>
            </a:pPr>
            <a:r>
              <a:rPr lang="en-US" sz="1400">
                <a:solidFill>
                  <a:srgbClr val="333333"/>
                </a:solidFill>
                <a:latin typeface="FS Elliot Pro" panose="02000503040000020004" pitchFamily="2" charset="0"/>
              </a:rPr>
              <a:t>“When you die …”</a:t>
            </a:r>
          </a:p>
          <a:p>
            <a:pPr algn="ctr">
              <a:spcAft>
                <a:spcPts val="1200"/>
              </a:spcAft>
            </a:pPr>
            <a:r>
              <a:rPr lang="en-US" sz="1400">
                <a:solidFill>
                  <a:srgbClr val="333333"/>
                </a:solidFill>
                <a:latin typeface="FS Elliot Pro" panose="02000503040000020004" pitchFamily="2" charset="0"/>
              </a:rPr>
              <a:t>Long-term and lifetime needs</a:t>
            </a:r>
          </a:p>
          <a:p>
            <a:pPr algn="ctr">
              <a:spcAft>
                <a:spcPts val="1200"/>
              </a:spcAft>
            </a:pPr>
            <a:r>
              <a:rPr lang="en-US" sz="1400">
                <a:solidFill>
                  <a:srgbClr val="333333"/>
                </a:solidFill>
                <a:latin typeface="FS Elliot Pro" panose="02000503040000020004" pitchFamily="2" charset="0"/>
              </a:rPr>
              <a:t>Builds cash value you can use while living</a:t>
            </a:r>
          </a:p>
          <a:p>
            <a:pPr algn="ctr">
              <a:spcAft>
                <a:spcPts val="1200"/>
              </a:spcAft>
            </a:pPr>
            <a:r>
              <a:rPr lang="en-US" sz="1400">
                <a:solidFill>
                  <a:srgbClr val="333333"/>
                </a:solidFill>
                <a:latin typeface="FS Elliot Pro" panose="02000503040000020004" pitchFamily="2" charset="0"/>
              </a:rPr>
              <a:t>Higher-cost death benefit</a:t>
            </a:r>
          </a:p>
          <a:p>
            <a:pPr algn="ctr">
              <a:spcAft>
                <a:spcPts val="1200"/>
              </a:spcAft>
            </a:pPr>
            <a:r>
              <a:rPr lang="en-US" sz="1400">
                <a:solidFill>
                  <a:srgbClr val="333333"/>
                </a:solidFill>
                <a:latin typeface="FS Elliot Pro" panose="02000503040000020004" pitchFamily="2" charset="0"/>
              </a:rPr>
              <a:t>Have for a lifetime</a:t>
            </a:r>
          </a:p>
          <a:p>
            <a:pPr algn="ctr">
              <a:spcAft>
                <a:spcPts val="1200"/>
              </a:spcAft>
            </a:pPr>
            <a:r>
              <a:rPr lang="en-US" sz="1400">
                <a:solidFill>
                  <a:srgbClr val="333333"/>
                </a:solidFill>
                <a:latin typeface="FS Elliot Pro" panose="02000503040000020004" pitchFamily="2" charset="0"/>
              </a:rPr>
              <a:t>Number of types and choices</a:t>
            </a:r>
          </a:p>
        </p:txBody>
      </p:sp>
      <p:sp>
        <p:nvSpPr>
          <p:cNvPr id="34" name="Rectangle 33">
            <a:extLst>
              <a:ext uri="{FF2B5EF4-FFF2-40B4-BE49-F238E27FC236}">
                <a16:creationId xmlns:a16="http://schemas.microsoft.com/office/drawing/2014/main" id="{59B7D90C-9981-464B-A057-11956D220527}"/>
              </a:ext>
            </a:extLst>
          </p:cNvPr>
          <p:cNvSpPr/>
          <p:nvPr/>
        </p:nvSpPr>
        <p:spPr>
          <a:xfrm>
            <a:off x="1497497" y="3701391"/>
            <a:ext cx="3975652" cy="2154436"/>
          </a:xfrm>
          <a:prstGeom prst="rect">
            <a:avLst/>
          </a:prstGeom>
        </p:spPr>
        <p:txBody>
          <a:bodyPr wrap="square">
            <a:spAutoFit/>
          </a:bodyPr>
          <a:lstStyle/>
          <a:p>
            <a:pPr lvl="0" algn="ctr">
              <a:spcAft>
                <a:spcPts val="1200"/>
              </a:spcAft>
            </a:pPr>
            <a:r>
              <a:rPr lang="en-US" sz="1400">
                <a:solidFill>
                  <a:srgbClr val="333333"/>
                </a:solidFill>
                <a:latin typeface="FS Elliot Pro" panose="02000503040000020004" pitchFamily="2" charset="0"/>
              </a:rPr>
              <a:t>“If you die …”</a:t>
            </a:r>
          </a:p>
          <a:p>
            <a:pPr lvl="0" algn="ctr">
              <a:spcAft>
                <a:spcPts val="1200"/>
              </a:spcAft>
            </a:pPr>
            <a:r>
              <a:rPr lang="en-US" sz="1400">
                <a:solidFill>
                  <a:srgbClr val="333333"/>
                </a:solidFill>
                <a:latin typeface="FS Elliot Pro" panose="02000503040000020004" pitchFamily="2" charset="0"/>
              </a:rPr>
              <a:t>Short-term needs</a:t>
            </a:r>
          </a:p>
          <a:p>
            <a:pPr lvl="0" algn="ctr">
              <a:spcAft>
                <a:spcPts val="1200"/>
              </a:spcAft>
            </a:pPr>
            <a:r>
              <a:rPr lang="en-US" sz="1400">
                <a:solidFill>
                  <a:srgbClr val="333333"/>
                </a:solidFill>
                <a:latin typeface="FS Elliot Pro" panose="02000503040000020004" pitchFamily="2" charset="0"/>
              </a:rPr>
              <a:t>Typically less expensive</a:t>
            </a:r>
          </a:p>
          <a:p>
            <a:pPr lvl="0" algn="ctr">
              <a:spcAft>
                <a:spcPts val="1200"/>
              </a:spcAft>
            </a:pPr>
            <a:r>
              <a:rPr lang="en-US" sz="1400">
                <a:solidFill>
                  <a:srgbClr val="333333"/>
                </a:solidFill>
                <a:latin typeface="FS Elliot Pro" panose="02000503040000020004" pitchFamily="2" charset="0"/>
              </a:rPr>
              <a:t>Lower-cost death benefit</a:t>
            </a:r>
          </a:p>
          <a:p>
            <a:pPr lvl="0" algn="ctr">
              <a:spcAft>
                <a:spcPts val="1200"/>
              </a:spcAft>
            </a:pPr>
            <a:r>
              <a:rPr lang="en-US" sz="1400">
                <a:solidFill>
                  <a:srgbClr val="333333"/>
                </a:solidFill>
                <a:latin typeface="FS Elliot Pro" panose="02000503040000020004" pitchFamily="2" charset="0"/>
              </a:rPr>
              <a:t>Specific time period</a:t>
            </a:r>
          </a:p>
          <a:p>
            <a:pPr lvl="0" algn="ctr">
              <a:spcAft>
                <a:spcPts val="1200"/>
              </a:spcAft>
            </a:pPr>
            <a:r>
              <a:rPr lang="en-US" sz="1400">
                <a:solidFill>
                  <a:srgbClr val="333333"/>
                </a:solidFill>
                <a:latin typeface="FS Elliot Pro" panose="02000503040000020004" pitchFamily="2" charset="0"/>
              </a:rPr>
              <a:t>Premium can change</a:t>
            </a:r>
          </a:p>
        </p:txBody>
      </p:sp>
      <p:cxnSp>
        <p:nvCxnSpPr>
          <p:cNvPr id="35" name="Straight Connector 34">
            <a:extLst>
              <a:ext uri="{FF2B5EF4-FFF2-40B4-BE49-F238E27FC236}">
                <a16:creationId xmlns:a16="http://schemas.microsoft.com/office/drawing/2014/main" id="{B3AAFF93-7E19-8447-A6CD-9F0E057CF446}"/>
              </a:ext>
            </a:extLst>
          </p:cNvPr>
          <p:cNvCxnSpPr>
            <a:cxnSpLocks/>
          </p:cNvCxnSpPr>
          <p:nvPr/>
        </p:nvCxnSpPr>
        <p:spPr>
          <a:xfrm>
            <a:off x="2184097" y="4032898"/>
            <a:ext cx="2522634" cy="0"/>
          </a:xfrm>
          <a:prstGeom prst="line">
            <a:avLst/>
          </a:prstGeom>
          <a:ln w="12700" cap="rnd">
            <a:solidFill>
              <a:srgbClr val="0076D0"/>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E44718FF-9BDB-E449-B404-D2CB835FC6F9}"/>
              </a:ext>
            </a:extLst>
          </p:cNvPr>
          <p:cNvCxnSpPr>
            <a:cxnSpLocks/>
          </p:cNvCxnSpPr>
          <p:nvPr/>
        </p:nvCxnSpPr>
        <p:spPr>
          <a:xfrm>
            <a:off x="2184097" y="4390166"/>
            <a:ext cx="2522634" cy="0"/>
          </a:xfrm>
          <a:prstGeom prst="line">
            <a:avLst/>
          </a:prstGeom>
          <a:ln w="12700" cap="rnd">
            <a:solidFill>
              <a:srgbClr val="0076D0"/>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63A3068-E268-EE43-A085-A02B38013A38}"/>
              </a:ext>
            </a:extLst>
          </p:cNvPr>
          <p:cNvCxnSpPr>
            <a:cxnSpLocks/>
          </p:cNvCxnSpPr>
          <p:nvPr/>
        </p:nvCxnSpPr>
        <p:spPr>
          <a:xfrm>
            <a:off x="2184097" y="4757981"/>
            <a:ext cx="2522634" cy="0"/>
          </a:xfrm>
          <a:prstGeom prst="line">
            <a:avLst/>
          </a:prstGeom>
          <a:ln w="12700" cap="rnd">
            <a:solidFill>
              <a:srgbClr val="0076D0"/>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42E4C15B-77E8-5C43-A0D5-6082D1FB5F74}"/>
              </a:ext>
            </a:extLst>
          </p:cNvPr>
          <p:cNvCxnSpPr>
            <a:cxnSpLocks/>
          </p:cNvCxnSpPr>
          <p:nvPr/>
        </p:nvCxnSpPr>
        <p:spPr>
          <a:xfrm>
            <a:off x="2184097" y="5108623"/>
            <a:ext cx="2522634" cy="0"/>
          </a:xfrm>
          <a:prstGeom prst="line">
            <a:avLst/>
          </a:prstGeom>
          <a:ln w="12700" cap="rnd">
            <a:solidFill>
              <a:srgbClr val="0076D0"/>
            </a:solidFill>
            <a:prstDash val="sysDot"/>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103975A8-2AE9-9B46-A55C-2282207C6832}"/>
              </a:ext>
            </a:extLst>
          </p:cNvPr>
          <p:cNvCxnSpPr>
            <a:cxnSpLocks/>
          </p:cNvCxnSpPr>
          <p:nvPr/>
        </p:nvCxnSpPr>
        <p:spPr>
          <a:xfrm>
            <a:off x="2184097" y="5489105"/>
            <a:ext cx="2522634" cy="0"/>
          </a:xfrm>
          <a:prstGeom prst="line">
            <a:avLst/>
          </a:prstGeom>
          <a:ln w="12700" cap="rnd">
            <a:solidFill>
              <a:srgbClr val="0076D0"/>
            </a:solidFill>
            <a:prstDash val="sysDot"/>
          </a:ln>
        </p:spPr>
        <p:style>
          <a:lnRef idx="1">
            <a:schemeClr val="accent1"/>
          </a:lnRef>
          <a:fillRef idx="0">
            <a:schemeClr val="accent1"/>
          </a:fillRef>
          <a:effectRef idx="0">
            <a:schemeClr val="accent1"/>
          </a:effectRef>
          <a:fontRef idx="minor">
            <a:schemeClr val="tx1"/>
          </a:fontRef>
        </p:style>
      </p:cxnSp>
      <p:grpSp>
        <p:nvGrpSpPr>
          <p:cNvPr id="4" name="Group 3">
            <a:extLst>
              <a:ext uri="{FF2B5EF4-FFF2-40B4-BE49-F238E27FC236}">
                <a16:creationId xmlns:a16="http://schemas.microsoft.com/office/drawing/2014/main" id="{0BDA05A6-3531-4D42-A2F7-8D1D8CC03FB3}"/>
              </a:ext>
            </a:extLst>
          </p:cNvPr>
          <p:cNvGrpSpPr/>
          <p:nvPr/>
        </p:nvGrpSpPr>
        <p:grpSpPr>
          <a:xfrm>
            <a:off x="7535959" y="4032898"/>
            <a:ext cx="2522634" cy="1456207"/>
            <a:chOff x="7257662" y="3963324"/>
            <a:chExt cx="2522634" cy="1456207"/>
          </a:xfrm>
        </p:grpSpPr>
        <p:cxnSp>
          <p:nvCxnSpPr>
            <p:cNvPr id="54" name="Straight Connector 53">
              <a:extLst>
                <a:ext uri="{FF2B5EF4-FFF2-40B4-BE49-F238E27FC236}">
                  <a16:creationId xmlns:a16="http://schemas.microsoft.com/office/drawing/2014/main" id="{7B9185E1-93D0-3B40-93A0-F25CDAAADAF1}"/>
                </a:ext>
              </a:extLst>
            </p:cNvPr>
            <p:cNvCxnSpPr>
              <a:cxnSpLocks/>
            </p:cNvCxnSpPr>
            <p:nvPr/>
          </p:nvCxnSpPr>
          <p:spPr>
            <a:xfrm>
              <a:off x="7257662" y="3963324"/>
              <a:ext cx="2522634" cy="0"/>
            </a:xfrm>
            <a:prstGeom prst="line">
              <a:avLst/>
            </a:prstGeom>
            <a:ln w="12700" cap="rnd">
              <a:solidFill>
                <a:srgbClr val="0076D0"/>
              </a:solidFill>
              <a:prstDash val="sysDot"/>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DA359595-B919-364A-BC98-5ECC97609020}"/>
                </a:ext>
              </a:extLst>
            </p:cNvPr>
            <p:cNvCxnSpPr>
              <a:cxnSpLocks/>
            </p:cNvCxnSpPr>
            <p:nvPr/>
          </p:nvCxnSpPr>
          <p:spPr>
            <a:xfrm>
              <a:off x="7257662" y="4320592"/>
              <a:ext cx="2522634" cy="0"/>
            </a:xfrm>
            <a:prstGeom prst="line">
              <a:avLst/>
            </a:prstGeom>
            <a:ln w="12700" cap="rnd">
              <a:solidFill>
                <a:srgbClr val="0076D0"/>
              </a:solidFill>
              <a:prstDash val="sysDot"/>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70C1137B-44F5-CE45-B9C7-3794536DA696}"/>
                </a:ext>
              </a:extLst>
            </p:cNvPr>
            <p:cNvCxnSpPr>
              <a:cxnSpLocks/>
            </p:cNvCxnSpPr>
            <p:nvPr/>
          </p:nvCxnSpPr>
          <p:spPr>
            <a:xfrm>
              <a:off x="7257662" y="4688407"/>
              <a:ext cx="2522634" cy="0"/>
            </a:xfrm>
            <a:prstGeom prst="line">
              <a:avLst/>
            </a:prstGeom>
            <a:ln w="12700" cap="rnd">
              <a:solidFill>
                <a:srgbClr val="0076D0"/>
              </a:solidFill>
              <a:prstDash val="sysDot"/>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44E6AD15-5D53-6B4C-BC61-86248A067ABA}"/>
                </a:ext>
              </a:extLst>
            </p:cNvPr>
            <p:cNvCxnSpPr>
              <a:cxnSpLocks/>
            </p:cNvCxnSpPr>
            <p:nvPr/>
          </p:nvCxnSpPr>
          <p:spPr>
            <a:xfrm>
              <a:off x="7257662" y="5039049"/>
              <a:ext cx="2522634" cy="0"/>
            </a:xfrm>
            <a:prstGeom prst="line">
              <a:avLst/>
            </a:prstGeom>
            <a:ln w="12700" cap="rnd">
              <a:solidFill>
                <a:srgbClr val="0076D0"/>
              </a:solidFill>
              <a:prstDash val="sysDot"/>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B52FE2DB-B446-2D4E-9F66-A6E3D0D1C6E6}"/>
                </a:ext>
              </a:extLst>
            </p:cNvPr>
            <p:cNvCxnSpPr>
              <a:cxnSpLocks/>
            </p:cNvCxnSpPr>
            <p:nvPr/>
          </p:nvCxnSpPr>
          <p:spPr>
            <a:xfrm>
              <a:off x="7257662" y="5419531"/>
              <a:ext cx="2522634" cy="0"/>
            </a:xfrm>
            <a:prstGeom prst="line">
              <a:avLst/>
            </a:prstGeom>
            <a:ln w="12700" cap="rnd">
              <a:solidFill>
                <a:srgbClr val="0076D0"/>
              </a:solidFill>
              <a:prstDash val="sysDot"/>
            </a:ln>
          </p:spPr>
          <p:style>
            <a:lnRef idx="1">
              <a:schemeClr val="accent1"/>
            </a:lnRef>
            <a:fillRef idx="0">
              <a:schemeClr val="accent1"/>
            </a:fillRef>
            <a:effectRef idx="0">
              <a:schemeClr val="accent1"/>
            </a:effectRef>
            <a:fontRef idx="minor">
              <a:schemeClr val="tx1"/>
            </a:fontRef>
          </p:style>
        </p:cxnSp>
      </p:grpSp>
      <p:sp>
        <p:nvSpPr>
          <p:cNvPr id="32" name="Rectangle 31">
            <a:extLst>
              <a:ext uri="{FF2B5EF4-FFF2-40B4-BE49-F238E27FC236}">
                <a16:creationId xmlns:a16="http://schemas.microsoft.com/office/drawing/2014/main" id="{5F9C2F55-D597-0640-864A-61DC4D72A4FD}"/>
              </a:ext>
            </a:extLst>
          </p:cNvPr>
          <p:cNvSpPr/>
          <p:nvPr/>
        </p:nvSpPr>
        <p:spPr>
          <a:xfrm>
            <a:off x="1" y="432617"/>
            <a:ext cx="2032000" cy="415636"/>
          </a:xfrm>
          <a:prstGeom prst="rect">
            <a:avLst/>
          </a:prstGeom>
          <a:solidFill>
            <a:srgbClr val="D2F1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a:extLst>
              <a:ext uri="{FF2B5EF4-FFF2-40B4-BE49-F238E27FC236}">
                <a16:creationId xmlns:a16="http://schemas.microsoft.com/office/drawing/2014/main" id="{FAB8421A-3C55-4C41-83DA-81DB8C325805}"/>
              </a:ext>
            </a:extLst>
          </p:cNvPr>
          <p:cNvSpPr txBox="1"/>
          <p:nvPr/>
        </p:nvSpPr>
        <p:spPr>
          <a:xfrm>
            <a:off x="538148" y="478069"/>
            <a:ext cx="1351652" cy="307777"/>
          </a:xfrm>
          <a:prstGeom prst="rect">
            <a:avLst/>
          </a:prstGeom>
          <a:noFill/>
        </p:spPr>
        <p:txBody>
          <a:bodyPr wrap="none" rtlCol="0">
            <a:spAutoFit/>
          </a:bodyPr>
          <a:lstStyle/>
          <a:p>
            <a:pPr lvl="0"/>
            <a:r>
              <a:rPr lang="en-US" sz="1400" b="1">
                <a:solidFill>
                  <a:srgbClr val="0076CF"/>
                </a:solidFill>
                <a:latin typeface="FS Elliot Pro" panose="02000503040000020004" pitchFamily="50" charset="0"/>
              </a:rPr>
              <a:t>Life insurance</a:t>
            </a:r>
          </a:p>
        </p:txBody>
      </p:sp>
      <p:sp>
        <p:nvSpPr>
          <p:cNvPr id="61" name="Rectangle 60">
            <a:extLst>
              <a:ext uri="{FF2B5EF4-FFF2-40B4-BE49-F238E27FC236}">
                <a16:creationId xmlns:a16="http://schemas.microsoft.com/office/drawing/2014/main" id="{533133D7-C752-FD49-83B1-655C0F0168F9}"/>
              </a:ext>
            </a:extLst>
          </p:cNvPr>
          <p:cNvSpPr/>
          <p:nvPr/>
        </p:nvSpPr>
        <p:spPr>
          <a:xfrm>
            <a:off x="2025172" y="2654689"/>
            <a:ext cx="2791120" cy="896774"/>
          </a:xfrm>
          <a:prstGeom prst="rect">
            <a:avLst/>
          </a:prstGeom>
          <a:solidFill>
            <a:srgbClr val="D2F1FD"/>
          </a:solidFill>
          <a:ln w="9525" cap="flat" cmpd="sng" algn="ctr">
            <a:noFill/>
            <a:prstDash val="solid"/>
          </a:ln>
          <a:effectLst/>
        </p:spPr>
        <p:txBody>
          <a:bodyPr rtlCol="0" anchor="ctr"/>
          <a:lstStyle/>
          <a:p>
            <a:pPr marL="0" marR="0" lvl="0" indent="0" algn="ctr" defTabSz="457092"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FS Elliot Pro"/>
              <a:ea typeface="+mn-ea"/>
              <a:cs typeface="+mn-cs"/>
            </a:endParaRPr>
          </a:p>
        </p:txBody>
      </p:sp>
      <p:sp>
        <p:nvSpPr>
          <p:cNvPr id="62" name="Rectangle 61">
            <a:extLst>
              <a:ext uri="{FF2B5EF4-FFF2-40B4-BE49-F238E27FC236}">
                <a16:creationId xmlns:a16="http://schemas.microsoft.com/office/drawing/2014/main" id="{5EAB4B08-A74F-7746-95F4-F67E6EA057B7}"/>
              </a:ext>
            </a:extLst>
          </p:cNvPr>
          <p:cNvSpPr/>
          <p:nvPr/>
        </p:nvSpPr>
        <p:spPr>
          <a:xfrm>
            <a:off x="2136218" y="2861077"/>
            <a:ext cx="2552700" cy="400110"/>
          </a:xfrm>
          <a:prstGeom prst="rect">
            <a:avLst/>
          </a:prstGeom>
        </p:spPr>
        <p:txBody>
          <a:bodyPr wrap="square">
            <a:spAutoFit/>
          </a:bodyPr>
          <a:lstStyle/>
          <a:p>
            <a:pPr algn="ctr"/>
            <a:r>
              <a:rPr lang="en-US" sz="2000" b="1">
                <a:solidFill>
                  <a:srgbClr val="0076CF"/>
                </a:solidFill>
                <a:latin typeface="FS Elliot Pro" panose="02000503040000020004" pitchFamily="2" charset="0"/>
              </a:rPr>
              <a:t>Term</a:t>
            </a:r>
          </a:p>
        </p:txBody>
      </p:sp>
      <p:sp>
        <p:nvSpPr>
          <p:cNvPr id="63" name="Rectangle 62">
            <a:extLst>
              <a:ext uri="{FF2B5EF4-FFF2-40B4-BE49-F238E27FC236}">
                <a16:creationId xmlns:a16="http://schemas.microsoft.com/office/drawing/2014/main" id="{7F43011C-F811-AF44-B2EC-BE4881250CB9}"/>
              </a:ext>
            </a:extLst>
          </p:cNvPr>
          <p:cNvSpPr/>
          <p:nvPr/>
        </p:nvSpPr>
        <p:spPr>
          <a:xfrm>
            <a:off x="1965301" y="2586654"/>
            <a:ext cx="2791120" cy="896774"/>
          </a:xfrm>
          <a:prstGeom prst="rect">
            <a:avLst/>
          </a:prstGeom>
          <a:noFill/>
          <a:ln w="9525" cap="flat" cmpd="sng" algn="ctr">
            <a:solidFill>
              <a:srgbClr val="0076D0"/>
            </a:solidFill>
            <a:prstDash val="solid"/>
          </a:ln>
          <a:effectLst/>
        </p:spPr>
        <p:txBody>
          <a:bodyPr rtlCol="0" anchor="ctr"/>
          <a:lstStyle/>
          <a:p>
            <a:pPr marL="0" marR="0" lvl="0" indent="0" algn="ctr" defTabSz="457092"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FS Elliot Pro"/>
              <a:ea typeface="+mn-ea"/>
              <a:cs typeface="+mn-cs"/>
            </a:endParaRPr>
          </a:p>
        </p:txBody>
      </p:sp>
      <p:sp>
        <p:nvSpPr>
          <p:cNvPr id="64" name="Rectangle 63">
            <a:extLst>
              <a:ext uri="{FF2B5EF4-FFF2-40B4-BE49-F238E27FC236}">
                <a16:creationId xmlns:a16="http://schemas.microsoft.com/office/drawing/2014/main" id="{AA6A5C63-632E-E148-B0C8-AB1045DEBFB6}"/>
              </a:ext>
            </a:extLst>
          </p:cNvPr>
          <p:cNvSpPr/>
          <p:nvPr/>
        </p:nvSpPr>
        <p:spPr>
          <a:xfrm>
            <a:off x="7393359" y="2654689"/>
            <a:ext cx="2791120" cy="896774"/>
          </a:xfrm>
          <a:prstGeom prst="rect">
            <a:avLst/>
          </a:prstGeom>
          <a:solidFill>
            <a:srgbClr val="D2F1FD"/>
          </a:solidFill>
          <a:ln w="9525" cap="flat" cmpd="sng" algn="ctr">
            <a:noFill/>
            <a:prstDash val="solid"/>
          </a:ln>
          <a:effectLst/>
        </p:spPr>
        <p:txBody>
          <a:bodyPr rtlCol="0" anchor="ctr"/>
          <a:lstStyle/>
          <a:p>
            <a:pPr marL="0" marR="0" lvl="0" indent="0" algn="ctr" defTabSz="457092"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FS Elliot Pro"/>
              <a:ea typeface="+mn-ea"/>
              <a:cs typeface="+mn-cs"/>
            </a:endParaRPr>
          </a:p>
        </p:txBody>
      </p:sp>
      <p:sp>
        <p:nvSpPr>
          <p:cNvPr id="65" name="Rectangle 64">
            <a:extLst>
              <a:ext uri="{FF2B5EF4-FFF2-40B4-BE49-F238E27FC236}">
                <a16:creationId xmlns:a16="http://schemas.microsoft.com/office/drawing/2014/main" id="{23AF1AE3-F05F-5D44-AABB-478070F5674F}"/>
              </a:ext>
            </a:extLst>
          </p:cNvPr>
          <p:cNvSpPr/>
          <p:nvPr/>
        </p:nvSpPr>
        <p:spPr>
          <a:xfrm>
            <a:off x="7504405" y="2861077"/>
            <a:ext cx="2552700" cy="400110"/>
          </a:xfrm>
          <a:prstGeom prst="rect">
            <a:avLst/>
          </a:prstGeom>
        </p:spPr>
        <p:txBody>
          <a:bodyPr wrap="square">
            <a:spAutoFit/>
          </a:bodyPr>
          <a:lstStyle/>
          <a:p>
            <a:pPr algn="ctr"/>
            <a:r>
              <a:rPr lang="en-US" sz="2000" b="1">
                <a:solidFill>
                  <a:srgbClr val="0076CF"/>
                </a:solidFill>
                <a:latin typeface="FS Elliot Pro" panose="02000503040000020004" pitchFamily="2" charset="0"/>
              </a:rPr>
              <a:t>Permanent</a:t>
            </a:r>
          </a:p>
        </p:txBody>
      </p:sp>
      <p:sp>
        <p:nvSpPr>
          <p:cNvPr id="66" name="Rectangle 65">
            <a:extLst>
              <a:ext uri="{FF2B5EF4-FFF2-40B4-BE49-F238E27FC236}">
                <a16:creationId xmlns:a16="http://schemas.microsoft.com/office/drawing/2014/main" id="{C500E2A8-B9A2-C848-AA7A-96EE145A68F2}"/>
              </a:ext>
            </a:extLst>
          </p:cNvPr>
          <p:cNvSpPr/>
          <p:nvPr/>
        </p:nvSpPr>
        <p:spPr>
          <a:xfrm>
            <a:off x="7333488" y="2586654"/>
            <a:ext cx="2791120" cy="896774"/>
          </a:xfrm>
          <a:prstGeom prst="rect">
            <a:avLst/>
          </a:prstGeom>
          <a:noFill/>
          <a:ln w="9525" cap="flat" cmpd="sng" algn="ctr">
            <a:solidFill>
              <a:srgbClr val="0076D0"/>
            </a:solidFill>
            <a:prstDash val="solid"/>
          </a:ln>
          <a:effectLst/>
        </p:spPr>
        <p:txBody>
          <a:bodyPr rtlCol="0" anchor="ctr"/>
          <a:lstStyle/>
          <a:p>
            <a:pPr marL="0" marR="0" lvl="0" indent="0" algn="ctr" defTabSz="457092"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FS Elliot Pro"/>
              <a:ea typeface="+mn-ea"/>
              <a:cs typeface="+mn-cs"/>
            </a:endParaRPr>
          </a:p>
        </p:txBody>
      </p:sp>
      <p:pic>
        <p:nvPicPr>
          <p:cNvPr id="68" name="Picture 67" descr="Icon&#10;&#10;Description automatically generated">
            <a:extLst>
              <a:ext uri="{FF2B5EF4-FFF2-40B4-BE49-F238E27FC236}">
                <a16:creationId xmlns:a16="http://schemas.microsoft.com/office/drawing/2014/main" id="{B043FCD1-283A-7443-9655-EFB1391D02C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456584" y="2582848"/>
            <a:ext cx="1202634" cy="962108"/>
          </a:xfrm>
          <a:prstGeom prst="rect">
            <a:avLst/>
          </a:prstGeom>
        </p:spPr>
      </p:pic>
    </p:spTree>
    <p:extLst>
      <p:ext uri="{BB962C8B-B14F-4D97-AF65-F5344CB8AC3E}">
        <p14:creationId xmlns:p14="http://schemas.microsoft.com/office/powerpoint/2010/main" val="165811060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person, person, outdoor&#10;&#10;Description automatically generated">
            <a:extLst>
              <a:ext uri="{FF2B5EF4-FFF2-40B4-BE49-F238E27FC236}">
                <a16:creationId xmlns:a16="http://schemas.microsoft.com/office/drawing/2014/main" id="{059CB596-D2F2-6341-94A7-E1A5D8D9F63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1"/>
            <a:ext cx="12192000" cy="6858001"/>
          </a:xfrm>
          <a:prstGeom prst="rect">
            <a:avLst/>
          </a:prstGeom>
        </p:spPr>
      </p:pic>
      <p:sp>
        <p:nvSpPr>
          <p:cNvPr id="15" name="Rectangle 14">
            <a:extLst>
              <a:ext uri="{FF2B5EF4-FFF2-40B4-BE49-F238E27FC236}">
                <a16:creationId xmlns:a16="http://schemas.microsoft.com/office/drawing/2014/main" id="{1519D95B-F779-534A-8DD8-7DAC2439FB23}"/>
              </a:ext>
            </a:extLst>
          </p:cNvPr>
          <p:cNvSpPr/>
          <p:nvPr/>
        </p:nvSpPr>
        <p:spPr>
          <a:xfrm rot="10800000" flipH="1">
            <a:off x="0" y="0"/>
            <a:ext cx="5762625" cy="6858000"/>
          </a:xfrm>
          <a:prstGeom prst="rect">
            <a:avLst/>
          </a:prstGeom>
          <a:gradFill rotWithShape="1">
            <a:gsLst>
              <a:gs pos="0">
                <a:srgbClr val="004C97">
                  <a:alpha val="90277"/>
                </a:srgbClr>
              </a:gs>
              <a:gs pos="100000">
                <a:srgbClr val="0376D0"/>
              </a:gs>
            </a:gsLst>
            <a:lin ang="3600000" scaled="0"/>
          </a:gradFill>
          <a:ln w="9525" cap="flat" cmpd="sng" algn="ctr">
            <a:noFill/>
            <a:prstDash val="solid"/>
          </a:ln>
          <a:effectLst>
            <a:outerShdw blurRad="40000" dist="23000" dir="5400000" rotWithShape="0">
              <a:srgbClr val="000000">
                <a:alpha val="35000"/>
              </a:srgbClr>
            </a:outerShdw>
          </a:effectLst>
        </p:spPr>
        <p:txBody>
          <a:bodyPr rtlCol="0" anchor="ctr"/>
          <a:lstStyle/>
          <a:p>
            <a:pPr marL="0" marR="0" lvl="0" indent="0" algn="ctr" defTabSz="457092"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FS Elliot Pro"/>
              <a:ea typeface="+mn-ea"/>
              <a:cs typeface="+mn-cs"/>
            </a:endParaRPr>
          </a:p>
        </p:txBody>
      </p:sp>
      <p:sp>
        <p:nvSpPr>
          <p:cNvPr id="16" name="Title 12">
            <a:extLst>
              <a:ext uri="{FF2B5EF4-FFF2-40B4-BE49-F238E27FC236}">
                <a16:creationId xmlns:a16="http://schemas.microsoft.com/office/drawing/2014/main" id="{F8AC0847-6BEF-B84E-86C3-B332ADC2C6DC}"/>
              </a:ext>
            </a:extLst>
          </p:cNvPr>
          <p:cNvSpPr txBox="1">
            <a:spLocks/>
          </p:cNvSpPr>
          <p:nvPr/>
        </p:nvSpPr>
        <p:spPr>
          <a:xfrm>
            <a:off x="908873" y="1919259"/>
            <a:ext cx="4416872" cy="1949272"/>
          </a:xfrm>
          <a:prstGeom prst="rect">
            <a:avLst/>
          </a:prstGeom>
        </p:spPr>
        <p:txBody>
          <a:bodyPr vert="horz" lIns="0" tIns="0" rIns="0" bIns="0" rtlCol="0" anchor="t" anchorCtr="0">
            <a:noAutofit/>
          </a:bodyPr>
          <a:lstStyle>
            <a:lvl1pPr algn="l" defTabSz="457200" rtl="0" eaLnBrk="1" latinLnBrk="0" hangingPunct="1">
              <a:lnSpc>
                <a:spcPct val="80000"/>
              </a:lnSpc>
              <a:spcBef>
                <a:spcPct val="0"/>
              </a:spcBef>
              <a:buNone/>
              <a:defRPr sz="3000" b="0" i="0" kern="1200" baseline="0">
                <a:solidFill>
                  <a:schemeClr val="bg2"/>
                </a:solidFill>
                <a:latin typeface="FS Elliot Pro"/>
                <a:ea typeface="+mj-ea"/>
                <a:cs typeface="FS Elliot Pro"/>
              </a:defRPr>
            </a:lvl1pPr>
          </a:lstStyle>
          <a:p>
            <a:pPr defTabSz="443777">
              <a:lnSpc>
                <a:spcPct val="100000"/>
              </a:lnSpc>
              <a:defRPr/>
            </a:pPr>
            <a:r>
              <a:rPr lang="en-US" sz="3200" dirty="0">
                <a:solidFill>
                  <a:prstClr val="white"/>
                </a:solidFill>
                <a:latin typeface="FS Elliot Pro Light" panose="02000503040000020004" pitchFamily="50" charset="0"/>
              </a:rPr>
              <a:t>Most consumers overestimate the cost of life insurance by</a:t>
            </a:r>
          </a:p>
        </p:txBody>
      </p:sp>
      <p:sp>
        <p:nvSpPr>
          <p:cNvPr id="19" name="Slide Number Placeholder 4">
            <a:extLst>
              <a:ext uri="{FF2B5EF4-FFF2-40B4-BE49-F238E27FC236}">
                <a16:creationId xmlns:a16="http://schemas.microsoft.com/office/drawing/2014/main" id="{A76EA42A-A53B-0C41-82C8-ADB8955AEE7B}"/>
              </a:ext>
            </a:extLst>
          </p:cNvPr>
          <p:cNvSpPr txBox="1">
            <a:spLocks/>
          </p:cNvSpPr>
          <p:nvPr/>
        </p:nvSpPr>
        <p:spPr>
          <a:xfrm>
            <a:off x="159025" y="6334539"/>
            <a:ext cx="649357" cy="523461"/>
          </a:xfrm>
          <a:prstGeom prst="rect">
            <a:avLst/>
          </a:prstGeom>
        </p:spPr>
        <p:txBody>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defRPr/>
            </a:pPr>
            <a:fld id="{61445BA3-2CB5-7C4E-ABD2-87FA1F6BEAE1}" type="slidenum">
              <a:rPr lang="en-US" sz="1067" smtClean="0">
                <a:solidFill>
                  <a:schemeClr val="bg1"/>
                </a:solidFill>
                <a:latin typeface="FS Elliot Pro" panose="02000503040000020004" pitchFamily="2" charset="0"/>
              </a:rPr>
              <a:pPr>
                <a:defRPr/>
              </a:pPr>
              <a:t>37</a:t>
            </a:fld>
            <a:endParaRPr lang="en-US" sz="1067">
              <a:solidFill>
                <a:schemeClr val="bg1"/>
              </a:solidFill>
              <a:latin typeface="FS Elliot Pro" panose="02000503040000020004" pitchFamily="2" charset="0"/>
            </a:endParaRPr>
          </a:p>
        </p:txBody>
      </p:sp>
      <p:pic>
        <p:nvPicPr>
          <p:cNvPr id="20" name="Picture 19" descr="principal_st_wh.png">
            <a:extLst>
              <a:ext uri="{FF2B5EF4-FFF2-40B4-BE49-F238E27FC236}">
                <a16:creationId xmlns:a16="http://schemas.microsoft.com/office/drawing/2014/main" id="{771FD687-3AB4-5443-A1BD-E4E7E1F0B11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367433" y="6214533"/>
            <a:ext cx="1533893" cy="450100"/>
          </a:xfrm>
          <a:prstGeom prst="rect">
            <a:avLst/>
          </a:prstGeom>
        </p:spPr>
      </p:pic>
      <p:sp>
        <p:nvSpPr>
          <p:cNvPr id="21" name="Rectangle 20">
            <a:extLst>
              <a:ext uri="{FF2B5EF4-FFF2-40B4-BE49-F238E27FC236}">
                <a16:creationId xmlns:a16="http://schemas.microsoft.com/office/drawing/2014/main" id="{4A24E733-A4F7-264C-8917-7DC59564D0C8}"/>
              </a:ext>
            </a:extLst>
          </p:cNvPr>
          <p:cNvSpPr/>
          <p:nvPr/>
        </p:nvSpPr>
        <p:spPr>
          <a:xfrm>
            <a:off x="1" y="432617"/>
            <a:ext cx="2032000" cy="415636"/>
          </a:xfrm>
          <a:prstGeom prst="rect">
            <a:avLst/>
          </a:prstGeom>
          <a:solidFill>
            <a:srgbClr val="D2F1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C66EF0C9-6432-6647-B314-2705CDFB88F6}"/>
              </a:ext>
            </a:extLst>
          </p:cNvPr>
          <p:cNvSpPr txBox="1"/>
          <p:nvPr/>
        </p:nvSpPr>
        <p:spPr>
          <a:xfrm>
            <a:off x="538148" y="478069"/>
            <a:ext cx="1351652" cy="307777"/>
          </a:xfrm>
          <a:prstGeom prst="rect">
            <a:avLst/>
          </a:prstGeom>
          <a:noFill/>
        </p:spPr>
        <p:txBody>
          <a:bodyPr wrap="none" rtlCol="0">
            <a:spAutoFit/>
          </a:bodyPr>
          <a:lstStyle/>
          <a:p>
            <a:pPr lvl="0"/>
            <a:r>
              <a:rPr lang="en-US" sz="1400" b="1">
                <a:solidFill>
                  <a:srgbClr val="0076CF"/>
                </a:solidFill>
                <a:latin typeface="FS Elliot Pro" panose="02000503040000020004" pitchFamily="50" charset="0"/>
              </a:rPr>
              <a:t>Life insurance</a:t>
            </a:r>
          </a:p>
        </p:txBody>
      </p:sp>
      <p:sp>
        <p:nvSpPr>
          <p:cNvPr id="23" name="Footer Placeholder 5">
            <a:extLst>
              <a:ext uri="{FF2B5EF4-FFF2-40B4-BE49-F238E27FC236}">
                <a16:creationId xmlns:a16="http://schemas.microsoft.com/office/drawing/2014/main" id="{3FDF1A0C-2779-6C4A-B59A-E42257BC6D84}"/>
              </a:ext>
            </a:extLst>
          </p:cNvPr>
          <p:cNvSpPr txBox="1">
            <a:spLocks/>
          </p:cNvSpPr>
          <p:nvPr/>
        </p:nvSpPr>
        <p:spPr>
          <a:xfrm>
            <a:off x="753811" y="5819297"/>
            <a:ext cx="6514455" cy="753782"/>
          </a:xfrm>
          <a:prstGeom prst="rect">
            <a:avLst/>
          </a:prstGeom>
        </p:spPr>
        <p:txBody>
          <a:bodyPr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609585">
              <a:defRPr/>
            </a:pPr>
            <a:r>
              <a:rPr lang="en-US" sz="800" dirty="0">
                <a:solidFill>
                  <a:schemeClr val="bg1"/>
                </a:solidFill>
                <a:latin typeface="FS Elliot Pro" panose="02000503040000020004" pitchFamily="50" charset="0"/>
              </a:rPr>
              <a:t>Source: 2022 Insurance Barometer Study, Life Happens and LIMRA </a:t>
            </a:r>
          </a:p>
        </p:txBody>
      </p:sp>
      <p:sp>
        <p:nvSpPr>
          <p:cNvPr id="28" name="Text Placeholder 3">
            <a:extLst>
              <a:ext uri="{FF2B5EF4-FFF2-40B4-BE49-F238E27FC236}">
                <a16:creationId xmlns:a16="http://schemas.microsoft.com/office/drawing/2014/main" id="{06E43703-2E86-BE45-8636-A02686562092}"/>
              </a:ext>
            </a:extLst>
          </p:cNvPr>
          <p:cNvSpPr txBox="1">
            <a:spLocks/>
          </p:cNvSpPr>
          <p:nvPr/>
        </p:nvSpPr>
        <p:spPr>
          <a:xfrm>
            <a:off x="819727" y="3432662"/>
            <a:ext cx="3672760" cy="696791"/>
          </a:xfrm>
          <a:prstGeom prst="rect">
            <a:avLst/>
          </a:prstGeom>
        </p:spPr>
        <p:txBody>
          <a:bodyPr/>
          <a:lstStyle>
            <a:lvl1pPr marL="457189" indent="-457189" algn="l" defTabSz="609585" rtl="0" eaLnBrk="1" latinLnBrk="0" hangingPunct="1">
              <a:spcBef>
                <a:spcPct val="20000"/>
              </a:spcBef>
              <a:buFont typeface="Arial"/>
              <a:buChar char="•"/>
              <a:defRPr sz="2933" kern="1200">
                <a:solidFill>
                  <a:srgbClr val="8C8D8E"/>
                </a:solidFill>
                <a:latin typeface="FS Elliot Pro"/>
                <a:ea typeface="+mn-ea"/>
                <a:cs typeface="FS Elliot Pro"/>
              </a:defRPr>
            </a:lvl1pPr>
            <a:lvl2pPr marL="990575" indent="-380990" algn="l" defTabSz="609585" rtl="0" eaLnBrk="1" latinLnBrk="0" hangingPunct="1">
              <a:spcBef>
                <a:spcPct val="20000"/>
              </a:spcBef>
              <a:buFont typeface="Arial"/>
              <a:buChar char="–"/>
              <a:defRPr sz="2400" kern="1200">
                <a:solidFill>
                  <a:srgbClr val="8C8D8E"/>
                </a:solidFill>
                <a:latin typeface="FS Elliot Pro"/>
                <a:ea typeface="+mn-ea"/>
                <a:cs typeface="FS Elliot Pro"/>
              </a:defRPr>
            </a:lvl2pPr>
            <a:lvl3pPr marL="1523962" indent="-304792" algn="l" defTabSz="609585" rtl="0" eaLnBrk="1" latinLnBrk="0" hangingPunct="1">
              <a:spcBef>
                <a:spcPct val="20000"/>
              </a:spcBef>
              <a:buFont typeface="Arial"/>
              <a:buChar char="•"/>
              <a:defRPr sz="3200" kern="1200">
                <a:solidFill>
                  <a:srgbClr val="7F7F7F"/>
                </a:solidFill>
                <a:latin typeface="FS Elliot Pro"/>
                <a:ea typeface="+mn-ea"/>
                <a:cs typeface="FS Elliot Pro"/>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lvl="0" indent="0">
              <a:buNone/>
            </a:pPr>
            <a:r>
              <a:rPr lang="en-US" sz="3600" b="1" dirty="0">
                <a:solidFill>
                  <a:srgbClr val="55FFF5"/>
                </a:solidFill>
                <a:latin typeface="FS Elliot Pro" panose="02000503040000020004" pitchFamily="2" charset="0"/>
                <a:cs typeface="Arial" panose="020B0604020202020204" pitchFamily="34" charset="0"/>
              </a:rPr>
              <a:t>more than 3x </a:t>
            </a:r>
            <a:br>
              <a:rPr lang="en-US" sz="3600" b="1" dirty="0">
                <a:solidFill>
                  <a:srgbClr val="55FFF5"/>
                </a:solidFill>
                <a:latin typeface="FS Elliot Pro" panose="02000503040000020004" pitchFamily="2" charset="0"/>
                <a:cs typeface="Arial" panose="020B0604020202020204" pitchFamily="34" charset="0"/>
              </a:rPr>
            </a:br>
            <a:r>
              <a:rPr lang="en-US" sz="3600" b="1" dirty="0">
                <a:solidFill>
                  <a:srgbClr val="55FFF5"/>
                </a:solidFill>
                <a:latin typeface="FS Elliot Pro" panose="02000503040000020004" pitchFamily="2" charset="0"/>
                <a:cs typeface="Arial" panose="020B0604020202020204" pitchFamily="34" charset="0"/>
              </a:rPr>
              <a:t>the actual cost.</a:t>
            </a:r>
          </a:p>
        </p:txBody>
      </p:sp>
    </p:spTree>
    <p:extLst>
      <p:ext uri="{BB962C8B-B14F-4D97-AF65-F5344CB8AC3E}">
        <p14:creationId xmlns:p14="http://schemas.microsoft.com/office/powerpoint/2010/main" val="9232068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ounded Rectangle 21">
            <a:extLst>
              <a:ext uri="{FF2B5EF4-FFF2-40B4-BE49-F238E27FC236}">
                <a16:creationId xmlns:a16="http://schemas.microsoft.com/office/drawing/2014/main" id="{F2DF120F-2622-1841-BEDD-CE148B44FEEA}"/>
              </a:ext>
            </a:extLst>
          </p:cNvPr>
          <p:cNvSpPr/>
          <p:nvPr/>
        </p:nvSpPr>
        <p:spPr>
          <a:xfrm>
            <a:off x="4281333" y="2266122"/>
            <a:ext cx="2159224" cy="735496"/>
          </a:xfrm>
          <a:prstGeom prst="roundRect">
            <a:avLst>
              <a:gd name="adj" fmla="val 0"/>
            </a:avLst>
          </a:prstGeom>
          <a:solidFill>
            <a:srgbClr val="57FFF5"/>
          </a:solidFill>
          <a:ln w="6350" cap="flat" cmpd="sng" algn="ctr">
            <a:noFill/>
            <a:prstDash val="solid"/>
            <a:miter lim="800000"/>
          </a:ln>
          <a:effectLst/>
        </p:spPr>
        <p:txBody>
          <a:bodyPr lIns="177501" rIns="177501" bIns="88751" rtlCol="0" anchor="ctr"/>
          <a:lstStyle/>
          <a:p>
            <a:pPr marL="0" marR="0" lvl="0" indent="0" defTabSz="914400" eaLnBrk="1" fontAlgn="base" latinLnBrk="0" hangingPunct="1">
              <a:lnSpc>
                <a:spcPct val="100000"/>
              </a:lnSpc>
              <a:spcBef>
                <a:spcPct val="0"/>
              </a:spcBef>
              <a:spcAft>
                <a:spcPct val="0"/>
              </a:spcAft>
              <a:buClrTx/>
              <a:buSzTx/>
              <a:buFontTx/>
              <a:buNone/>
              <a:tabLst>
                <a:tab pos="2638005" algn="l"/>
              </a:tabLst>
              <a:defRPr/>
            </a:pPr>
            <a:endParaRPr kumimoji="0" lang="en-US" altLang="zh-CN" sz="1553" b="0" i="0" u="none" strike="noStrike" kern="0" cap="none" spc="0" normalizeH="0" baseline="30000" noProof="0">
              <a:ln>
                <a:noFill/>
              </a:ln>
              <a:solidFill>
                <a:srgbClr val="4D4E53"/>
              </a:solidFill>
              <a:effectLst/>
              <a:uLnTx/>
              <a:uFillTx/>
              <a:latin typeface="Calibri" panose="020F0502020204030204"/>
              <a:ea typeface="等线" panose="02010600030101010101" pitchFamily="2" charset="-122"/>
              <a:cs typeface="Arial" charset="0"/>
            </a:endParaRPr>
          </a:p>
        </p:txBody>
      </p:sp>
      <p:sp>
        <p:nvSpPr>
          <p:cNvPr id="17" name="Rectangle 16">
            <a:extLst>
              <a:ext uri="{FF2B5EF4-FFF2-40B4-BE49-F238E27FC236}">
                <a16:creationId xmlns:a16="http://schemas.microsoft.com/office/drawing/2014/main" id="{477A2290-04EE-D94C-AB71-31EF164D3E62}"/>
              </a:ext>
            </a:extLst>
          </p:cNvPr>
          <p:cNvSpPr/>
          <p:nvPr/>
        </p:nvSpPr>
        <p:spPr>
          <a:xfrm>
            <a:off x="0" y="432617"/>
            <a:ext cx="3125337" cy="415636"/>
          </a:xfrm>
          <a:prstGeom prst="rect">
            <a:avLst/>
          </a:prstGeom>
          <a:solidFill>
            <a:srgbClr val="D2F1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637BBBDB-1729-534E-89FB-DF315856541D}"/>
              </a:ext>
            </a:extLst>
          </p:cNvPr>
          <p:cNvSpPr txBox="1"/>
          <p:nvPr/>
        </p:nvSpPr>
        <p:spPr>
          <a:xfrm>
            <a:off x="538148" y="478069"/>
            <a:ext cx="2466829" cy="307777"/>
          </a:xfrm>
          <a:prstGeom prst="rect">
            <a:avLst/>
          </a:prstGeom>
          <a:noFill/>
        </p:spPr>
        <p:txBody>
          <a:bodyPr wrap="none" rtlCol="0">
            <a:spAutoFit/>
          </a:bodyPr>
          <a:lstStyle/>
          <a:p>
            <a:pPr lvl="0"/>
            <a:r>
              <a:rPr lang="en-US" sz="1400" b="1">
                <a:solidFill>
                  <a:srgbClr val="0076CF"/>
                </a:solidFill>
                <a:latin typeface="FS Elliot Pro" panose="02000503040000020004" pitchFamily="50" charset="0"/>
              </a:rPr>
              <a:t>Legacy and estate planning</a:t>
            </a:r>
          </a:p>
        </p:txBody>
      </p:sp>
      <p:sp>
        <p:nvSpPr>
          <p:cNvPr id="32" name="Title 1">
            <a:extLst>
              <a:ext uri="{FF2B5EF4-FFF2-40B4-BE49-F238E27FC236}">
                <a16:creationId xmlns:a16="http://schemas.microsoft.com/office/drawing/2014/main" id="{78B9FC24-DB81-924E-B9A0-F9B0B2F0831D}"/>
              </a:ext>
            </a:extLst>
          </p:cNvPr>
          <p:cNvSpPr txBox="1">
            <a:spLocks/>
          </p:cNvSpPr>
          <p:nvPr/>
        </p:nvSpPr>
        <p:spPr>
          <a:xfrm>
            <a:off x="1160256" y="821990"/>
            <a:ext cx="6641961" cy="278381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6480"/>
              </a:lnSpc>
            </a:pPr>
            <a:r>
              <a:rPr lang="en-US" sz="5400">
                <a:solidFill>
                  <a:srgbClr val="0076CF"/>
                </a:solidFill>
                <a:latin typeface="FS Elliot Pro Light" panose="02000503040000020004" pitchFamily="2" charset="0"/>
              </a:rPr>
              <a:t>Protect your legacy: Plan your </a:t>
            </a:r>
            <a:r>
              <a:rPr lang="en-US" sz="5400" b="1">
                <a:solidFill>
                  <a:srgbClr val="004B96"/>
                </a:solidFill>
                <a:latin typeface="FS Elliot Pro" panose="02000503040000020004" pitchFamily="2" charset="0"/>
              </a:rPr>
              <a:t>estate</a:t>
            </a:r>
          </a:p>
        </p:txBody>
      </p:sp>
      <p:sp>
        <p:nvSpPr>
          <p:cNvPr id="33" name="Content Placeholder 2">
            <a:extLst>
              <a:ext uri="{FF2B5EF4-FFF2-40B4-BE49-F238E27FC236}">
                <a16:creationId xmlns:a16="http://schemas.microsoft.com/office/drawing/2014/main" id="{066DB92C-1156-784E-BB8F-98823F8EEB27}"/>
              </a:ext>
            </a:extLst>
          </p:cNvPr>
          <p:cNvSpPr txBox="1">
            <a:spLocks/>
          </p:cNvSpPr>
          <p:nvPr/>
        </p:nvSpPr>
        <p:spPr>
          <a:xfrm>
            <a:off x="1599924" y="3633924"/>
            <a:ext cx="3021772" cy="1425093"/>
          </a:xfrm>
          <a:prstGeom prst="rect">
            <a:avLst/>
          </a:prstGeom>
        </p:spPr>
        <p:txBody>
          <a:bodyPr vert="horz" lIns="121920" tIns="60960" rIns="121920" bIns="60960" rtlCol="0">
            <a:normAutofit/>
          </a:bodyPr>
          <a:lstStyle>
            <a:lvl1pPr marL="342900" indent="-342900" algn="l" defTabSz="457200" rtl="0" eaLnBrk="1" latinLnBrk="0" hangingPunct="1">
              <a:spcBef>
                <a:spcPct val="20000"/>
              </a:spcBef>
              <a:buFont typeface="Arial"/>
              <a:buChar char="•"/>
              <a:defRPr sz="2200" kern="1200">
                <a:solidFill>
                  <a:srgbClr val="8C8D8E"/>
                </a:solidFill>
                <a:latin typeface="FS Elliot Pro"/>
                <a:ea typeface="+mn-ea"/>
                <a:cs typeface="FS Elliot Pro"/>
              </a:defRPr>
            </a:lvl1pPr>
            <a:lvl2pPr marL="742950" indent="-285750" algn="l" defTabSz="457200" rtl="0" eaLnBrk="1" latinLnBrk="0" hangingPunct="1">
              <a:spcBef>
                <a:spcPct val="20000"/>
              </a:spcBef>
              <a:buFont typeface="Arial"/>
              <a:buChar char="–"/>
              <a:defRPr sz="1800" kern="1200">
                <a:solidFill>
                  <a:srgbClr val="8C8D8E"/>
                </a:solidFill>
                <a:latin typeface="FS Elliot Pro"/>
                <a:ea typeface="+mn-ea"/>
                <a:cs typeface="FS Elliot Pro"/>
              </a:defRPr>
            </a:lvl2pPr>
            <a:lvl3pPr marL="1143000" indent="-228600" algn="l" defTabSz="457200" rtl="0" eaLnBrk="1" latinLnBrk="0" hangingPunct="1">
              <a:spcBef>
                <a:spcPct val="20000"/>
              </a:spcBef>
              <a:buFont typeface="Arial"/>
              <a:buChar char="•"/>
              <a:defRPr sz="2400" kern="1200">
                <a:solidFill>
                  <a:srgbClr val="7F7F7F"/>
                </a:solidFill>
                <a:latin typeface="FS Elliot Pro"/>
                <a:ea typeface="+mn-ea"/>
                <a:cs typeface="FS Elliot Pro"/>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Aft>
                <a:spcPts val="1400"/>
              </a:spcAft>
              <a:buNone/>
            </a:pPr>
            <a:r>
              <a:rPr lang="en-US" sz="2000">
                <a:solidFill>
                  <a:srgbClr val="333333"/>
                </a:solidFill>
              </a:rPr>
              <a:t>Create a </a:t>
            </a:r>
            <a:r>
              <a:rPr lang="en-US" sz="2000" b="1">
                <a:solidFill>
                  <a:srgbClr val="0076CF"/>
                </a:solidFill>
                <a:latin typeface="FS Elliot Pro" panose="02000503040000020004" pitchFamily="2" charset="0"/>
              </a:rPr>
              <a:t>will</a:t>
            </a:r>
          </a:p>
          <a:p>
            <a:pPr marL="0" indent="0">
              <a:spcAft>
                <a:spcPts val="1400"/>
              </a:spcAft>
              <a:buNone/>
            </a:pPr>
            <a:r>
              <a:rPr lang="en-US" sz="2000">
                <a:solidFill>
                  <a:srgbClr val="333333"/>
                </a:solidFill>
              </a:rPr>
              <a:t>Name a durable </a:t>
            </a:r>
            <a:r>
              <a:rPr lang="en-US" sz="2000" b="1">
                <a:solidFill>
                  <a:srgbClr val="0076CF"/>
                </a:solidFill>
                <a:latin typeface="FS Elliot Pro" panose="02000503040000020004" pitchFamily="2" charset="0"/>
              </a:rPr>
              <a:t>power of attorney</a:t>
            </a:r>
          </a:p>
        </p:txBody>
      </p:sp>
      <p:pic>
        <p:nvPicPr>
          <p:cNvPr id="34" name="Picture 33">
            <a:extLst>
              <a:ext uri="{FF2B5EF4-FFF2-40B4-BE49-F238E27FC236}">
                <a16:creationId xmlns:a16="http://schemas.microsoft.com/office/drawing/2014/main" id="{70161052-3C44-4D45-8172-E826565CF26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43081" y="3474932"/>
            <a:ext cx="712418" cy="712418"/>
          </a:xfrm>
          <a:prstGeom prst="rect">
            <a:avLst/>
          </a:prstGeom>
        </p:spPr>
      </p:pic>
      <p:pic>
        <p:nvPicPr>
          <p:cNvPr id="35" name="Picture 34">
            <a:extLst>
              <a:ext uri="{FF2B5EF4-FFF2-40B4-BE49-F238E27FC236}">
                <a16:creationId xmlns:a16="http://schemas.microsoft.com/office/drawing/2014/main" id="{44F996B9-C777-1147-8811-6492C046F76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43081" y="4041526"/>
            <a:ext cx="712418" cy="712418"/>
          </a:xfrm>
          <a:prstGeom prst="rect">
            <a:avLst/>
          </a:prstGeom>
        </p:spPr>
      </p:pic>
      <p:sp>
        <p:nvSpPr>
          <p:cNvPr id="38" name="Content Placeholder 2">
            <a:extLst>
              <a:ext uri="{FF2B5EF4-FFF2-40B4-BE49-F238E27FC236}">
                <a16:creationId xmlns:a16="http://schemas.microsoft.com/office/drawing/2014/main" id="{F0C741AF-8F63-3A43-A9D6-0CC61B87D7AC}"/>
              </a:ext>
            </a:extLst>
          </p:cNvPr>
          <p:cNvSpPr txBox="1">
            <a:spLocks/>
          </p:cNvSpPr>
          <p:nvPr/>
        </p:nvSpPr>
        <p:spPr>
          <a:xfrm>
            <a:off x="5585791" y="3633924"/>
            <a:ext cx="4253948" cy="1872355"/>
          </a:xfrm>
          <a:prstGeom prst="rect">
            <a:avLst/>
          </a:prstGeom>
        </p:spPr>
        <p:txBody>
          <a:bodyPr vert="horz" lIns="121920" tIns="60960" rIns="121920" bIns="60960" rtlCol="0">
            <a:normAutofit/>
          </a:bodyPr>
          <a:lstStyle>
            <a:lvl1pPr marL="342900" indent="-342900" algn="l" defTabSz="457200" rtl="0" eaLnBrk="1" latinLnBrk="0" hangingPunct="1">
              <a:spcBef>
                <a:spcPct val="20000"/>
              </a:spcBef>
              <a:buFont typeface="Arial"/>
              <a:buChar char="•"/>
              <a:defRPr sz="2200" kern="1200">
                <a:solidFill>
                  <a:srgbClr val="8C8D8E"/>
                </a:solidFill>
                <a:latin typeface="FS Elliot Pro"/>
                <a:ea typeface="+mn-ea"/>
                <a:cs typeface="FS Elliot Pro"/>
              </a:defRPr>
            </a:lvl1pPr>
            <a:lvl2pPr marL="742950" indent="-285750" algn="l" defTabSz="457200" rtl="0" eaLnBrk="1" latinLnBrk="0" hangingPunct="1">
              <a:spcBef>
                <a:spcPct val="20000"/>
              </a:spcBef>
              <a:buFont typeface="Arial"/>
              <a:buChar char="–"/>
              <a:defRPr sz="1800" kern="1200">
                <a:solidFill>
                  <a:srgbClr val="8C8D8E"/>
                </a:solidFill>
                <a:latin typeface="FS Elliot Pro"/>
                <a:ea typeface="+mn-ea"/>
                <a:cs typeface="FS Elliot Pro"/>
              </a:defRPr>
            </a:lvl2pPr>
            <a:lvl3pPr marL="1143000" indent="-228600" algn="l" defTabSz="457200" rtl="0" eaLnBrk="1" latinLnBrk="0" hangingPunct="1">
              <a:spcBef>
                <a:spcPct val="20000"/>
              </a:spcBef>
              <a:buFont typeface="Arial"/>
              <a:buChar char="•"/>
              <a:defRPr sz="2400" kern="1200">
                <a:solidFill>
                  <a:srgbClr val="7F7F7F"/>
                </a:solidFill>
                <a:latin typeface="FS Elliot Pro"/>
                <a:ea typeface="+mn-ea"/>
                <a:cs typeface="FS Elliot Pro"/>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Aft>
                <a:spcPts val="1400"/>
              </a:spcAft>
              <a:buNone/>
            </a:pPr>
            <a:r>
              <a:rPr lang="en-US" sz="2000">
                <a:solidFill>
                  <a:srgbClr val="333333"/>
                </a:solidFill>
              </a:rPr>
              <a:t>Decide and document who you want to be your </a:t>
            </a:r>
            <a:r>
              <a:rPr lang="en-US" sz="2000" b="1">
                <a:solidFill>
                  <a:srgbClr val="0076CF"/>
                </a:solidFill>
              </a:rPr>
              <a:t>health advocate</a:t>
            </a:r>
          </a:p>
          <a:p>
            <a:pPr marL="0" indent="0">
              <a:spcAft>
                <a:spcPts val="1400"/>
              </a:spcAft>
              <a:buNone/>
            </a:pPr>
            <a:r>
              <a:rPr lang="en-US" sz="2000">
                <a:solidFill>
                  <a:srgbClr val="333333"/>
                </a:solidFill>
              </a:rPr>
              <a:t>Regularly </a:t>
            </a:r>
            <a:r>
              <a:rPr lang="en-US" sz="2000" b="1">
                <a:solidFill>
                  <a:srgbClr val="0076CF"/>
                </a:solidFill>
              </a:rPr>
              <a:t>review</a:t>
            </a:r>
            <a:r>
              <a:rPr lang="en-US" sz="2000">
                <a:solidFill>
                  <a:srgbClr val="333333"/>
                </a:solidFill>
              </a:rPr>
              <a:t> your beneficiaries on all your policies</a:t>
            </a:r>
          </a:p>
        </p:txBody>
      </p:sp>
      <p:pic>
        <p:nvPicPr>
          <p:cNvPr id="39" name="Picture 38">
            <a:extLst>
              <a:ext uri="{FF2B5EF4-FFF2-40B4-BE49-F238E27FC236}">
                <a16:creationId xmlns:a16="http://schemas.microsoft.com/office/drawing/2014/main" id="{BC4F3D77-CDAD-4443-B33B-14809BD0548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028948" y="3474932"/>
            <a:ext cx="712418" cy="712418"/>
          </a:xfrm>
          <a:prstGeom prst="rect">
            <a:avLst/>
          </a:prstGeom>
        </p:spPr>
      </p:pic>
      <p:pic>
        <p:nvPicPr>
          <p:cNvPr id="40" name="Picture 39">
            <a:extLst>
              <a:ext uri="{FF2B5EF4-FFF2-40B4-BE49-F238E27FC236}">
                <a16:creationId xmlns:a16="http://schemas.microsoft.com/office/drawing/2014/main" id="{3142D234-C660-9941-A685-0FC3ADE0138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028948" y="4339700"/>
            <a:ext cx="712418" cy="712418"/>
          </a:xfrm>
          <a:prstGeom prst="rect">
            <a:avLst/>
          </a:prstGeom>
        </p:spPr>
      </p:pic>
      <p:sp>
        <p:nvSpPr>
          <p:cNvPr id="42" name="Slide Number Placeholder 4">
            <a:extLst>
              <a:ext uri="{FF2B5EF4-FFF2-40B4-BE49-F238E27FC236}">
                <a16:creationId xmlns:a16="http://schemas.microsoft.com/office/drawing/2014/main" id="{09EAB0D8-3485-2C4B-888B-2DB0EA132129}"/>
              </a:ext>
            </a:extLst>
          </p:cNvPr>
          <p:cNvSpPr txBox="1">
            <a:spLocks/>
          </p:cNvSpPr>
          <p:nvPr/>
        </p:nvSpPr>
        <p:spPr>
          <a:xfrm>
            <a:off x="159025" y="6334539"/>
            <a:ext cx="649357" cy="523461"/>
          </a:xfrm>
          <a:prstGeom prst="rect">
            <a:avLst/>
          </a:prstGeom>
        </p:spPr>
        <p:txBody>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defRPr/>
            </a:pPr>
            <a:fld id="{61445BA3-2CB5-7C4E-ABD2-87FA1F6BEAE1}" type="slidenum">
              <a:rPr lang="en-US" sz="1067" smtClean="0">
                <a:solidFill>
                  <a:srgbClr val="4D4E53"/>
                </a:solidFill>
                <a:latin typeface="FS Elliot Pro" panose="02000503040000020004" pitchFamily="2" charset="0"/>
              </a:rPr>
              <a:pPr>
                <a:defRPr/>
              </a:pPr>
              <a:t>38</a:t>
            </a:fld>
            <a:endParaRPr lang="en-US" sz="1067">
              <a:solidFill>
                <a:srgbClr val="4D4E53"/>
              </a:solidFill>
              <a:latin typeface="FS Elliot Pro" panose="02000503040000020004" pitchFamily="2" charset="0"/>
            </a:endParaRPr>
          </a:p>
        </p:txBody>
      </p:sp>
      <p:pic>
        <p:nvPicPr>
          <p:cNvPr id="43" name="Picture 42">
            <a:extLst>
              <a:ext uri="{FF2B5EF4-FFF2-40B4-BE49-F238E27FC236}">
                <a16:creationId xmlns:a16="http://schemas.microsoft.com/office/drawing/2014/main" id="{CFD7CB62-866B-E544-BB9D-570BA39F3E1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378314" y="6220997"/>
            <a:ext cx="1515241" cy="432440"/>
          </a:xfrm>
          <a:prstGeom prst="rect">
            <a:avLst/>
          </a:prstGeom>
        </p:spPr>
      </p:pic>
    </p:spTree>
    <p:extLst>
      <p:ext uri="{BB962C8B-B14F-4D97-AF65-F5344CB8AC3E}">
        <p14:creationId xmlns:p14="http://schemas.microsoft.com/office/powerpoint/2010/main" val="334640986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F084184A-B349-174F-9914-643E5F9CCE18}"/>
              </a:ext>
            </a:extLst>
          </p:cNvPr>
          <p:cNvSpPr txBox="1">
            <a:spLocks/>
          </p:cNvSpPr>
          <p:nvPr/>
        </p:nvSpPr>
        <p:spPr>
          <a:xfrm>
            <a:off x="0" y="1077094"/>
            <a:ext cx="12192000" cy="724711"/>
          </a:xfrm>
          <a:prstGeom prst="rect">
            <a:avLst/>
          </a:prstGeom>
        </p:spPr>
        <p:txBody>
          <a:bodyPr vert="horz" lIns="91440" tIns="45720" rIns="91440" bIns="45720" rtlCol="0" anchor="t">
            <a:noAutofit/>
          </a:bodyPr>
          <a:lstStyle>
            <a:lvl1pPr algn="l" defTabSz="609585" rtl="0" eaLnBrk="1" latinLnBrk="0" hangingPunct="1">
              <a:lnSpc>
                <a:spcPct val="80000"/>
              </a:lnSpc>
              <a:spcBef>
                <a:spcPct val="0"/>
              </a:spcBef>
              <a:buNone/>
              <a:defRPr sz="3733" b="0" i="0" kern="1200" baseline="0">
                <a:solidFill>
                  <a:srgbClr val="0091DA"/>
                </a:solidFill>
                <a:latin typeface="FS Elliot Pro"/>
                <a:ea typeface="+mj-ea"/>
                <a:cs typeface="FS Elliot Pro"/>
              </a:defRPr>
            </a:lvl1pPr>
          </a:lstStyle>
          <a:p>
            <a:pPr algn="ctr">
              <a:lnSpc>
                <a:spcPct val="100000"/>
              </a:lnSpc>
            </a:pPr>
            <a:r>
              <a:rPr lang="en-US" sz="4400">
                <a:solidFill>
                  <a:srgbClr val="0076CF"/>
                </a:solidFill>
                <a:latin typeface="FS Elliot Pro Light" panose="02000503040000020004" pitchFamily="2" charset="0"/>
              </a:rPr>
              <a:t>Protect your health</a:t>
            </a:r>
          </a:p>
        </p:txBody>
      </p:sp>
      <p:sp>
        <p:nvSpPr>
          <p:cNvPr id="17" name="Rectangle 16">
            <a:extLst>
              <a:ext uri="{FF2B5EF4-FFF2-40B4-BE49-F238E27FC236}">
                <a16:creationId xmlns:a16="http://schemas.microsoft.com/office/drawing/2014/main" id="{91CF1B8D-F196-3C4B-9AD4-98765A3C9D16}"/>
              </a:ext>
            </a:extLst>
          </p:cNvPr>
          <p:cNvSpPr/>
          <p:nvPr/>
        </p:nvSpPr>
        <p:spPr>
          <a:xfrm>
            <a:off x="7249583" y="2687012"/>
            <a:ext cx="2552700" cy="707886"/>
          </a:xfrm>
          <a:prstGeom prst="rect">
            <a:avLst/>
          </a:prstGeom>
        </p:spPr>
        <p:txBody>
          <a:bodyPr wrap="square">
            <a:spAutoFit/>
          </a:bodyPr>
          <a:lstStyle/>
          <a:p>
            <a:pPr algn="ctr"/>
            <a:r>
              <a:rPr lang="en-US" sz="2000" b="1">
                <a:solidFill>
                  <a:schemeClr val="bg1"/>
                </a:solidFill>
                <a:latin typeface="FS Elliot Pro" panose="02000503040000020004" pitchFamily="2" charset="0"/>
              </a:rPr>
              <a:t>Permanent</a:t>
            </a:r>
          </a:p>
          <a:p>
            <a:pPr algn="ctr"/>
            <a:endParaRPr lang="en-US" sz="2000" b="1">
              <a:solidFill>
                <a:schemeClr val="bg1"/>
              </a:solidFill>
              <a:latin typeface="FS Elliot Pro" panose="02000503040000020004" pitchFamily="2" charset="0"/>
            </a:endParaRPr>
          </a:p>
        </p:txBody>
      </p:sp>
      <p:sp>
        <p:nvSpPr>
          <p:cNvPr id="18" name="Rectangle 17">
            <a:extLst>
              <a:ext uri="{FF2B5EF4-FFF2-40B4-BE49-F238E27FC236}">
                <a16:creationId xmlns:a16="http://schemas.microsoft.com/office/drawing/2014/main" id="{84A66BF3-39B6-2748-BC2E-22AD217D7D77}"/>
              </a:ext>
            </a:extLst>
          </p:cNvPr>
          <p:cNvSpPr/>
          <p:nvPr/>
        </p:nvSpPr>
        <p:spPr>
          <a:xfrm>
            <a:off x="6907695" y="3309505"/>
            <a:ext cx="3763617" cy="2800767"/>
          </a:xfrm>
          <a:prstGeom prst="rect">
            <a:avLst/>
          </a:prstGeom>
        </p:spPr>
        <p:txBody>
          <a:bodyPr wrap="square">
            <a:spAutoFit/>
          </a:bodyPr>
          <a:lstStyle/>
          <a:p>
            <a:pPr algn="ctr">
              <a:spcAft>
                <a:spcPts val="1200"/>
              </a:spcAft>
            </a:pPr>
            <a:r>
              <a:rPr lang="en-US" sz="1400">
                <a:solidFill>
                  <a:srgbClr val="333333"/>
                </a:solidFill>
                <a:latin typeface="FS Elliot Pro" panose="02000503040000020004" pitchFamily="2" charset="0"/>
              </a:rPr>
              <a:t>Only used with high deductible </a:t>
            </a:r>
            <a:br>
              <a:rPr lang="en-US" sz="1400">
                <a:solidFill>
                  <a:srgbClr val="333333"/>
                </a:solidFill>
                <a:latin typeface="FS Elliot Pro" panose="02000503040000020004" pitchFamily="2" charset="0"/>
              </a:rPr>
            </a:br>
            <a:r>
              <a:rPr lang="en-US" sz="1400">
                <a:solidFill>
                  <a:srgbClr val="333333"/>
                </a:solidFill>
                <a:latin typeface="FS Elliot Pro" panose="02000503040000020004" pitchFamily="2" charset="0"/>
              </a:rPr>
              <a:t>health plans</a:t>
            </a:r>
          </a:p>
          <a:p>
            <a:pPr algn="ctr">
              <a:spcAft>
                <a:spcPts val="1200"/>
              </a:spcAft>
            </a:pPr>
            <a:r>
              <a:rPr lang="en-US" sz="1400">
                <a:solidFill>
                  <a:srgbClr val="333333"/>
                </a:solidFill>
                <a:latin typeface="FS Elliot Pro" panose="02000503040000020004" pitchFamily="2" charset="0"/>
              </a:rPr>
              <a:t>Contributions are pre-tax</a:t>
            </a:r>
          </a:p>
          <a:p>
            <a:pPr algn="ctr">
              <a:spcAft>
                <a:spcPts val="1200"/>
              </a:spcAft>
            </a:pPr>
            <a:r>
              <a:rPr lang="en-US" sz="1400">
                <a:solidFill>
                  <a:srgbClr val="333333"/>
                </a:solidFill>
                <a:latin typeface="FS Elliot Pro" panose="02000503040000020004" pitchFamily="2" charset="0"/>
              </a:rPr>
              <a:t>Investment options, earnings potentially grow tax-deferred</a:t>
            </a:r>
          </a:p>
          <a:p>
            <a:pPr algn="ctr">
              <a:spcAft>
                <a:spcPts val="1200"/>
              </a:spcAft>
            </a:pPr>
            <a:r>
              <a:rPr lang="en-US" sz="1400">
                <a:solidFill>
                  <a:srgbClr val="333333"/>
                </a:solidFill>
                <a:latin typeface="FS Elliot Pro" panose="02000503040000020004" pitchFamily="2" charset="0"/>
              </a:rPr>
              <a:t>Tax-free withdrawals for qualified expenses</a:t>
            </a:r>
          </a:p>
          <a:p>
            <a:pPr algn="ctr">
              <a:spcAft>
                <a:spcPts val="1200"/>
              </a:spcAft>
            </a:pPr>
            <a:r>
              <a:rPr lang="en-US" sz="1400">
                <a:solidFill>
                  <a:srgbClr val="333333"/>
                </a:solidFill>
                <a:latin typeface="FS Elliot Pro" panose="02000503040000020004" pitchFamily="2" charset="0"/>
              </a:rPr>
              <a:t>Can be used for medical, </a:t>
            </a:r>
            <a:br>
              <a:rPr lang="en-US" sz="1400">
                <a:solidFill>
                  <a:srgbClr val="333333"/>
                </a:solidFill>
                <a:latin typeface="FS Elliot Pro" panose="02000503040000020004" pitchFamily="2" charset="0"/>
              </a:rPr>
            </a:br>
            <a:r>
              <a:rPr lang="en-US" sz="1400">
                <a:solidFill>
                  <a:srgbClr val="333333"/>
                </a:solidFill>
                <a:latin typeface="FS Elliot Pro" panose="02000503040000020004" pitchFamily="2" charset="0"/>
              </a:rPr>
              <a:t>dental, vision &amp; more</a:t>
            </a:r>
          </a:p>
          <a:p>
            <a:pPr algn="ctr">
              <a:spcAft>
                <a:spcPts val="1200"/>
              </a:spcAft>
            </a:pPr>
            <a:r>
              <a:rPr lang="en-US" sz="1400">
                <a:solidFill>
                  <a:srgbClr val="333333"/>
                </a:solidFill>
                <a:latin typeface="FS Elliot Pro" panose="02000503040000020004" pitchFamily="2" charset="0"/>
              </a:rPr>
              <a:t>Funds carry over year to year</a:t>
            </a:r>
          </a:p>
        </p:txBody>
      </p:sp>
      <p:sp>
        <p:nvSpPr>
          <p:cNvPr id="19" name="Rectangle 18">
            <a:extLst>
              <a:ext uri="{FF2B5EF4-FFF2-40B4-BE49-F238E27FC236}">
                <a16:creationId xmlns:a16="http://schemas.microsoft.com/office/drawing/2014/main" id="{03FE772B-9665-F648-94DF-E29C6116C5AF}"/>
              </a:ext>
            </a:extLst>
          </p:cNvPr>
          <p:cNvSpPr/>
          <p:nvPr/>
        </p:nvSpPr>
        <p:spPr>
          <a:xfrm>
            <a:off x="1388166" y="3309505"/>
            <a:ext cx="3975652" cy="2215991"/>
          </a:xfrm>
          <a:prstGeom prst="rect">
            <a:avLst/>
          </a:prstGeom>
        </p:spPr>
        <p:txBody>
          <a:bodyPr wrap="square">
            <a:spAutoFit/>
          </a:bodyPr>
          <a:lstStyle/>
          <a:p>
            <a:pPr lvl="0" algn="ctr">
              <a:spcAft>
                <a:spcPts val="1200"/>
              </a:spcAft>
            </a:pPr>
            <a:r>
              <a:rPr lang="en-US" sz="1400">
                <a:solidFill>
                  <a:srgbClr val="333333"/>
                </a:solidFill>
                <a:latin typeface="FS Elliot Pro" panose="02000503040000020004" pitchFamily="2" charset="0"/>
              </a:rPr>
              <a:t>Can be used with any type of</a:t>
            </a:r>
            <a:br>
              <a:rPr lang="en-US" sz="1400">
                <a:solidFill>
                  <a:srgbClr val="333333"/>
                </a:solidFill>
                <a:latin typeface="FS Elliot Pro" panose="02000503040000020004" pitchFamily="2" charset="0"/>
              </a:rPr>
            </a:br>
            <a:r>
              <a:rPr lang="en-US" sz="1400">
                <a:solidFill>
                  <a:srgbClr val="333333"/>
                </a:solidFill>
                <a:latin typeface="FS Elliot Pro" panose="02000503040000020004" pitchFamily="2" charset="0"/>
              </a:rPr>
              <a:t> health insurance plan</a:t>
            </a:r>
          </a:p>
          <a:p>
            <a:pPr lvl="0" algn="ctr">
              <a:spcAft>
                <a:spcPts val="1200"/>
              </a:spcAft>
            </a:pPr>
            <a:r>
              <a:rPr lang="en-US" sz="1400">
                <a:solidFill>
                  <a:srgbClr val="333333"/>
                </a:solidFill>
                <a:latin typeface="FS Elliot Pro" panose="02000503040000020004" pitchFamily="2" charset="0"/>
              </a:rPr>
              <a:t>Contributions are pre-tax</a:t>
            </a:r>
          </a:p>
          <a:p>
            <a:pPr lvl="0" algn="ctr">
              <a:spcAft>
                <a:spcPts val="1200"/>
              </a:spcAft>
            </a:pPr>
            <a:r>
              <a:rPr lang="en-US" sz="1400">
                <a:solidFill>
                  <a:srgbClr val="333333"/>
                </a:solidFill>
                <a:latin typeface="FS Elliot Pro" panose="02000503040000020004" pitchFamily="2" charset="0"/>
              </a:rPr>
              <a:t>No earnings on contributions</a:t>
            </a:r>
          </a:p>
          <a:p>
            <a:pPr lvl="0" algn="ctr">
              <a:spcAft>
                <a:spcPts val="1200"/>
              </a:spcAft>
            </a:pPr>
            <a:r>
              <a:rPr lang="en-US" sz="1400">
                <a:solidFill>
                  <a:srgbClr val="333333"/>
                </a:solidFill>
                <a:latin typeface="FS Elliot Pro" panose="02000503040000020004" pitchFamily="2" charset="0"/>
              </a:rPr>
              <a:t>Can be used for medical, </a:t>
            </a:r>
            <a:br>
              <a:rPr lang="en-US" sz="1400">
                <a:solidFill>
                  <a:srgbClr val="333333"/>
                </a:solidFill>
                <a:latin typeface="FS Elliot Pro" panose="02000503040000020004" pitchFamily="2" charset="0"/>
              </a:rPr>
            </a:br>
            <a:r>
              <a:rPr lang="en-US" sz="1400">
                <a:solidFill>
                  <a:srgbClr val="333333"/>
                </a:solidFill>
                <a:latin typeface="FS Elliot Pro" panose="02000503040000020004" pitchFamily="2" charset="0"/>
              </a:rPr>
              <a:t>dental, vision &amp; more</a:t>
            </a:r>
          </a:p>
          <a:p>
            <a:pPr lvl="0" algn="ctr">
              <a:spcAft>
                <a:spcPts val="1200"/>
              </a:spcAft>
            </a:pPr>
            <a:r>
              <a:rPr lang="en-US" sz="1400">
                <a:solidFill>
                  <a:srgbClr val="333333"/>
                </a:solidFill>
                <a:latin typeface="FS Elliot Pro" panose="02000503040000020004" pitchFamily="2" charset="0"/>
              </a:rPr>
              <a:t>“Use it or lose it”</a:t>
            </a:r>
          </a:p>
        </p:txBody>
      </p:sp>
      <p:cxnSp>
        <p:nvCxnSpPr>
          <p:cNvPr id="20" name="Straight Connector 19">
            <a:extLst>
              <a:ext uri="{FF2B5EF4-FFF2-40B4-BE49-F238E27FC236}">
                <a16:creationId xmlns:a16="http://schemas.microsoft.com/office/drawing/2014/main" id="{A54958CA-9634-5949-A5DB-8A3B1782181E}"/>
              </a:ext>
            </a:extLst>
          </p:cNvPr>
          <p:cNvCxnSpPr>
            <a:cxnSpLocks/>
          </p:cNvCxnSpPr>
          <p:nvPr/>
        </p:nvCxnSpPr>
        <p:spPr>
          <a:xfrm>
            <a:off x="2074766" y="3869612"/>
            <a:ext cx="2522634" cy="0"/>
          </a:xfrm>
          <a:prstGeom prst="line">
            <a:avLst/>
          </a:prstGeom>
          <a:ln w="12700" cap="rnd">
            <a:solidFill>
              <a:srgbClr val="0076CF"/>
            </a:solidFill>
            <a:prstDash val="sysDot"/>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633F0449-A5C3-B043-8D76-B09D913F45E2}"/>
              </a:ext>
            </a:extLst>
          </p:cNvPr>
          <p:cNvCxnSpPr>
            <a:cxnSpLocks/>
          </p:cNvCxnSpPr>
          <p:nvPr/>
        </p:nvCxnSpPr>
        <p:spPr>
          <a:xfrm>
            <a:off x="2074766" y="4213695"/>
            <a:ext cx="2522634" cy="0"/>
          </a:xfrm>
          <a:prstGeom prst="line">
            <a:avLst/>
          </a:prstGeom>
          <a:ln w="12700" cap="rnd">
            <a:solidFill>
              <a:srgbClr val="0076CF"/>
            </a:solidFill>
            <a:prstDash val="sysDot"/>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71A4122A-6634-C34C-8E7D-F9CC4D155F4C}"/>
              </a:ext>
            </a:extLst>
          </p:cNvPr>
          <p:cNvCxnSpPr>
            <a:cxnSpLocks/>
          </p:cNvCxnSpPr>
          <p:nvPr/>
        </p:nvCxnSpPr>
        <p:spPr>
          <a:xfrm>
            <a:off x="2074766" y="4586108"/>
            <a:ext cx="2522634" cy="0"/>
          </a:xfrm>
          <a:prstGeom prst="line">
            <a:avLst/>
          </a:prstGeom>
          <a:ln w="12700" cap="rnd">
            <a:solidFill>
              <a:srgbClr val="0076CF"/>
            </a:solidFill>
            <a:prstDash val="sysDot"/>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945E5F6D-F6F8-D24E-83F0-2D81BC927736}"/>
              </a:ext>
            </a:extLst>
          </p:cNvPr>
          <p:cNvCxnSpPr>
            <a:cxnSpLocks/>
          </p:cNvCxnSpPr>
          <p:nvPr/>
        </p:nvCxnSpPr>
        <p:spPr>
          <a:xfrm>
            <a:off x="2074766" y="5151648"/>
            <a:ext cx="2522634" cy="0"/>
          </a:xfrm>
          <a:prstGeom prst="line">
            <a:avLst/>
          </a:prstGeom>
          <a:ln w="12700" cap="rnd">
            <a:solidFill>
              <a:srgbClr val="0076CF"/>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9A541320-5445-4643-B4DE-031DCF02147A}"/>
              </a:ext>
            </a:extLst>
          </p:cNvPr>
          <p:cNvCxnSpPr>
            <a:cxnSpLocks/>
          </p:cNvCxnSpPr>
          <p:nvPr/>
        </p:nvCxnSpPr>
        <p:spPr>
          <a:xfrm>
            <a:off x="7526019" y="3869612"/>
            <a:ext cx="2522634" cy="0"/>
          </a:xfrm>
          <a:prstGeom prst="line">
            <a:avLst/>
          </a:prstGeom>
          <a:ln w="12700" cap="rnd">
            <a:solidFill>
              <a:srgbClr val="0076CF"/>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D5415B25-6920-FC4F-801D-AAE4FAFC69BE}"/>
              </a:ext>
            </a:extLst>
          </p:cNvPr>
          <p:cNvCxnSpPr>
            <a:cxnSpLocks/>
          </p:cNvCxnSpPr>
          <p:nvPr/>
        </p:nvCxnSpPr>
        <p:spPr>
          <a:xfrm>
            <a:off x="7526019" y="4771166"/>
            <a:ext cx="2522634" cy="0"/>
          </a:xfrm>
          <a:prstGeom prst="line">
            <a:avLst/>
          </a:prstGeom>
          <a:ln w="12700" cap="rnd">
            <a:solidFill>
              <a:srgbClr val="0076CF"/>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AC235BF2-408E-6B41-AEB4-A0E8F3DEED91}"/>
              </a:ext>
            </a:extLst>
          </p:cNvPr>
          <p:cNvCxnSpPr>
            <a:cxnSpLocks/>
          </p:cNvCxnSpPr>
          <p:nvPr/>
        </p:nvCxnSpPr>
        <p:spPr>
          <a:xfrm>
            <a:off x="7526019" y="5152166"/>
            <a:ext cx="2522634" cy="0"/>
          </a:xfrm>
          <a:prstGeom prst="line">
            <a:avLst/>
          </a:prstGeom>
          <a:ln w="12700" cap="rnd">
            <a:solidFill>
              <a:srgbClr val="0076CF"/>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5D1346EB-F389-FC45-85D4-61FF0CB6B208}"/>
              </a:ext>
            </a:extLst>
          </p:cNvPr>
          <p:cNvCxnSpPr>
            <a:cxnSpLocks/>
          </p:cNvCxnSpPr>
          <p:nvPr/>
        </p:nvCxnSpPr>
        <p:spPr>
          <a:xfrm>
            <a:off x="7526019" y="5739477"/>
            <a:ext cx="2522634" cy="0"/>
          </a:xfrm>
          <a:prstGeom prst="line">
            <a:avLst/>
          </a:prstGeom>
          <a:ln w="12700" cap="rnd">
            <a:solidFill>
              <a:srgbClr val="0076CF"/>
            </a:solidFill>
            <a:prstDash val="sysDot"/>
          </a:ln>
        </p:spPr>
        <p:style>
          <a:lnRef idx="1">
            <a:schemeClr val="accent1"/>
          </a:lnRef>
          <a:fillRef idx="0">
            <a:schemeClr val="accent1"/>
          </a:fillRef>
          <a:effectRef idx="0">
            <a:schemeClr val="accent1"/>
          </a:effectRef>
          <a:fontRef idx="minor">
            <a:schemeClr val="tx1"/>
          </a:fontRef>
        </p:style>
      </p:cxnSp>
      <p:sp>
        <p:nvSpPr>
          <p:cNvPr id="38" name="Rectangle 37">
            <a:extLst>
              <a:ext uri="{FF2B5EF4-FFF2-40B4-BE49-F238E27FC236}">
                <a16:creationId xmlns:a16="http://schemas.microsoft.com/office/drawing/2014/main" id="{A56061EE-516D-E041-85AF-081812B00EF3}"/>
              </a:ext>
            </a:extLst>
          </p:cNvPr>
          <p:cNvSpPr/>
          <p:nvPr/>
        </p:nvSpPr>
        <p:spPr>
          <a:xfrm>
            <a:off x="7875748" y="78614"/>
            <a:ext cx="2552700" cy="707886"/>
          </a:xfrm>
          <a:prstGeom prst="rect">
            <a:avLst/>
          </a:prstGeom>
        </p:spPr>
        <p:txBody>
          <a:bodyPr wrap="square">
            <a:spAutoFit/>
          </a:bodyPr>
          <a:lstStyle/>
          <a:p>
            <a:pPr algn="ctr"/>
            <a:r>
              <a:rPr lang="en-US" sz="2000" b="1">
                <a:solidFill>
                  <a:schemeClr val="bg1"/>
                </a:solidFill>
                <a:latin typeface="FS Elliot Pro" panose="02000503040000020004" pitchFamily="2" charset="0"/>
              </a:rPr>
              <a:t>Health Savings Account (HSA)</a:t>
            </a:r>
          </a:p>
        </p:txBody>
      </p:sp>
      <p:sp>
        <p:nvSpPr>
          <p:cNvPr id="39" name="Rectangle 38">
            <a:extLst>
              <a:ext uri="{FF2B5EF4-FFF2-40B4-BE49-F238E27FC236}">
                <a16:creationId xmlns:a16="http://schemas.microsoft.com/office/drawing/2014/main" id="{BEE42F3C-A9A4-F14A-93AF-FF895CED43B3}"/>
              </a:ext>
            </a:extLst>
          </p:cNvPr>
          <p:cNvSpPr/>
          <p:nvPr/>
        </p:nvSpPr>
        <p:spPr>
          <a:xfrm>
            <a:off x="2924866" y="78614"/>
            <a:ext cx="2552700" cy="707886"/>
          </a:xfrm>
          <a:prstGeom prst="rect">
            <a:avLst/>
          </a:prstGeom>
        </p:spPr>
        <p:txBody>
          <a:bodyPr wrap="square">
            <a:spAutoFit/>
          </a:bodyPr>
          <a:lstStyle/>
          <a:p>
            <a:pPr algn="ctr"/>
            <a:r>
              <a:rPr lang="en-US" sz="2000" b="1">
                <a:solidFill>
                  <a:schemeClr val="bg1"/>
                </a:solidFill>
                <a:latin typeface="FS Elliot Pro" panose="02000503040000020004" pitchFamily="2" charset="0"/>
              </a:rPr>
              <a:t>Flexible Spending Account (FSA)</a:t>
            </a:r>
          </a:p>
        </p:txBody>
      </p:sp>
      <p:sp>
        <p:nvSpPr>
          <p:cNvPr id="40" name="Slide Number Placeholder 4">
            <a:extLst>
              <a:ext uri="{FF2B5EF4-FFF2-40B4-BE49-F238E27FC236}">
                <a16:creationId xmlns:a16="http://schemas.microsoft.com/office/drawing/2014/main" id="{CA6465AE-3AF9-C542-A096-4AE9BD39EE7D}"/>
              </a:ext>
            </a:extLst>
          </p:cNvPr>
          <p:cNvSpPr txBox="1">
            <a:spLocks/>
          </p:cNvSpPr>
          <p:nvPr/>
        </p:nvSpPr>
        <p:spPr>
          <a:xfrm>
            <a:off x="159025" y="6334539"/>
            <a:ext cx="649357" cy="523461"/>
          </a:xfrm>
          <a:prstGeom prst="rect">
            <a:avLst/>
          </a:prstGeom>
        </p:spPr>
        <p:txBody>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defRPr/>
            </a:pPr>
            <a:fld id="{61445BA3-2CB5-7C4E-ABD2-87FA1F6BEAE1}" type="slidenum">
              <a:rPr lang="en-US" sz="1067" smtClean="0">
                <a:solidFill>
                  <a:srgbClr val="4D4E53"/>
                </a:solidFill>
                <a:latin typeface="FS Elliot Pro" panose="02000503040000020004" pitchFamily="2" charset="0"/>
              </a:rPr>
              <a:pPr>
                <a:defRPr/>
              </a:pPr>
              <a:t>39</a:t>
            </a:fld>
            <a:endParaRPr lang="en-US" sz="1067">
              <a:solidFill>
                <a:srgbClr val="4D4E53"/>
              </a:solidFill>
              <a:latin typeface="FS Elliot Pro" panose="02000503040000020004" pitchFamily="2" charset="0"/>
            </a:endParaRPr>
          </a:p>
        </p:txBody>
      </p:sp>
      <p:pic>
        <p:nvPicPr>
          <p:cNvPr id="41" name="Picture 40">
            <a:extLst>
              <a:ext uri="{FF2B5EF4-FFF2-40B4-BE49-F238E27FC236}">
                <a16:creationId xmlns:a16="http://schemas.microsoft.com/office/drawing/2014/main" id="{1CED2561-F054-E04B-B7B0-A84196F85C9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378314" y="6220997"/>
            <a:ext cx="1515241" cy="432440"/>
          </a:xfrm>
          <a:prstGeom prst="rect">
            <a:avLst/>
          </a:prstGeom>
        </p:spPr>
      </p:pic>
      <p:cxnSp>
        <p:nvCxnSpPr>
          <p:cNvPr id="42" name="Straight Connector 41">
            <a:extLst>
              <a:ext uri="{FF2B5EF4-FFF2-40B4-BE49-F238E27FC236}">
                <a16:creationId xmlns:a16="http://schemas.microsoft.com/office/drawing/2014/main" id="{2E3F4FE1-CFFE-0D46-A2BA-F35E0785D085}"/>
              </a:ext>
            </a:extLst>
          </p:cNvPr>
          <p:cNvCxnSpPr>
            <a:cxnSpLocks/>
          </p:cNvCxnSpPr>
          <p:nvPr/>
        </p:nvCxnSpPr>
        <p:spPr>
          <a:xfrm>
            <a:off x="7526019" y="4213695"/>
            <a:ext cx="2522634" cy="0"/>
          </a:xfrm>
          <a:prstGeom prst="line">
            <a:avLst/>
          </a:prstGeom>
          <a:ln w="12700" cap="rnd">
            <a:solidFill>
              <a:srgbClr val="0076CF"/>
            </a:solidFill>
            <a:prstDash val="sysDot"/>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E37EB75F-4239-5A41-96B3-5BE697FE50A1}"/>
              </a:ext>
            </a:extLst>
          </p:cNvPr>
          <p:cNvSpPr/>
          <p:nvPr/>
        </p:nvSpPr>
        <p:spPr>
          <a:xfrm>
            <a:off x="0" y="432617"/>
            <a:ext cx="2236303" cy="415636"/>
          </a:xfrm>
          <a:prstGeom prst="rect">
            <a:avLst/>
          </a:prstGeom>
          <a:solidFill>
            <a:srgbClr val="D2F1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6A082D80-8D42-EF4D-B8DE-37A8C7FF1358}"/>
              </a:ext>
            </a:extLst>
          </p:cNvPr>
          <p:cNvSpPr txBox="1"/>
          <p:nvPr/>
        </p:nvSpPr>
        <p:spPr>
          <a:xfrm>
            <a:off x="538148" y="478069"/>
            <a:ext cx="1614545" cy="307777"/>
          </a:xfrm>
          <a:prstGeom prst="rect">
            <a:avLst/>
          </a:prstGeom>
          <a:noFill/>
        </p:spPr>
        <p:txBody>
          <a:bodyPr wrap="none" rtlCol="0">
            <a:spAutoFit/>
          </a:bodyPr>
          <a:lstStyle/>
          <a:p>
            <a:pPr lvl="0"/>
            <a:r>
              <a:rPr lang="en-US" sz="1400" b="1">
                <a:solidFill>
                  <a:srgbClr val="0076CF"/>
                </a:solidFill>
                <a:latin typeface="FS Elliot Pro" panose="02000503040000020004" pitchFamily="50" charset="0"/>
              </a:rPr>
              <a:t>Health insurance</a:t>
            </a:r>
          </a:p>
        </p:txBody>
      </p:sp>
      <p:sp>
        <p:nvSpPr>
          <p:cNvPr id="37" name="Rectangle 36">
            <a:extLst>
              <a:ext uri="{FF2B5EF4-FFF2-40B4-BE49-F238E27FC236}">
                <a16:creationId xmlns:a16="http://schemas.microsoft.com/office/drawing/2014/main" id="{69CCA61C-B69A-144F-B8A0-AFA38778B515}"/>
              </a:ext>
            </a:extLst>
          </p:cNvPr>
          <p:cNvSpPr/>
          <p:nvPr/>
        </p:nvSpPr>
        <p:spPr>
          <a:xfrm>
            <a:off x="2025172" y="2237246"/>
            <a:ext cx="2791120" cy="896774"/>
          </a:xfrm>
          <a:prstGeom prst="rect">
            <a:avLst/>
          </a:prstGeom>
          <a:solidFill>
            <a:srgbClr val="D2F1FD"/>
          </a:solidFill>
          <a:ln w="9525" cap="flat" cmpd="sng" algn="ctr">
            <a:noFill/>
            <a:prstDash val="solid"/>
          </a:ln>
          <a:effectLst/>
        </p:spPr>
        <p:txBody>
          <a:bodyPr rtlCol="0" anchor="ctr"/>
          <a:lstStyle/>
          <a:p>
            <a:pPr marL="0" marR="0" lvl="0" indent="0" algn="ctr" defTabSz="457092"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FS Elliot Pro"/>
              <a:ea typeface="+mn-ea"/>
              <a:cs typeface="+mn-cs"/>
            </a:endParaRPr>
          </a:p>
        </p:txBody>
      </p:sp>
      <p:sp>
        <p:nvSpPr>
          <p:cNvPr id="43" name="Rectangle 42">
            <a:extLst>
              <a:ext uri="{FF2B5EF4-FFF2-40B4-BE49-F238E27FC236}">
                <a16:creationId xmlns:a16="http://schemas.microsoft.com/office/drawing/2014/main" id="{64063D1B-09FF-A844-BE01-CA2B52F18426}"/>
              </a:ext>
            </a:extLst>
          </p:cNvPr>
          <p:cNvSpPr/>
          <p:nvPr/>
        </p:nvSpPr>
        <p:spPr>
          <a:xfrm>
            <a:off x="2136218" y="2294547"/>
            <a:ext cx="2552700" cy="707886"/>
          </a:xfrm>
          <a:prstGeom prst="rect">
            <a:avLst/>
          </a:prstGeom>
        </p:spPr>
        <p:txBody>
          <a:bodyPr wrap="square">
            <a:spAutoFit/>
          </a:bodyPr>
          <a:lstStyle/>
          <a:p>
            <a:pPr algn="ctr"/>
            <a:r>
              <a:rPr lang="en-US" sz="2000" b="1">
                <a:solidFill>
                  <a:srgbClr val="0076CF"/>
                </a:solidFill>
                <a:latin typeface="FS Elliot Pro" panose="02000503040000020004" pitchFamily="2" charset="0"/>
              </a:rPr>
              <a:t>Flexible Spending Account (FSA)</a:t>
            </a:r>
          </a:p>
        </p:txBody>
      </p:sp>
      <p:sp>
        <p:nvSpPr>
          <p:cNvPr id="44" name="Rectangle 43">
            <a:extLst>
              <a:ext uri="{FF2B5EF4-FFF2-40B4-BE49-F238E27FC236}">
                <a16:creationId xmlns:a16="http://schemas.microsoft.com/office/drawing/2014/main" id="{D068A960-CA82-8A45-919F-A962B2CE2777}"/>
              </a:ext>
            </a:extLst>
          </p:cNvPr>
          <p:cNvSpPr/>
          <p:nvPr/>
        </p:nvSpPr>
        <p:spPr>
          <a:xfrm>
            <a:off x="1965301" y="2169211"/>
            <a:ext cx="2791120" cy="896774"/>
          </a:xfrm>
          <a:prstGeom prst="rect">
            <a:avLst/>
          </a:prstGeom>
          <a:noFill/>
          <a:ln w="9525" cap="flat" cmpd="sng" algn="ctr">
            <a:solidFill>
              <a:srgbClr val="0076D0"/>
            </a:solidFill>
            <a:prstDash val="solid"/>
          </a:ln>
          <a:effectLst/>
        </p:spPr>
        <p:txBody>
          <a:bodyPr rtlCol="0" anchor="ctr"/>
          <a:lstStyle/>
          <a:p>
            <a:pPr marL="0" marR="0" lvl="0" indent="0" algn="ctr" defTabSz="457092"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FS Elliot Pro"/>
              <a:ea typeface="+mn-ea"/>
              <a:cs typeface="+mn-cs"/>
            </a:endParaRPr>
          </a:p>
        </p:txBody>
      </p:sp>
      <p:sp>
        <p:nvSpPr>
          <p:cNvPr id="45" name="Rectangle 44">
            <a:extLst>
              <a:ext uri="{FF2B5EF4-FFF2-40B4-BE49-F238E27FC236}">
                <a16:creationId xmlns:a16="http://schemas.microsoft.com/office/drawing/2014/main" id="{51390DF5-9466-DB46-B43A-606F02DD3469}"/>
              </a:ext>
            </a:extLst>
          </p:cNvPr>
          <p:cNvSpPr/>
          <p:nvPr/>
        </p:nvSpPr>
        <p:spPr>
          <a:xfrm>
            <a:off x="7393359" y="2237246"/>
            <a:ext cx="2791120" cy="896774"/>
          </a:xfrm>
          <a:prstGeom prst="rect">
            <a:avLst/>
          </a:prstGeom>
          <a:solidFill>
            <a:srgbClr val="D2F1FD"/>
          </a:solidFill>
          <a:ln w="9525" cap="flat" cmpd="sng" algn="ctr">
            <a:noFill/>
            <a:prstDash val="solid"/>
          </a:ln>
          <a:effectLst/>
        </p:spPr>
        <p:txBody>
          <a:bodyPr rtlCol="0" anchor="ctr"/>
          <a:lstStyle/>
          <a:p>
            <a:pPr marL="0" marR="0" lvl="0" indent="0" algn="ctr" defTabSz="457092"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FS Elliot Pro"/>
              <a:ea typeface="+mn-ea"/>
              <a:cs typeface="+mn-cs"/>
            </a:endParaRPr>
          </a:p>
        </p:txBody>
      </p:sp>
      <p:sp>
        <p:nvSpPr>
          <p:cNvPr id="46" name="Rectangle 45">
            <a:extLst>
              <a:ext uri="{FF2B5EF4-FFF2-40B4-BE49-F238E27FC236}">
                <a16:creationId xmlns:a16="http://schemas.microsoft.com/office/drawing/2014/main" id="{4EB8E4EE-3589-2143-B0CC-C475A11724E0}"/>
              </a:ext>
            </a:extLst>
          </p:cNvPr>
          <p:cNvSpPr/>
          <p:nvPr/>
        </p:nvSpPr>
        <p:spPr>
          <a:xfrm>
            <a:off x="7504405" y="2294547"/>
            <a:ext cx="2552700" cy="707886"/>
          </a:xfrm>
          <a:prstGeom prst="rect">
            <a:avLst/>
          </a:prstGeom>
        </p:spPr>
        <p:txBody>
          <a:bodyPr wrap="square">
            <a:spAutoFit/>
          </a:bodyPr>
          <a:lstStyle/>
          <a:p>
            <a:pPr algn="ctr"/>
            <a:r>
              <a:rPr lang="en-US" sz="2000" b="1">
                <a:solidFill>
                  <a:srgbClr val="0076CF"/>
                </a:solidFill>
                <a:latin typeface="FS Elliot Pro" panose="02000503040000020004" pitchFamily="2" charset="0"/>
              </a:rPr>
              <a:t>Health Savings Account (HSA)</a:t>
            </a:r>
          </a:p>
        </p:txBody>
      </p:sp>
      <p:sp>
        <p:nvSpPr>
          <p:cNvPr id="47" name="Rectangle 46">
            <a:extLst>
              <a:ext uri="{FF2B5EF4-FFF2-40B4-BE49-F238E27FC236}">
                <a16:creationId xmlns:a16="http://schemas.microsoft.com/office/drawing/2014/main" id="{1645450F-5644-7C47-8598-CA774709ADBA}"/>
              </a:ext>
            </a:extLst>
          </p:cNvPr>
          <p:cNvSpPr/>
          <p:nvPr/>
        </p:nvSpPr>
        <p:spPr>
          <a:xfrm>
            <a:off x="7333488" y="2169211"/>
            <a:ext cx="2791120" cy="896774"/>
          </a:xfrm>
          <a:prstGeom prst="rect">
            <a:avLst/>
          </a:prstGeom>
          <a:noFill/>
          <a:ln w="9525" cap="flat" cmpd="sng" algn="ctr">
            <a:solidFill>
              <a:srgbClr val="0076D0"/>
            </a:solidFill>
            <a:prstDash val="solid"/>
          </a:ln>
          <a:effectLst/>
        </p:spPr>
        <p:txBody>
          <a:bodyPr rtlCol="0" anchor="ctr"/>
          <a:lstStyle/>
          <a:p>
            <a:pPr marL="0" marR="0" lvl="0" indent="0" algn="ctr" defTabSz="457092"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FS Elliot Pro"/>
              <a:ea typeface="+mn-ea"/>
              <a:cs typeface="+mn-cs"/>
            </a:endParaRPr>
          </a:p>
        </p:txBody>
      </p:sp>
      <p:pic>
        <p:nvPicPr>
          <p:cNvPr id="48" name="Picture 47" descr="Icon&#10;&#10;Description automatically generated">
            <a:extLst>
              <a:ext uri="{FF2B5EF4-FFF2-40B4-BE49-F238E27FC236}">
                <a16:creationId xmlns:a16="http://schemas.microsoft.com/office/drawing/2014/main" id="{D6464832-0F07-C44F-A16A-E70A09C9ACC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707960" y="2176670"/>
            <a:ext cx="776080" cy="1034773"/>
          </a:xfrm>
          <a:prstGeom prst="rect">
            <a:avLst/>
          </a:prstGeom>
        </p:spPr>
      </p:pic>
    </p:spTree>
    <p:extLst>
      <p:ext uri="{BB962C8B-B14F-4D97-AF65-F5344CB8AC3E}">
        <p14:creationId xmlns:p14="http://schemas.microsoft.com/office/powerpoint/2010/main" val="38754894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4"/>
          <p:cNvSpPr txBox="1">
            <a:spLocks noChangeArrowheads="1"/>
          </p:cNvSpPr>
          <p:nvPr/>
        </p:nvSpPr>
        <p:spPr bwMode="auto">
          <a:xfrm>
            <a:off x="696554" y="3018069"/>
            <a:ext cx="10280374" cy="25340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Times" pitchFamily="1" charset="0"/>
              </a:defRPr>
            </a:lvl1pPr>
            <a:lvl2pPr marL="742950" indent="-285750">
              <a:defRPr sz="2400">
                <a:solidFill>
                  <a:schemeClr val="tx1"/>
                </a:solidFill>
                <a:latin typeface="Times" pitchFamily="1" charset="0"/>
              </a:defRPr>
            </a:lvl2pPr>
            <a:lvl3pPr marL="1143000" indent="-228600">
              <a:defRPr sz="2400">
                <a:solidFill>
                  <a:schemeClr val="tx1"/>
                </a:solidFill>
                <a:latin typeface="Times" pitchFamily="1" charset="0"/>
              </a:defRPr>
            </a:lvl3pPr>
            <a:lvl4pPr marL="1600200" indent="-228600">
              <a:defRPr sz="2400">
                <a:solidFill>
                  <a:schemeClr val="tx1"/>
                </a:solidFill>
                <a:latin typeface="Times" pitchFamily="1" charset="0"/>
              </a:defRPr>
            </a:lvl4pPr>
            <a:lvl5pPr marL="2057400" indent="-228600">
              <a:defRPr sz="2400">
                <a:solidFill>
                  <a:schemeClr val="tx1"/>
                </a:solidFill>
                <a:latin typeface="Times" pitchFamily="1" charset="0"/>
              </a:defRPr>
            </a:lvl5pPr>
            <a:lvl6pPr marL="2514600" indent="-228600" eaLnBrk="0" fontAlgn="base" hangingPunct="0">
              <a:spcBef>
                <a:spcPct val="0"/>
              </a:spcBef>
              <a:spcAft>
                <a:spcPct val="0"/>
              </a:spcAft>
              <a:defRPr sz="2400">
                <a:solidFill>
                  <a:schemeClr val="tx1"/>
                </a:solidFill>
                <a:latin typeface="Times" pitchFamily="1" charset="0"/>
              </a:defRPr>
            </a:lvl6pPr>
            <a:lvl7pPr marL="2971800" indent="-228600" eaLnBrk="0" fontAlgn="base" hangingPunct="0">
              <a:spcBef>
                <a:spcPct val="0"/>
              </a:spcBef>
              <a:spcAft>
                <a:spcPct val="0"/>
              </a:spcAft>
              <a:defRPr sz="2400">
                <a:solidFill>
                  <a:schemeClr val="tx1"/>
                </a:solidFill>
                <a:latin typeface="Times" pitchFamily="1" charset="0"/>
              </a:defRPr>
            </a:lvl7pPr>
            <a:lvl8pPr marL="3429000" indent="-228600" eaLnBrk="0" fontAlgn="base" hangingPunct="0">
              <a:spcBef>
                <a:spcPct val="0"/>
              </a:spcBef>
              <a:spcAft>
                <a:spcPct val="0"/>
              </a:spcAft>
              <a:defRPr sz="2400">
                <a:solidFill>
                  <a:schemeClr val="tx1"/>
                </a:solidFill>
                <a:latin typeface="Times" pitchFamily="1" charset="0"/>
              </a:defRPr>
            </a:lvl8pPr>
            <a:lvl9pPr marL="3886200" indent="-228600" eaLnBrk="0" fontAlgn="base" hangingPunct="0">
              <a:spcBef>
                <a:spcPct val="0"/>
              </a:spcBef>
              <a:spcAft>
                <a:spcPct val="0"/>
              </a:spcAft>
              <a:defRPr sz="2400">
                <a:solidFill>
                  <a:schemeClr val="tx1"/>
                </a:solidFill>
                <a:latin typeface="Times" pitchFamily="1" charset="0"/>
              </a:defRPr>
            </a:lvl9pPr>
          </a:lstStyle>
          <a:p>
            <a:r>
              <a:rPr lang="en-US" sz="1200" dirty="0">
                <a:ln w="0" cmpd="sng">
                  <a:noFill/>
                </a:ln>
                <a:solidFill>
                  <a:srgbClr val="333333"/>
                </a:solidFill>
                <a:effectLst>
                  <a:outerShdw blurRad="50800" dist="50800" dir="5400000" sx="1000" sy="1000" algn="ctr" rotWithShape="0">
                    <a:srgbClr val="000000">
                      <a:alpha val="43137"/>
                    </a:srgbClr>
                  </a:outerShdw>
                </a:effectLst>
                <a:latin typeface="FS Elliot Pro" panose="02000503040000020004" pitchFamily="2" charset="0"/>
                <a:cs typeface="Arial" panose="020B0604020202020204" pitchFamily="34" charset="0"/>
              </a:rPr>
              <a:t>Insurance products issued by Principal National Life Insurance Co. (except in NY), Principal Life Insurance Company®, and the companies available through the Preferred Product Network, Inc. Plan administrative services provided by Principal Life. Securities offered through Principal Securities, Inc., member SIPC, and/or independent broker/dealers. Referenced companies are members of the Principal Financial Group</a:t>
            </a:r>
            <a:r>
              <a:rPr lang="en-US" sz="1200" baseline="30000" dirty="0">
                <a:ln w="0" cmpd="sng">
                  <a:noFill/>
                </a:ln>
                <a:solidFill>
                  <a:srgbClr val="333333"/>
                </a:solidFill>
                <a:effectLst>
                  <a:outerShdw blurRad="50800" dist="50800" dir="5400000" sx="1000" sy="1000" algn="ctr" rotWithShape="0">
                    <a:srgbClr val="000000">
                      <a:alpha val="43137"/>
                    </a:srgbClr>
                  </a:outerShdw>
                </a:effectLst>
                <a:latin typeface="FS Elliot Pro" panose="02000503040000020004" pitchFamily="2" charset="0"/>
                <a:cs typeface="Arial" panose="020B0604020202020204" pitchFamily="34" charset="0"/>
              </a:rPr>
              <a:t>®</a:t>
            </a:r>
            <a:r>
              <a:rPr lang="en-US" sz="1200" dirty="0">
                <a:ln w="0" cmpd="sng">
                  <a:noFill/>
                </a:ln>
                <a:solidFill>
                  <a:srgbClr val="333333"/>
                </a:solidFill>
                <a:effectLst>
                  <a:outerShdw blurRad="50800" dist="50800" dir="5400000" sx="1000" sy="1000" algn="ctr" rotWithShape="0">
                    <a:srgbClr val="000000">
                      <a:alpha val="43137"/>
                    </a:srgbClr>
                  </a:outerShdw>
                </a:effectLst>
                <a:latin typeface="FS Elliot Pro" panose="02000503040000020004" pitchFamily="2" charset="0"/>
                <a:cs typeface="Arial" panose="020B0604020202020204" pitchFamily="34" charset="0"/>
              </a:rPr>
              <a:t>, Des Moines, IA 50392.</a:t>
            </a:r>
          </a:p>
          <a:p>
            <a:endParaRPr lang="en-US" sz="1200" dirty="0">
              <a:solidFill>
                <a:srgbClr val="333333"/>
              </a:solidFill>
              <a:latin typeface="FS Elliot Pro" panose="02000503040000020004" pitchFamily="2" charset="0"/>
              <a:cs typeface="Arial" panose="020B0604020202020204" pitchFamily="34" charset="0"/>
            </a:endParaRPr>
          </a:p>
          <a:p>
            <a:pPr>
              <a:spcAft>
                <a:spcPts val="1600"/>
              </a:spcAft>
            </a:pPr>
            <a:r>
              <a:rPr lang="en-US" sz="1200" dirty="0">
                <a:ln w="0" cmpd="sng">
                  <a:noFill/>
                </a:ln>
                <a:solidFill>
                  <a:srgbClr val="333333"/>
                </a:solidFill>
                <a:effectLst>
                  <a:outerShdw blurRad="50800" dist="50800" dir="5400000" sx="1000" sy="1000" algn="ctr" rotWithShape="0">
                    <a:srgbClr val="000000">
                      <a:alpha val="43137"/>
                    </a:srgbClr>
                  </a:outerShdw>
                </a:effectLst>
                <a:latin typeface="FS Elliot Pro" panose="02000503040000020004" pitchFamily="2" charset="0"/>
                <a:cs typeface="Arial" panose="020B0604020202020204" pitchFamily="34" charset="0"/>
              </a:rPr>
              <a:t>No part of this presentation may be reproduced or used in any form or by any means, electronic or mechanical, including photocopying or recording, or by any information storage and retrieval system, without prior written permission from the Principal Financial Group</a:t>
            </a:r>
            <a:r>
              <a:rPr lang="en-US" sz="1200" baseline="30000" dirty="0">
                <a:ln w="0" cmpd="sng">
                  <a:noFill/>
                </a:ln>
                <a:solidFill>
                  <a:srgbClr val="333333"/>
                </a:solidFill>
                <a:effectLst>
                  <a:outerShdw blurRad="50800" dist="50800" dir="5400000" sx="1000" sy="1000" algn="ctr" rotWithShape="0">
                    <a:srgbClr val="000000">
                      <a:alpha val="43137"/>
                    </a:srgbClr>
                  </a:outerShdw>
                </a:effectLst>
                <a:latin typeface="FS Elliot Pro" panose="02000503040000020004" pitchFamily="2" charset="0"/>
                <a:cs typeface="Arial" panose="020B0604020202020204" pitchFamily="34" charset="0"/>
              </a:rPr>
              <a:t>®</a:t>
            </a:r>
            <a:r>
              <a:rPr lang="en-US" sz="1200" dirty="0">
                <a:ln w="0" cmpd="sng">
                  <a:noFill/>
                </a:ln>
                <a:solidFill>
                  <a:srgbClr val="333333"/>
                </a:solidFill>
                <a:effectLst>
                  <a:outerShdw blurRad="50800" dist="50800" dir="5400000" sx="1000" sy="1000" algn="ctr" rotWithShape="0">
                    <a:srgbClr val="000000">
                      <a:alpha val="43137"/>
                    </a:srgbClr>
                  </a:outerShdw>
                </a:effectLst>
                <a:latin typeface="FS Elliot Pro" panose="02000503040000020004" pitchFamily="2" charset="0"/>
                <a:cs typeface="Arial" panose="020B0604020202020204" pitchFamily="34" charset="0"/>
              </a:rPr>
              <a:t>. [</a:t>
            </a:r>
            <a:r>
              <a:rPr lang="en-US" sz="1200" dirty="0">
                <a:solidFill>
                  <a:srgbClr val="000000"/>
                </a:solidFill>
                <a:latin typeface="FS Elliot Pro" panose="02000503040000020004" pitchFamily="50" charset="0"/>
              </a:rPr>
              <a:t>Designation] is an education designation only, obtained by the holder by completing the requisite coursework. This designation does not mean the holder is acting in a fiduciary capacity.</a:t>
            </a:r>
          </a:p>
          <a:p>
            <a:pPr>
              <a:spcAft>
                <a:spcPts val="1600"/>
              </a:spcAft>
            </a:pPr>
            <a:endParaRPr lang="en-US" sz="1200" dirty="0">
              <a:ln w="0" cmpd="sng">
                <a:noFill/>
              </a:ln>
              <a:solidFill>
                <a:srgbClr val="000000"/>
              </a:solidFill>
              <a:effectLst>
                <a:outerShdw blurRad="50800" dist="50800" dir="5400000" sx="1000" sy="1000" algn="ctr" rotWithShape="0">
                  <a:srgbClr val="000000">
                    <a:alpha val="43137"/>
                  </a:srgbClr>
                </a:outerShdw>
              </a:effectLst>
              <a:latin typeface="FS Elliot Pro" panose="02000503040000020004" pitchFamily="50" charset="0"/>
              <a:cs typeface="Arial" panose="020B0604020202020204" pitchFamily="34" charset="0"/>
            </a:endParaRPr>
          </a:p>
          <a:p>
            <a:pPr>
              <a:spcAft>
                <a:spcPts val="1600"/>
              </a:spcAft>
            </a:pPr>
            <a:endParaRPr lang="en-US" sz="1200" dirty="0">
              <a:ln w="0" cmpd="sng">
                <a:noFill/>
              </a:ln>
              <a:solidFill>
                <a:srgbClr val="333333"/>
              </a:solidFill>
              <a:effectLst>
                <a:outerShdw blurRad="50800" dist="50800" dir="5400000" sx="1000" sy="1000" algn="ctr" rotWithShape="0">
                  <a:srgbClr val="000000">
                    <a:alpha val="43137"/>
                  </a:srgbClr>
                </a:outerShdw>
              </a:effectLst>
              <a:latin typeface="FS Elliot Pro" panose="02000503040000020004" pitchFamily="50" charset="0"/>
              <a:cs typeface="Arial" panose="020B0604020202020204" pitchFamily="34" charset="0"/>
            </a:endParaRPr>
          </a:p>
        </p:txBody>
      </p:sp>
      <p:graphicFrame>
        <p:nvGraphicFramePr>
          <p:cNvPr id="4" name="Table 3">
            <a:extLst>
              <a:ext uri="{FF2B5EF4-FFF2-40B4-BE49-F238E27FC236}">
                <a16:creationId xmlns:a16="http://schemas.microsoft.com/office/drawing/2014/main" id="{46E3D67B-5269-47C1-AF38-5CEE3493240D}"/>
              </a:ext>
            </a:extLst>
          </p:cNvPr>
          <p:cNvGraphicFramePr>
            <a:graphicFrameLocks noGrp="1"/>
          </p:cNvGraphicFramePr>
          <p:nvPr>
            <p:extLst>
              <p:ext uri="{D42A27DB-BD31-4B8C-83A1-F6EECF244321}">
                <p14:modId xmlns:p14="http://schemas.microsoft.com/office/powerpoint/2010/main" val="2618732090"/>
              </p:ext>
            </p:extLst>
          </p:nvPr>
        </p:nvGraphicFramePr>
        <p:xfrm>
          <a:off x="696554" y="5523922"/>
          <a:ext cx="4322707" cy="701040"/>
        </p:xfrm>
        <a:graphic>
          <a:graphicData uri="http://schemas.openxmlformats.org/drawingml/2006/table">
            <a:tbl>
              <a:tblPr firstRow="1" bandRow="1">
                <a:tableStyleId>{5C22544A-7EE6-4342-B048-85BDC9FD1C3A}</a:tableStyleId>
              </a:tblPr>
              <a:tblGrid>
                <a:gridCol w="4322707">
                  <a:extLst>
                    <a:ext uri="{9D8B030D-6E8A-4147-A177-3AD203B41FA5}">
                      <a16:colId xmlns:a16="http://schemas.microsoft.com/office/drawing/2014/main" val="1577423033"/>
                    </a:ext>
                  </a:extLst>
                </a:gridCol>
              </a:tblGrid>
              <a:tr h="207482">
                <a:tc>
                  <a:txBody>
                    <a:bodyPr/>
                    <a:lstStyle/>
                    <a:p>
                      <a:pPr algn="ctr"/>
                      <a:r>
                        <a:rPr lang="en-US" sz="1000" b="0" i="0" u="none" strike="noStrike" kern="1200" baseline="0" dirty="0">
                          <a:solidFill>
                            <a:srgbClr val="333333"/>
                          </a:solidFill>
                          <a:latin typeface="FS Elliot Pro" panose="02000503040000020004" pitchFamily="2" charset="0"/>
                          <a:ea typeface="+mn-ea"/>
                          <a:cs typeface="Arial" panose="020B0604020202020204" pitchFamily="34" charset="0"/>
                        </a:rPr>
                        <a:t>Not FDIC or NCUA insured</a:t>
                      </a:r>
                      <a:endParaRPr lang="en-US" sz="1000" b="0" dirty="0">
                        <a:solidFill>
                          <a:srgbClr val="333333"/>
                        </a:solidFill>
                        <a:latin typeface="FS Elliot Pro" panose="02000503040000020004" pitchFamily="2" charset="0"/>
                        <a:cs typeface="Arial" panose="020B0604020202020204" pitchFamily="34" charset="0"/>
                      </a:endParaRPr>
                    </a:p>
                  </a:txBody>
                  <a:tcPr marL="121920" marR="121920" marT="60960" marB="60960" anchor="ctr">
                    <a:lnL w="12700" cap="flat" cmpd="sng" algn="ctr">
                      <a:solidFill>
                        <a:srgbClr val="333333"/>
                      </a:solidFill>
                      <a:prstDash val="solid"/>
                      <a:round/>
                      <a:headEnd type="none" w="med" len="med"/>
                      <a:tailEnd type="none" w="med" len="med"/>
                    </a:lnL>
                    <a:lnR w="12700" cap="flat" cmpd="sng" algn="ctr">
                      <a:solidFill>
                        <a:srgbClr val="333333"/>
                      </a:solidFill>
                      <a:prstDash val="solid"/>
                      <a:round/>
                      <a:headEnd type="none" w="med" len="med"/>
                      <a:tailEnd type="none" w="med" len="med"/>
                    </a:lnR>
                    <a:lnT w="12700" cap="flat" cmpd="sng" algn="ctr">
                      <a:solidFill>
                        <a:srgbClr val="333333"/>
                      </a:solidFill>
                      <a:prstDash val="solid"/>
                      <a:round/>
                      <a:headEnd type="none" w="med" len="med"/>
                      <a:tailEnd type="none" w="med" len="med"/>
                    </a:lnT>
                    <a:lnB w="12700" cap="flat" cmpd="sng" algn="ctr">
                      <a:solidFill>
                        <a:srgbClr val="333333"/>
                      </a:solidFill>
                      <a:prstDash val="solid"/>
                      <a:round/>
                      <a:headEnd type="none" w="med" len="med"/>
                      <a:tailEnd type="none" w="med" len="med"/>
                    </a:lnB>
                    <a:solidFill>
                      <a:schemeClr val="bg1"/>
                    </a:solidFill>
                  </a:tcPr>
                </a:tc>
                <a:extLst>
                  <a:ext uri="{0D108BD9-81ED-4DB2-BD59-A6C34878D82A}">
                    <a16:rowId xmlns:a16="http://schemas.microsoft.com/office/drawing/2014/main" val="698362889"/>
                  </a:ext>
                </a:extLst>
              </a:tr>
              <a:tr h="322749">
                <a:tc>
                  <a:txBody>
                    <a:bodyPr/>
                    <a:lstStyle/>
                    <a:p>
                      <a:pPr algn="ctr"/>
                      <a:r>
                        <a:rPr lang="en-US" sz="1000" b="0" i="0" u="none" strike="noStrike" kern="1200" baseline="0" dirty="0">
                          <a:solidFill>
                            <a:srgbClr val="333333"/>
                          </a:solidFill>
                          <a:latin typeface="FS Elliot Pro" panose="02000503040000020004" pitchFamily="2" charset="0"/>
                          <a:ea typeface="+mn-ea"/>
                          <a:cs typeface="Arial" panose="020B0604020202020204" pitchFamily="34" charset="0"/>
                        </a:rPr>
                        <a:t>May lose value • Not a deposit • No bank or credit union guarantee</a:t>
                      </a:r>
                    </a:p>
                    <a:p>
                      <a:pPr algn="ctr"/>
                      <a:r>
                        <a:rPr lang="en-US" sz="1000" b="0" i="0" u="none" strike="noStrike" kern="1200" baseline="0" dirty="0">
                          <a:solidFill>
                            <a:srgbClr val="333333"/>
                          </a:solidFill>
                          <a:latin typeface="FS Elliot Pro" panose="02000503040000020004" pitchFamily="2" charset="0"/>
                          <a:ea typeface="+mn-ea"/>
                          <a:cs typeface="Arial" panose="020B0604020202020204" pitchFamily="34" charset="0"/>
                        </a:rPr>
                        <a:t>Not insured by any Federal government agency</a:t>
                      </a:r>
                      <a:endParaRPr lang="en-US" sz="1000" b="0" dirty="0">
                        <a:solidFill>
                          <a:srgbClr val="333333"/>
                        </a:solidFill>
                        <a:latin typeface="FS Elliot Pro" panose="02000503040000020004" pitchFamily="2" charset="0"/>
                        <a:cs typeface="Arial" panose="020B0604020202020204" pitchFamily="34" charset="0"/>
                      </a:endParaRPr>
                    </a:p>
                  </a:txBody>
                  <a:tcPr marL="121920" marR="121920" marT="60960" marB="60960">
                    <a:lnL w="12700" cap="flat" cmpd="sng" algn="ctr">
                      <a:solidFill>
                        <a:srgbClr val="333333"/>
                      </a:solidFill>
                      <a:prstDash val="solid"/>
                      <a:round/>
                      <a:headEnd type="none" w="med" len="med"/>
                      <a:tailEnd type="none" w="med" len="med"/>
                    </a:lnL>
                    <a:lnR w="12700" cap="flat" cmpd="sng" algn="ctr">
                      <a:solidFill>
                        <a:srgbClr val="333333"/>
                      </a:solidFill>
                      <a:prstDash val="solid"/>
                      <a:round/>
                      <a:headEnd type="none" w="med" len="med"/>
                      <a:tailEnd type="none" w="med" len="med"/>
                    </a:lnR>
                    <a:lnT w="12700" cap="flat" cmpd="sng" algn="ctr">
                      <a:solidFill>
                        <a:srgbClr val="333333"/>
                      </a:solidFill>
                      <a:prstDash val="solid"/>
                      <a:round/>
                      <a:headEnd type="none" w="med" len="med"/>
                      <a:tailEnd type="none" w="med" len="med"/>
                    </a:lnT>
                    <a:lnB w="12700" cap="flat" cmpd="sng" algn="ctr">
                      <a:solidFill>
                        <a:srgbClr val="333333"/>
                      </a:solidFill>
                      <a:prstDash val="solid"/>
                      <a:round/>
                      <a:headEnd type="none" w="med" len="med"/>
                      <a:tailEnd type="none" w="med" len="med"/>
                    </a:lnB>
                    <a:solidFill>
                      <a:schemeClr val="bg1"/>
                    </a:solidFill>
                  </a:tcPr>
                </a:tc>
                <a:extLst>
                  <a:ext uri="{0D108BD9-81ED-4DB2-BD59-A6C34878D82A}">
                    <a16:rowId xmlns:a16="http://schemas.microsoft.com/office/drawing/2014/main" val="3313231415"/>
                  </a:ext>
                </a:extLst>
              </a:tr>
            </a:tbl>
          </a:graphicData>
        </a:graphic>
      </p:graphicFrame>
      <p:pic>
        <p:nvPicPr>
          <p:cNvPr id="6" name="Picture 5">
            <a:extLst>
              <a:ext uri="{FF2B5EF4-FFF2-40B4-BE49-F238E27FC236}">
                <a16:creationId xmlns:a16="http://schemas.microsoft.com/office/drawing/2014/main" id="{90A677B0-C6C5-A746-932D-0FF59248798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96554" y="912471"/>
            <a:ext cx="2145235" cy="618898"/>
          </a:xfrm>
          <a:prstGeom prst="rect">
            <a:avLst/>
          </a:prstGeom>
        </p:spPr>
      </p:pic>
      <p:sp>
        <p:nvSpPr>
          <p:cNvPr id="8" name="Text Box 4">
            <a:extLst>
              <a:ext uri="{FF2B5EF4-FFF2-40B4-BE49-F238E27FC236}">
                <a16:creationId xmlns:a16="http://schemas.microsoft.com/office/drawing/2014/main" id="{69322D5C-1CA7-E74E-A535-EDDDF85199DD}"/>
              </a:ext>
            </a:extLst>
          </p:cNvPr>
          <p:cNvSpPr txBox="1">
            <a:spLocks noChangeArrowheads="1"/>
          </p:cNvSpPr>
          <p:nvPr/>
        </p:nvSpPr>
        <p:spPr bwMode="auto">
          <a:xfrm>
            <a:off x="642731" y="6431840"/>
            <a:ext cx="1028037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Times" pitchFamily="1" charset="0"/>
              </a:defRPr>
            </a:lvl1pPr>
            <a:lvl2pPr marL="742950" indent="-285750">
              <a:defRPr sz="2400">
                <a:solidFill>
                  <a:schemeClr val="tx1"/>
                </a:solidFill>
                <a:latin typeface="Times" pitchFamily="1" charset="0"/>
              </a:defRPr>
            </a:lvl2pPr>
            <a:lvl3pPr marL="1143000" indent="-228600">
              <a:defRPr sz="2400">
                <a:solidFill>
                  <a:schemeClr val="tx1"/>
                </a:solidFill>
                <a:latin typeface="Times" pitchFamily="1" charset="0"/>
              </a:defRPr>
            </a:lvl3pPr>
            <a:lvl4pPr marL="1600200" indent="-228600">
              <a:defRPr sz="2400">
                <a:solidFill>
                  <a:schemeClr val="tx1"/>
                </a:solidFill>
                <a:latin typeface="Times" pitchFamily="1" charset="0"/>
              </a:defRPr>
            </a:lvl4pPr>
            <a:lvl5pPr marL="2057400" indent="-228600">
              <a:defRPr sz="2400">
                <a:solidFill>
                  <a:schemeClr val="tx1"/>
                </a:solidFill>
                <a:latin typeface="Times" pitchFamily="1" charset="0"/>
              </a:defRPr>
            </a:lvl5pPr>
            <a:lvl6pPr marL="2514600" indent="-228600" eaLnBrk="0" fontAlgn="base" hangingPunct="0">
              <a:spcBef>
                <a:spcPct val="0"/>
              </a:spcBef>
              <a:spcAft>
                <a:spcPct val="0"/>
              </a:spcAft>
              <a:defRPr sz="2400">
                <a:solidFill>
                  <a:schemeClr val="tx1"/>
                </a:solidFill>
                <a:latin typeface="Times" pitchFamily="1" charset="0"/>
              </a:defRPr>
            </a:lvl6pPr>
            <a:lvl7pPr marL="2971800" indent="-228600" eaLnBrk="0" fontAlgn="base" hangingPunct="0">
              <a:spcBef>
                <a:spcPct val="0"/>
              </a:spcBef>
              <a:spcAft>
                <a:spcPct val="0"/>
              </a:spcAft>
              <a:defRPr sz="2400">
                <a:solidFill>
                  <a:schemeClr val="tx1"/>
                </a:solidFill>
                <a:latin typeface="Times" pitchFamily="1" charset="0"/>
              </a:defRPr>
            </a:lvl7pPr>
            <a:lvl8pPr marL="3429000" indent="-228600" eaLnBrk="0" fontAlgn="base" hangingPunct="0">
              <a:spcBef>
                <a:spcPct val="0"/>
              </a:spcBef>
              <a:spcAft>
                <a:spcPct val="0"/>
              </a:spcAft>
              <a:defRPr sz="2400">
                <a:solidFill>
                  <a:schemeClr val="tx1"/>
                </a:solidFill>
                <a:latin typeface="Times" pitchFamily="1" charset="0"/>
              </a:defRPr>
            </a:lvl8pPr>
            <a:lvl9pPr marL="3886200" indent="-228600" eaLnBrk="0" fontAlgn="base" hangingPunct="0">
              <a:spcBef>
                <a:spcPct val="0"/>
              </a:spcBef>
              <a:spcAft>
                <a:spcPct val="0"/>
              </a:spcAft>
              <a:defRPr sz="2400">
                <a:solidFill>
                  <a:schemeClr val="tx1"/>
                </a:solidFill>
                <a:latin typeface="Times" pitchFamily="1" charset="0"/>
              </a:defRPr>
            </a:lvl9pPr>
          </a:lstStyle>
          <a:p>
            <a:pPr>
              <a:spcAft>
                <a:spcPts val="1600"/>
              </a:spcAft>
            </a:pPr>
            <a:r>
              <a:rPr lang="en-US" sz="1200" dirty="0">
                <a:ln w="0" cmpd="sng">
                  <a:noFill/>
                </a:ln>
                <a:solidFill>
                  <a:srgbClr val="333333"/>
                </a:solidFill>
                <a:effectLst>
                  <a:outerShdw blurRad="50800" dist="50800" dir="5400000" sx="1000" sy="1000" algn="ctr" rotWithShape="0">
                    <a:srgbClr val="000000">
                      <a:alpha val="43137"/>
                    </a:srgbClr>
                  </a:outerShdw>
                </a:effectLst>
                <a:latin typeface="FS Elliot Pro" panose="02000503040000020004" pitchFamily="2" charset="0"/>
                <a:cs typeface="Arial" panose="020B0604020202020204" pitchFamily="34" charset="0"/>
              </a:rPr>
              <a:t>BB11946-06 |  06/2023  |  2931398 -062023  |  © 2023 Principal Financial Services, Inc.</a:t>
            </a:r>
          </a:p>
        </p:txBody>
      </p:sp>
      <p:sp>
        <p:nvSpPr>
          <p:cNvPr id="9" name="Rectangle 8">
            <a:extLst>
              <a:ext uri="{FF2B5EF4-FFF2-40B4-BE49-F238E27FC236}">
                <a16:creationId xmlns:a16="http://schemas.microsoft.com/office/drawing/2014/main" id="{971FCE33-643C-4329-B19A-97E465B4B468}"/>
              </a:ext>
            </a:extLst>
          </p:cNvPr>
          <p:cNvSpPr/>
          <p:nvPr/>
        </p:nvSpPr>
        <p:spPr>
          <a:xfrm>
            <a:off x="5121965" y="5552096"/>
            <a:ext cx="5700710" cy="830997"/>
          </a:xfrm>
          <a:prstGeom prst="rect">
            <a:avLst/>
          </a:prstGeom>
        </p:spPr>
        <p:txBody>
          <a:bodyPr wrap="square">
            <a:spAutoFit/>
          </a:bodyPr>
          <a:lstStyle/>
          <a:p>
            <a:pPr lvl="0">
              <a:spcAft>
                <a:spcPts val="1600"/>
              </a:spcAft>
            </a:pPr>
            <a:r>
              <a:rPr lang="en-US" sz="1200" dirty="0">
                <a:ln w="0" cmpd="sng">
                  <a:noFill/>
                </a:ln>
                <a:solidFill>
                  <a:srgbClr val="333333"/>
                </a:solidFill>
                <a:effectLst>
                  <a:outerShdw blurRad="50800" dist="50800" dir="5400000" sx="1000" sy="1000" algn="ctr" rotWithShape="0">
                    <a:srgbClr val="000000">
                      <a:alpha val="43137"/>
                    </a:srgbClr>
                  </a:outerShdw>
                </a:effectLst>
                <a:latin typeface="FS Elliot Pro" panose="02000503040000020004" pitchFamily="2" charset="0"/>
                <a:cs typeface="Arial" panose="020B0604020202020204" pitchFamily="34" charset="0"/>
              </a:rPr>
              <a:t>Principal</a:t>
            </a:r>
            <a:r>
              <a:rPr lang="en-US" sz="1200" baseline="30000" dirty="0">
                <a:ln w="0" cmpd="sng">
                  <a:noFill/>
                </a:ln>
                <a:solidFill>
                  <a:srgbClr val="333333"/>
                </a:solidFill>
                <a:effectLst>
                  <a:outerShdw blurRad="50800" dist="50800" dir="5400000" sx="1000" sy="1000" algn="ctr" rotWithShape="0">
                    <a:srgbClr val="000000">
                      <a:alpha val="43137"/>
                    </a:srgbClr>
                  </a:outerShdw>
                </a:effectLst>
                <a:latin typeface="FS Elliot Pro" panose="02000503040000020004" pitchFamily="2" charset="0"/>
                <a:cs typeface="Arial" panose="020B0604020202020204" pitchFamily="34" charset="0"/>
              </a:rPr>
              <a:t>®</a:t>
            </a:r>
            <a:r>
              <a:rPr lang="en-US" sz="1200" dirty="0">
                <a:ln w="0" cmpd="sng">
                  <a:noFill/>
                </a:ln>
                <a:solidFill>
                  <a:srgbClr val="333333"/>
                </a:solidFill>
                <a:effectLst>
                  <a:outerShdw blurRad="50800" dist="50800" dir="5400000" sx="1000" sy="1000" algn="ctr" rotWithShape="0">
                    <a:srgbClr val="000000">
                      <a:alpha val="43137"/>
                    </a:srgbClr>
                  </a:outerShdw>
                </a:effectLst>
                <a:latin typeface="FS Elliot Pro" panose="02000503040000020004" pitchFamily="2" charset="0"/>
                <a:cs typeface="Arial" panose="020B0604020202020204" pitchFamily="34" charset="0"/>
              </a:rPr>
              <a:t>, Principal Financial Group</a:t>
            </a:r>
            <a:r>
              <a:rPr lang="en-US" sz="1200" baseline="30000" dirty="0">
                <a:ln w="0" cmpd="sng">
                  <a:noFill/>
                </a:ln>
                <a:solidFill>
                  <a:srgbClr val="333333"/>
                </a:solidFill>
                <a:effectLst>
                  <a:outerShdw blurRad="50800" dist="50800" dir="5400000" sx="1000" sy="1000" algn="ctr" rotWithShape="0">
                    <a:srgbClr val="000000">
                      <a:alpha val="43137"/>
                    </a:srgbClr>
                  </a:outerShdw>
                </a:effectLst>
                <a:latin typeface="FS Elliot Pro" panose="02000503040000020004" pitchFamily="2" charset="0"/>
                <a:cs typeface="Arial" panose="020B0604020202020204" pitchFamily="34" charset="0"/>
              </a:rPr>
              <a:t>®</a:t>
            </a:r>
            <a:r>
              <a:rPr lang="en-US" sz="1200" dirty="0">
                <a:ln w="0" cmpd="sng">
                  <a:noFill/>
                </a:ln>
                <a:solidFill>
                  <a:srgbClr val="333333"/>
                </a:solidFill>
                <a:effectLst>
                  <a:outerShdw blurRad="50800" dist="50800" dir="5400000" sx="1000" sy="1000" algn="ctr" rotWithShape="0">
                    <a:srgbClr val="000000">
                      <a:alpha val="43137"/>
                    </a:srgbClr>
                  </a:outerShdw>
                </a:effectLst>
                <a:latin typeface="FS Elliot Pro" panose="02000503040000020004" pitchFamily="2" charset="0"/>
                <a:cs typeface="Arial" panose="020B0604020202020204" pitchFamily="34" charset="0"/>
              </a:rPr>
              <a:t> and the Principal logo design are registered trademarks of Principal Financial Services, Inc., a Principal Financial Group company, in the United States and are trademarks and service marks of Principal Financial Services, Inc., in various countries around the world.</a:t>
            </a:r>
          </a:p>
        </p:txBody>
      </p:sp>
    </p:spTree>
    <p:extLst>
      <p:ext uri="{BB962C8B-B14F-4D97-AF65-F5344CB8AC3E}">
        <p14:creationId xmlns:p14="http://schemas.microsoft.com/office/powerpoint/2010/main" val="188919957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5FECB5D4-EEE1-6C46-97C7-839AF8FEC57C}"/>
              </a:ext>
            </a:extLst>
          </p:cNvPr>
          <p:cNvSpPr/>
          <p:nvPr/>
        </p:nvSpPr>
        <p:spPr>
          <a:xfrm>
            <a:off x="0" y="432617"/>
            <a:ext cx="2236303" cy="415636"/>
          </a:xfrm>
          <a:prstGeom prst="rect">
            <a:avLst/>
          </a:prstGeom>
          <a:solidFill>
            <a:srgbClr val="D2F1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191AB96D-EE63-2840-A537-4397F944B6DB}"/>
              </a:ext>
            </a:extLst>
          </p:cNvPr>
          <p:cNvSpPr txBox="1"/>
          <p:nvPr/>
        </p:nvSpPr>
        <p:spPr>
          <a:xfrm>
            <a:off x="538148" y="478069"/>
            <a:ext cx="1614545" cy="307777"/>
          </a:xfrm>
          <a:prstGeom prst="rect">
            <a:avLst/>
          </a:prstGeom>
          <a:noFill/>
        </p:spPr>
        <p:txBody>
          <a:bodyPr wrap="none" rtlCol="0">
            <a:spAutoFit/>
          </a:bodyPr>
          <a:lstStyle/>
          <a:p>
            <a:pPr lvl="0"/>
            <a:r>
              <a:rPr lang="en-US" sz="1400" b="1">
                <a:solidFill>
                  <a:srgbClr val="0076CF"/>
                </a:solidFill>
                <a:latin typeface="FS Elliot Pro" panose="02000503040000020004" pitchFamily="50" charset="0"/>
              </a:rPr>
              <a:t>Health insurance</a:t>
            </a:r>
          </a:p>
        </p:txBody>
      </p:sp>
      <p:sp>
        <p:nvSpPr>
          <p:cNvPr id="24" name="Slide Number Placeholder 4">
            <a:extLst>
              <a:ext uri="{FF2B5EF4-FFF2-40B4-BE49-F238E27FC236}">
                <a16:creationId xmlns:a16="http://schemas.microsoft.com/office/drawing/2014/main" id="{5DD39CBF-C3B7-B845-AC5A-04EA784338B1}"/>
              </a:ext>
            </a:extLst>
          </p:cNvPr>
          <p:cNvSpPr txBox="1">
            <a:spLocks/>
          </p:cNvSpPr>
          <p:nvPr/>
        </p:nvSpPr>
        <p:spPr>
          <a:xfrm>
            <a:off x="159025" y="6334539"/>
            <a:ext cx="649357" cy="523461"/>
          </a:xfrm>
          <a:prstGeom prst="rect">
            <a:avLst/>
          </a:prstGeom>
        </p:spPr>
        <p:txBody>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defRPr/>
            </a:pPr>
            <a:fld id="{61445BA3-2CB5-7C4E-ABD2-87FA1F6BEAE1}" type="slidenum">
              <a:rPr lang="en-US" sz="1067" smtClean="0">
                <a:solidFill>
                  <a:srgbClr val="4D4E53"/>
                </a:solidFill>
                <a:latin typeface="FS Elliot Pro" panose="02000503040000020004" pitchFamily="2" charset="0"/>
              </a:rPr>
              <a:pPr>
                <a:defRPr/>
              </a:pPr>
              <a:t>40</a:t>
            </a:fld>
            <a:endParaRPr lang="en-US" sz="1067">
              <a:solidFill>
                <a:srgbClr val="4D4E53"/>
              </a:solidFill>
              <a:latin typeface="FS Elliot Pro" panose="02000503040000020004" pitchFamily="2" charset="0"/>
            </a:endParaRPr>
          </a:p>
        </p:txBody>
      </p:sp>
      <p:pic>
        <p:nvPicPr>
          <p:cNvPr id="25" name="Picture 24">
            <a:extLst>
              <a:ext uri="{FF2B5EF4-FFF2-40B4-BE49-F238E27FC236}">
                <a16:creationId xmlns:a16="http://schemas.microsoft.com/office/drawing/2014/main" id="{853195F2-2BEF-C64C-A79F-14BDF3C5699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378314" y="6220997"/>
            <a:ext cx="1515241" cy="432440"/>
          </a:xfrm>
          <a:prstGeom prst="rect">
            <a:avLst/>
          </a:prstGeom>
        </p:spPr>
      </p:pic>
      <p:sp>
        <p:nvSpPr>
          <p:cNvPr id="26" name="Rounded Rectangle 21">
            <a:extLst>
              <a:ext uri="{FF2B5EF4-FFF2-40B4-BE49-F238E27FC236}">
                <a16:creationId xmlns:a16="http://schemas.microsoft.com/office/drawing/2014/main" id="{070D1E9F-F2EB-3946-A24B-4E311624A6A7}"/>
              </a:ext>
            </a:extLst>
          </p:cNvPr>
          <p:cNvSpPr/>
          <p:nvPr/>
        </p:nvSpPr>
        <p:spPr>
          <a:xfrm>
            <a:off x="1183178" y="3906078"/>
            <a:ext cx="3637299" cy="695739"/>
          </a:xfrm>
          <a:prstGeom prst="roundRect">
            <a:avLst>
              <a:gd name="adj" fmla="val 0"/>
            </a:avLst>
          </a:prstGeom>
          <a:solidFill>
            <a:srgbClr val="57FFF5"/>
          </a:solidFill>
          <a:ln w="6350" cap="flat" cmpd="sng" algn="ctr">
            <a:noFill/>
            <a:prstDash val="solid"/>
            <a:miter lim="800000"/>
          </a:ln>
          <a:effectLst/>
        </p:spPr>
        <p:txBody>
          <a:bodyPr lIns="177501" rIns="177501" bIns="88751" rtlCol="0" anchor="ctr"/>
          <a:lstStyle/>
          <a:p>
            <a:pPr marL="0" marR="0" lvl="0" indent="0" defTabSz="914400" eaLnBrk="1" fontAlgn="base" latinLnBrk="0" hangingPunct="1">
              <a:lnSpc>
                <a:spcPct val="100000"/>
              </a:lnSpc>
              <a:spcBef>
                <a:spcPct val="0"/>
              </a:spcBef>
              <a:spcAft>
                <a:spcPct val="0"/>
              </a:spcAft>
              <a:buClrTx/>
              <a:buSzTx/>
              <a:buFontTx/>
              <a:buNone/>
              <a:tabLst>
                <a:tab pos="2638005" algn="l"/>
              </a:tabLst>
              <a:defRPr/>
            </a:pPr>
            <a:endParaRPr kumimoji="0" lang="en-US" altLang="zh-CN" sz="1553" b="0" i="0" u="none" strike="noStrike" kern="0" cap="none" spc="0" normalizeH="0" baseline="30000" noProof="0">
              <a:ln>
                <a:noFill/>
              </a:ln>
              <a:solidFill>
                <a:srgbClr val="4D4E53"/>
              </a:solidFill>
              <a:effectLst/>
              <a:uLnTx/>
              <a:uFillTx/>
              <a:latin typeface="Calibri" panose="020F0502020204030204"/>
              <a:ea typeface="等线" panose="02010600030101010101" pitchFamily="2" charset="-122"/>
              <a:cs typeface="Arial" charset="0"/>
            </a:endParaRPr>
          </a:p>
        </p:txBody>
      </p:sp>
      <p:sp>
        <p:nvSpPr>
          <p:cNvPr id="27" name="Title 1">
            <a:extLst>
              <a:ext uri="{FF2B5EF4-FFF2-40B4-BE49-F238E27FC236}">
                <a16:creationId xmlns:a16="http://schemas.microsoft.com/office/drawing/2014/main" id="{152645FC-5FB5-5A4F-9A49-7C87D3FD5258}"/>
              </a:ext>
            </a:extLst>
          </p:cNvPr>
          <p:cNvSpPr txBox="1">
            <a:spLocks/>
          </p:cNvSpPr>
          <p:nvPr/>
        </p:nvSpPr>
        <p:spPr>
          <a:xfrm>
            <a:off x="1160256" y="2143894"/>
            <a:ext cx="4697619" cy="278381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a:solidFill>
                  <a:srgbClr val="0076CF"/>
                </a:solidFill>
                <a:latin typeface="FS Elliot Pro Light" panose="02000503040000020004" pitchFamily="2" charset="0"/>
              </a:rPr>
              <a:t>No employer health plan …  </a:t>
            </a:r>
            <a:r>
              <a:rPr lang="en-US" sz="5400" b="1">
                <a:solidFill>
                  <a:srgbClr val="004B96"/>
                </a:solidFill>
                <a:latin typeface="FS Elliot Pro" panose="02000503040000020004" pitchFamily="2" charset="0"/>
              </a:rPr>
              <a:t>now what?</a:t>
            </a:r>
          </a:p>
        </p:txBody>
      </p:sp>
      <p:sp>
        <p:nvSpPr>
          <p:cNvPr id="28" name="Content Placeholder 2">
            <a:extLst>
              <a:ext uri="{FF2B5EF4-FFF2-40B4-BE49-F238E27FC236}">
                <a16:creationId xmlns:a16="http://schemas.microsoft.com/office/drawing/2014/main" id="{576F89F3-12CC-9F45-9B6F-E2C53BFF101C}"/>
              </a:ext>
            </a:extLst>
          </p:cNvPr>
          <p:cNvSpPr txBox="1">
            <a:spLocks/>
          </p:cNvSpPr>
          <p:nvPr/>
        </p:nvSpPr>
        <p:spPr>
          <a:xfrm>
            <a:off x="6725087" y="2669142"/>
            <a:ext cx="5241625" cy="1755713"/>
          </a:xfrm>
          <a:prstGeom prst="rect">
            <a:avLst/>
          </a:prstGeom>
        </p:spPr>
        <p:txBody>
          <a:bodyPr vert="horz" lIns="121920" tIns="60960" rIns="121920" bIns="60960" rtlCol="0">
            <a:normAutofit/>
          </a:bodyPr>
          <a:lstStyle>
            <a:lvl1pPr marL="342900" indent="-342900" algn="l" defTabSz="457200" rtl="0" eaLnBrk="1" latinLnBrk="0" hangingPunct="1">
              <a:spcBef>
                <a:spcPct val="20000"/>
              </a:spcBef>
              <a:buFont typeface="Arial"/>
              <a:buChar char="•"/>
              <a:defRPr sz="2200" kern="1200">
                <a:solidFill>
                  <a:srgbClr val="8C8D8E"/>
                </a:solidFill>
                <a:latin typeface="FS Elliot Pro"/>
                <a:ea typeface="+mn-ea"/>
                <a:cs typeface="FS Elliot Pro"/>
              </a:defRPr>
            </a:lvl1pPr>
            <a:lvl2pPr marL="742950" indent="-285750" algn="l" defTabSz="457200" rtl="0" eaLnBrk="1" latinLnBrk="0" hangingPunct="1">
              <a:spcBef>
                <a:spcPct val="20000"/>
              </a:spcBef>
              <a:buFont typeface="Arial"/>
              <a:buChar char="–"/>
              <a:defRPr sz="1800" kern="1200">
                <a:solidFill>
                  <a:srgbClr val="8C8D8E"/>
                </a:solidFill>
                <a:latin typeface="FS Elliot Pro"/>
                <a:ea typeface="+mn-ea"/>
                <a:cs typeface="FS Elliot Pro"/>
              </a:defRPr>
            </a:lvl2pPr>
            <a:lvl3pPr marL="1143000" indent="-228600" algn="l" defTabSz="457200" rtl="0" eaLnBrk="1" latinLnBrk="0" hangingPunct="1">
              <a:spcBef>
                <a:spcPct val="20000"/>
              </a:spcBef>
              <a:buFont typeface="Arial"/>
              <a:buChar char="•"/>
              <a:defRPr sz="2400" kern="1200">
                <a:solidFill>
                  <a:srgbClr val="7F7F7F"/>
                </a:solidFill>
                <a:latin typeface="FS Elliot Pro"/>
                <a:ea typeface="+mn-ea"/>
                <a:cs typeface="FS Elliot Pro"/>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Aft>
                <a:spcPts val="1400"/>
              </a:spcAft>
              <a:buNone/>
            </a:pPr>
            <a:r>
              <a:rPr lang="en-US" sz="2000">
                <a:solidFill>
                  <a:srgbClr val="333333"/>
                </a:solidFill>
              </a:rPr>
              <a:t>Get on your partner’s plan</a:t>
            </a:r>
          </a:p>
          <a:p>
            <a:pPr marL="0" indent="0">
              <a:spcAft>
                <a:spcPts val="1400"/>
              </a:spcAft>
              <a:buNone/>
            </a:pPr>
            <a:r>
              <a:rPr lang="en-US" sz="2000">
                <a:solidFill>
                  <a:srgbClr val="333333"/>
                </a:solidFill>
              </a:rPr>
              <a:t>Purchase retail products</a:t>
            </a:r>
          </a:p>
          <a:p>
            <a:pPr marL="0" indent="0">
              <a:spcAft>
                <a:spcPts val="1400"/>
              </a:spcAft>
              <a:buNone/>
            </a:pPr>
            <a:r>
              <a:rPr lang="en-US" sz="2000">
                <a:solidFill>
                  <a:srgbClr val="333333"/>
                </a:solidFill>
              </a:rPr>
              <a:t>Use government insurance exchange</a:t>
            </a:r>
          </a:p>
        </p:txBody>
      </p:sp>
      <p:pic>
        <p:nvPicPr>
          <p:cNvPr id="29" name="Picture 28">
            <a:extLst>
              <a:ext uri="{FF2B5EF4-FFF2-40B4-BE49-F238E27FC236}">
                <a16:creationId xmlns:a16="http://schemas.microsoft.com/office/drawing/2014/main" id="{FD100EBF-082B-234F-B1CB-CA911359A69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168245" y="2510150"/>
            <a:ext cx="712418" cy="712418"/>
          </a:xfrm>
          <a:prstGeom prst="rect">
            <a:avLst/>
          </a:prstGeom>
        </p:spPr>
      </p:pic>
      <p:pic>
        <p:nvPicPr>
          <p:cNvPr id="30" name="Picture 29">
            <a:extLst>
              <a:ext uri="{FF2B5EF4-FFF2-40B4-BE49-F238E27FC236}">
                <a16:creationId xmlns:a16="http://schemas.microsoft.com/office/drawing/2014/main" id="{F3AAE493-8F10-4E4A-B4E7-59F06744C3F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168245" y="3100507"/>
            <a:ext cx="712418" cy="712418"/>
          </a:xfrm>
          <a:prstGeom prst="rect">
            <a:avLst/>
          </a:prstGeom>
        </p:spPr>
      </p:pic>
      <p:pic>
        <p:nvPicPr>
          <p:cNvPr id="31" name="Picture 30">
            <a:extLst>
              <a:ext uri="{FF2B5EF4-FFF2-40B4-BE49-F238E27FC236}">
                <a16:creationId xmlns:a16="http://schemas.microsoft.com/office/drawing/2014/main" id="{6B8F958C-7202-3440-A955-4440D81D1CB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168245" y="3671438"/>
            <a:ext cx="712418" cy="712418"/>
          </a:xfrm>
          <a:prstGeom prst="rect">
            <a:avLst/>
          </a:prstGeom>
        </p:spPr>
      </p:pic>
    </p:spTree>
    <p:extLst>
      <p:ext uri="{BB962C8B-B14F-4D97-AF65-F5344CB8AC3E}">
        <p14:creationId xmlns:p14="http://schemas.microsoft.com/office/powerpoint/2010/main" val="155605284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Footer Placeholder 5">
            <a:extLst>
              <a:ext uri="{FF2B5EF4-FFF2-40B4-BE49-F238E27FC236}">
                <a16:creationId xmlns:a16="http://schemas.microsoft.com/office/drawing/2014/main" id="{EAB13D63-D7E0-1149-82BA-A57911878378}"/>
              </a:ext>
            </a:extLst>
          </p:cNvPr>
          <p:cNvSpPr txBox="1">
            <a:spLocks/>
          </p:cNvSpPr>
          <p:nvPr/>
        </p:nvSpPr>
        <p:spPr>
          <a:xfrm>
            <a:off x="1042045" y="6184899"/>
            <a:ext cx="9020899" cy="388179"/>
          </a:xfrm>
          <a:prstGeom prst="rect">
            <a:avLst/>
          </a:prstGeom>
        </p:spPr>
        <p:txBody>
          <a:bodyPr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609585">
              <a:defRPr/>
            </a:pPr>
            <a:r>
              <a:rPr lang="en-US" sz="800" baseline="30000" dirty="0">
                <a:solidFill>
                  <a:srgbClr val="333333"/>
                </a:solidFill>
                <a:latin typeface="FS Elliot Pro" panose="02000503040000020004" pitchFamily="50" charset="0"/>
              </a:rPr>
              <a:t>1</a:t>
            </a:r>
            <a:r>
              <a:rPr lang="en-US" sz="800" dirty="0">
                <a:solidFill>
                  <a:srgbClr val="333333"/>
                </a:solidFill>
                <a:latin typeface="FS Elliot Pro" panose="02000503040000020004" pitchFamily="50" charset="0"/>
              </a:rPr>
              <a:t> Genworth Cost of Care Survey, June 2022.</a:t>
            </a:r>
          </a:p>
        </p:txBody>
      </p:sp>
      <p:sp>
        <p:nvSpPr>
          <p:cNvPr id="18" name="Slide Number Placeholder 4">
            <a:extLst>
              <a:ext uri="{FF2B5EF4-FFF2-40B4-BE49-F238E27FC236}">
                <a16:creationId xmlns:a16="http://schemas.microsoft.com/office/drawing/2014/main" id="{8F6B29B1-95EA-004B-9570-8F049DADC962}"/>
              </a:ext>
            </a:extLst>
          </p:cNvPr>
          <p:cNvSpPr txBox="1">
            <a:spLocks/>
          </p:cNvSpPr>
          <p:nvPr/>
        </p:nvSpPr>
        <p:spPr>
          <a:xfrm>
            <a:off x="159025" y="6334539"/>
            <a:ext cx="649357" cy="523461"/>
          </a:xfrm>
          <a:prstGeom prst="rect">
            <a:avLst/>
          </a:prstGeom>
        </p:spPr>
        <p:txBody>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defRPr/>
            </a:pPr>
            <a:fld id="{61445BA3-2CB5-7C4E-ABD2-87FA1F6BEAE1}" type="slidenum">
              <a:rPr lang="en-US" sz="1067" smtClean="0">
                <a:solidFill>
                  <a:srgbClr val="4D4E53"/>
                </a:solidFill>
                <a:latin typeface="FS Elliot Pro" panose="02000503040000020004" pitchFamily="2" charset="0"/>
              </a:rPr>
              <a:pPr>
                <a:defRPr/>
              </a:pPr>
              <a:t>41</a:t>
            </a:fld>
            <a:endParaRPr lang="en-US" sz="1067">
              <a:solidFill>
                <a:srgbClr val="4D4E53"/>
              </a:solidFill>
              <a:latin typeface="FS Elliot Pro" panose="02000503040000020004" pitchFamily="2" charset="0"/>
            </a:endParaRPr>
          </a:p>
        </p:txBody>
      </p:sp>
      <p:pic>
        <p:nvPicPr>
          <p:cNvPr id="19" name="Picture 18">
            <a:extLst>
              <a:ext uri="{FF2B5EF4-FFF2-40B4-BE49-F238E27FC236}">
                <a16:creationId xmlns:a16="http://schemas.microsoft.com/office/drawing/2014/main" id="{88D545C0-9D58-0F48-A6B9-C99769227F7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378314" y="6220997"/>
            <a:ext cx="1515241" cy="432440"/>
          </a:xfrm>
          <a:prstGeom prst="rect">
            <a:avLst/>
          </a:prstGeom>
        </p:spPr>
      </p:pic>
      <p:sp>
        <p:nvSpPr>
          <p:cNvPr id="26" name="TextBox 25">
            <a:extLst>
              <a:ext uri="{FF2B5EF4-FFF2-40B4-BE49-F238E27FC236}">
                <a16:creationId xmlns:a16="http://schemas.microsoft.com/office/drawing/2014/main" id="{34989581-98FD-436F-BD7A-48F0337AEA34}"/>
              </a:ext>
            </a:extLst>
          </p:cNvPr>
          <p:cNvSpPr txBox="1"/>
          <p:nvPr/>
        </p:nvSpPr>
        <p:spPr>
          <a:xfrm>
            <a:off x="8229601" y="626465"/>
            <a:ext cx="3962400" cy="461665"/>
          </a:xfrm>
          <a:prstGeom prst="rect">
            <a:avLst/>
          </a:prstGeom>
          <a:solidFill>
            <a:srgbClr val="92D050"/>
          </a:solidFill>
        </p:spPr>
        <p:txBody>
          <a:bodyPr wrap="square" rtlCol="0">
            <a:spAutoFit/>
          </a:bodyPr>
          <a:lstStyle/>
          <a:p>
            <a:pPr>
              <a:defRPr/>
            </a:pPr>
            <a:r>
              <a:rPr lang="en-US">
                <a:solidFill>
                  <a:prstClr val="white"/>
                </a:solidFill>
                <a:latin typeface="FS Elliot Pro" panose="02000503040000020004" pitchFamily="2" charset="0"/>
              </a:rPr>
              <a:t>General audience slide</a:t>
            </a:r>
          </a:p>
        </p:txBody>
      </p:sp>
      <p:sp>
        <p:nvSpPr>
          <p:cNvPr id="15" name="Rectangle 14">
            <a:extLst>
              <a:ext uri="{FF2B5EF4-FFF2-40B4-BE49-F238E27FC236}">
                <a16:creationId xmlns:a16="http://schemas.microsoft.com/office/drawing/2014/main" id="{C96413E2-5741-6349-BE88-65AC3EC76C2C}"/>
              </a:ext>
            </a:extLst>
          </p:cNvPr>
          <p:cNvSpPr/>
          <p:nvPr/>
        </p:nvSpPr>
        <p:spPr>
          <a:xfrm>
            <a:off x="0" y="432617"/>
            <a:ext cx="2960914" cy="415636"/>
          </a:xfrm>
          <a:prstGeom prst="rect">
            <a:avLst/>
          </a:prstGeom>
          <a:solidFill>
            <a:srgbClr val="D2F1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E83E29F7-4B95-004C-A372-5C936F43351E}"/>
              </a:ext>
            </a:extLst>
          </p:cNvPr>
          <p:cNvSpPr txBox="1"/>
          <p:nvPr/>
        </p:nvSpPr>
        <p:spPr>
          <a:xfrm>
            <a:off x="538148" y="478069"/>
            <a:ext cx="2331087" cy="307777"/>
          </a:xfrm>
          <a:prstGeom prst="rect">
            <a:avLst/>
          </a:prstGeom>
          <a:noFill/>
        </p:spPr>
        <p:txBody>
          <a:bodyPr wrap="none" rtlCol="0">
            <a:spAutoFit/>
          </a:bodyPr>
          <a:lstStyle/>
          <a:p>
            <a:pPr lvl="0"/>
            <a:r>
              <a:rPr lang="en-US" sz="1400" b="1">
                <a:solidFill>
                  <a:srgbClr val="0076CF"/>
                </a:solidFill>
                <a:latin typeface="FS Elliot Pro" panose="02000503040000020004" pitchFamily="50" charset="0"/>
              </a:rPr>
              <a:t>Long-term care insurance</a:t>
            </a:r>
          </a:p>
        </p:txBody>
      </p:sp>
      <p:sp>
        <p:nvSpPr>
          <p:cNvPr id="27" name="Rounded Rectangle 26">
            <a:extLst>
              <a:ext uri="{FF2B5EF4-FFF2-40B4-BE49-F238E27FC236}">
                <a16:creationId xmlns:a16="http://schemas.microsoft.com/office/drawing/2014/main" id="{D87D3170-4442-F447-BEF3-38D075787539}"/>
              </a:ext>
            </a:extLst>
          </p:cNvPr>
          <p:cNvSpPr/>
          <p:nvPr/>
        </p:nvSpPr>
        <p:spPr>
          <a:xfrm>
            <a:off x="8202959" y="4276367"/>
            <a:ext cx="1409127" cy="339176"/>
          </a:xfrm>
          <a:prstGeom prst="roundRect">
            <a:avLst>
              <a:gd name="adj" fmla="val 0"/>
            </a:avLst>
          </a:prstGeom>
          <a:solidFill>
            <a:srgbClr val="57FFF5"/>
          </a:solidFill>
          <a:ln w="6350" cap="flat" cmpd="sng" algn="ctr">
            <a:noFill/>
            <a:prstDash val="solid"/>
            <a:miter lim="800000"/>
          </a:ln>
          <a:effectLst/>
        </p:spPr>
        <p:txBody>
          <a:bodyPr lIns="177501" rIns="177501" bIns="88751" rtlCol="0" anchor="ctr"/>
          <a:lstStyle/>
          <a:p>
            <a:pPr marL="0" marR="0" lvl="0" indent="0" defTabSz="914400" eaLnBrk="1" fontAlgn="base" latinLnBrk="0" hangingPunct="1">
              <a:lnSpc>
                <a:spcPct val="100000"/>
              </a:lnSpc>
              <a:spcBef>
                <a:spcPct val="0"/>
              </a:spcBef>
              <a:spcAft>
                <a:spcPct val="0"/>
              </a:spcAft>
              <a:buClrTx/>
              <a:buSzTx/>
              <a:buFontTx/>
              <a:buNone/>
              <a:tabLst>
                <a:tab pos="2638005" algn="l"/>
              </a:tabLst>
              <a:defRPr/>
            </a:pPr>
            <a:endParaRPr kumimoji="0" lang="en-US" altLang="zh-CN" sz="1553" b="0" i="0" u="none" strike="noStrike" kern="0" cap="none" spc="0" normalizeH="0" baseline="30000" noProof="0">
              <a:ln>
                <a:noFill/>
              </a:ln>
              <a:solidFill>
                <a:srgbClr val="4D4E53"/>
              </a:solidFill>
              <a:effectLst/>
              <a:uLnTx/>
              <a:uFillTx/>
              <a:latin typeface="Calibri" panose="020F0502020204030204"/>
              <a:ea typeface="等线" panose="02010600030101010101" pitchFamily="2" charset="-122"/>
              <a:cs typeface="Arial" charset="0"/>
            </a:endParaRPr>
          </a:p>
        </p:txBody>
      </p:sp>
      <p:cxnSp>
        <p:nvCxnSpPr>
          <p:cNvPr id="28" name="Straight Connector 27">
            <a:extLst>
              <a:ext uri="{FF2B5EF4-FFF2-40B4-BE49-F238E27FC236}">
                <a16:creationId xmlns:a16="http://schemas.microsoft.com/office/drawing/2014/main" id="{B8630F50-2865-7A40-A759-DBF40943E8E4}"/>
              </a:ext>
            </a:extLst>
          </p:cNvPr>
          <p:cNvCxnSpPr>
            <a:cxnSpLocks/>
          </p:cNvCxnSpPr>
          <p:nvPr/>
        </p:nvCxnSpPr>
        <p:spPr>
          <a:xfrm>
            <a:off x="3837940" y="2999376"/>
            <a:ext cx="0" cy="704842"/>
          </a:xfrm>
          <a:prstGeom prst="line">
            <a:avLst/>
          </a:prstGeom>
          <a:ln w="19050" cap="rnd">
            <a:solidFill>
              <a:srgbClr val="003865"/>
            </a:solidFill>
            <a:prstDash val="sysDot"/>
            <a:tailEnd type="ova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3763ABF7-5535-2244-925C-371941A6C144}"/>
              </a:ext>
            </a:extLst>
          </p:cNvPr>
          <p:cNvCxnSpPr>
            <a:cxnSpLocks/>
          </p:cNvCxnSpPr>
          <p:nvPr/>
        </p:nvCxnSpPr>
        <p:spPr>
          <a:xfrm>
            <a:off x="8001000" y="2999376"/>
            <a:ext cx="0" cy="704842"/>
          </a:xfrm>
          <a:prstGeom prst="line">
            <a:avLst/>
          </a:prstGeom>
          <a:ln w="19050" cap="rnd">
            <a:solidFill>
              <a:srgbClr val="003865"/>
            </a:solidFill>
            <a:prstDash val="sysDot"/>
            <a:tailEnd type="oval"/>
          </a:ln>
        </p:spPr>
        <p:style>
          <a:lnRef idx="1">
            <a:schemeClr val="accent1"/>
          </a:lnRef>
          <a:fillRef idx="0">
            <a:schemeClr val="accent1"/>
          </a:fillRef>
          <a:effectRef idx="0">
            <a:schemeClr val="accent1"/>
          </a:effectRef>
          <a:fontRef idx="minor">
            <a:schemeClr val="tx1"/>
          </a:fontRef>
        </p:style>
      </p:cxnSp>
      <p:sp>
        <p:nvSpPr>
          <p:cNvPr id="30" name="Rounded Rectangle 21">
            <a:extLst>
              <a:ext uri="{FF2B5EF4-FFF2-40B4-BE49-F238E27FC236}">
                <a16:creationId xmlns:a16="http://schemas.microsoft.com/office/drawing/2014/main" id="{E65060BC-A9ED-BF4D-B80A-8E6AE7A945A2}"/>
              </a:ext>
            </a:extLst>
          </p:cNvPr>
          <p:cNvSpPr/>
          <p:nvPr/>
        </p:nvSpPr>
        <p:spPr>
          <a:xfrm>
            <a:off x="1962349" y="3979837"/>
            <a:ext cx="761801" cy="307350"/>
          </a:xfrm>
          <a:prstGeom prst="roundRect">
            <a:avLst>
              <a:gd name="adj" fmla="val 0"/>
            </a:avLst>
          </a:prstGeom>
          <a:solidFill>
            <a:srgbClr val="57FFF5"/>
          </a:solidFill>
          <a:ln w="6350" cap="flat" cmpd="sng" algn="ctr">
            <a:noFill/>
            <a:prstDash val="solid"/>
            <a:miter lim="800000"/>
          </a:ln>
          <a:effectLst/>
        </p:spPr>
        <p:txBody>
          <a:bodyPr lIns="177501" rIns="177501" bIns="88751" rtlCol="0" anchor="ctr"/>
          <a:lstStyle/>
          <a:p>
            <a:pPr marL="0" marR="0" lvl="0" indent="0" defTabSz="914400" eaLnBrk="1" fontAlgn="base" latinLnBrk="0" hangingPunct="1">
              <a:lnSpc>
                <a:spcPct val="100000"/>
              </a:lnSpc>
              <a:spcBef>
                <a:spcPct val="0"/>
              </a:spcBef>
              <a:spcAft>
                <a:spcPct val="0"/>
              </a:spcAft>
              <a:buClrTx/>
              <a:buSzTx/>
              <a:buFontTx/>
              <a:buNone/>
              <a:tabLst>
                <a:tab pos="2638005" algn="l"/>
              </a:tabLst>
              <a:defRPr/>
            </a:pPr>
            <a:endParaRPr kumimoji="0" lang="en-US" altLang="zh-CN" sz="1553" b="0" i="0" u="none" strike="noStrike" kern="0" cap="none" spc="0" normalizeH="0" baseline="30000" noProof="0">
              <a:ln>
                <a:noFill/>
              </a:ln>
              <a:solidFill>
                <a:srgbClr val="4D4E53"/>
              </a:solidFill>
              <a:effectLst/>
              <a:uLnTx/>
              <a:uFillTx/>
              <a:latin typeface="Calibri" panose="020F0502020204030204"/>
              <a:ea typeface="等线" panose="02010600030101010101" pitchFamily="2" charset="-122"/>
              <a:cs typeface="Arial" charset="0"/>
            </a:endParaRPr>
          </a:p>
        </p:txBody>
      </p:sp>
      <p:sp>
        <p:nvSpPr>
          <p:cNvPr id="31" name="Rounded Rectangle 30">
            <a:extLst>
              <a:ext uri="{FF2B5EF4-FFF2-40B4-BE49-F238E27FC236}">
                <a16:creationId xmlns:a16="http://schemas.microsoft.com/office/drawing/2014/main" id="{B1061E28-1D8C-E64F-847F-205FEBFB4BA4}"/>
              </a:ext>
            </a:extLst>
          </p:cNvPr>
          <p:cNvSpPr/>
          <p:nvPr/>
        </p:nvSpPr>
        <p:spPr>
          <a:xfrm>
            <a:off x="1962349" y="2099911"/>
            <a:ext cx="8178800" cy="1044341"/>
          </a:xfrm>
          <a:prstGeom prst="roundRect">
            <a:avLst>
              <a:gd name="adj" fmla="val 0"/>
            </a:avLst>
          </a:prstGeom>
          <a:solidFill>
            <a:srgbClr val="0076C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Content Placeholder 2">
            <a:extLst>
              <a:ext uri="{FF2B5EF4-FFF2-40B4-BE49-F238E27FC236}">
                <a16:creationId xmlns:a16="http://schemas.microsoft.com/office/drawing/2014/main" id="{488C230F-9C50-174A-AB87-B3A304139C68}"/>
              </a:ext>
            </a:extLst>
          </p:cNvPr>
          <p:cNvSpPr txBox="1">
            <a:spLocks/>
          </p:cNvSpPr>
          <p:nvPr/>
        </p:nvSpPr>
        <p:spPr>
          <a:xfrm>
            <a:off x="1763146" y="3930599"/>
            <a:ext cx="4073388" cy="1970580"/>
          </a:xfrm>
          <a:prstGeom prst="rect">
            <a:avLst/>
          </a:prstGeom>
        </p:spPr>
        <p:txBody>
          <a:bodyPr vert="horz" lIns="121920" tIns="60960" rIns="121920" bIns="60960" rtlCol="0">
            <a:normAutofit/>
          </a:bodyPr>
          <a:lstStyle>
            <a:lvl1pPr marL="342900" indent="-342900" algn="l" defTabSz="457200" rtl="0" eaLnBrk="1" latinLnBrk="0" hangingPunct="1">
              <a:spcBef>
                <a:spcPct val="20000"/>
              </a:spcBef>
              <a:buFont typeface="Arial"/>
              <a:buChar char="•"/>
              <a:defRPr sz="2200" kern="1200">
                <a:solidFill>
                  <a:srgbClr val="8C8D8E"/>
                </a:solidFill>
                <a:latin typeface="FS Elliot Pro"/>
                <a:ea typeface="+mn-ea"/>
                <a:cs typeface="FS Elliot Pro"/>
              </a:defRPr>
            </a:lvl1pPr>
            <a:lvl2pPr marL="742950" indent="-285750" algn="l" defTabSz="457200" rtl="0" eaLnBrk="1" latinLnBrk="0" hangingPunct="1">
              <a:spcBef>
                <a:spcPct val="20000"/>
              </a:spcBef>
              <a:buFont typeface="Arial"/>
              <a:buChar char="–"/>
              <a:defRPr sz="1800" kern="1200">
                <a:solidFill>
                  <a:srgbClr val="8C8D8E"/>
                </a:solidFill>
                <a:latin typeface="FS Elliot Pro"/>
                <a:ea typeface="+mn-ea"/>
                <a:cs typeface="FS Elliot Pro"/>
              </a:defRPr>
            </a:lvl2pPr>
            <a:lvl3pPr marL="1143000" indent="-228600" algn="l" defTabSz="457200" rtl="0" eaLnBrk="1" latinLnBrk="0" hangingPunct="1">
              <a:spcBef>
                <a:spcPct val="20000"/>
              </a:spcBef>
              <a:buFont typeface="Arial"/>
              <a:buChar char="•"/>
              <a:defRPr sz="2400" kern="1200">
                <a:solidFill>
                  <a:srgbClr val="7F7F7F"/>
                </a:solidFill>
                <a:latin typeface="FS Elliot Pro"/>
                <a:ea typeface="+mn-ea"/>
                <a:cs typeface="FS Elliot Pro"/>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defTabSz="609585">
              <a:buNone/>
              <a:defRPr/>
            </a:pPr>
            <a:r>
              <a:rPr lang="en-US" sz="2000" b="1" dirty="0">
                <a:solidFill>
                  <a:srgbClr val="004B96"/>
                </a:solidFill>
                <a:latin typeface="FS Elliot Pro" panose="02000503040000020004" pitchFamily="2" charset="0"/>
              </a:rPr>
              <a:t>70%</a:t>
            </a:r>
            <a:r>
              <a:rPr lang="en-US" sz="2000" b="1" baseline="30000" dirty="0">
                <a:solidFill>
                  <a:srgbClr val="004B96"/>
                </a:solidFill>
                <a:latin typeface="FS Elliot Pro" panose="02000503040000020004" pitchFamily="2" charset="0"/>
              </a:rPr>
              <a:t>1</a:t>
            </a:r>
            <a:r>
              <a:rPr lang="en-US" sz="2000" b="1" dirty="0">
                <a:solidFill>
                  <a:srgbClr val="004B96"/>
                </a:solidFill>
                <a:latin typeface="FS Elliot Pro" panose="02000503040000020004" pitchFamily="2" charset="0"/>
              </a:rPr>
              <a:t> </a:t>
            </a:r>
            <a:r>
              <a:rPr lang="en-US" sz="2000" dirty="0">
                <a:solidFill>
                  <a:srgbClr val="333333"/>
                </a:solidFill>
                <a:latin typeface="FS Elliot Pro" panose="02000503040000020004" pitchFamily="2" charset="0"/>
              </a:rPr>
              <a:t>of people will need long-term care during their lifetime.</a:t>
            </a:r>
            <a:r>
              <a:rPr lang="en-US" sz="2000" baseline="30000" dirty="0">
                <a:solidFill>
                  <a:srgbClr val="333333"/>
                </a:solidFill>
                <a:latin typeface="FS Elliot Pro" panose="02000503040000020004" pitchFamily="2" charset="0"/>
              </a:rPr>
              <a:t>1</a:t>
            </a:r>
          </a:p>
        </p:txBody>
      </p:sp>
      <p:sp>
        <p:nvSpPr>
          <p:cNvPr id="33" name="Content Placeholder 2">
            <a:extLst>
              <a:ext uri="{FF2B5EF4-FFF2-40B4-BE49-F238E27FC236}">
                <a16:creationId xmlns:a16="http://schemas.microsoft.com/office/drawing/2014/main" id="{74485951-7562-354E-8775-380DF5750D2E}"/>
              </a:ext>
            </a:extLst>
          </p:cNvPr>
          <p:cNvSpPr txBox="1">
            <a:spLocks/>
          </p:cNvSpPr>
          <p:nvPr/>
        </p:nvSpPr>
        <p:spPr>
          <a:xfrm>
            <a:off x="6084711" y="3910379"/>
            <a:ext cx="3860800" cy="1617195"/>
          </a:xfrm>
          <a:prstGeom prst="rect">
            <a:avLst/>
          </a:prstGeom>
        </p:spPr>
        <p:txBody>
          <a:bodyPr vert="horz" lIns="121920" tIns="60960" rIns="121920" bIns="60960" rtlCol="0">
            <a:normAutofit/>
          </a:bodyPr>
          <a:lstStyle>
            <a:lvl1pPr marL="342900" indent="-342900" algn="l" defTabSz="457200" rtl="0" eaLnBrk="1" latinLnBrk="0" hangingPunct="1">
              <a:spcBef>
                <a:spcPct val="20000"/>
              </a:spcBef>
              <a:buFont typeface="Arial"/>
              <a:buChar char="•"/>
              <a:defRPr sz="2200" kern="1200">
                <a:solidFill>
                  <a:srgbClr val="8C8D8E"/>
                </a:solidFill>
                <a:latin typeface="FS Elliot Pro"/>
                <a:ea typeface="+mn-ea"/>
                <a:cs typeface="FS Elliot Pro"/>
              </a:defRPr>
            </a:lvl1pPr>
            <a:lvl2pPr marL="742950" indent="-285750" algn="l" defTabSz="457200" rtl="0" eaLnBrk="1" latinLnBrk="0" hangingPunct="1">
              <a:spcBef>
                <a:spcPct val="20000"/>
              </a:spcBef>
              <a:buFont typeface="Arial"/>
              <a:buChar char="–"/>
              <a:defRPr sz="1800" kern="1200">
                <a:solidFill>
                  <a:srgbClr val="8C8D8E"/>
                </a:solidFill>
                <a:latin typeface="FS Elliot Pro"/>
                <a:ea typeface="+mn-ea"/>
                <a:cs typeface="FS Elliot Pro"/>
              </a:defRPr>
            </a:lvl2pPr>
            <a:lvl3pPr marL="1143000" indent="-228600" algn="l" defTabSz="457200" rtl="0" eaLnBrk="1" latinLnBrk="0" hangingPunct="1">
              <a:spcBef>
                <a:spcPct val="20000"/>
              </a:spcBef>
              <a:buFont typeface="Arial"/>
              <a:buChar char="•"/>
              <a:defRPr sz="2400" kern="1200">
                <a:solidFill>
                  <a:srgbClr val="7F7F7F"/>
                </a:solidFill>
                <a:latin typeface="FS Elliot Pro"/>
                <a:ea typeface="+mn-ea"/>
                <a:cs typeface="FS Elliot Pro"/>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defTabSz="609585">
              <a:buNone/>
              <a:defRPr/>
            </a:pPr>
            <a:r>
              <a:rPr lang="en-US" sz="2000" dirty="0">
                <a:solidFill>
                  <a:srgbClr val="333333"/>
                </a:solidFill>
                <a:latin typeface="FS Elliot Pro" panose="02000503040000020004" pitchFamily="2" charset="0"/>
              </a:rPr>
              <a:t>Annual cost of private room in nursing home: </a:t>
            </a:r>
            <a:r>
              <a:rPr lang="en-US" sz="2000" b="1" dirty="0">
                <a:solidFill>
                  <a:srgbClr val="004B96"/>
                </a:solidFill>
                <a:latin typeface="FS Elliot Pro" panose="02000503040000020004" pitchFamily="2" charset="0"/>
              </a:rPr>
              <a:t>$108,408.</a:t>
            </a:r>
            <a:r>
              <a:rPr lang="en-US" sz="2000" b="1" baseline="30000" dirty="0">
                <a:solidFill>
                  <a:srgbClr val="004B96"/>
                </a:solidFill>
                <a:latin typeface="FS Elliot Pro" panose="02000503040000020004" pitchFamily="2" charset="0"/>
              </a:rPr>
              <a:t>1</a:t>
            </a:r>
          </a:p>
        </p:txBody>
      </p:sp>
      <p:sp>
        <p:nvSpPr>
          <p:cNvPr id="34" name="Rectangle 33">
            <a:extLst>
              <a:ext uri="{FF2B5EF4-FFF2-40B4-BE49-F238E27FC236}">
                <a16:creationId xmlns:a16="http://schemas.microsoft.com/office/drawing/2014/main" id="{4D8388E8-7820-EF4D-AAC4-6439F207D4BF}"/>
              </a:ext>
            </a:extLst>
          </p:cNvPr>
          <p:cNvSpPr/>
          <p:nvPr/>
        </p:nvSpPr>
        <p:spPr>
          <a:xfrm>
            <a:off x="2886495" y="2394755"/>
            <a:ext cx="6308740" cy="400110"/>
          </a:xfrm>
          <a:prstGeom prst="rect">
            <a:avLst/>
          </a:prstGeom>
        </p:spPr>
        <p:txBody>
          <a:bodyPr wrap="square">
            <a:spAutoFit/>
          </a:bodyPr>
          <a:lstStyle/>
          <a:p>
            <a:pPr algn="ctr"/>
            <a:r>
              <a:rPr lang="en-US" sz="2000" b="1">
                <a:solidFill>
                  <a:schemeClr val="bg1"/>
                </a:solidFill>
                <a:latin typeface="FS Elliot Pro" panose="02000503040000020004" pitchFamily="2" charset="0"/>
              </a:rPr>
              <a:t>Protect your longevity</a:t>
            </a:r>
          </a:p>
        </p:txBody>
      </p:sp>
      <p:sp>
        <p:nvSpPr>
          <p:cNvPr id="35" name="Rounded Rectangle 34">
            <a:extLst>
              <a:ext uri="{FF2B5EF4-FFF2-40B4-BE49-F238E27FC236}">
                <a16:creationId xmlns:a16="http://schemas.microsoft.com/office/drawing/2014/main" id="{6C8E6D65-8317-AC48-B51B-1F0E97E3461B}"/>
              </a:ext>
            </a:extLst>
          </p:cNvPr>
          <p:cNvSpPr/>
          <p:nvPr/>
        </p:nvSpPr>
        <p:spPr>
          <a:xfrm>
            <a:off x="1902995" y="2040556"/>
            <a:ext cx="8178800" cy="1044341"/>
          </a:xfrm>
          <a:prstGeom prst="roundRect">
            <a:avLst>
              <a:gd name="adj" fmla="val 0"/>
            </a:avLst>
          </a:prstGeom>
          <a:noFill/>
          <a:ln w="19050">
            <a:solidFill>
              <a:srgbClr val="00386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6812553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CB758332-548B-384A-BAAB-CD4E26D580A4}"/>
              </a:ext>
            </a:extLst>
          </p:cNvPr>
          <p:cNvSpPr txBox="1"/>
          <p:nvPr/>
        </p:nvSpPr>
        <p:spPr>
          <a:xfrm>
            <a:off x="7709095" y="400833"/>
            <a:ext cx="4482905" cy="461665"/>
          </a:xfrm>
          <a:prstGeom prst="rect">
            <a:avLst/>
          </a:prstGeom>
          <a:solidFill>
            <a:srgbClr val="FFFF00"/>
          </a:solidFill>
        </p:spPr>
        <p:txBody>
          <a:bodyPr wrap="square" rtlCol="0">
            <a:spAutoFit/>
          </a:bodyPr>
          <a:lstStyle/>
          <a:p>
            <a:r>
              <a:rPr lang="en-US">
                <a:solidFill>
                  <a:schemeClr val="tx1">
                    <a:lumMod val="50000"/>
                  </a:schemeClr>
                </a:solidFill>
                <a:latin typeface="FS Elliot Pro" panose="02000503040000020004" pitchFamily="2" charset="0"/>
              </a:rPr>
              <a:t>Women-specific slide</a:t>
            </a:r>
          </a:p>
        </p:txBody>
      </p:sp>
      <p:sp>
        <p:nvSpPr>
          <p:cNvPr id="17" name="Footer Placeholder 5">
            <a:extLst>
              <a:ext uri="{FF2B5EF4-FFF2-40B4-BE49-F238E27FC236}">
                <a16:creationId xmlns:a16="http://schemas.microsoft.com/office/drawing/2014/main" id="{EAB13D63-D7E0-1149-82BA-A57911878378}"/>
              </a:ext>
            </a:extLst>
          </p:cNvPr>
          <p:cNvSpPr txBox="1">
            <a:spLocks/>
          </p:cNvSpPr>
          <p:nvPr/>
        </p:nvSpPr>
        <p:spPr>
          <a:xfrm>
            <a:off x="1042045" y="6184899"/>
            <a:ext cx="9020899" cy="388179"/>
          </a:xfrm>
          <a:prstGeom prst="rect">
            <a:avLst/>
          </a:prstGeom>
        </p:spPr>
        <p:txBody>
          <a:bodyPr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609585">
              <a:defRPr/>
            </a:pPr>
            <a:r>
              <a:rPr lang="en-US" sz="800" baseline="30000" dirty="0">
                <a:solidFill>
                  <a:srgbClr val="333333"/>
                </a:solidFill>
                <a:latin typeface="FS Elliot Pro" panose="02000503040000020004" pitchFamily="50" charset="0"/>
              </a:rPr>
              <a:t>1</a:t>
            </a:r>
            <a:r>
              <a:rPr lang="en-US" sz="800" dirty="0">
                <a:solidFill>
                  <a:srgbClr val="333333"/>
                </a:solidFill>
                <a:latin typeface="FS Elliot Pro" panose="02000503040000020004" pitchFamily="50" charset="0"/>
              </a:rPr>
              <a:t> Genworth Cost of Care Survey, June 2022 </a:t>
            </a:r>
          </a:p>
          <a:p>
            <a:pPr defTabSz="609585">
              <a:defRPr/>
            </a:pPr>
            <a:r>
              <a:rPr lang="en-US" sz="800" baseline="30000" dirty="0">
                <a:solidFill>
                  <a:srgbClr val="162B48"/>
                </a:solidFill>
                <a:latin typeface="FS Elliot Pro" panose="02000503040000020004" pitchFamily="50" charset="0"/>
              </a:rPr>
              <a:t>2</a:t>
            </a:r>
            <a:r>
              <a:rPr lang="en-US" sz="800" dirty="0">
                <a:solidFill>
                  <a:srgbClr val="162B48"/>
                </a:solidFill>
                <a:latin typeface="FS Elliot Pro" panose="02000503040000020004" pitchFamily="50" charset="0"/>
              </a:rPr>
              <a:t> Social Security Administration, as of July 2023 (ssa.gov/planners/lifeexpectancy.html).</a:t>
            </a:r>
          </a:p>
        </p:txBody>
      </p:sp>
      <p:sp>
        <p:nvSpPr>
          <p:cNvPr id="18" name="Slide Number Placeholder 4">
            <a:extLst>
              <a:ext uri="{FF2B5EF4-FFF2-40B4-BE49-F238E27FC236}">
                <a16:creationId xmlns:a16="http://schemas.microsoft.com/office/drawing/2014/main" id="{8F6B29B1-95EA-004B-9570-8F049DADC962}"/>
              </a:ext>
            </a:extLst>
          </p:cNvPr>
          <p:cNvSpPr txBox="1">
            <a:spLocks/>
          </p:cNvSpPr>
          <p:nvPr/>
        </p:nvSpPr>
        <p:spPr>
          <a:xfrm>
            <a:off x="159025" y="6334539"/>
            <a:ext cx="649357" cy="523461"/>
          </a:xfrm>
          <a:prstGeom prst="rect">
            <a:avLst/>
          </a:prstGeom>
        </p:spPr>
        <p:txBody>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defRPr/>
            </a:pPr>
            <a:fld id="{61445BA3-2CB5-7C4E-ABD2-87FA1F6BEAE1}" type="slidenum">
              <a:rPr lang="en-US" sz="1067" smtClean="0">
                <a:solidFill>
                  <a:srgbClr val="4D4E53"/>
                </a:solidFill>
                <a:latin typeface="FS Elliot Pro" panose="02000503040000020004" pitchFamily="2" charset="0"/>
              </a:rPr>
              <a:pPr>
                <a:defRPr/>
              </a:pPr>
              <a:t>42</a:t>
            </a:fld>
            <a:endParaRPr lang="en-US" sz="1067">
              <a:solidFill>
                <a:srgbClr val="4D4E53"/>
              </a:solidFill>
              <a:latin typeface="FS Elliot Pro" panose="02000503040000020004" pitchFamily="2" charset="0"/>
            </a:endParaRPr>
          </a:p>
        </p:txBody>
      </p:sp>
      <p:pic>
        <p:nvPicPr>
          <p:cNvPr id="19" name="Picture 18">
            <a:extLst>
              <a:ext uri="{FF2B5EF4-FFF2-40B4-BE49-F238E27FC236}">
                <a16:creationId xmlns:a16="http://schemas.microsoft.com/office/drawing/2014/main" id="{88D545C0-9D58-0F48-A6B9-C99769227F7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378314" y="6220997"/>
            <a:ext cx="1515241" cy="432440"/>
          </a:xfrm>
          <a:prstGeom prst="rect">
            <a:avLst/>
          </a:prstGeom>
        </p:spPr>
      </p:pic>
      <p:sp>
        <p:nvSpPr>
          <p:cNvPr id="16" name="Rectangle 15">
            <a:extLst>
              <a:ext uri="{FF2B5EF4-FFF2-40B4-BE49-F238E27FC236}">
                <a16:creationId xmlns:a16="http://schemas.microsoft.com/office/drawing/2014/main" id="{8A1F2617-6D09-A740-94A6-4A50B70C7C92}"/>
              </a:ext>
            </a:extLst>
          </p:cNvPr>
          <p:cNvSpPr/>
          <p:nvPr/>
        </p:nvSpPr>
        <p:spPr>
          <a:xfrm>
            <a:off x="0" y="432617"/>
            <a:ext cx="2960914" cy="415636"/>
          </a:xfrm>
          <a:prstGeom prst="rect">
            <a:avLst/>
          </a:prstGeom>
          <a:solidFill>
            <a:srgbClr val="D2F1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3447F889-0F5E-E94C-967C-FC4669690059}"/>
              </a:ext>
            </a:extLst>
          </p:cNvPr>
          <p:cNvSpPr txBox="1"/>
          <p:nvPr/>
        </p:nvSpPr>
        <p:spPr>
          <a:xfrm>
            <a:off x="538148" y="478069"/>
            <a:ext cx="2331087" cy="307777"/>
          </a:xfrm>
          <a:prstGeom prst="rect">
            <a:avLst/>
          </a:prstGeom>
          <a:noFill/>
        </p:spPr>
        <p:txBody>
          <a:bodyPr wrap="none" rtlCol="0">
            <a:spAutoFit/>
          </a:bodyPr>
          <a:lstStyle/>
          <a:p>
            <a:pPr lvl="0"/>
            <a:r>
              <a:rPr lang="en-US" sz="1400" b="1">
                <a:solidFill>
                  <a:srgbClr val="0076CF"/>
                </a:solidFill>
                <a:latin typeface="FS Elliot Pro" panose="02000503040000020004" pitchFamily="50" charset="0"/>
              </a:rPr>
              <a:t>Long-term care insurance</a:t>
            </a:r>
          </a:p>
        </p:txBody>
      </p:sp>
      <p:sp>
        <p:nvSpPr>
          <p:cNvPr id="27" name="Rounded Rectangle 26">
            <a:extLst>
              <a:ext uri="{FF2B5EF4-FFF2-40B4-BE49-F238E27FC236}">
                <a16:creationId xmlns:a16="http://schemas.microsoft.com/office/drawing/2014/main" id="{4D85D14B-B3F3-5647-8100-19B4D41FE78B}"/>
              </a:ext>
            </a:extLst>
          </p:cNvPr>
          <p:cNvSpPr/>
          <p:nvPr/>
        </p:nvSpPr>
        <p:spPr>
          <a:xfrm>
            <a:off x="7364760" y="4592052"/>
            <a:ext cx="1300270" cy="339176"/>
          </a:xfrm>
          <a:prstGeom prst="roundRect">
            <a:avLst>
              <a:gd name="adj" fmla="val 0"/>
            </a:avLst>
          </a:prstGeom>
          <a:solidFill>
            <a:srgbClr val="57FFF5"/>
          </a:solidFill>
          <a:ln w="6350" cap="flat" cmpd="sng" algn="ctr">
            <a:noFill/>
            <a:prstDash val="solid"/>
            <a:miter lim="800000"/>
          </a:ln>
          <a:effectLst/>
        </p:spPr>
        <p:txBody>
          <a:bodyPr lIns="177501" rIns="177501" bIns="88751" rtlCol="0" anchor="ctr"/>
          <a:lstStyle/>
          <a:p>
            <a:pPr marL="0" marR="0" lvl="0" indent="0" defTabSz="914400" eaLnBrk="1" fontAlgn="base" latinLnBrk="0" hangingPunct="1">
              <a:lnSpc>
                <a:spcPct val="100000"/>
              </a:lnSpc>
              <a:spcBef>
                <a:spcPct val="0"/>
              </a:spcBef>
              <a:spcAft>
                <a:spcPct val="0"/>
              </a:spcAft>
              <a:buClrTx/>
              <a:buSzTx/>
              <a:buFontTx/>
              <a:buNone/>
              <a:tabLst>
                <a:tab pos="2638005" algn="l"/>
              </a:tabLst>
              <a:defRPr/>
            </a:pPr>
            <a:endParaRPr kumimoji="0" lang="en-US" altLang="zh-CN" sz="1553" b="0" i="0" u="none" strike="noStrike" kern="0" cap="none" spc="0" normalizeH="0" baseline="30000" noProof="0">
              <a:ln>
                <a:noFill/>
              </a:ln>
              <a:solidFill>
                <a:srgbClr val="4D4E53"/>
              </a:solidFill>
              <a:effectLst/>
              <a:uLnTx/>
              <a:uFillTx/>
              <a:latin typeface="Calibri" panose="020F0502020204030204"/>
              <a:ea typeface="等线" panose="02010600030101010101" pitchFamily="2" charset="-122"/>
              <a:cs typeface="Arial" charset="0"/>
            </a:endParaRPr>
          </a:p>
        </p:txBody>
      </p:sp>
      <p:cxnSp>
        <p:nvCxnSpPr>
          <p:cNvPr id="28" name="Straight Connector 27">
            <a:extLst>
              <a:ext uri="{FF2B5EF4-FFF2-40B4-BE49-F238E27FC236}">
                <a16:creationId xmlns:a16="http://schemas.microsoft.com/office/drawing/2014/main" id="{A74378A4-D0DD-984A-A0E0-3F4D86CC1343}"/>
              </a:ext>
            </a:extLst>
          </p:cNvPr>
          <p:cNvCxnSpPr>
            <a:cxnSpLocks/>
          </p:cNvCxnSpPr>
          <p:nvPr/>
        </p:nvCxnSpPr>
        <p:spPr>
          <a:xfrm>
            <a:off x="3837940" y="2999376"/>
            <a:ext cx="0" cy="704842"/>
          </a:xfrm>
          <a:prstGeom prst="line">
            <a:avLst/>
          </a:prstGeom>
          <a:ln w="19050" cap="rnd">
            <a:solidFill>
              <a:srgbClr val="003865"/>
            </a:solidFill>
            <a:prstDash val="sysDot"/>
            <a:tailEnd type="ova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3BBBFB12-A951-0545-A662-4980A6A028FE}"/>
              </a:ext>
            </a:extLst>
          </p:cNvPr>
          <p:cNvCxnSpPr>
            <a:cxnSpLocks/>
          </p:cNvCxnSpPr>
          <p:nvPr/>
        </p:nvCxnSpPr>
        <p:spPr>
          <a:xfrm>
            <a:off x="8001000" y="2999376"/>
            <a:ext cx="0" cy="704842"/>
          </a:xfrm>
          <a:prstGeom prst="line">
            <a:avLst/>
          </a:prstGeom>
          <a:ln w="19050" cap="rnd">
            <a:solidFill>
              <a:srgbClr val="003865"/>
            </a:solidFill>
            <a:prstDash val="sysDot"/>
            <a:tailEnd type="oval"/>
          </a:ln>
        </p:spPr>
        <p:style>
          <a:lnRef idx="1">
            <a:schemeClr val="accent1"/>
          </a:lnRef>
          <a:fillRef idx="0">
            <a:schemeClr val="accent1"/>
          </a:fillRef>
          <a:effectRef idx="0">
            <a:schemeClr val="accent1"/>
          </a:effectRef>
          <a:fontRef idx="minor">
            <a:schemeClr val="tx1"/>
          </a:fontRef>
        </p:style>
      </p:cxnSp>
      <p:sp>
        <p:nvSpPr>
          <p:cNvPr id="32" name="Rounded Rectangle 31">
            <a:extLst>
              <a:ext uri="{FF2B5EF4-FFF2-40B4-BE49-F238E27FC236}">
                <a16:creationId xmlns:a16="http://schemas.microsoft.com/office/drawing/2014/main" id="{9C724C5F-569C-8541-A8C0-EA5C2C82BEAF}"/>
              </a:ext>
            </a:extLst>
          </p:cNvPr>
          <p:cNvSpPr/>
          <p:nvPr/>
        </p:nvSpPr>
        <p:spPr>
          <a:xfrm>
            <a:off x="1962349" y="2099911"/>
            <a:ext cx="8178800" cy="1044341"/>
          </a:xfrm>
          <a:prstGeom prst="roundRect">
            <a:avLst>
              <a:gd name="adj" fmla="val 0"/>
            </a:avLst>
          </a:prstGeom>
          <a:solidFill>
            <a:srgbClr val="0076C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Content Placeholder 2">
            <a:extLst>
              <a:ext uri="{FF2B5EF4-FFF2-40B4-BE49-F238E27FC236}">
                <a16:creationId xmlns:a16="http://schemas.microsoft.com/office/drawing/2014/main" id="{7DB90E78-5013-4848-BD4B-F7A044B13862}"/>
              </a:ext>
            </a:extLst>
          </p:cNvPr>
          <p:cNvSpPr txBox="1">
            <a:spLocks/>
          </p:cNvSpPr>
          <p:nvPr/>
        </p:nvSpPr>
        <p:spPr>
          <a:xfrm>
            <a:off x="1801246" y="4287187"/>
            <a:ext cx="4073388" cy="1617195"/>
          </a:xfrm>
          <a:prstGeom prst="rect">
            <a:avLst/>
          </a:prstGeom>
        </p:spPr>
        <p:txBody>
          <a:bodyPr vert="horz" lIns="121920" tIns="60960" rIns="121920" bIns="60960" rtlCol="0">
            <a:normAutofit/>
          </a:bodyPr>
          <a:lstStyle>
            <a:lvl1pPr marL="342900" indent="-342900" algn="l" defTabSz="457200" rtl="0" eaLnBrk="1" latinLnBrk="0" hangingPunct="1">
              <a:spcBef>
                <a:spcPct val="20000"/>
              </a:spcBef>
              <a:buFont typeface="Arial"/>
              <a:buChar char="•"/>
              <a:defRPr sz="2200" kern="1200">
                <a:solidFill>
                  <a:srgbClr val="8C8D8E"/>
                </a:solidFill>
                <a:latin typeface="FS Elliot Pro"/>
                <a:ea typeface="+mn-ea"/>
                <a:cs typeface="FS Elliot Pro"/>
              </a:defRPr>
            </a:lvl1pPr>
            <a:lvl2pPr marL="742950" indent="-285750" algn="l" defTabSz="457200" rtl="0" eaLnBrk="1" latinLnBrk="0" hangingPunct="1">
              <a:spcBef>
                <a:spcPct val="20000"/>
              </a:spcBef>
              <a:buFont typeface="Arial"/>
              <a:buChar char="–"/>
              <a:defRPr sz="1800" kern="1200">
                <a:solidFill>
                  <a:srgbClr val="8C8D8E"/>
                </a:solidFill>
                <a:latin typeface="FS Elliot Pro"/>
                <a:ea typeface="+mn-ea"/>
                <a:cs typeface="FS Elliot Pro"/>
              </a:defRPr>
            </a:lvl2pPr>
            <a:lvl3pPr marL="1143000" indent="-228600" algn="l" defTabSz="457200" rtl="0" eaLnBrk="1" latinLnBrk="0" hangingPunct="1">
              <a:spcBef>
                <a:spcPct val="20000"/>
              </a:spcBef>
              <a:buFont typeface="Arial"/>
              <a:buChar char="•"/>
              <a:defRPr sz="2400" kern="1200">
                <a:solidFill>
                  <a:srgbClr val="7F7F7F"/>
                </a:solidFill>
                <a:latin typeface="FS Elliot Pro"/>
                <a:ea typeface="+mn-ea"/>
                <a:cs typeface="FS Elliot Pro"/>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defTabSz="609585">
              <a:buNone/>
              <a:defRPr/>
            </a:pPr>
            <a:endParaRPr lang="en-US" sz="2000" baseline="30000" dirty="0">
              <a:solidFill>
                <a:srgbClr val="333333"/>
              </a:solidFill>
              <a:latin typeface="FS Elliot Pro" panose="02000503040000020004" pitchFamily="2" charset="0"/>
            </a:endParaRPr>
          </a:p>
        </p:txBody>
      </p:sp>
      <p:sp>
        <p:nvSpPr>
          <p:cNvPr id="34" name="Content Placeholder 2">
            <a:extLst>
              <a:ext uri="{FF2B5EF4-FFF2-40B4-BE49-F238E27FC236}">
                <a16:creationId xmlns:a16="http://schemas.microsoft.com/office/drawing/2014/main" id="{AC31D4B9-76D2-724E-8B4D-E9CDBFF9D6CD}"/>
              </a:ext>
            </a:extLst>
          </p:cNvPr>
          <p:cNvSpPr txBox="1">
            <a:spLocks/>
          </p:cNvSpPr>
          <p:nvPr/>
        </p:nvSpPr>
        <p:spPr>
          <a:xfrm>
            <a:off x="6084711" y="3910379"/>
            <a:ext cx="3860800" cy="1617195"/>
          </a:xfrm>
          <a:prstGeom prst="rect">
            <a:avLst/>
          </a:prstGeom>
        </p:spPr>
        <p:txBody>
          <a:bodyPr vert="horz" lIns="121920" tIns="60960" rIns="121920" bIns="60960" rtlCol="0">
            <a:normAutofit/>
          </a:bodyPr>
          <a:lstStyle>
            <a:lvl1pPr marL="342900" indent="-342900" algn="l" defTabSz="457200" rtl="0" eaLnBrk="1" latinLnBrk="0" hangingPunct="1">
              <a:spcBef>
                <a:spcPct val="20000"/>
              </a:spcBef>
              <a:buFont typeface="Arial"/>
              <a:buChar char="•"/>
              <a:defRPr sz="2200" kern="1200">
                <a:solidFill>
                  <a:srgbClr val="8C8D8E"/>
                </a:solidFill>
                <a:latin typeface="FS Elliot Pro"/>
                <a:ea typeface="+mn-ea"/>
                <a:cs typeface="FS Elliot Pro"/>
              </a:defRPr>
            </a:lvl1pPr>
            <a:lvl2pPr marL="742950" indent="-285750" algn="l" defTabSz="457200" rtl="0" eaLnBrk="1" latinLnBrk="0" hangingPunct="1">
              <a:spcBef>
                <a:spcPct val="20000"/>
              </a:spcBef>
              <a:buFont typeface="Arial"/>
              <a:buChar char="–"/>
              <a:defRPr sz="1800" kern="1200">
                <a:solidFill>
                  <a:srgbClr val="8C8D8E"/>
                </a:solidFill>
                <a:latin typeface="FS Elliot Pro"/>
                <a:ea typeface="+mn-ea"/>
                <a:cs typeface="FS Elliot Pro"/>
              </a:defRPr>
            </a:lvl2pPr>
            <a:lvl3pPr marL="1143000" indent="-228600" algn="l" defTabSz="457200" rtl="0" eaLnBrk="1" latinLnBrk="0" hangingPunct="1">
              <a:spcBef>
                <a:spcPct val="20000"/>
              </a:spcBef>
              <a:buFont typeface="Arial"/>
              <a:buChar char="•"/>
              <a:defRPr sz="2400" kern="1200">
                <a:solidFill>
                  <a:srgbClr val="7F7F7F"/>
                </a:solidFill>
                <a:latin typeface="FS Elliot Pro"/>
                <a:ea typeface="+mn-ea"/>
                <a:cs typeface="FS Elliot Pro"/>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defTabSz="609585">
              <a:buNone/>
              <a:defRPr/>
            </a:pPr>
            <a:r>
              <a:rPr lang="en-US" sz="2000" dirty="0">
                <a:solidFill>
                  <a:srgbClr val="333333"/>
                </a:solidFill>
                <a:latin typeface="FS Elliot Pro" panose="02000503040000020004" pitchFamily="2" charset="0"/>
              </a:rPr>
              <a:t>Women at age 65 can expect to live, on average, until </a:t>
            </a:r>
            <a:br>
              <a:rPr lang="en-US" sz="2000" dirty="0">
                <a:solidFill>
                  <a:srgbClr val="333333"/>
                </a:solidFill>
                <a:latin typeface="FS Elliot Pro" panose="02000503040000020004" pitchFamily="2" charset="0"/>
              </a:rPr>
            </a:br>
            <a:r>
              <a:rPr lang="en-US" sz="2000" b="1" dirty="0">
                <a:solidFill>
                  <a:srgbClr val="004B96"/>
                </a:solidFill>
                <a:latin typeface="FS Elliot Pro" panose="02000503040000020004" pitchFamily="2" charset="0"/>
              </a:rPr>
              <a:t>age 86.5.</a:t>
            </a:r>
            <a:r>
              <a:rPr lang="en-US" sz="2000" b="1" baseline="30000" dirty="0">
                <a:solidFill>
                  <a:srgbClr val="004B96"/>
                </a:solidFill>
                <a:latin typeface="FS Elliot Pro" panose="02000503040000020004" pitchFamily="2" charset="0"/>
              </a:rPr>
              <a:t>2</a:t>
            </a:r>
          </a:p>
        </p:txBody>
      </p:sp>
      <p:sp>
        <p:nvSpPr>
          <p:cNvPr id="35" name="Rectangle 34">
            <a:extLst>
              <a:ext uri="{FF2B5EF4-FFF2-40B4-BE49-F238E27FC236}">
                <a16:creationId xmlns:a16="http://schemas.microsoft.com/office/drawing/2014/main" id="{714B42DD-5CC9-9D4B-9B78-D92AD7209C9C}"/>
              </a:ext>
            </a:extLst>
          </p:cNvPr>
          <p:cNvSpPr/>
          <p:nvPr/>
        </p:nvSpPr>
        <p:spPr>
          <a:xfrm>
            <a:off x="2886495" y="2394755"/>
            <a:ext cx="6308740" cy="400110"/>
          </a:xfrm>
          <a:prstGeom prst="rect">
            <a:avLst/>
          </a:prstGeom>
        </p:spPr>
        <p:txBody>
          <a:bodyPr wrap="square">
            <a:spAutoFit/>
          </a:bodyPr>
          <a:lstStyle/>
          <a:p>
            <a:pPr algn="ctr"/>
            <a:r>
              <a:rPr lang="en-US" sz="2000" b="1">
                <a:solidFill>
                  <a:schemeClr val="bg1"/>
                </a:solidFill>
                <a:latin typeface="FS Elliot Pro" panose="02000503040000020004" pitchFamily="2" charset="0"/>
              </a:rPr>
              <a:t>Protect your longevity</a:t>
            </a:r>
          </a:p>
        </p:txBody>
      </p:sp>
      <p:sp>
        <p:nvSpPr>
          <p:cNvPr id="36" name="Rounded Rectangle 35">
            <a:extLst>
              <a:ext uri="{FF2B5EF4-FFF2-40B4-BE49-F238E27FC236}">
                <a16:creationId xmlns:a16="http://schemas.microsoft.com/office/drawing/2014/main" id="{4E636A28-E08D-D24E-A9FD-1E8E32ACA113}"/>
              </a:ext>
            </a:extLst>
          </p:cNvPr>
          <p:cNvSpPr/>
          <p:nvPr/>
        </p:nvSpPr>
        <p:spPr>
          <a:xfrm>
            <a:off x="1902995" y="2040556"/>
            <a:ext cx="8178800" cy="1044341"/>
          </a:xfrm>
          <a:prstGeom prst="roundRect">
            <a:avLst>
              <a:gd name="adj" fmla="val 0"/>
            </a:avLst>
          </a:prstGeom>
          <a:noFill/>
          <a:ln w="19050">
            <a:solidFill>
              <a:srgbClr val="00386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Rounded Rectangle 21">
            <a:extLst>
              <a:ext uri="{FF2B5EF4-FFF2-40B4-BE49-F238E27FC236}">
                <a16:creationId xmlns:a16="http://schemas.microsoft.com/office/drawing/2014/main" id="{C0D624A2-1949-4374-85B1-4C3B736DA472}"/>
              </a:ext>
            </a:extLst>
          </p:cNvPr>
          <p:cNvSpPr/>
          <p:nvPr/>
        </p:nvSpPr>
        <p:spPr>
          <a:xfrm>
            <a:off x="1902995" y="3979837"/>
            <a:ext cx="744955" cy="307350"/>
          </a:xfrm>
          <a:prstGeom prst="roundRect">
            <a:avLst>
              <a:gd name="adj" fmla="val 0"/>
            </a:avLst>
          </a:prstGeom>
          <a:solidFill>
            <a:srgbClr val="57FFF5"/>
          </a:solidFill>
          <a:ln w="6350" cap="flat" cmpd="sng" algn="ctr">
            <a:noFill/>
            <a:prstDash val="solid"/>
            <a:miter lim="800000"/>
          </a:ln>
          <a:effectLst/>
        </p:spPr>
        <p:txBody>
          <a:bodyPr lIns="177501" rIns="177501" bIns="88751" rtlCol="0" anchor="ctr"/>
          <a:lstStyle/>
          <a:p>
            <a:pPr marL="0" marR="0" lvl="0" indent="0" defTabSz="914400" eaLnBrk="1" fontAlgn="base" latinLnBrk="0" hangingPunct="1">
              <a:lnSpc>
                <a:spcPct val="100000"/>
              </a:lnSpc>
              <a:spcBef>
                <a:spcPct val="0"/>
              </a:spcBef>
              <a:spcAft>
                <a:spcPct val="0"/>
              </a:spcAft>
              <a:buClrTx/>
              <a:buSzTx/>
              <a:buFontTx/>
              <a:buNone/>
              <a:tabLst>
                <a:tab pos="2638005" algn="l"/>
              </a:tabLst>
              <a:defRPr/>
            </a:pPr>
            <a:endParaRPr kumimoji="0" lang="en-US" altLang="zh-CN" sz="1553" b="0" i="0" u="none" strike="noStrike" kern="0" cap="none" spc="0" normalizeH="0" baseline="30000" noProof="0">
              <a:ln>
                <a:noFill/>
              </a:ln>
              <a:solidFill>
                <a:srgbClr val="4D4E53"/>
              </a:solidFill>
              <a:effectLst/>
              <a:uLnTx/>
              <a:uFillTx/>
              <a:latin typeface="Calibri" panose="020F0502020204030204"/>
              <a:ea typeface="等线" panose="02010600030101010101" pitchFamily="2" charset="-122"/>
              <a:cs typeface="Arial" charset="0"/>
            </a:endParaRPr>
          </a:p>
        </p:txBody>
      </p:sp>
      <p:sp>
        <p:nvSpPr>
          <p:cNvPr id="3" name="Content Placeholder 2">
            <a:extLst>
              <a:ext uri="{FF2B5EF4-FFF2-40B4-BE49-F238E27FC236}">
                <a16:creationId xmlns:a16="http://schemas.microsoft.com/office/drawing/2014/main" id="{DB076D52-C418-A61C-14D8-E3CE546A4D5E}"/>
              </a:ext>
            </a:extLst>
          </p:cNvPr>
          <p:cNvSpPr txBox="1">
            <a:spLocks/>
          </p:cNvSpPr>
          <p:nvPr/>
        </p:nvSpPr>
        <p:spPr>
          <a:xfrm>
            <a:off x="1684641" y="3908729"/>
            <a:ext cx="4073388" cy="1970580"/>
          </a:xfrm>
          <a:prstGeom prst="rect">
            <a:avLst/>
          </a:prstGeom>
        </p:spPr>
        <p:txBody>
          <a:bodyPr vert="horz" lIns="121920" tIns="60960" rIns="121920" bIns="60960" rtlCol="0">
            <a:normAutofit/>
          </a:bodyPr>
          <a:lstStyle>
            <a:lvl1pPr marL="342900" indent="-342900" algn="l" defTabSz="457200" rtl="0" eaLnBrk="1" latinLnBrk="0" hangingPunct="1">
              <a:spcBef>
                <a:spcPct val="20000"/>
              </a:spcBef>
              <a:buFont typeface="Arial"/>
              <a:buChar char="•"/>
              <a:defRPr sz="2200" kern="1200">
                <a:solidFill>
                  <a:srgbClr val="8C8D8E"/>
                </a:solidFill>
                <a:latin typeface="FS Elliot Pro"/>
                <a:ea typeface="+mn-ea"/>
                <a:cs typeface="FS Elliot Pro"/>
              </a:defRPr>
            </a:lvl1pPr>
            <a:lvl2pPr marL="742950" indent="-285750" algn="l" defTabSz="457200" rtl="0" eaLnBrk="1" latinLnBrk="0" hangingPunct="1">
              <a:spcBef>
                <a:spcPct val="20000"/>
              </a:spcBef>
              <a:buFont typeface="Arial"/>
              <a:buChar char="–"/>
              <a:defRPr sz="1800" kern="1200">
                <a:solidFill>
                  <a:srgbClr val="8C8D8E"/>
                </a:solidFill>
                <a:latin typeface="FS Elliot Pro"/>
                <a:ea typeface="+mn-ea"/>
                <a:cs typeface="FS Elliot Pro"/>
              </a:defRPr>
            </a:lvl2pPr>
            <a:lvl3pPr marL="1143000" indent="-228600" algn="l" defTabSz="457200" rtl="0" eaLnBrk="1" latinLnBrk="0" hangingPunct="1">
              <a:spcBef>
                <a:spcPct val="20000"/>
              </a:spcBef>
              <a:buFont typeface="Arial"/>
              <a:buChar char="•"/>
              <a:defRPr sz="2400" kern="1200">
                <a:solidFill>
                  <a:srgbClr val="7F7F7F"/>
                </a:solidFill>
                <a:latin typeface="FS Elliot Pro"/>
                <a:ea typeface="+mn-ea"/>
                <a:cs typeface="FS Elliot Pro"/>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defTabSz="609585">
              <a:buNone/>
              <a:defRPr/>
            </a:pPr>
            <a:r>
              <a:rPr lang="en-US" sz="2000" b="1" dirty="0">
                <a:solidFill>
                  <a:srgbClr val="004B96"/>
                </a:solidFill>
                <a:latin typeface="FS Elliot Pro" panose="02000503040000020004" pitchFamily="2" charset="0"/>
              </a:rPr>
              <a:t>70%</a:t>
            </a:r>
            <a:r>
              <a:rPr lang="en-US" sz="2000" b="1" baseline="30000" dirty="0">
                <a:solidFill>
                  <a:srgbClr val="004B96"/>
                </a:solidFill>
                <a:latin typeface="FS Elliot Pro" panose="02000503040000020004" pitchFamily="2" charset="0"/>
              </a:rPr>
              <a:t>1</a:t>
            </a:r>
            <a:r>
              <a:rPr lang="en-US" sz="2000" b="1" dirty="0">
                <a:solidFill>
                  <a:srgbClr val="004B96"/>
                </a:solidFill>
                <a:latin typeface="FS Elliot Pro" panose="02000503040000020004" pitchFamily="2" charset="0"/>
              </a:rPr>
              <a:t> </a:t>
            </a:r>
            <a:r>
              <a:rPr lang="en-US" sz="2000" dirty="0">
                <a:solidFill>
                  <a:srgbClr val="333333"/>
                </a:solidFill>
                <a:latin typeface="FS Elliot Pro" panose="02000503040000020004" pitchFamily="2" charset="0"/>
              </a:rPr>
              <a:t>of people will need long-term care during their lifetime.</a:t>
            </a:r>
            <a:r>
              <a:rPr lang="en-US" sz="2000" baseline="30000" dirty="0">
                <a:solidFill>
                  <a:srgbClr val="333333"/>
                </a:solidFill>
                <a:latin typeface="FS Elliot Pro" panose="02000503040000020004" pitchFamily="2" charset="0"/>
              </a:rPr>
              <a:t>1</a:t>
            </a:r>
          </a:p>
        </p:txBody>
      </p:sp>
    </p:spTree>
    <p:extLst>
      <p:ext uri="{BB962C8B-B14F-4D97-AF65-F5344CB8AC3E}">
        <p14:creationId xmlns:p14="http://schemas.microsoft.com/office/powerpoint/2010/main" val="56327798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with long hair&#10;&#10;Description automatically generated with medium confidence">
            <a:extLst>
              <a:ext uri="{FF2B5EF4-FFF2-40B4-BE49-F238E27FC236}">
                <a16:creationId xmlns:a16="http://schemas.microsoft.com/office/drawing/2014/main" id="{69C1B83C-41D6-6E46-81F0-B8B867D6D4F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50" y="0"/>
            <a:ext cx="12179300" cy="6858000"/>
          </a:xfrm>
          <a:prstGeom prst="rect">
            <a:avLst/>
          </a:prstGeom>
        </p:spPr>
      </p:pic>
      <p:sp>
        <p:nvSpPr>
          <p:cNvPr id="14" name="Rectangle 13">
            <a:extLst>
              <a:ext uri="{FF2B5EF4-FFF2-40B4-BE49-F238E27FC236}">
                <a16:creationId xmlns:a16="http://schemas.microsoft.com/office/drawing/2014/main" id="{5A853F6D-F9E9-A047-B2ED-541FBE165C3C}"/>
              </a:ext>
            </a:extLst>
          </p:cNvPr>
          <p:cNvSpPr/>
          <p:nvPr/>
        </p:nvSpPr>
        <p:spPr>
          <a:xfrm>
            <a:off x="0" y="432617"/>
            <a:ext cx="3516086" cy="415636"/>
          </a:xfrm>
          <a:prstGeom prst="rect">
            <a:avLst/>
          </a:prstGeom>
          <a:solidFill>
            <a:srgbClr val="D2F1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4242A85E-5A14-2D44-9014-56D1AE1B4048}"/>
              </a:ext>
            </a:extLst>
          </p:cNvPr>
          <p:cNvSpPr txBox="1"/>
          <p:nvPr/>
        </p:nvSpPr>
        <p:spPr>
          <a:xfrm>
            <a:off x="538148" y="478069"/>
            <a:ext cx="2885726" cy="307777"/>
          </a:xfrm>
          <a:prstGeom prst="rect">
            <a:avLst/>
          </a:prstGeom>
          <a:noFill/>
        </p:spPr>
        <p:txBody>
          <a:bodyPr wrap="none" rtlCol="0">
            <a:spAutoFit/>
          </a:bodyPr>
          <a:lstStyle/>
          <a:p>
            <a:pPr lvl="0"/>
            <a:r>
              <a:rPr lang="en-US" sz="1400" b="1">
                <a:solidFill>
                  <a:srgbClr val="0076CF"/>
                </a:solidFill>
                <a:latin typeface="FS Elliot Pro" panose="02000503040000020004" pitchFamily="50" charset="0"/>
              </a:rPr>
              <a:t>Property and casualty insurance</a:t>
            </a:r>
          </a:p>
        </p:txBody>
      </p:sp>
      <p:sp>
        <p:nvSpPr>
          <p:cNvPr id="21" name="Content Placeholder 2">
            <a:extLst>
              <a:ext uri="{FF2B5EF4-FFF2-40B4-BE49-F238E27FC236}">
                <a16:creationId xmlns:a16="http://schemas.microsoft.com/office/drawing/2014/main" id="{AC2BA962-D70C-8044-9F5C-32F1A6BE2F0D}"/>
              </a:ext>
            </a:extLst>
          </p:cNvPr>
          <p:cNvSpPr txBox="1">
            <a:spLocks/>
          </p:cNvSpPr>
          <p:nvPr/>
        </p:nvSpPr>
        <p:spPr>
          <a:xfrm>
            <a:off x="527420" y="2463101"/>
            <a:ext cx="3063920" cy="3010048"/>
          </a:xfrm>
          <a:prstGeom prst="rect">
            <a:avLst/>
          </a:prstGeom>
        </p:spPr>
        <p:txBody>
          <a:bodyPr vert="horz" lIns="91440" tIns="45720" rIns="91440" bIns="45720" rtlCol="0">
            <a:normAutofit/>
          </a:bodyPr>
          <a:lstStyle>
            <a:lvl1pPr marL="457189" indent="-457189" algn="l" defTabSz="609585" rtl="0" eaLnBrk="1" latinLnBrk="0" hangingPunct="1">
              <a:spcBef>
                <a:spcPct val="20000"/>
              </a:spcBef>
              <a:buFont typeface="Arial"/>
              <a:buChar char="•"/>
              <a:defRPr sz="2933" kern="1200">
                <a:solidFill>
                  <a:srgbClr val="8C8D8E"/>
                </a:solidFill>
                <a:latin typeface="FS Elliot Pro"/>
                <a:ea typeface="+mn-ea"/>
                <a:cs typeface="FS Elliot Pro"/>
              </a:defRPr>
            </a:lvl1pPr>
            <a:lvl2pPr marL="990575" indent="-380990" algn="l" defTabSz="609585" rtl="0" eaLnBrk="1" latinLnBrk="0" hangingPunct="1">
              <a:spcBef>
                <a:spcPct val="20000"/>
              </a:spcBef>
              <a:buFont typeface="Arial"/>
              <a:buChar char="–"/>
              <a:defRPr sz="2400" kern="1200">
                <a:solidFill>
                  <a:srgbClr val="8C8D8E"/>
                </a:solidFill>
                <a:latin typeface="FS Elliot Pro"/>
                <a:ea typeface="+mn-ea"/>
                <a:cs typeface="FS Elliot Pro"/>
              </a:defRPr>
            </a:lvl2pPr>
            <a:lvl3pPr marL="1523962" indent="-304792" algn="l" defTabSz="609585" rtl="0" eaLnBrk="1" latinLnBrk="0" hangingPunct="1">
              <a:spcBef>
                <a:spcPct val="20000"/>
              </a:spcBef>
              <a:buFont typeface="Arial"/>
              <a:buChar char="•"/>
              <a:defRPr sz="3200" kern="1200">
                <a:solidFill>
                  <a:srgbClr val="7F7F7F"/>
                </a:solidFill>
                <a:latin typeface="FS Elliot Pro"/>
                <a:ea typeface="+mn-ea"/>
                <a:cs typeface="FS Elliot Pro"/>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indent="0">
              <a:spcBef>
                <a:spcPts val="0"/>
              </a:spcBef>
              <a:spcAft>
                <a:spcPts val="1200"/>
              </a:spcAft>
              <a:buNone/>
            </a:pPr>
            <a:r>
              <a:rPr lang="en-US" sz="1900">
                <a:solidFill>
                  <a:srgbClr val="333333"/>
                </a:solidFill>
              </a:rPr>
              <a:t>Renter’s insurance</a:t>
            </a:r>
          </a:p>
          <a:p>
            <a:pPr marL="0" indent="0">
              <a:spcBef>
                <a:spcPts val="0"/>
              </a:spcBef>
              <a:spcAft>
                <a:spcPts val="1200"/>
              </a:spcAft>
              <a:buNone/>
            </a:pPr>
            <a:r>
              <a:rPr lang="en-US" sz="1900">
                <a:solidFill>
                  <a:srgbClr val="333333"/>
                </a:solidFill>
              </a:rPr>
              <a:t>Auto insurance</a:t>
            </a:r>
          </a:p>
          <a:p>
            <a:pPr marL="0" indent="0">
              <a:spcBef>
                <a:spcPts val="0"/>
              </a:spcBef>
              <a:spcAft>
                <a:spcPts val="1200"/>
              </a:spcAft>
              <a:buNone/>
            </a:pPr>
            <a:r>
              <a:rPr lang="en-US" sz="1900">
                <a:solidFill>
                  <a:srgbClr val="333333"/>
                </a:solidFill>
              </a:rPr>
              <a:t>Homeowner’s insurance</a:t>
            </a:r>
          </a:p>
          <a:p>
            <a:pPr marL="0" indent="0">
              <a:spcBef>
                <a:spcPts val="0"/>
              </a:spcBef>
              <a:spcAft>
                <a:spcPts val="1200"/>
              </a:spcAft>
              <a:buNone/>
            </a:pPr>
            <a:r>
              <a:rPr lang="en-US" sz="1900">
                <a:solidFill>
                  <a:srgbClr val="333333"/>
                </a:solidFill>
              </a:rPr>
              <a:t>Liability insurance</a:t>
            </a:r>
          </a:p>
        </p:txBody>
      </p:sp>
      <p:sp>
        <p:nvSpPr>
          <p:cNvPr id="22" name="Slide Number Placeholder 4">
            <a:extLst>
              <a:ext uri="{FF2B5EF4-FFF2-40B4-BE49-F238E27FC236}">
                <a16:creationId xmlns:a16="http://schemas.microsoft.com/office/drawing/2014/main" id="{234E6648-5FF3-1E4B-B365-943C97DB400B}"/>
              </a:ext>
            </a:extLst>
          </p:cNvPr>
          <p:cNvSpPr txBox="1">
            <a:spLocks/>
          </p:cNvSpPr>
          <p:nvPr/>
        </p:nvSpPr>
        <p:spPr>
          <a:xfrm>
            <a:off x="159025" y="6334539"/>
            <a:ext cx="649357" cy="523461"/>
          </a:xfrm>
          <a:prstGeom prst="rect">
            <a:avLst/>
          </a:prstGeom>
        </p:spPr>
        <p:txBody>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defRPr/>
            </a:pPr>
            <a:fld id="{61445BA3-2CB5-7C4E-ABD2-87FA1F6BEAE1}" type="slidenum">
              <a:rPr lang="en-US" sz="1067" smtClean="0">
                <a:solidFill>
                  <a:srgbClr val="4D4E53"/>
                </a:solidFill>
                <a:latin typeface="FS Elliot Pro" panose="02000503040000020004" pitchFamily="2" charset="0"/>
              </a:rPr>
              <a:pPr>
                <a:defRPr/>
              </a:pPr>
              <a:t>43</a:t>
            </a:fld>
            <a:endParaRPr lang="en-US" sz="1067">
              <a:solidFill>
                <a:srgbClr val="4D4E53"/>
              </a:solidFill>
              <a:latin typeface="FS Elliot Pro" panose="02000503040000020004" pitchFamily="2" charset="0"/>
            </a:endParaRPr>
          </a:p>
        </p:txBody>
      </p:sp>
      <p:sp>
        <p:nvSpPr>
          <p:cNvPr id="23" name="Text Placeholder 4">
            <a:extLst>
              <a:ext uri="{FF2B5EF4-FFF2-40B4-BE49-F238E27FC236}">
                <a16:creationId xmlns:a16="http://schemas.microsoft.com/office/drawing/2014/main" id="{E52F9C4E-F291-D649-B602-14956D42AB9C}"/>
              </a:ext>
            </a:extLst>
          </p:cNvPr>
          <p:cNvSpPr>
            <a:spLocks noGrp="1"/>
          </p:cNvSpPr>
          <p:nvPr>
            <p:ph type="body" sz="quarter" idx="11"/>
          </p:nvPr>
        </p:nvSpPr>
        <p:spPr>
          <a:xfrm>
            <a:off x="493944" y="1524628"/>
            <a:ext cx="6148155" cy="754746"/>
          </a:xfrm>
        </p:spPr>
        <p:txBody>
          <a:bodyPr>
            <a:normAutofit/>
          </a:bodyPr>
          <a:lstStyle/>
          <a:p>
            <a:pPr lvl="0"/>
            <a:r>
              <a:rPr lang="en-US" sz="3600" b="1">
                <a:solidFill>
                  <a:srgbClr val="0076CF"/>
                </a:solidFill>
                <a:latin typeface="FS Elliot Pro" panose="02000503040000020004" pitchFamily="2" charset="0"/>
                <a:cs typeface="Arial" panose="020B0604020202020204" pitchFamily="34" charset="0"/>
              </a:rPr>
              <a:t>Protect your property</a:t>
            </a:r>
          </a:p>
        </p:txBody>
      </p:sp>
    </p:spTree>
    <p:extLst>
      <p:ext uri="{BB962C8B-B14F-4D97-AF65-F5344CB8AC3E}">
        <p14:creationId xmlns:p14="http://schemas.microsoft.com/office/powerpoint/2010/main" val="353949046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22471278-9F49-F342-9FA5-3FFE18092E7A}"/>
              </a:ext>
            </a:extLst>
          </p:cNvPr>
          <p:cNvSpPr/>
          <p:nvPr/>
        </p:nvSpPr>
        <p:spPr>
          <a:xfrm rot="10800000" flipH="1">
            <a:off x="0" y="0"/>
            <a:ext cx="12192000" cy="6858000"/>
          </a:xfrm>
          <a:prstGeom prst="rect">
            <a:avLst/>
          </a:prstGeom>
          <a:solidFill>
            <a:srgbClr val="F0FBF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769F1598-CFFC-9A4C-AE6B-9483E15BE26C}"/>
              </a:ext>
            </a:extLst>
          </p:cNvPr>
          <p:cNvSpPr/>
          <p:nvPr/>
        </p:nvSpPr>
        <p:spPr>
          <a:xfrm>
            <a:off x="1" y="432617"/>
            <a:ext cx="2512290" cy="4156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A214AFEF-92EB-264E-B2B5-C9A158DDE36E}"/>
              </a:ext>
            </a:extLst>
          </p:cNvPr>
          <p:cNvSpPr txBox="1"/>
          <p:nvPr/>
        </p:nvSpPr>
        <p:spPr>
          <a:xfrm>
            <a:off x="538148" y="478069"/>
            <a:ext cx="1879041" cy="307777"/>
          </a:xfrm>
          <a:prstGeom prst="rect">
            <a:avLst/>
          </a:prstGeom>
          <a:noFill/>
        </p:spPr>
        <p:txBody>
          <a:bodyPr wrap="none" rtlCol="0">
            <a:spAutoFit/>
          </a:bodyPr>
          <a:lstStyle/>
          <a:p>
            <a:pPr lvl="0"/>
            <a:r>
              <a:rPr lang="en-US" sz="1400" b="1">
                <a:solidFill>
                  <a:srgbClr val="0076CF"/>
                </a:solidFill>
                <a:latin typeface="FS Elliot Pro" panose="02000503040000020004" pitchFamily="50" charset="0"/>
              </a:rPr>
              <a:t>Secure your identity</a:t>
            </a:r>
          </a:p>
        </p:txBody>
      </p:sp>
      <p:sp>
        <p:nvSpPr>
          <p:cNvPr id="24" name="Slide Number Placeholder 4">
            <a:extLst>
              <a:ext uri="{FF2B5EF4-FFF2-40B4-BE49-F238E27FC236}">
                <a16:creationId xmlns:a16="http://schemas.microsoft.com/office/drawing/2014/main" id="{4CFE07A7-9A6E-7344-9716-4B5B3E430843}"/>
              </a:ext>
            </a:extLst>
          </p:cNvPr>
          <p:cNvSpPr txBox="1">
            <a:spLocks/>
          </p:cNvSpPr>
          <p:nvPr/>
        </p:nvSpPr>
        <p:spPr>
          <a:xfrm>
            <a:off x="159025" y="6334539"/>
            <a:ext cx="649357" cy="523461"/>
          </a:xfrm>
          <a:prstGeom prst="rect">
            <a:avLst/>
          </a:prstGeom>
        </p:spPr>
        <p:txBody>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defRPr/>
            </a:pPr>
            <a:fld id="{61445BA3-2CB5-7C4E-ABD2-87FA1F6BEAE1}" type="slidenum">
              <a:rPr lang="en-US" sz="1067" smtClean="0">
                <a:solidFill>
                  <a:srgbClr val="4D4E53"/>
                </a:solidFill>
                <a:latin typeface="FS Elliot Pro" panose="02000503040000020004" pitchFamily="2" charset="0"/>
              </a:rPr>
              <a:pPr>
                <a:defRPr/>
              </a:pPr>
              <a:t>44</a:t>
            </a:fld>
            <a:endParaRPr lang="en-US" sz="1067">
              <a:solidFill>
                <a:srgbClr val="4D4E53"/>
              </a:solidFill>
              <a:latin typeface="FS Elliot Pro" panose="02000503040000020004" pitchFamily="2" charset="0"/>
            </a:endParaRPr>
          </a:p>
        </p:txBody>
      </p:sp>
      <p:pic>
        <p:nvPicPr>
          <p:cNvPr id="25" name="Picture 24">
            <a:extLst>
              <a:ext uri="{FF2B5EF4-FFF2-40B4-BE49-F238E27FC236}">
                <a16:creationId xmlns:a16="http://schemas.microsoft.com/office/drawing/2014/main" id="{BFCB6987-5727-AA4A-A7E0-83ABDC4D9DD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378314" y="6220997"/>
            <a:ext cx="1515241" cy="432440"/>
          </a:xfrm>
          <a:prstGeom prst="rect">
            <a:avLst/>
          </a:prstGeom>
        </p:spPr>
      </p:pic>
      <p:sp>
        <p:nvSpPr>
          <p:cNvPr id="26" name="Rounded Rectangle 25">
            <a:extLst>
              <a:ext uri="{FF2B5EF4-FFF2-40B4-BE49-F238E27FC236}">
                <a16:creationId xmlns:a16="http://schemas.microsoft.com/office/drawing/2014/main" id="{525A9376-0748-8345-954D-9D3531627F57}"/>
              </a:ext>
            </a:extLst>
          </p:cNvPr>
          <p:cNvSpPr/>
          <p:nvPr/>
        </p:nvSpPr>
        <p:spPr>
          <a:xfrm>
            <a:off x="6229721" y="638502"/>
            <a:ext cx="2987564" cy="5470635"/>
          </a:xfrm>
          <a:prstGeom prst="roundRect">
            <a:avLst>
              <a:gd name="adj" fmla="val 625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ounded Rectangle 26">
            <a:extLst>
              <a:ext uri="{FF2B5EF4-FFF2-40B4-BE49-F238E27FC236}">
                <a16:creationId xmlns:a16="http://schemas.microsoft.com/office/drawing/2014/main" id="{F9172695-8681-E04D-93B8-D20252E58284}"/>
              </a:ext>
            </a:extLst>
          </p:cNvPr>
          <p:cNvSpPr/>
          <p:nvPr/>
        </p:nvSpPr>
        <p:spPr>
          <a:xfrm>
            <a:off x="6292706" y="685800"/>
            <a:ext cx="2987564" cy="5470635"/>
          </a:xfrm>
          <a:prstGeom prst="roundRect">
            <a:avLst>
              <a:gd name="adj" fmla="val 6255"/>
            </a:avLst>
          </a:prstGeom>
          <a:solidFill>
            <a:srgbClr val="0028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ounded Rectangle 27">
            <a:extLst>
              <a:ext uri="{FF2B5EF4-FFF2-40B4-BE49-F238E27FC236}">
                <a16:creationId xmlns:a16="http://schemas.microsoft.com/office/drawing/2014/main" id="{DCDCDFE0-DC16-354D-A423-F9F88BFE6EB2}"/>
              </a:ext>
            </a:extLst>
          </p:cNvPr>
          <p:cNvSpPr/>
          <p:nvPr/>
        </p:nvSpPr>
        <p:spPr>
          <a:xfrm>
            <a:off x="6227017" y="638502"/>
            <a:ext cx="2987564" cy="5470635"/>
          </a:xfrm>
          <a:prstGeom prst="roundRect">
            <a:avLst>
              <a:gd name="adj" fmla="val 6255"/>
            </a:avLst>
          </a:prstGeom>
          <a:noFill/>
          <a:ln>
            <a:solidFill>
              <a:srgbClr val="2D8D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9" name="Group 28">
            <a:extLst>
              <a:ext uri="{FF2B5EF4-FFF2-40B4-BE49-F238E27FC236}">
                <a16:creationId xmlns:a16="http://schemas.microsoft.com/office/drawing/2014/main" id="{1A06EBD0-C833-594A-BD7A-AC041A9218B5}"/>
              </a:ext>
            </a:extLst>
          </p:cNvPr>
          <p:cNvGrpSpPr/>
          <p:nvPr/>
        </p:nvGrpSpPr>
        <p:grpSpPr>
          <a:xfrm>
            <a:off x="7534072" y="884291"/>
            <a:ext cx="421517" cy="104775"/>
            <a:chOff x="6493254" y="317499"/>
            <a:chExt cx="421517" cy="104775"/>
          </a:xfrm>
        </p:grpSpPr>
        <p:sp>
          <p:nvSpPr>
            <p:cNvPr id="30" name="Rounded Rectangle 29">
              <a:extLst>
                <a:ext uri="{FF2B5EF4-FFF2-40B4-BE49-F238E27FC236}">
                  <a16:creationId xmlns:a16="http://schemas.microsoft.com/office/drawing/2014/main" id="{5FA40F62-7C0E-AC44-BBA5-29829583C858}"/>
                </a:ext>
              </a:extLst>
            </p:cNvPr>
            <p:cNvSpPr/>
            <p:nvPr/>
          </p:nvSpPr>
          <p:spPr>
            <a:xfrm>
              <a:off x="6534150" y="349249"/>
              <a:ext cx="380621" cy="73025"/>
            </a:xfrm>
            <a:prstGeom prst="roundRect">
              <a:avLst>
                <a:gd name="adj" fmla="val 50000"/>
              </a:avLst>
            </a:prstGeom>
            <a:solidFill>
              <a:srgbClr val="183D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ounded Rectangle 30">
              <a:extLst>
                <a:ext uri="{FF2B5EF4-FFF2-40B4-BE49-F238E27FC236}">
                  <a16:creationId xmlns:a16="http://schemas.microsoft.com/office/drawing/2014/main" id="{C4A712B5-63C7-204A-A182-3BAEE3A54D6F}"/>
                </a:ext>
              </a:extLst>
            </p:cNvPr>
            <p:cNvSpPr/>
            <p:nvPr/>
          </p:nvSpPr>
          <p:spPr>
            <a:xfrm>
              <a:off x="6493254" y="317499"/>
              <a:ext cx="380621" cy="73025"/>
            </a:xfrm>
            <a:prstGeom prst="roundRect">
              <a:avLst>
                <a:gd name="adj" fmla="val 50000"/>
              </a:avLst>
            </a:prstGeom>
            <a:noFill/>
            <a:ln>
              <a:solidFill>
                <a:srgbClr val="2D8D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2" name="Rectangle 31">
            <a:extLst>
              <a:ext uri="{FF2B5EF4-FFF2-40B4-BE49-F238E27FC236}">
                <a16:creationId xmlns:a16="http://schemas.microsoft.com/office/drawing/2014/main" id="{2BECA6A9-91B0-0F43-A473-17CE115FA61E}"/>
              </a:ext>
            </a:extLst>
          </p:cNvPr>
          <p:cNvSpPr/>
          <p:nvPr/>
        </p:nvSpPr>
        <p:spPr>
          <a:xfrm>
            <a:off x="6386572" y="1198347"/>
            <a:ext cx="2749685" cy="45071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a:extLst>
              <a:ext uri="{FF2B5EF4-FFF2-40B4-BE49-F238E27FC236}">
                <a16:creationId xmlns:a16="http://schemas.microsoft.com/office/drawing/2014/main" id="{0DAA3FC9-0C0F-1B45-B807-891B0D81431C}"/>
              </a:ext>
            </a:extLst>
          </p:cNvPr>
          <p:cNvSpPr txBox="1"/>
          <p:nvPr/>
        </p:nvSpPr>
        <p:spPr>
          <a:xfrm>
            <a:off x="7234570" y="2073663"/>
            <a:ext cx="1746063" cy="640443"/>
          </a:xfrm>
          <a:prstGeom prst="rect">
            <a:avLst/>
          </a:prstGeom>
          <a:noFill/>
        </p:spPr>
        <p:txBody>
          <a:bodyPr wrap="square" rtlCol="0">
            <a:noAutofit/>
          </a:bodyPr>
          <a:lstStyle/>
          <a:p>
            <a:r>
              <a:rPr lang="en-US" sz="1600" b="1">
                <a:solidFill>
                  <a:srgbClr val="0061A1"/>
                </a:solidFill>
                <a:latin typeface="FS Elliot Pro" panose="02000503040000020004" pitchFamily="2" charset="0"/>
              </a:rPr>
              <a:t>PINs</a:t>
            </a:r>
          </a:p>
          <a:p>
            <a:endParaRPr lang="en-US" sz="1600" b="1">
              <a:solidFill>
                <a:srgbClr val="0061A1"/>
              </a:solidFill>
              <a:latin typeface="FS Elliot Pro" panose="02000503040000020004" pitchFamily="2" charset="0"/>
            </a:endParaRPr>
          </a:p>
          <a:p>
            <a:r>
              <a:rPr lang="en-US" sz="1600" b="1">
                <a:solidFill>
                  <a:srgbClr val="0061A1"/>
                </a:solidFill>
                <a:latin typeface="FS Elliot Pro" panose="02000503040000020004" pitchFamily="2" charset="0"/>
              </a:rPr>
              <a:t>Passwords</a:t>
            </a:r>
          </a:p>
          <a:p>
            <a:endParaRPr lang="en-US" sz="1600" b="1">
              <a:solidFill>
                <a:srgbClr val="0061A1"/>
              </a:solidFill>
              <a:latin typeface="FS Elliot Pro" panose="02000503040000020004" pitchFamily="2" charset="0"/>
            </a:endParaRPr>
          </a:p>
          <a:p>
            <a:r>
              <a:rPr lang="en-US" sz="1600" b="1">
                <a:solidFill>
                  <a:srgbClr val="0061A1"/>
                </a:solidFill>
                <a:latin typeface="FS Elliot Pro" panose="02000503040000020004" pitchFamily="2" charset="0"/>
              </a:rPr>
              <a:t>Account numbers</a:t>
            </a:r>
          </a:p>
          <a:p>
            <a:endParaRPr lang="en-US" sz="1600" b="1">
              <a:solidFill>
                <a:srgbClr val="0061A1"/>
              </a:solidFill>
              <a:latin typeface="FS Elliot Pro" panose="02000503040000020004" pitchFamily="2" charset="0"/>
            </a:endParaRPr>
          </a:p>
          <a:p>
            <a:r>
              <a:rPr lang="en-US" sz="1600" b="1">
                <a:solidFill>
                  <a:srgbClr val="0061A1"/>
                </a:solidFill>
                <a:latin typeface="FS Elliot Pro" panose="02000503040000020004" pitchFamily="2" charset="0"/>
              </a:rPr>
              <a:t>Credit report</a:t>
            </a:r>
          </a:p>
          <a:p>
            <a:endParaRPr lang="en-US" sz="1600" b="1">
              <a:solidFill>
                <a:srgbClr val="0061A1"/>
              </a:solidFill>
              <a:latin typeface="FS Elliot Pro" panose="02000503040000020004" pitchFamily="2" charset="0"/>
            </a:endParaRPr>
          </a:p>
          <a:p>
            <a:r>
              <a:rPr lang="en-US" sz="1600" b="1">
                <a:solidFill>
                  <a:srgbClr val="0061A1"/>
                </a:solidFill>
                <a:latin typeface="FS Elliot Pro" panose="02000503040000020004" pitchFamily="2" charset="0"/>
              </a:rPr>
              <a:t>Vigilance</a:t>
            </a:r>
          </a:p>
        </p:txBody>
      </p:sp>
      <p:pic>
        <p:nvPicPr>
          <p:cNvPr id="38" name="Picture 37">
            <a:extLst>
              <a:ext uri="{FF2B5EF4-FFF2-40B4-BE49-F238E27FC236}">
                <a16:creationId xmlns:a16="http://schemas.microsoft.com/office/drawing/2014/main" id="{9121820E-41FD-AF4F-9094-465CAC8C244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759691" y="1955790"/>
            <a:ext cx="554352" cy="554352"/>
          </a:xfrm>
          <a:prstGeom prst="rect">
            <a:avLst/>
          </a:prstGeom>
        </p:spPr>
      </p:pic>
      <p:pic>
        <p:nvPicPr>
          <p:cNvPr id="41" name="Picture 40">
            <a:extLst>
              <a:ext uri="{FF2B5EF4-FFF2-40B4-BE49-F238E27FC236}">
                <a16:creationId xmlns:a16="http://schemas.microsoft.com/office/drawing/2014/main" id="{43A4475F-EE30-4649-9CD3-4BD5BA33294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759691" y="2412101"/>
            <a:ext cx="554352" cy="554352"/>
          </a:xfrm>
          <a:prstGeom prst="rect">
            <a:avLst/>
          </a:prstGeom>
        </p:spPr>
      </p:pic>
      <p:pic>
        <p:nvPicPr>
          <p:cNvPr id="42" name="Picture 41">
            <a:extLst>
              <a:ext uri="{FF2B5EF4-FFF2-40B4-BE49-F238E27FC236}">
                <a16:creationId xmlns:a16="http://schemas.microsoft.com/office/drawing/2014/main" id="{354818E2-9EA3-3341-BDAF-37B1B649AA1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759691" y="2940781"/>
            <a:ext cx="554352" cy="554352"/>
          </a:xfrm>
          <a:prstGeom prst="rect">
            <a:avLst/>
          </a:prstGeom>
        </p:spPr>
      </p:pic>
      <p:pic>
        <p:nvPicPr>
          <p:cNvPr id="43" name="Picture 42">
            <a:extLst>
              <a:ext uri="{FF2B5EF4-FFF2-40B4-BE49-F238E27FC236}">
                <a16:creationId xmlns:a16="http://schemas.microsoft.com/office/drawing/2014/main" id="{E9FA0716-44F0-5142-AD72-4CC0EAA226D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759691" y="3667041"/>
            <a:ext cx="554352" cy="554352"/>
          </a:xfrm>
          <a:prstGeom prst="rect">
            <a:avLst/>
          </a:prstGeom>
        </p:spPr>
      </p:pic>
      <p:pic>
        <p:nvPicPr>
          <p:cNvPr id="44" name="Picture 43">
            <a:extLst>
              <a:ext uri="{FF2B5EF4-FFF2-40B4-BE49-F238E27FC236}">
                <a16:creationId xmlns:a16="http://schemas.microsoft.com/office/drawing/2014/main" id="{5010FAD8-E5AE-5B49-85D2-D0202287B8D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759691" y="4164701"/>
            <a:ext cx="554352" cy="554352"/>
          </a:xfrm>
          <a:prstGeom prst="rect">
            <a:avLst/>
          </a:prstGeom>
        </p:spPr>
      </p:pic>
      <p:sp>
        <p:nvSpPr>
          <p:cNvPr id="45" name="Rounded Rectangle 21">
            <a:extLst>
              <a:ext uri="{FF2B5EF4-FFF2-40B4-BE49-F238E27FC236}">
                <a16:creationId xmlns:a16="http://schemas.microsoft.com/office/drawing/2014/main" id="{99B304C1-FFEC-1E4E-AE86-4576D0362F44}"/>
              </a:ext>
            </a:extLst>
          </p:cNvPr>
          <p:cNvSpPr/>
          <p:nvPr/>
        </p:nvSpPr>
        <p:spPr>
          <a:xfrm>
            <a:off x="1183179" y="3537528"/>
            <a:ext cx="2686858" cy="757382"/>
          </a:xfrm>
          <a:prstGeom prst="roundRect">
            <a:avLst>
              <a:gd name="adj" fmla="val 0"/>
            </a:avLst>
          </a:prstGeom>
          <a:solidFill>
            <a:srgbClr val="57FFF5"/>
          </a:solidFill>
          <a:ln w="6350" cap="flat" cmpd="sng" algn="ctr">
            <a:noFill/>
            <a:prstDash val="solid"/>
            <a:miter lim="800000"/>
          </a:ln>
          <a:effectLst/>
        </p:spPr>
        <p:txBody>
          <a:bodyPr lIns="177501" rIns="177501" bIns="88751" rtlCol="0" anchor="ctr"/>
          <a:lstStyle/>
          <a:p>
            <a:pPr marL="0" marR="0" lvl="0" indent="0" defTabSz="914400" eaLnBrk="1" fontAlgn="base" latinLnBrk="0" hangingPunct="1">
              <a:lnSpc>
                <a:spcPct val="100000"/>
              </a:lnSpc>
              <a:spcBef>
                <a:spcPct val="0"/>
              </a:spcBef>
              <a:spcAft>
                <a:spcPct val="0"/>
              </a:spcAft>
              <a:buClrTx/>
              <a:buSzTx/>
              <a:buFontTx/>
              <a:buNone/>
              <a:tabLst>
                <a:tab pos="2638005" algn="l"/>
              </a:tabLst>
              <a:defRPr/>
            </a:pPr>
            <a:endParaRPr kumimoji="0" lang="en-US" altLang="zh-CN" sz="1553" b="0" i="0" u="none" strike="noStrike" kern="0" cap="none" spc="0" normalizeH="0" baseline="30000" noProof="0">
              <a:ln>
                <a:noFill/>
              </a:ln>
              <a:solidFill>
                <a:srgbClr val="4D4E53"/>
              </a:solidFill>
              <a:effectLst/>
              <a:uLnTx/>
              <a:uFillTx/>
              <a:latin typeface="Calibri" panose="020F0502020204030204"/>
              <a:ea typeface="等线" panose="02010600030101010101" pitchFamily="2" charset="-122"/>
              <a:cs typeface="Arial" charset="0"/>
            </a:endParaRPr>
          </a:p>
        </p:txBody>
      </p:sp>
      <p:sp>
        <p:nvSpPr>
          <p:cNvPr id="46" name="Title 1">
            <a:extLst>
              <a:ext uri="{FF2B5EF4-FFF2-40B4-BE49-F238E27FC236}">
                <a16:creationId xmlns:a16="http://schemas.microsoft.com/office/drawing/2014/main" id="{2D0335D3-F8DD-794D-AE96-5F3DC8130D8D}"/>
              </a:ext>
            </a:extLst>
          </p:cNvPr>
          <p:cNvSpPr txBox="1">
            <a:spLocks/>
          </p:cNvSpPr>
          <p:nvPr/>
        </p:nvSpPr>
        <p:spPr>
          <a:xfrm>
            <a:off x="1160256" y="2143894"/>
            <a:ext cx="4697619" cy="278381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a:solidFill>
                  <a:srgbClr val="0076CF"/>
                </a:solidFill>
                <a:latin typeface="FS Elliot Pro Light" panose="02000503040000020004" pitchFamily="2" charset="0"/>
              </a:rPr>
              <a:t>Protect your </a:t>
            </a:r>
            <a:r>
              <a:rPr lang="en-US" sz="5400" b="1">
                <a:solidFill>
                  <a:srgbClr val="004B96"/>
                </a:solidFill>
                <a:latin typeface="FS Elliot Pro" panose="02000503040000020004" pitchFamily="2" charset="0"/>
              </a:rPr>
              <a:t>identity</a:t>
            </a:r>
          </a:p>
        </p:txBody>
      </p:sp>
    </p:spTree>
    <p:extLst>
      <p:ext uri="{BB962C8B-B14F-4D97-AF65-F5344CB8AC3E}">
        <p14:creationId xmlns:p14="http://schemas.microsoft.com/office/powerpoint/2010/main" val="99750127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A person sitting at a table using a computer&#10;&#10;Description automatically generated">
            <a:extLst>
              <a:ext uri="{FF2B5EF4-FFF2-40B4-BE49-F238E27FC236}">
                <a16:creationId xmlns:a16="http://schemas.microsoft.com/office/drawing/2014/main" id="{481286E9-49C2-2248-895B-A3ACEC57FF6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1"/>
            <a:ext cx="12192000" cy="6858001"/>
          </a:xfrm>
          <a:prstGeom prst="rect">
            <a:avLst/>
          </a:prstGeom>
        </p:spPr>
      </p:pic>
      <p:sp>
        <p:nvSpPr>
          <p:cNvPr id="8" name="Rectangle 7">
            <a:extLst>
              <a:ext uri="{FF2B5EF4-FFF2-40B4-BE49-F238E27FC236}">
                <a16:creationId xmlns:a16="http://schemas.microsoft.com/office/drawing/2014/main" id="{BFB7A0B1-FD0A-D347-8852-9BF888AC8A21}"/>
              </a:ext>
            </a:extLst>
          </p:cNvPr>
          <p:cNvSpPr/>
          <p:nvPr/>
        </p:nvSpPr>
        <p:spPr>
          <a:xfrm rot="10800000" flipH="1">
            <a:off x="0" y="0"/>
            <a:ext cx="5762625" cy="6858000"/>
          </a:xfrm>
          <a:prstGeom prst="rect">
            <a:avLst/>
          </a:prstGeom>
          <a:gradFill rotWithShape="1">
            <a:gsLst>
              <a:gs pos="0">
                <a:srgbClr val="004C97">
                  <a:alpha val="90277"/>
                </a:srgbClr>
              </a:gs>
              <a:gs pos="100000">
                <a:srgbClr val="0376D0"/>
              </a:gs>
            </a:gsLst>
            <a:lin ang="3600000" scaled="0"/>
          </a:gradFill>
          <a:ln w="9525" cap="flat" cmpd="sng" algn="ctr">
            <a:noFill/>
            <a:prstDash val="solid"/>
          </a:ln>
          <a:effectLst>
            <a:outerShdw blurRad="40000" dist="23000" dir="5400000" rotWithShape="0">
              <a:srgbClr val="000000">
                <a:alpha val="35000"/>
              </a:srgbClr>
            </a:outerShdw>
          </a:effectLst>
        </p:spPr>
        <p:txBody>
          <a:bodyPr rtlCol="0" anchor="ctr"/>
          <a:lstStyle/>
          <a:p>
            <a:pPr marL="0" marR="0" lvl="0" indent="0" algn="ctr" defTabSz="457092"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FS Elliot Pro"/>
              <a:ea typeface="+mn-ea"/>
              <a:cs typeface="+mn-cs"/>
            </a:endParaRPr>
          </a:p>
        </p:txBody>
      </p:sp>
      <p:sp>
        <p:nvSpPr>
          <p:cNvPr id="12" name="Title 12">
            <a:extLst>
              <a:ext uri="{FF2B5EF4-FFF2-40B4-BE49-F238E27FC236}">
                <a16:creationId xmlns:a16="http://schemas.microsoft.com/office/drawing/2014/main" id="{1F7BF36B-32B2-B84F-91E0-44BAD8DB322C}"/>
              </a:ext>
            </a:extLst>
          </p:cNvPr>
          <p:cNvSpPr txBox="1">
            <a:spLocks/>
          </p:cNvSpPr>
          <p:nvPr/>
        </p:nvSpPr>
        <p:spPr>
          <a:xfrm>
            <a:off x="908873" y="1856311"/>
            <a:ext cx="4140205" cy="1949272"/>
          </a:xfrm>
          <a:prstGeom prst="rect">
            <a:avLst/>
          </a:prstGeom>
        </p:spPr>
        <p:txBody>
          <a:bodyPr vert="horz" lIns="0" tIns="0" rIns="0" bIns="0" rtlCol="0" anchor="t" anchorCtr="0">
            <a:noAutofit/>
          </a:bodyPr>
          <a:lstStyle>
            <a:lvl1pPr algn="l" defTabSz="457200" rtl="0" eaLnBrk="1" latinLnBrk="0" hangingPunct="1">
              <a:lnSpc>
                <a:spcPct val="80000"/>
              </a:lnSpc>
              <a:spcBef>
                <a:spcPct val="0"/>
              </a:spcBef>
              <a:buNone/>
              <a:defRPr sz="3000" b="0" i="0" kern="1200" baseline="0">
                <a:solidFill>
                  <a:schemeClr val="bg2"/>
                </a:solidFill>
                <a:latin typeface="FS Elliot Pro"/>
                <a:ea typeface="+mj-ea"/>
                <a:cs typeface="FS Elliot Pro"/>
              </a:defRPr>
            </a:lvl1pPr>
          </a:lstStyle>
          <a:p>
            <a:pPr defTabSz="443777">
              <a:lnSpc>
                <a:spcPct val="100000"/>
              </a:lnSpc>
              <a:defRPr/>
            </a:pPr>
            <a:r>
              <a:rPr lang="en-US" sz="4400">
                <a:solidFill>
                  <a:prstClr val="white"/>
                </a:solidFill>
                <a:latin typeface="FS Elliot Pro Light" panose="02000503040000020004" pitchFamily="50" charset="0"/>
              </a:rPr>
              <a:t>Make the most of the money you have</a:t>
            </a:r>
          </a:p>
        </p:txBody>
      </p:sp>
      <p:cxnSp>
        <p:nvCxnSpPr>
          <p:cNvPr id="14" name="Straight Connector 13">
            <a:extLst>
              <a:ext uri="{FF2B5EF4-FFF2-40B4-BE49-F238E27FC236}">
                <a16:creationId xmlns:a16="http://schemas.microsoft.com/office/drawing/2014/main" id="{8677EC08-2FF0-CD45-B7EF-696C2293F521}"/>
              </a:ext>
            </a:extLst>
          </p:cNvPr>
          <p:cNvCxnSpPr>
            <a:cxnSpLocks/>
          </p:cNvCxnSpPr>
          <p:nvPr/>
        </p:nvCxnSpPr>
        <p:spPr>
          <a:xfrm>
            <a:off x="931175" y="1614739"/>
            <a:ext cx="476852" cy="0"/>
          </a:xfrm>
          <a:prstGeom prst="line">
            <a:avLst/>
          </a:prstGeom>
          <a:noFill/>
          <a:ln w="25400" cap="flat" cmpd="sng" algn="ctr">
            <a:solidFill>
              <a:srgbClr val="55FFF5"/>
            </a:solidFill>
            <a:prstDash val="solid"/>
          </a:ln>
          <a:effectLst/>
        </p:spPr>
      </p:cxnSp>
      <p:sp>
        <p:nvSpPr>
          <p:cNvPr id="15" name="Text Placeholder 3">
            <a:extLst>
              <a:ext uri="{FF2B5EF4-FFF2-40B4-BE49-F238E27FC236}">
                <a16:creationId xmlns:a16="http://schemas.microsoft.com/office/drawing/2014/main" id="{07243E95-1E45-9844-8EA4-27E6DD34BABE}"/>
              </a:ext>
            </a:extLst>
          </p:cNvPr>
          <p:cNvSpPr txBox="1">
            <a:spLocks/>
          </p:cNvSpPr>
          <p:nvPr/>
        </p:nvSpPr>
        <p:spPr>
          <a:xfrm>
            <a:off x="819727" y="4224479"/>
            <a:ext cx="4255856" cy="696791"/>
          </a:xfrm>
          <a:prstGeom prst="rect">
            <a:avLst/>
          </a:prstGeom>
        </p:spPr>
        <p:txBody>
          <a:bodyPr/>
          <a:lstStyle>
            <a:lvl1pPr marL="457189" indent="-457189" algn="l" defTabSz="609585" rtl="0" eaLnBrk="1" latinLnBrk="0" hangingPunct="1">
              <a:spcBef>
                <a:spcPct val="20000"/>
              </a:spcBef>
              <a:buFont typeface="Arial"/>
              <a:buChar char="•"/>
              <a:defRPr sz="2933" kern="1200">
                <a:solidFill>
                  <a:srgbClr val="8C8D8E"/>
                </a:solidFill>
                <a:latin typeface="FS Elliot Pro"/>
                <a:ea typeface="+mn-ea"/>
                <a:cs typeface="FS Elliot Pro"/>
              </a:defRPr>
            </a:lvl1pPr>
            <a:lvl2pPr marL="990575" indent="-380990" algn="l" defTabSz="609585" rtl="0" eaLnBrk="1" latinLnBrk="0" hangingPunct="1">
              <a:spcBef>
                <a:spcPct val="20000"/>
              </a:spcBef>
              <a:buFont typeface="Arial"/>
              <a:buChar char="–"/>
              <a:defRPr sz="2400" kern="1200">
                <a:solidFill>
                  <a:srgbClr val="8C8D8E"/>
                </a:solidFill>
                <a:latin typeface="FS Elliot Pro"/>
                <a:ea typeface="+mn-ea"/>
                <a:cs typeface="FS Elliot Pro"/>
              </a:defRPr>
            </a:lvl2pPr>
            <a:lvl3pPr marL="1523962" indent="-304792" algn="l" defTabSz="609585" rtl="0" eaLnBrk="1" latinLnBrk="0" hangingPunct="1">
              <a:spcBef>
                <a:spcPct val="20000"/>
              </a:spcBef>
              <a:buFont typeface="Arial"/>
              <a:buChar char="•"/>
              <a:defRPr sz="3200" kern="1200">
                <a:solidFill>
                  <a:srgbClr val="7F7F7F"/>
                </a:solidFill>
                <a:latin typeface="FS Elliot Pro"/>
                <a:ea typeface="+mn-ea"/>
                <a:cs typeface="FS Elliot Pro"/>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indent="0">
              <a:buNone/>
            </a:pPr>
            <a:r>
              <a:rPr lang="en-US" sz="2400" b="1">
                <a:solidFill>
                  <a:srgbClr val="55FFF5"/>
                </a:solidFill>
                <a:latin typeface="FS Elliot Pro" panose="02000503040000020004" pitchFamily="2" charset="0"/>
                <a:cs typeface="Arial" panose="020B0604020202020204" pitchFamily="34" charset="0"/>
              </a:rPr>
              <a:t>Taking a strategic approach to investing &amp; taxes</a:t>
            </a:r>
          </a:p>
        </p:txBody>
      </p:sp>
      <p:sp>
        <p:nvSpPr>
          <p:cNvPr id="22" name="Slide Number Placeholder 4">
            <a:extLst>
              <a:ext uri="{FF2B5EF4-FFF2-40B4-BE49-F238E27FC236}">
                <a16:creationId xmlns:a16="http://schemas.microsoft.com/office/drawing/2014/main" id="{41D8483C-7C81-194E-80AA-19817AC446BE}"/>
              </a:ext>
            </a:extLst>
          </p:cNvPr>
          <p:cNvSpPr txBox="1">
            <a:spLocks/>
          </p:cNvSpPr>
          <p:nvPr/>
        </p:nvSpPr>
        <p:spPr>
          <a:xfrm>
            <a:off x="159025" y="6334539"/>
            <a:ext cx="649357" cy="523461"/>
          </a:xfrm>
          <a:prstGeom prst="rect">
            <a:avLst/>
          </a:prstGeom>
        </p:spPr>
        <p:txBody>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defRPr/>
            </a:pPr>
            <a:fld id="{61445BA3-2CB5-7C4E-ABD2-87FA1F6BEAE1}" type="slidenum">
              <a:rPr lang="en-US" sz="1067" smtClean="0">
                <a:solidFill>
                  <a:schemeClr val="bg1"/>
                </a:solidFill>
                <a:latin typeface="FS Elliot Pro" panose="02000503040000020004" pitchFamily="2" charset="0"/>
              </a:rPr>
              <a:pPr>
                <a:defRPr/>
              </a:pPr>
              <a:t>45</a:t>
            </a:fld>
            <a:endParaRPr lang="en-US" sz="1067">
              <a:solidFill>
                <a:schemeClr val="bg1"/>
              </a:solidFill>
              <a:latin typeface="FS Elliot Pro" panose="02000503040000020004" pitchFamily="2" charset="0"/>
            </a:endParaRPr>
          </a:p>
        </p:txBody>
      </p:sp>
    </p:spTree>
    <p:extLst>
      <p:ext uri="{BB962C8B-B14F-4D97-AF65-F5344CB8AC3E}">
        <p14:creationId xmlns:p14="http://schemas.microsoft.com/office/powerpoint/2010/main" val="29185078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A927097D-FBDB-9946-8252-80EA1B706BCA}"/>
              </a:ext>
            </a:extLst>
          </p:cNvPr>
          <p:cNvSpPr/>
          <p:nvPr/>
        </p:nvSpPr>
        <p:spPr>
          <a:xfrm>
            <a:off x="0" y="432617"/>
            <a:ext cx="1597891" cy="415636"/>
          </a:xfrm>
          <a:prstGeom prst="rect">
            <a:avLst/>
          </a:prstGeom>
          <a:solidFill>
            <a:srgbClr val="D2F1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descr="A picture containing icon&#10;&#10;Description automatically generated">
            <a:extLst>
              <a:ext uri="{FF2B5EF4-FFF2-40B4-BE49-F238E27FC236}">
                <a16:creationId xmlns:a16="http://schemas.microsoft.com/office/drawing/2014/main" id="{1BD31485-E0C4-EB40-975E-3D95224CE57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24624"/>
          <a:stretch/>
        </p:blipFill>
        <p:spPr>
          <a:xfrm>
            <a:off x="492991" y="1995054"/>
            <a:ext cx="11353800" cy="4862945"/>
          </a:xfrm>
          <a:prstGeom prst="rect">
            <a:avLst/>
          </a:prstGeom>
        </p:spPr>
      </p:pic>
      <p:sp>
        <p:nvSpPr>
          <p:cNvPr id="13" name="Slide Number Placeholder 4">
            <a:extLst>
              <a:ext uri="{FF2B5EF4-FFF2-40B4-BE49-F238E27FC236}">
                <a16:creationId xmlns:a16="http://schemas.microsoft.com/office/drawing/2014/main" id="{56F318FB-FF6D-1741-9297-7EB52488B941}"/>
              </a:ext>
            </a:extLst>
          </p:cNvPr>
          <p:cNvSpPr txBox="1">
            <a:spLocks/>
          </p:cNvSpPr>
          <p:nvPr/>
        </p:nvSpPr>
        <p:spPr>
          <a:xfrm>
            <a:off x="159025" y="6334539"/>
            <a:ext cx="649357" cy="523461"/>
          </a:xfrm>
          <a:prstGeom prst="rect">
            <a:avLst/>
          </a:prstGeom>
        </p:spPr>
        <p:txBody>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defRPr/>
            </a:pPr>
            <a:fld id="{61445BA3-2CB5-7C4E-ABD2-87FA1F6BEAE1}" type="slidenum">
              <a:rPr lang="en-US" sz="1067" smtClean="0">
                <a:solidFill>
                  <a:srgbClr val="4D4E53"/>
                </a:solidFill>
                <a:latin typeface="FS Elliot Pro" panose="02000503040000020004" pitchFamily="2" charset="0"/>
              </a:rPr>
              <a:pPr>
                <a:defRPr/>
              </a:pPr>
              <a:t>46</a:t>
            </a:fld>
            <a:endParaRPr lang="en-US" sz="1067">
              <a:solidFill>
                <a:srgbClr val="4D4E53"/>
              </a:solidFill>
              <a:latin typeface="FS Elliot Pro" panose="02000503040000020004" pitchFamily="2" charset="0"/>
            </a:endParaRPr>
          </a:p>
        </p:txBody>
      </p:sp>
      <p:sp>
        <p:nvSpPr>
          <p:cNvPr id="15" name="Content Placeholder 2">
            <a:extLst>
              <a:ext uri="{FF2B5EF4-FFF2-40B4-BE49-F238E27FC236}">
                <a16:creationId xmlns:a16="http://schemas.microsoft.com/office/drawing/2014/main" id="{840596CB-77D2-9342-8C13-94FA23482030}"/>
              </a:ext>
            </a:extLst>
          </p:cNvPr>
          <p:cNvSpPr txBox="1">
            <a:spLocks/>
          </p:cNvSpPr>
          <p:nvPr/>
        </p:nvSpPr>
        <p:spPr>
          <a:xfrm>
            <a:off x="1296045" y="2125953"/>
            <a:ext cx="1646447" cy="1313528"/>
          </a:xfrm>
          <a:prstGeom prst="rect">
            <a:avLst/>
          </a:prstGeom>
        </p:spPr>
        <p:txBody>
          <a:bodyPr vert="horz" lIns="91440" tIns="45720" rIns="91440" bIns="45720" rtlCol="0">
            <a:normAutofit/>
          </a:bodyPr>
          <a:lstStyle>
            <a:lvl1pPr marL="457189" indent="-457189" algn="l" defTabSz="609585" rtl="0" eaLnBrk="1" latinLnBrk="0" hangingPunct="1">
              <a:spcBef>
                <a:spcPct val="20000"/>
              </a:spcBef>
              <a:buFont typeface="Arial"/>
              <a:buChar char="•"/>
              <a:defRPr sz="2933" kern="1200">
                <a:solidFill>
                  <a:srgbClr val="8C8D8E"/>
                </a:solidFill>
                <a:latin typeface="FS Elliot Pro"/>
                <a:ea typeface="+mn-ea"/>
                <a:cs typeface="FS Elliot Pro"/>
              </a:defRPr>
            </a:lvl1pPr>
            <a:lvl2pPr marL="990575" indent="-380990" algn="l" defTabSz="609585" rtl="0" eaLnBrk="1" latinLnBrk="0" hangingPunct="1">
              <a:spcBef>
                <a:spcPct val="20000"/>
              </a:spcBef>
              <a:buFont typeface="Arial"/>
              <a:buChar char="–"/>
              <a:defRPr sz="2400" kern="1200">
                <a:solidFill>
                  <a:srgbClr val="8C8D8E"/>
                </a:solidFill>
                <a:latin typeface="FS Elliot Pro"/>
                <a:ea typeface="+mn-ea"/>
                <a:cs typeface="FS Elliot Pro"/>
              </a:defRPr>
            </a:lvl2pPr>
            <a:lvl3pPr marL="1523962" indent="-304792" algn="l" defTabSz="609585" rtl="0" eaLnBrk="1" latinLnBrk="0" hangingPunct="1">
              <a:spcBef>
                <a:spcPct val="20000"/>
              </a:spcBef>
              <a:buFont typeface="Arial"/>
              <a:buChar char="•"/>
              <a:defRPr sz="3200" kern="1200">
                <a:solidFill>
                  <a:srgbClr val="7F7F7F"/>
                </a:solidFill>
                <a:latin typeface="FS Elliot Pro"/>
                <a:ea typeface="+mn-ea"/>
                <a:cs typeface="FS Elliot Pro"/>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indent="0">
              <a:spcBef>
                <a:spcPts val="0"/>
              </a:spcBef>
              <a:spcAft>
                <a:spcPts val="1200"/>
              </a:spcAft>
              <a:buNone/>
            </a:pPr>
            <a:r>
              <a:rPr lang="en-US" sz="1700">
                <a:solidFill>
                  <a:srgbClr val="333333"/>
                </a:solidFill>
              </a:rPr>
              <a:t>Market risk</a:t>
            </a:r>
          </a:p>
          <a:p>
            <a:pPr marL="0" indent="0">
              <a:spcBef>
                <a:spcPts val="0"/>
              </a:spcBef>
              <a:spcAft>
                <a:spcPts val="1200"/>
              </a:spcAft>
              <a:buNone/>
            </a:pPr>
            <a:r>
              <a:rPr lang="en-US" sz="1700">
                <a:solidFill>
                  <a:srgbClr val="333333"/>
                </a:solidFill>
              </a:rPr>
              <a:t>Inflation risk</a:t>
            </a:r>
          </a:p>
          <a:p>
            <a:pPr marL="0" indent="0">
              <a:spcBef>
                <a:spcPts val="0"/>
              </a:spcBef>
              <a:spcAft>
                <a:spcPts val="1200"/>
              </a:spcAft>
              <a:buNone/>
            </a:pPr>
            <a:r>
              <a:rPr lang="en-US" sz="1700">
                <a:solidFill>
                  <a:srgbClr val="333333"/>
                </a:solidFill>
              </a:rPr>
              <a:t>Economic risk</a:t>
            </a:r>
          </a:p>
        </p:txBody>
      </p:sp>
      <p:sp>
        <p:nvSpPr>
          <p:cNvPr id="16" name="Title 1">
            <a:extLst>
              <a:ext uri="{FF2B5EF4-FFF2-40B4-BE49-F238E27FC236}">
                <a16:creationId xmlns:a16="http://schemas.microsoft.com/office/drawing/2014/main" id="{74B6DDA3-CC1F-0749-B3B2-4B2082565219}"/>
              </a:ext>
            </a:extLst>
          </p:cNvPr>
          <p:cNvSpPr txBox="1">
            <a:spLocks/>
          </p:cNvSpPr>
          <p:nvPr/>
        </p:nvSpPr>
        <p:spPr>
          <a:xfrm>
            <a:off x="1286555" y="1257809"/>
            <a:ext cx="4823300" cy="724711"/>
          </a:xfrm>
          <a:prstGeom prst="rect">
            <a:avLst/>
          </a:prstGeom>
        </p:spPr>
        <p:txBody>
          <a:bodyPr vert="horz" lIns="91440" tIns="45720" rIns="91440" bIns="45720" rtlCol="0" anchor="t">
            <a:noAutofit/>
          </a:bodyPr>
          <a:lstStyle>
            <a:lvl1pPr algn="l" defTabSz="609585" rtl="0" eaLnBrk="1" latinLnBrk="0" hangingPunct="1">
              <a:lnSpc>
                <a:spcPct val="80000"/>
              </a:lnSpc>
              <a:spcBef>
                <a:spcPct val="0"/>
              </a:spcBef>
              <a:buNone/>
              <a:defRPr sz="3733" b="0" i="0" kern="1200" baseline="0">
                <a:solidFill>
                  <a:srgbClr val="0091DA"/>
                </a:solidFill>
                <a:latin typeface="FS Elliot Pro"/>
                <a:ea typeface="+mj-ea"/>
                <a:cs typeface="FS Elliot Pro"/>
              </a:defRPr>
            </a:lvl1pPr>
          </a:lstStyle>
          <a:p>
            <a:pPr>
              <a:lnSpc>
                <a:spcPct val="100000"/>
              </a:lnSpc>
            </a:pPr>
            <a:r>
              <a:rPr lang="en-US" sz="3600" b="1">
                <a:solidFill>
                  <a:srgbClr val="0076CF"/>
                </a:solidFill>
                <a:latin typeface="FS Elliot Pro" panose="02000503040000020004" pitchFamily="2" charset="0"/>
              </a:rPr>
              <a:t>Investment risks</a:t>
            </a:r>
          </a:p>
        </p:txBody>
      </p:sp>
      <p:cxnSp>
        <p:nvCxnSpPr>
          <p:cNvPr id="17" name="Straight Connector 16">
            <a:extLst>
              <a:ext uri="{FF2B5EF4-FFF2-40B4-BE49-F238E27FC236}">
                <a16:creationId xmlns:a16="http://schemas.microsoft.com/office/drawing/2014/main" id="{77378854-83D3-9B45-B540-DC35973C14E0}"/>
              </a:ext>
            </a:extLst>
          </p:cNvPr>
          <p:cNvCxnSpPr>
            <a:cxnSpLocks/>
          </p:cNvCxnSpPr>
          <p:nvPr/>
        </p:nvCxnSpPr>
        <p:spPr>
          <a:xfrm>
            <a:off x="3108937" y="2103049"/>
            <a:ext cx="0" cy="1195754"/>
          </a:xfrm>
          <a:prstGeom prst="line">
            <a:avLst/>
          </a:prstGeom>
          <a:ln w="12700" cap="rnd">
            <a:solidFill>
              <a:srgbClr val="162B48"/>
            </a:solidFill>
            <a:prstDash val="sysDot"/>
          </a:ln>
        </p:spPr>
        <p:style>
          <a:lnRef idx="1">
            <a:schemeClr val="accent1"/>
          </a:lnRef>
          <a:fillRef idx="0">
            <a:schemeClr val="accent1"/>
          </a:fillRef>
          <a:effectRef idx="0">
            <a:schemeClr val="accent1"/>
          </a:effectRef>
          <a:fontRef idx="minor">
            <a:schemeClr val="tx1"/>
          </a:fontRef>
        </p:style>
      </p:cxnSp>
      <p:sp>
        <p:nvSpPr>
          <p:cNvPr id="23" name="Content Placeholder 2">
            <a:extLst>
              <a:ext uri="{FF2B5EF4-FFF2-40B4-BE49-F238E27FC236}">
                <a16:creationId xmlns:a16="http://schemas.microsoft.com/office/drawing/2014/main" id="{92BB8B1F-B8EE-3B48-A3C7-87603BF29A54}"/>
              </a:ext>
            </a:extLst>
          </p:cNvPr>
          <p:cNvSpPr txBox="1">
            <a:spLocks/>
          </p:cNvSpPr>
          <p:nvPr/>
        </p:nvSpPr>
        <p:spPr>
          <a:xfrm>
            <a:off x="3329354" y="2125953"/>
            <a:ext cx="3123555" cy="1383866"/>
          </a:xfrm>
          <a:prstGeom prst="rect">
            <a:avLst/>
          </a:prstGeom>
        </p:spPr>
        <p:txBody>
          <a:bodyPr vert="horz" lIns="91440" tIns="45720" rIns="91440" bIns="45720" rtlCol="0">
            <a:normAutofit/>
          </a:bodyPr>
          <a:lstStyle>
            <a:lvl1pPr marL="457189" indent="-457189" algn="l" defTabSz="609585" rtl="0" eaLnBrk="1" latinLnBrk="0" hangingPunct="1">
              <a:spcBef>
                <a:spcPct val="20000"/>
              </a:spcBef>
              <a:buFont typeface="Arial"/>
              <a:buChar char="•"/>
              <a:defRPr sz="2933" kern="1200">
                <a:solidFill>
                  <a:srgbClr val="8C8D8E"/>
                </a:solidFill>
                <a:latin typeface="FS Elliot Pro"/>
                <a:ea typeface="+mn-ea"/>
                <a:cs typeface="FS Elliot Pro"/>
              </a:defRPr>
            </a:lvl1pPr>
            <a:lvl2pPr marL="990575" indent="-380990" algn="l" defTabSz="609585" rtl="0" eaLnBrk="1" latinLnBrk="0" hangingPunct="1">
              <a:spcBef>
                <a:spcPct val="20000"/>
              </a:spcBef>
              <a:buFont typeface="Arial"/>
              <a:buChar char="–"/>
              <a:defRPr sz="2400" kern="1200">
                <a:solidFill>
                  <a:srgbClr val="8C8D8E"/>
                </a:solidFill>
                <a:latin typeface="FS Elliot Pro"/>
                <a:ea typeface="+mn-ea"/>
                <a:cs typeface="FS Elliot Pro"/>
              </a:defRPr>
            </a:lvl2pPr>
            <a:lvl3pPr marL="1523962" indent="-304792" algn="l" defTabSz="609585" rtl="0" eaLnBrk="1" latinLnBrk="0" hangingPunct="1">
              <a:spcBef>
                <a:spcPct val="20000"/>
              </a:spcBef>
              <a:buFont typeface="Arial"/>
              <a:buChar char="•"/>
              <a:defRPr sz="3200" kern="1200">
                <a:solidFill>
                  <a:srgbClr val="7F7F7F"/>
                </a:solidFill>
                <a:latin typeface="FS Elliot Pro"/>
                <a:ea typeface="+mn-ea"/>
                <a:cs typeface="FS Elliot Pro"/>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indent="0">
              <a:spcBef>
                <a:spcPts val="0"/>
              </a:spcBef>
              <a:spcAft>
                <a:spcPts val="1200"/>
              </a:spcAft>
              <a:buNone/>
            </a:pPr>
            <a:r>
              <a:rPr lang="en-US" sz="1700">
                <a:solidFill>
                  <a:srgbClr val="333333"/>
                </a:solidFill>
              </a:rPr>
              <a:t>Reinvestment risk</a:t>
            </a:r>
          </a:p>
          <a:p>
            <a:pPr marL="0" indent="0">
              <a:spcBef>
                <a:spcPts val="0"/>
              </a:spcBef>
              <a:spcAft>
                <a:spcPts val="1200"/>
              </a:spcAft>
              <a:buNone/>
            </a:pPr>
            <a:r>
              <a:rPr lang="en-US" sz="1700">
                <a:solidFill>
                  <a:srgbClr val="333333"/>
                </a:solidFill>
              </a:rPr>
              <a:t>Currency risk</a:t>
            </a:r>
          </a:p>
          <a:p>
            <a:pPr marL="0" indent="0">
              <a:spcBef>
                <a:spcPts val="0"/>
              </a:spcBef>
              <a:spcAft>
                <a:spcPts val="1200"/>
              </a:spcAft>
              <a:buNone/>
            </a:pPr>
            <a:r>
              <a:rPr lang="en-US" sz="1700">
                <a:solidFill>
                  <a:srgbClr val="333333"/>
                </a:solidFill>
              </a:rPr>
              <a:t>Political risk</a:t>
            </a:r>
          </a:p>
        </p:txBody>
      </p:sp>
      <p:pic>
        <p:nvPicPr>
          <p:cNvPr id="27" name="Picture 26">
            <a:extLst>
              <a:ext uri="{FF2B5EF4-FFF2-40B4-BE49-F238E27FC236}">
                <a16:creationId xmlns:a16="http://schemas.microsoft.com/office/drawing/2014/main" id="{C8C0DF76-64D5-3446-8898-65F66C40C5C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378314" y="6220997"/>
            <a:ext cx="1515241" cy="432440"/>
          </a:xfrm>
          <a:prstGeom prst="rect">
            <a:avLst/>
          </a:prstGeom>
        </p:spPr>
      </p:pic>
      <p:sp>
        <p:nvSpPr>
          <p:cNvPr id="18" name="TextBox 17">
            <a:extLst>
              <a:ext uri="{FF2B5EF4-FFF2-40B4-BE49-F238E27FC236}">
                <a16:creationId xmlns:a16="http://schemas.microsoft.com/office/drawing/2014/main" id="{1EF0A14A-E7A6-434D-B325-2DC721E5C096}"/>
              </a:ext>
            </a:extLst>
          </p:cNvPr>
          <p:cNvSpPr txBox="1"/>
          <p:nvPr/>
        </p:nvSpPr>
        <p:spPr>
          <a:xfrm>
            <a:off x="538148" y="478069"/>
            <a:ext cx="960519" cy="307777"/>
          </a:xfrm>
          <a:prstGeom prst="rect">
            <a:avLst/>
          </a:prstGeom>
          <a:noFill/>
        </p:spPr>
        <p:txBody>
          <a:bodyPr wrap="none" rtlCol="0">
            <a:spAutoFit/>
          </a:bodyPr>
          <a:lstStyle/>
          <a:p>
            <a:pPr lvl="0"/>
            <a:r>
              <a:rPr lang="en-US" sz="1400" b="1">
                <a:solidFill>
                  <a:srgbClr val="0076CF"/>
                </a:solidFill>
                <a:latin typeface="FS Elliot Pro" panose="02000503040000020004" pitchFamily="50" charset="0"/>
              </a:rPr>
              <a:t>Investing</a:t>
            </a:r>
          </a:p>
        </p:txBody>
      </p:sp>
    </p:spTree>
    <p:extLst>
      <p:ext uri="{BB962C8B-B14F-4D97-AF65-F5344CB8AC3E}">
        <p14:creationId xmlns:p14="http://schemas.microsoft.com/office/powerpoint/2010/main" val="161226380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A95554B4-B909-0A40-9AF0-C8EB19944FA2}"/>
              </a:ext>
            </a:extLst>
          </p:cNvPr>
          <p:cNvSpPr txBox="1">
            <a:spLocks/>
          </p:cNvSpPr>
          <p:nvPr/>
        </p:nvSpPr>
        <p:spPr>
          <a:xfrm>
            <a:off x="0" y="1372201"/>
            <a:ext cx="12192000" cy="724711"/>
          </a:xfrm>
          <a:prstGeom prst="rect">
            <a:avLst/>
          </a:prstGeom>
        </p:spPr>
        <p:txBody>
          <a:bodyPr vert="horz" lIns="91440" tIns="45720" rIns="91440" bIns="45720" rtlCol="0" anchor="t">
            <a:noAutofit/>
          </a:bodyPr>
          <a:lstStyle>
            <a:lvl1pPr algn="l" defTabSz="609585" rtl="0" eaLnBrk="1" latinLnBrk="0" hangingPunct="1">
              <a:lnSpc>
                <a:spcPct val="80000"/>
              </a:lnSpc>
              <a:spcBef>
                <a:spcPct val="0"/>
              </a:spcBef>
              <a:buNone/>
              <a:defRPr sz="3733" b="0" i="0" kern="1200" baseline="0">
                <a:solidFill>
                  <a:srgbClr val="0091DA"/>
                </a:solidFill>
                <a:latin typeface="FS Elliot Pro"/>
                <a:ea typeface="+mj-ea"/>
                <a:cs typeface="FS Elliot Pro"/>
              </a:defRPr>
            </a:lvl1pPr>
          </a:lstStyle>
          <a:p>
            <a:pPr algn="ctr">
              <a:lnSpc>
                <a:spcPct val="100000"/>
              </a:lnSpc>
            </a:pPr>
            <a:r>
              <a:rPr lang="en-US" sz="4400">
                <a:solidFill>
                  <a:srgbClr val="0076CF"/>
                </a:solidFill>
                <a:latin typeface="FS Elliot Pro Light" panose="02000503040000020004" pitchFamily="2" charset="0"/>
              </a:rPr>
              <a:t>Investment options</a:t>
            </a:r>
          </a:p>
        </p:txBody>
      </p:sp>
      <p:sp>
        <p:nvSpPr>
          <p:cNvPr id="15" name="Slide Number Placeholder 4">
            <a:extLst>
              <a:ext uri="{FF2B5EF4-FFF2-40B4-BE49-F238E27FC236}">
                <a16:creationId xmlns:a16="http://schemas.microsoft.com/office/drawing/2014/main" id="{1530B483-DB2F-CB4C-B421-B0DDC47ADBDE}"/>
              </a:ext>
            </a:extLst>
          </p:cNvPr>
          <p:cNvSpPr txBox="1">
            <a:spLocks/>
          </p:cNvSpPr>
          <p:nvPr/>
        </p:nvSpPr>
        <p:spPr>
          <a:xfrm>
            <a:off x="159025" y="6334539"/>
            <a:ext cx="649357" cy="523461"/>
          </a:xfrm>
          <a:prstGeom prst="rect">
            <a:avLst/>
          </a:prstGeom>
        </p:spPr>
        <p:txBody>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defRPr/>
            </a:pPr>
            <a:fld id="{61445BA3-2CB5-7C4E-ABD2-87FA1F6BEAE1}" type="slidenum">
              <a:rPr lang="en-US" sz="1067" smtClean="0">
                <a:solidFill>
                  <a:srgbClr val="4D4E53"/>
                </a:solidFill>
                <a:latin typeface="FS Elliot Pro" panose="02000503040000020004" pitchFamily="2" charset="0"/>
              </a:rPr>
              <a:pPr>
                <a:defRPr/>
              </a:pPr>
              <a:t>47</a:t>
            </a:fld>
            <a:endParaRPr lang="en-US" sz="1067">
              <a:solidFill>
                <a:srgbClr val="4D4E53"/>
              </a:solidFill>
              <a:latin typeface="FS Elliot Pro" panose="02000503040000020004" pitchFamily="2" charset="0"/>
            </a:endParaRPr>
          </a:p>
        </p:txBody>
      </p:sp>
      <p:sp>
        <p:nvSpPr>
          <p:cNvPr id="16" name="Rectangle 15">
            <a:extLst>
              <a:ext uri="{FF2B5EF4-FFF2-40B4-BE49-F238E27FC236}">
                <a16:creationId xmlns:a16="http://schemas.microsoft.com/office/drawing/2014/main" id="{ED892954-E27E-3840-86D7-2351F4320DED}"/>
              </a:ext>
            </a:extLst>
          </p:cNvPr>
          <p:cNvSpPr/>
          <p:nvPr/>
        </p:nvSpPr>
        <p:spPr>
          <a:xfrm>
            <a:off x="6925665" y="3855291"/>
            <a:ext cx="3763617" cy="2015936"/>
          </a:xfrm>
          <a:prstGeom prst="rect">
            <a:avLst/>
          </a:prstGeom>
        </p:spPr>
        <p:txBody>
          <a:bodyPr wrap="square">
            <a:spAutoFit/>
          </a:bodyPr>
          <a:lstStyle/>
          <a:p>
            <a:pPr algn="ctr">
              <a:spcAft>
                <a:spcPts val="1200"/>
              </a:spcAft>
            </a:pPr>
            <a:r>
              <a:rPr lang="en-US" sz="1700">
                <a:solidFill>
                  <a:srgbClr val="333333"/>
                </a:solidFill>
                <a:latin typeface="FS Elliot Pro" panose="02000503040000020004" pitchFamily="2" charset="0"/>
              </a:rPr>
              <a:t>Long-term CDs</a:t>
            </a:r>
          </a:p>
          <a:p>
            <a:pPr algn="ctr">
              <a:spcAft>
                <a:spcPts val="1200"/>
              </a:spcAft>
            </a:pPr>
            <a:r>
              <a:rPr lang="en-US" sz="1700">
                <a:solidFill>
                  <a:srgbClr val="333333"/>
                </a:solidFill>
                <a:latin typeface="FS Elliot Pro" panose="02000503040000020004" pitchFamily="2" charset="0"/>
              </a:rPr>
              <a:t>Annuities (fixed or variable)</a:t>
            </a:r>
          </a:p>
          <a:p>
            <a:pPr algn="ctr">
              <a:spcAft>
                <a:spcPts val="1200"/>
              </a:spcAft>
            </a:pPr>
            <a:r>
              <a:rPr lang="en-US" sz="1700">
                <a:solidFill>
                  <a:srgbClr val="333333"/>
                </a:solidFill>
                <a:latin typeface="FS Elliot Pro" panose="02000503040000020004" pitchFamily="2" charset="0"/>
              </a:rPr>
              <a:t>Mutual funds</a:t>
            </a:r>
          </a:p>
          <a:p>
            <a:pPr algn="ctr">
              <a:spcAft>
                <a:spcPts val="1200"/>
              </a:spcAft>
            </a:pPr>
            <a:r>
              <a:rPr lang="en-US" sz="1700">
                <a:solidFill>
                  <a:srgbClr val="333333"/>
                </a:solidFill>
                <a:latin typeface="FS Elliot Pro" panose="02000503040000020004" pitchFamily="2" charset="0"/>
              </a:rPr>
              <a:t>Stocks</a:t>
            </a:r>
          </a:p>
          <a:p>
            <a:pPr algn="ctr">
              <a:spcAft>
                <a:spcPts val="1200"/>
              </a:spcAft>
            </a:pPr>
            <a:r>
              <a:rPr lang="en-US" sz="1700">
                <a:solidFill>
                  <a:srgbClr val="333333"/>
                </a:solidFill>
                <a:latin typeface="FS Elliot Pro" panose="02000503040000020004" pitchFamily="2" charset="0"/>
              </a:rPr>
              <a:t>Bonds</a:t>
            </a:r>
          </a:p>
        </p:txBody>
      </p:sp>
      <p:sp>
        <p:nvSpPr>
          <p:cNvPr id="17" name="Rectangle 16">
            <a:extLst>
              <a:ext uri="{FF2B5EF4-FFF2-40B4-BE49-F238E27FC236}">
                <a16:creationId xmlns:a16="http://schemas.microsoft.com/office/drawing/2014/main" id="{AB319EEC-7116-D146-BB7A-2BE96689C165}"/>
              </a:ext>
            </a:extLst>
          </p:cNvPr>
          <p:cNvSpPr/>
          <p:nvPr/>
        </p:nvSpPr>
        <p:spPr>
          <a:xfrm>
            <a:off x="1376620" y="3855291"/>
            <a:ext cx="3975652" cy="1708160"/>
          </a:xfrm>
          <a:prstGeom prst="rect">
            <a:avLst/>
          </a:prstGeom>
        </p:spPr>
        <p:txBody>
          <a:bodyPr wrap="square">
            <a:spAutoFit/>
          </a:bodyPr>
          <a:lstStyle/>
          <a:p>
            <a:pPr lvl="0" algn="ctr">
              <a:spcAft>
                <a:spcPts val="1200"/>
              </a:spcAft>
            </a:pPr>
            <a:r>
              <a:rPr lang="en-US" sz="1700">
                <a:solidFill>
                  <a:srgbClr val="333333"/>
                </a:solidFill>
                <a:latin typeface="FS Elliot Pro" panose="02000503040000020004" pitchFamily="2" charset="0"/>
              </a:rPr>
              <a:t>Savings accounts</a:t>
            </a:r>
          </a:p>
          <a:p>
            <a:pPr lvl="0" algn="ctr">
              <a:spcAft>
                <a:spcPts val="1200"/>
              </a:spcAft>
            </a:pPr>
            <a:r>
              <a:rPr lang="en-US" sz="1700">
                <a:solidFill>
                  <a:srgbClr val="333333"/>
                </a:solidFill>
                <a:latin typeface="FS Elliot Pro" panose="02000503040000020004" pitchFamily="2" charset="0"/>
              </a:rPr>
              <a:t>Money market accounts/funds</a:t>
            </a:r>
          </a:p>
          <a:p>
            <a:pPr lvl="0" algn="ctr">
              <a:spcAft>
                <a:spcPts val="1200"/>
              </a:spcAft>
            </a:pPr>
            <a:r>
              <a:rPr lang="en-US" sz="1700">
                <a:solidFill>
                  <a:srgbClr val="333333"/>
                </a:solidFill>
                <a:latin typeface="FS Elliot Pro" panose="02000503040000020004" pitchFamily="2" charset="0"/>
              </a:rPr>
              <a:t>Short-term </a:t>
            </a:r>
            <a:br>
              <a:rPr lang="en-US" sz="1700">
                <a:solidFill>
                  <a:srgbClr val="333333"/>
                </a:solidFill>
                <a:latin typeface="FS Elliot Pro" panose="02000503040000020004" pitchFamily="2" charset="0"/>
              </a:rPr>
            </a:br>
            <a:r>
              <a:rPr lang="en-US" sz="1700">
                <a:solidFill>
                  <a:srgbClr val="333333"/>
                </a:solidFill>
                <a:latin typeface="FS Elliot Pro" panose="02000503040000020004" pitchFamily="2" charset="0"/>
              </a:rPr>
              <a:t>certificates of deposit</a:t>
            </a:r>
            <a:br>
              <a:rPr lang="en-US" sz="1700">
                <a:solidFill>
                  <a:srgbClr val="333333"/>
                </a:solidFill>
                <a:latin typeface="FS Elliot Pro" panose="02000503040000020004" pitchFamily="2" charset="0"/>
              </a:rPr>
            </a:br>
            <a:r>
              <a:rPr lang="en-US" sz="1700">
                <a:solidFill>
                  <a:srgbClr val="333333"/>
                </a:solidFill>
                <a:latin typeface="FS Elliot Pro" panose="02000503040000020004" pitchFamily="2" charset="0"/>
              </a:rPr>
              <a:t>(CDs)—for 3, 6, 9, or 12 months</a:t>
            </a:r>
          </a:p>
        </p:txBody>
      </p:sp>
      <p:pic>
        <p:nvPicPr>
          <p:cNvPr id="18" name="Picture 17">
            <a:extLst>
              <a:ext uri="{FF2B5EF4-FFF2-40B4-BE49-F238E27FC236}">
                <a16:creationId xmlns:a16="http://schemas.microsoft.com/office/drawing/2014/main" id="{DF9A288E-3363-644A-BD06-122216158B1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378314" y="6220997"/>
            <a:ext cx="1515241" cy="432440"/>
          </a:xfrm>
          <a:prstGeom prst="rect">
            <a:avLst/>
          </a:prstGeom>
        </p:spPr>
      </p:pic>
      <p:cxnSp>
        <p:nvCxnSpPr>
          <p:cNvPr id="19" name="Straight Connector 18">
            <a:extLst>
              <a:ext uri="{FF2B5EF4-FFF2-40B4-BE49-F238E27FC236}">
                <a16:creationId xmlns:a16="http://schemas.microsoft.com/office/drawing/2014/main" id="{B501344A-BC2D-D643-8F15-5321FD4EAE3D}"/>
              </a:ext>
            </a:extLst>
          </p:cNvPr>
          <p:cNvCxnSpPr>
            <a:cxnSpLocks/>
          </p:cNvCxnSpPr>
          <p:nvPr/>
        </p:nvCxnSpPr>
        <p:spPr>
          <a:xfrm>
            <a:off x="2063220" y="4213015"/>
            <a:ext cx="2522634" cy="0"/>
          </a:xfrm>
          <a:prstGeom prst="line">
            <a:avLst/>
          </a:prstGeom>
          <a:ln w="12700" cap="rnd">
            <a:solidFill>
              <a:srgbClr val="0076CF"/>
            </a:solidFill>
            <a:prstDash val="sysDot"/>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FFFF950D-1616-9342-97F1-D0FD752D6397}"/>
              </a:ext>
            </a:extLst>
          </p:cNvPr>
          <p:cNvCxnSpPr>
            <a:cxnSpLocks/>
          </p:cNvCxnSpPr>
          <p:nvPr/>
        </p:nvCxnSpPr>
        <p:spPr>
          <a:xfrm>
            <a:off x="7528888" y="4213015"/>
            <a:ext cx="2522634" cy="0"/>
          </a:xfrm>
          <a:prstGeom prst="line">
            <a:avLst/>
          </a:prstGeom>
          <a:ln w="12700" cap="rnd">
            <a:solidFill>
              <a:srgbClr val="0076CF"/>
            </a:solidFill>
            <a:prstDash val="sysDot"/>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CD5EB3BB-3740-7541-A9D6-4FF6BD5481E1}"/>
              </a:ext>
            </a:extLst>
          </p:cNvPr>
          <p:cNvCxnSpPr>
            <a:cxnSpLocks/>
          </p:cNvCxnSpPr>
          <p:nvPr/>
        </p:nvCxnSpPr>
        <p:spPr>
          <a:xfrm>
            <a:off x="2063220" y="4663589"/>
            <a:ext cx="2522634" cy="0"/>
          </a:xfrm>
          <a:prstGeom prst="line">
            <a:avLst/>
          </a:prstGeom>
          <a:ln w="12700" cap="rnd">
            <a:solidFill>
              <a:srgbClr val="0076CF"/>
            </a:solidFill>
            <a:prstDash val="sysDot"/>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0876B790-E0D6-DF41-8F66-27906E0189CD}"/>
              </a:ext>
            </a:extLst>
          </p:cNvPr>
          <p:cNvCxnSpPr>
            <a:cxnSpLocks/>
          </p:cNvCxnSpPr>
          <p:nvPr/>
        </p:nvCxnSpPr>
        <p:spPr>
          <a:xfrm>
            <a:off x="7528888" y="4663589"/>
            <a:ext cx="2522634" cy="0"/>
          </a:xfrm>
          <a:prstGeom prst="line">
            <a:avLst/>
          </a:prstGeom>
          <a:ln w="12700" cap="rnd">
            <a:solidFill>
              <a:srgbClr val="0076CF"/>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E7343673-35BA-0B4D-8D73-5A48155961E5}"/>
              </a:ext>
            </a:extLst>
          </p:cNvPr>
          <p:cNvCxnSpPr>
            <a:cxnSpLocks/>
          </p:cNvCxnSpPr>
          <p:nvPr/>
        </p:nvCxnSpPr>
        <p:spPr>
          <a:xfrm>
            <a:off x="7528888" y="5033821"/>
            <a:ext cx="2522634" cy="0"/>
          </a:xfrm>
          <a:prstGeom prst="line">
            <a:avLst/>
          </a:prstGeom>
          <a:ln w="12700" cap="rnd">
            <a:solidFill>
              <a:srgbClr val="0076CF"/>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C8535F51-C238-F24D-883A-C5709F907DC7}"/>
              </a:ext>
            </a:extLst>
          </p:cNvPr>
          <p:cNvCxnSpPr>
            <a:cxnSpLocks/>
          </p:cNvCxnSpPr>
          <p:nvPr/>
        </p:nvCxnSpPr>
        <p:spPr>
          <a:xfrm>
            <a:off x="7528888" y="5449990"/>
            <a:ext cx="2522634" cy="0"/>
          </a:xfrm>
          <a:prstGeom prst="line">
            <a:avLst/>
          </a:prstGeom>
          <a:ln w="12700" cap="rnd">
            <a:solidFill>
              <a:srgbClr val="0076CF"/>
            </a:solidFill>
            <a:prstDash val="sysDot"/>
          </a:ln>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C1CD41AD-1522-AE4C-8A69-B774CED2D9A6}"/>
              </a:ext>
            </a:extLst>
          </p:cNvPr>
          <p:cNvSpPr/>
          <p:nvPr/>
        </p:nvSpPr>
        <p:spPr>
          <a:xfrm>
            <a:off x="0" y="432617"/>
            <a:ext cx="1597891" cy="415636"/>
          </a:xfrm>
          <a:prstGeom prst="rect">
            <a:avLst/>
          </a:prstGeom>
          <a:solidFill>
            <a:srgbClr val="D2F1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a:extLst>
              <a:ext uri="{FF2B5EF4-FFF2-40B4-BE49-F238E27FC236}">
                <a16:creationId xmlns:a16="http://schemas.microsoft.com/office/drawing/2014/main" id="{E47F1B02-2195-0846-8E4C-B2F9CA885EC7}"/>
              </a:ext>
            </a:extLst>
          </p:cNvPr>
          <p:cNvSpPr txBox="1"/>
          <p:nvPr/>
        </p:nvSpPr>
        <p:spPr>
          <a:xfrm>
            <a:off x="538148" y="478069"/>
            <a:ext cx="960519" cy="307777"/>
          </a:xfrm>
          <a:prstGeom prst="rect">
            <a:avLst/>
          </a:prstGeom>
          <a:noFill/>
        </p:spPr>
        <p:txBody>
          <a:bodyPr wrap="none" rtlCol="0">
            <a:spAutoFit/>
          </a:bodyPr>
          <a:lstStyle/>
          <a:p>
            <a:pPr lvl="0"/>
            <a:r>
              <a:rPr lang="en-US" sz="1400" b="1">
                <a:solidFill>
                  <a:srgbClr val="0076CF"/>
                </a:solidFill>
                <a:latin typeface="FS Elliot Pro" panose="02000503040000020004" pitchFamily="50" charset="0"/>
              </a:rPr>
              <a:t>Investing</a:t>
            </a:r>
          </a:p>
        </p:txBody>
      </p:sp>
      <p:sp>
        <p:nvSpPr>
          <p:cNvPr id="37" name="Rectangle 36">
            <a:extLst>
              <a:ext uri="{FF2B5EF4-FFF2-40B4-BE49-F238E27FC236}">
                <a16:creationId xmlns:a16="http://schemas.microsoft.com/office/drawing/2014/main" id="{3D0D1805-834A-3042-BD90-0C9256E095C9}"/>
              </a:ext>
            </a:extLst>
          </p:cNvPr>
          <p:cNvSpPr/>
          <p:nvPr/>
        </p:nvSpPr>
        <p:spPr>
          <a:xfrm>
            <a:off x="2025172" y="2578994"/>
            <a:ext cx="2791120" cy="896774"/>
          </a:xfrm>
          <a:prstGeom prst="rect">
            <a:avLst/>
          </a:prstGeom>
          <a:solidFill>
            <a:srgbClr val="D2F1FD"/>
          </a:solidFill>
          <a:ln w="9525" cap="flat" cmpd="sng" algn="ctr">
            <a:noFill/>
            <a:prstDash val="solid"/>
          </a:ln>
          <a:effectLst/>
        </p:spPr>
        <p:txBody>
          <a:bodyPr rtlCol="0" anchor="ctr"/>
          <a:lstStyle/>
          <a:p>
            <a:pPr marL="0" marR="0" lvl="0" indent="0" algn="ctr" defTabSz="457092"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FS Elliot Pro"/>
              <a:ea typeface="+mn-ea"/>
              <a:cs typeface="+mn-cs"/>
            </a:endParaRPr>
          </a:p>
        </p:txBody>
      </p:sp>
      <p:sp>
        <p:nvSpPr>
          <p:cNvPr id="38" name="Rectangle 37">
            <a:extLst>
              <a:ext uri="{FF2B5EF4-FFF2-40B4-BE49-F238E27FC236}">
                <a16:creationId xmlns:a16="http://schemas.microsoft.com/office/drawing/2014/main" id="{BB42111C-66BF-F343-B699-C278A301DEB1}"/>
              </a:ext>
            </a:extLst>
          </p:cNvPr>
          <p:cNvSpPr/>
          <p:nvPr/>
        </p:nvSpPr>
        <p:spPr>
          <a:xfrm>
            <a:off x="2136218" y="2636295"/>
            <a:ext cx="2552700" cy="707886"/>
          </a:xfrm>
          <a:prstGeom prst="rect">
            <a:avLst/>
          </a:prstGeom>
        </p:spPr>
        <p:txBody>
          <a:bodyPr wrap="square">
            <a:spAutoFit/>
          </a:bodyPr>
          <a:lstStyle/>
          <a:p>
            <a:pPr algn="ctr"/>
            <a:r>
              <a:rPr lang="en-US" sz="2000" b="1">
                <a:solidFill>
                  <a:srgbClr val="0076CF"/>
                </a:solidFill>
                <a:latin typeface="FS Elliot Pro" panose="02000503040000020004" pitchFamily="2" charset="0"/>
              </a:rPr>
              <a:t>Short-term </a:t>
            </a:r>
            <a:br>
              <a:rPr lang="en-US" sz="2000" b="1">
                <a:solidFill>
                  <a:srgbClr val="0076CF"/>
                </a:solidFill>
                <a:latin typeface="FS Elliot Pro" panose="02000503040000020004" pitchFamily="2" charset="0"/>
              </a:rPr>
            </a:br>
            <a:r>
              <a:rPr lang="en-US" sz="2000" b="1">
                <a:solidFill>
                  <a:srgbClr val="0076CF"/>
                </a:solidFill>
                <a:latin typeface="FS Elliot Pro" panose="02000503040000020004" pitchFamily="2" charset="0"/>
              </a:rPr>
              <a:t>(0–5 years)</a:t>
            </a:r>
          </a:p>
        </p:txBody>
      </p:sp>
      <p:sp>
        <p:nvSpPr>
          <p:cNvPr id="39" name="Rectangle 38">
            <a:extLst>
              <a:ext uri="{FF2B5EF4-FFF2-40B4-BE49-F238E27FC236}">
                <a16:creationId xmlns:a16="http://schemas.microsoft.com/office/drawing/2014/main" id="{A1BADDFC-E10C-0D4E-879F-FA336F9ED753}"/>
              </a:ext>
            </a:extLst>
          </p:cNvPr>
          <p:cNvSpPr/>
          <p:nvPr/>
        </p:nvSpPr>
        <p:spPr>
          <a:xfrm>
            <a:off x="1965301" y="2510959"/>
            <a:ext cx="2791120" cy="896774"/>
          </a:xfrm>
          <a:prstGeom prst="rect">
            <a:avLst/>
          </a:prstGeom>
          <a:noFill/>
          <a:ln w="9525" cap="flat" cmpd="sng" algn="ctr">
            <a:solidFill>
              <a:srgbClr val="0076D0"/>
            </a:solidFill>
            <a:prstDash val="solid"/>
          </a:ln>
          <a:effectLst/>
        </p:spPr>
        <p:txBody>
          <a:bodyPr rtlCol="0" anchor="ctr"/>
          <a:lstStyle/>
          <a:p>
            <a:pPr marL="0" marR="0" lvl="0" indent="0" algn="ctr" defTabSz="457092"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FS Elliot Pro"/>
              <a:ea typeface="+mn-ea"/>
              <a:cs typeface="+mn-cs"/>
            </a:endParaRPr>
          </a:p>
        </p:txBody>
      </p:sp>
      <p:sp>
        <p:nvSpPr>
          <p:cNvPr id="40" name="Rectangle 39">
            <a:extLst>
              <a:ext uri="{FF2B5EF4-FFF2-40B4-BE49-F238E27FC236}">
                <a16:creationId xmlns:a16="http://schemas.microsoft.com/office/drawing/2014/main" id="{3EA92170-D8FA-AC4E-A7CC-4D1FD8D062AE}"/>
              </a:ext>
            </a:extLst>
          </p:cNvPr>
          <p:cNvSpPr/>
          <p:nvPr/>
        </p:nvSpPr>
        <p:spPr>
          <a:xfrm>
            <a:off x="7393359" y="2578994"/>
            <a:ext cx="2791120" cy="896774"/>
          </a:xfrm>
          <a:prstGeom prst="rect">
            <a:avLst/>
          </a:prstGeom>
          <a:solidFill>
            <a:srgbClr val="D2F1FD"/>
          </a:solidFill>
          <a:ln w="9525" cap="flat" cmpd="sng" algn="ctr">
            <a:noFill/>
            <a:prstDash val="solid"/>
          </a:ln>
          <a:effectLst/>
        </p:spPr>
        <p:txBody>
          <a:bodyPr rtlCol="0" anchor="ctr"/>
          <a:lstStyle/>
          <a:p>
            <a:pPr marL="0" marR="0" lvl="0" indent="0" algn="ctr" defTabSz="457092"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FS Elliot Pro"/>
              <a:ea typeface="+mn-ea"/>
              <a:cs typeface="+mn-cs"/>
            </a:endParaRPr>
          </a:p>
        </p:txBody>
      </p:sp>
      <p:sp>
        <p:nvSpPr>
          <p:cNvPr id="41" name="Rectangle 40">
            <a:extLst>
              <a:ext uri="{FF2B5EF4-FFF2-40B4-BE49-F238E27FC236}">
                <a16:creationId xmlns:a16="http://schemas.microsoft.com/office/drawing/2014/main" id="{20095357-3272-E649-9FF6-B5B1F37D13F9}"/>
              </a:ext>
            </a:extLst>
          </p:cNvPr>
          <p:cNvSpPr/>
          <p:nvPr/>
        </p:nvSpPr>
        <p:spPr>
          <a:xfrm>
            <a:off x="7504405" y="2636295"/>
            <a:ext cx="2552700" cy="707886"/>
          </a:xfrm>
          <a:prstGeom prst="rect">
            <a:avLst/>
          </a:prstGeom>
        </p:spPr>
        <p:txBody>
          <a:bodyPr wrap="square">
            <a:spAutoFit/>
          </a:bodyPr>
          <a:lstStyle/>
          <a:p>
            <a:pPr algn="ctr"/>
            <a:r>
              <a:rPr lang="en-US" sz="2000" b="1">
                <a:solidFill>
                  <a:srgbClr val="0076CF"/>
                </a:solidFill>
                <a:latin typeface="FS Elliot Pro" panose="02000503040000020004" pitchFamily="2" charset="0"/>
              </a:rPr>
              <a:t>Long-term </a:t>
            </a:r>
            <a:br>
              <a:rPr lang="en-US" sz="2000" b="1">
                <a:solidFill>
                  <a:srgbClr val="0076CF"/>
                </a:solidFill>
                <a:latin typeface="FS Elliot Pro" panose="02000503040000020004" pitchFamily="2" charset="0"/>
              </a:rPr>
            </a:br>
            <a:r>
              <a:rPr lang="en-US" sz="2000" b="1">
                <a:solidFill>
                  <a:srgbClr val="0076CF"/>
                </a:solidFill>
                <a:latin typeface="FS Elliot Pro" panose="02000503040000020004" pitchFamily="2" charset="0"/>
              </a:rPr>
              <a:t>(5+ years)</a:t>
            </a:r>
          </a:p>
        </p:txBody>
      </p:sp>
      <p:sp>
        <p:nvSpPr>
          <p:cNvPr id="42" name="Rectangle 41">
            <a:extLst>
              <a:ext uri="{FF2B5EF4-FFF2-40B4-BE49-F238E27FC236}">
                <a16:creationId xmlns:a16="http://schemas.microsoft.com/office/drawing/2014/main" id="{01F9D60F-1F54-6C46-B391-5A21F171129F}"/>
              </a:ext>
            </a:extLst>
          </p:cNvPr>
          <p:cNvSpPr/>
          <p:nvPr/>
        </p:nvSpPr>
        <p:spPr>
          <a:xfrm>
            <a:off x="7333488" y="2510959"/>
            <a:ext cx="2791120" cy="896774"/>
          </a:xfrm>
          <a:prstGeom prst="rect">
            <a:avLst/>
          </a:prstGeom>
          <a:noFill/>
          <a:ln w="9525" cap="flat" cmpd="sng" algn="ctr">
            <a:solidFill>
              <a:srgbClr val="0076D0"/>
            </a:solidFill>
            <a:prstDash val="solid"/>
          </a:ln>
          <a:effectLst/>
        </p:spPr>
        <p:txBody>
          <a:bodyPr rtlCol="0" anchor="ctr"/>
          <a:lstStyle/>
          <a:p>
            <a:pPr marL="0" marR="0" lvl="0" indent="0" algn="ctr" defTabSz="457092"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FS Elliot Pro"/>
              <a:ea typeface="+mn-ea"/>
              <a:cs typeface="+mn-cs"/>
            </a:endParaRPr>
          </a:p>
        </p:txBody>
      </p:sp>
      <p:pic>
        <p:nvPicPr>
          <p:cNvPr id="43" name="Picture 42" descr="Icon&#10;&#10;Description automatically generated">
            <a:extLst>
              <a:ext uri="{FF2B5EF4-FFF2-40B4-BE49-F238E27FC236}">
                <a16:creationId xmlns:a16="http://schemas.microsoft.com/office/drawing/2014/main" id="{610B6DE6-051B-F648-B4AC-5695495B6E1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495636" y="2529993"/>
            <a:ext cx="1136073" cy="1009843"/>
          </a:xfrm>
          <a:prstGeom prst="rect">
            <a:avLst/>
          </a:prstGeom>
        </p:spPr>
      </p:pic>
    </p:spTree>
    <p:extLst>
      <p:ext uri="{BB962C8B-B14F-4D97-AF65-F5344CB8AC3E}">
        <p14:creationId xmlns:p14="http://schemas.microsoft.com/office/powerpoint/2010/main" val="160290749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ounded Rectangle 21">
            <a:extLst>
              <a:ext uri="{FF2B5EF4-FFF2-40B4-BE49-F238E27FC236}">
                <a16:creationId xmlns:a16="http://schemas.microsoft.com/office/drawing/2014/main" id="{0AFD402D-7BCA-684F-996C-DFF06E6D1B3B}"/>
              </a:ext>
            </a:extLst>
          </p:cNvPr>
          <p:cNvSpPr/>
          <p:nvPr/>
        </p:nvSpPr>
        <p:spPr>
          <a:xfrm>
            <a:off x="0" y="4185364"/>
            <a:ext cx="12192000" cy="2672635"/>
          </a:xfrm>
          <a:prstGeom prst="roundRect">
            <a:avLst>
              <a:gd name="adj" fmla="val 0"/>
            </a:avLst>
          </a:prstGeom>
          <a:solidFill>
            <a:srgbClr val="E3F5FD"/>
          </a:solidFill>
          <a:ln>
            <a:noFill/>
          </a:ln>
          <a:effectLst/>
        </p:spPr>
        <p:style>
          <a:lnRef idx="1">
            <a:schemeClr val="accent1"/>
          </a:lnRef>
          <a:fillRef idx="3">
            <a:schemeClr val="accent1"/>
          </a:fillRef>
          <a:effectRef idx="2">
            <a:schemeClr val="accent1"/>
          </a:effectRef>
          <a:fontRef idx="minor">
            <a:schemeClr val="lt1"/>
          </a:fontRef>
        </p:style>
        <p:txBody>
          <a:bodyPr lIns="177501" rIns="177501" bIns="88751" rtlCol="0" anchor="ctr"/>
          <a:lstStyle/>
          <a:p>
            <a:pPr fontAlgn="base">
              <a:spcBef>
                <a:spcPct val="0"/>
              </a:spcBef>
              <a:spcAft>
                <a:spcPct val="0"/>
              </a:spcAft>
              <a:tabLst>
                <a:tab pos="2638005" algn="l"/>
              </a:tabLst>
            </a:pPr>
            <a:endParaRPr lang="en-US" altLang="zh-CN" sz="1553" baseline="30000">
              <a:solidFill>
                <a:srgbClr val="4D4E53"/>
              </a:solidFill>
              <a:ea typeface="宋体" charset="-122"/>
              <a:cs typeface="Arial" charset="0"/>
            </a:endParaRPr>
          </a:p>
        </p:txBody>
      </p:sp>
      <p:sp>
        <p:nvSpPr>
          <p:cNvPr id="39" name="Rounded Rectangle 21">
            <a:extLst>
              <a:ext uri="{FF2B5EF4-FFF2-40B4-BE49-F238E27FC236}">
                <a16:creationId xmlns:a16="http://schemas.microsoft.com/office/drawing/2014/main" id="{1EFB1B11-C60D-1941-AFE4-084D26B2AAA5}"/>
              </a:ext>
            </a:extLst>
          </p:cNvPr>
          <p:cNvSpPr/>
          <p:nvPr/>
        </p:nvSpPr>
        <p:spPr>
          <a:xfrm>
            <a:off x="794327" y="2998492"/>
            <a:ext cx="10714182" cy="2571035"/>
          </a:xfrm>
          <a:prstGeom prst="roundRect">
            <a:avLst>
              <a:gd name="adj" fmla="val 0"/>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77501" rIns="177501" bIns="88751" rtlCol="0" anchor="ctr"/>
          <a:lstStyle/>
          <a:p>
            <a:pPr fontAlgn="base">
              <a:spcBef>
                <a:spcPct val="0"/>
              </a:spcBef>
              <a:spcAft>
                <a:spcPct val="0"/>
              </a:spcAft>
              <a:tabLst>
                <a:tab pos="2638005" algn="l"/>
              </a:tabLst>
            </a:pPr>
            <a:endParaRPr lang="en-US" altLang="zh-CN" sz="1553" baseline="30000">
              <a:solidFill>
                <a:srgbClr val="4D4E53"/>
              </a:solidFill>
              <a:ea typeface="宋体" charset="-122"/>
              <a:cs typeface="Arial" charset="0"/>
            </a:endParaRPr>
          </a:p>
        </p:txBody>
      </p:sp>
      <p:sp>
        <p:nvSpPr>
          <p:cNvPr id="16" name="Content Placeholder 2"/>
          <p:cNvSpPr>
            <a:spLocks noGrp="1"/>
          </p:cNvSpPr>
          <p:nvPr>
            <p:ph idx="4294967295"/>
          </p:nvPr>
        </p:nvSpPr>
        <p:spPr>
          <a:xfrm>
            <a:off x="1115581" y="2796150"/>
            <a:ext cx="2939893" cy="1394315"/>
          </a:xfrm>
          <a:prstGeom prst="rect">
            <a:avLst/>
          </a:prstGeom>
        </p:spPr>
        <p:txBody>
          <a:bodyPr>
            <a:normAutofit/>
          </a:bodyPr>
          <a:lstStyle/>
          <a:p>
            <a:pPr marL="0" indent="0">
              <a:buNone/>
            </a:pPr>
            <a:r>
              <a:rPr lang="en-US" sz="2000">
                <a:solidFill>
                  <a:srgbClr val="333333"/>
                </a:solidFill>
              </a:rPr>
              <a:t>Lower risk</a:t>
            </a:r>
          </a:p>
          <a:p>
            <a:pPr marL="0" indent="0">
              <a:buNone/>
            </a:pPr>
            <a:r>
              <a:rPr lang="en-US" sz="2000">
                <a:solidFill>
                  <a:srgbClr val="333333"/>
                </a:solidFill>
                <a:latin typeface="FS Elliot Pro Light" panose="02000503040000020004" pitchFamily="2" charset="0"/>
              </a:rPr>
              <a:t>Lower potential return</a:t>
            </a:r>
          </a:p>
          <a:p>
            <a:pPr lvl="0"/>
            <a:endParaRPr lang="en-US" sz="2000">
              <a:solidFill>
                <a:srgbClr val="333333"/>
              </a:solidFill>
            </a:endParaRPr>
          </a:p>
          <a:p>
            <a:pPr lvl="0"/>
            <a:endParaRPr lang="en-US" sz="2000">
              <a:solidFill>
                <a:srgbClr val="333333"/>
              </a:solidFill>
            </a:endParaRPr>
          </a:p>
        </p:txBody>
      </p:sp>
      <p:sp>
        <p:nvSpPr>
          <p:cNvPr id="17" name="Content Placeholder 2"/>
          <p:cNvSpPr>
            <a:spLocks noGrp="1"/>
          </p:cNvSpPr>
          <p:nvPr>
            <p:ph idx="4294967295"/>
          </p:nvPr>
        </p:nvSpPr>
        <p:spPr>
          <a:xfrm>
            <a:off x="7422064" y="2821984"/>
            <a:ext cx="3733155" cy="1004984"/>
          </a:xfrm>
          <a:prstGeom prst="rect">
            <a:avLst/>
          </a:prstGeom>
        </p:spPr>
        <p:txBody>
          <a:bodyPr>
            <a:normAutofit/>
          </a:bodyPr>
          <a:lstStyle/>
          <a:p>
            <a:pPr marL="0" indent="0" algn="r">
              <a:buNone/>
            </a:pPr>
            <a:r>
              <a:rPr lang="en-US" sz="2000">
                <a:solidFill>
                  <a:srgbClr val="333333"/>
                </a:solidFill>
              </a:rPr>
              <a:t>Higher risk</a:t>
            </a:r>
          </a:p>
          <a:p>
            <a:pPr marL="0" indent="0" algn="r">
              <a:buNone/>
            </a:pPr>
            <a:r>
              <a:rPr lang="en-US" sz="2000">
                <a:solidFill>
                  <a:srgbClr val="333333"/>
                </a:solidFill>
                <a:latin typeface="FS Elliot Pro Light" panose="02000503040000020004" pitchFamily="2" charset="0"/>
              </a:rPr>
              <a:t>Higher potential return</a:t>
            </a:r>
          </a:p>
          <a:p>
            <a:pPr lvl="0" algn="r"/>
            <a:endParaRPr lang="en-US" sz="2000">
              <a:solidFill>
                <a:srgbClr val="333333"/>
              </a:solidFill>
            </a:endParaRPr>
          </a:p>
          <a:p>
            <a:pPr lvl="0" algn="r"/>
            <a:endParaRPr lang="en-US" sz="2000">
              <a:solidFill>
                <a:srgbClr val="333333"/>
              </a:solidFill>
            </a:endParaRPr>
          </a:p>
        </p:txBody>
      </p:sp>
      <p:sp>
        <p:nvSpPr>
          <p:cNvPr id="24" name="Footer Placeholder 5">
            <a:extLst>
              <a:ext uri="{FF2B5EF4-FFF2-40B4-BE49-F238E27FC236}">
                <a16:creationId xmlns:a16="http://schemas.microsoft.com/office/drawing/2014/main" id="{0F386482-43B0-C842-82F0-A197F1EA2D06}"/>
              </a:ext>
            </a:extLst>
          </p:cNvPr>
          <p:cNvSpPr txBox="1">
            <a:spLocks/>
          </p:cNvSpPr>
          <p:nvPr/>
        </p:nvSpPr>
        <p:spPr>
          <a:xfrm>
            <a:off x="1042045" y="6184899"/>
            <a:ext cx="9020899" cy="388179"/>
          </a:xfrm>
          <a:prstGeom prst="rect">
            <a:avLst/>
          </a:prstGeom>
        </p:spPr>
        <p:txBody>
          <a:bodyPr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609585">
              <a:defRPr/>
            </a:pPr>
            <a:r>
              <a:rPr lang="en-US" sz="800">
                <a:solidFill>
                  <a:srgbClr val="162B48"/>
                </a:solidFill>
                <a:latin typeface="FS Elliot Pro" panose="02000503040000020004" pitchFamily="50" charset="0"/>
              </a:rPr>
              <a:t>Investing involves risk, including possible loss of principal.</a:t>
            </a:r>
          </a:p>
        </p:txBody>
      </p:sp>
      <p:sp>
        <p:nvSpPr>
          <p:cNvPr id="25" name="Slide Number Placeholder 4">
            <a:extLst>
              <a:ext uri="{FF2B5EF4-FFF2-40B4-BE49-F238E27FC236}">
                <a16:creationId xmlns:a16="http://schemas.microsoft.com/office/drawing/2014/main" id="{9443B3CC-49C8-CB4E-BC6A-5FE956809908}"/>
              </a:ext>
            </a:extLst>
          </p:cNvPr>
          <p:cNvSpPr txBox="1">
            <a:spLocks/>
          </p:cNvSpPr>
          <p:nvPr/>
        </p:nvSpPr>
        <p:spPr>
          <a:xfrm>
            <a:off x="159025" y="6334539"/>
            <a:ext cx="649357" cy="523461"/>
          </a:xfrm>
          <a:prstGeom prst="rect">
            <a:avLst/>
          </a:prstGeom>
        </p:spPr>
        <p:txBody>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defRPr/>
            </a:pPr>
            <a:fld id="{61445BA3-2CB5-7C4E-ABD2-87FA1F6BEAE1}" type="slidenum">
              <a:rPr lang="en-US" sz="1067" smtClean="0">
                <a:solidFill>
                  <a:srgbClr val="4D4E53"/>
                </a:solidFill>
                <a:latin typeface="FS Elliot Pro" panose="02000503040000020004" pitchFamily="2" charset="0"/>
              </a:rPr>
              <a:pPr>
                <a:defRPr/>
              </a:pPr>
              <a:t>48</a:t>
            </a:fld>
            <a:endParaRPr lang="en-US" sz="1067">
              <a:solidFill>
                <a:srgbClr val="4D4E53"/>
              </a:solidFill>
              <a:latin typeface="FS Elliot Pro" panose="02000503040000020004" pitchFamily="2" charset="0"/>
            </a:endParaRPr>
          </a:p>
        </p:txBody>
      </p:sp>
      <p:pic>
        <p:nvPicPr>
          <p:cNvPr id="26" name="Picture 25">
            <a:extLst>
              <a:ext uri="{FF2B5EF4-FFF2-40B4-BE49-F238E27FC236}">
                <a16:creationId xmlns:a16="http://schemas.microsoft.com/office/drawing/2014/main" id="{4F894FFC-7D0C-FF48-8CF9-816FC458E19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378314" y="6220997"/>
            <a:ext cx="1515241" cy="432440"/>
          </a:xfrm>
          <a:prstGeom prst="rect">
            <a:avLst/>
          </a:prstGeom>
        </p:spPr>
      </p:pic>
      <p:sp>
        <p:nvSpPr>
          <p:cNvPr id="27" name="Title 1">
            <a:extLst>
              <a:ext uri="{FF2B5EF4-FFF2-40B4-BE49-F238E27FC236}">
                <a16:creationId xmlns:a16="http://schemas.microsoft.com/office/drawing/2014/main" id="{D938132C-2C09-324D-8BEF-1E690A8210EC}"/>
              </a:ext>
            </a:extLst>
          </p:cNvPr>
          <p:cNvSpPr txBox="1">
            <a:spLocks/>
          </p:cNvSpPr>
          <p:nvPr/>
        </p:nvSpPr>
        <p:spPr>
          <a:xfrm>
            <a:off x="0" y="1275877"/>
            <a:ext cx="12192000" cy="724711"/>
          </a:xfrm>
          <a:prstGeom prst="rect">
            <a:avLst/>
          </a:prstGeom>
        </p:spPr>
        <p:txBody>
          <a:bodyPr vert="horz" lIns="91440" tIns="45720" rIns="91440" bIns="45720" rtlCol="0" anchor="t">
            <a:noAutofit/>
          </a:bodyPr>
          <a:lstStyle>
            <a:lvl1pPr algn="l" defTabSz="609585" rtl="0" eaLnBrk="1" latinLnBrk="0" hangingPunct="1">
              <a:lnSpc>
                <a:spcPct val="80000"/>
              </a:lnSpc>
              <a:spcBef>
                <a:spcPct val="0"/>
              </a:spcBef>
              <a:buNone/>
              <a:defRPr sz="3733" b="0" i="0" kern="1200" baseline="0">
                <a:solidFill>
                  <a:srgbClr val="0091DA"/>
                </a:solidFill>
                <a:latin typeface="FS Elliot Pro"/>
                <a:ea typeface="+mj-ea"/>
                <a:cs typeface="FS Elliot Pro"/>
              </a:defRPr>
            </a:lvl1pPr>
          </a:lstStyle>
          <a:p>
            <a:pPr algn="ctr">
              <a:lnSpc>
                <a:spcPct val="100000"/>
              </a:lnSpc>
            </a:pPr>
            <a:r>
              <a:rPr lang="en-US" sz="4400">
                <a:solidFill>
                  <a:srgbClr val="0076CF"/>
                </a:solidFill>
                <a:latin typeface="FS Elliot Pro Light" panose="02000503040000020004" pitchFamily="2" charset="0"/>
              </a:rPr>
              <a:t>Risk and return</a:t>
            </a:r>
          </a:p>
        </p:txBody>
      </p:sp>
      <p:sp>
        <p:nvSpPr>
          <p:cNvPr id="7" name="Rectangle 6">
            <a:extLst>
              <a:ext uri="{FF2B5EF4-FFF2-40B4-BE49-F238E27FC236}">
                <a16:creationId xmlns:a16="http://schemas.microsoft.com/office/drawing/2014/main" id="{58A2BA95-8B03-294E-9CF6-EBBA2D4E6E74}"/>
              </a:ext>
            </a:extLst>
          </p:cNvPr>
          <p:cNvSpPr/>
          <p:nvPr/>
        </p:nvSpPr>
        <p:spPr>
          <a:xfrm>
            <a:off x="937847" y="4562308"/>
            <a:ext cx="3064735" cy="615553"/>
          </a:xfrm>
          <a:prstGeom prst="rect">
            <a:avLst/>
          </a:prstGeom>
        </p:spPr>
        <p:txBody>
          <a:bodyPr wrap="square">
            <a:spAutoFit/>
          </a:bodyPr>
          <a:lstStyle/>
          <a:p>
            <a:pPr algn="ctr"/>
            <a:r>
              <a:rPr lang="en-US" sz="1700">
                <a:solidFill>
                  <a:srgbClr val="333333"/>
                </a:solidFill>
                <a:latin typeface="FS Elliot Pro Light" panose="02000503040000020004" pitchFamily="2" charset="0"/>
              </a:rPr>
              <a:t>Cash </a:t>
            </a:r>
            <a:br>
              <a:rPr lang="en-US" sz="1700">
                <a:solidFill>
                  <a:srgbClr val="333333"/>
                </a:solidFill>
                <a:latin typeface="FS Elliot Pro Light" panose="02000503040000020004" pitchFamily="2" charset="0"/>
              </a:rPr>
            </a:br>
            <a:r>
              <a:rPr lang="en-US" sz="1700">
                <a:solidFill>
                  <a:srgbClr val="333333"/>
                </a:solidFill>
                <a:latin typeface="FS Elliot Pro Light" panose="02000503040000020004" pitchFamily="2" charset="0"/>
              </a:rPr>
              <a:t>alternatives</a:t>
            </a:r>
          </a:p>
        </p:txBody>
      </p:sp>
      <p:sp>
        <p:nvSpPr>
          <p:cNvPr id="33" name="Rectangle 32">
            <a:extLst>
              <a:ext uri="{FF2B5EF4-FFF2-40B4-BE49-F238E27FC236}">
                <a16:creationId xmlns:a16="http://schemas.microsoft.com/office/drawing/2014/main" id="{35A6A63B-9F87-EE48-A526-891449BB9BE1}"/>
              </a:ext>
            </a:extLst>
          </p:cNvPr>
          <p:cNvSpPr/>
          <p:nvPr/>
        </p:nvSpPr>
        <p:spPr>
          <a:xfrm>
            <a:off x="3172691" y="4562308"/>
            <a:ext cx="2199641" cy="615553"/>
          </a:xfrm>
          <a:prstGeom prst="rect">
            <a:avLst/>
          </a:prstGeom>
        </p:spPr>
        <p:txBody>
          <a:bodyPr wrap="square">
            <a:spAutoFit/>
          </a:bodyPr>
          <a:lstStyle/>
          <a:p>
            <a:pPr algn="ctr"/>
            <a:r>
              <a:rPr lang="en-US" sz="1700">
                <a:solidFill>
                  <a:srgbClr val="333333"/>
                </a:solidFill>
                <a:latin typeface="FS Elliot Pro Light" panose="02000503040000020004" pitchFamily="2" charset="0"/>
              </a:rPr>
              <a:t>Fixed </a:t>
            </a:r>
            <a:br>
              <a:rPr lang="en-US" sz="1700">
                <a:solidFill>
                  <a:srgbClr val="333333"/>
                </a:solidFill>
                <a:latin typeface="FS Elliot Pro Light" panose="02000503040000020004" pitchFamily="2" charset="0"/>
              </a:rPr>
            </a:br>
            <a:r>
              <a:rPr lang="en-US" sz="1700">
                <a:solidFill>
                  <a:srgbClr val="333333"/>
                </a:solidFill>
                <a:latin typeface="FS Elliot Pro Light" panose="02000503040000020004" pitchFamily="2" charset="0"/>
              </a:rPr>
              <a:t>interest</a:t>
            </a:r>
          </a:p>
        </p:txBody>
      </p:sp>
      <p:sp>
        <p:nvSpPr>
          <p:cNvPr id="34" name="Rectangle 33">
            <a:extLst>
              <a:ext uri="{FF2B5EF4-FFF2-40B4-BE49-F238E27FC236}">
                <a16:creationId xmlns:a16="http://schemas.microsoft.com/office/drawing/2014/main" id="{77F1214A-B746-6F40-B457-52110C8A3B91}"/>
              </a:ext>
            </a:extLst>
          </p:cNvPr>
          <p:cNvSpPr/>
          <p:nvPr/>
        </p:nvSpPr>
        <p:spPr>
          <a:xfrm>
            <a:off x="6832067" y="4562308"/>
            <a:ext cx="2199641" cy="353943"/>
          </a:xfrm>
          <a:prstGeom prst="rect">
            <a:avLst/>
          </a:prstGeom>
        </p:spPr>
        <p:txBody>
          <a:bodyPr wrap="square">
            <a:spAutoFit/>
          </a:bodyPr>
          <a:lstStyle/>
          <a:p>
            <a:pPr algn="ctr"/>
            <a:r>
              <a:rPr lang="en-US" sz="1700">
                <a:solidFill>
                  <a:srgbClr val="333333"/>
                </a:solidFill>
                <a:latin typeface="FS Elliot Pro Light" panose="02000503040000020004" pitchFamily="2" charset="0"/>
              </a:rPr>
              <a:t>Bonds</a:t>
            </a:r>
          </a:p>
        </p:txBody>
      </p:sp>
      <p:sp>
        <p:nvSpPr>
          <p:cNvPr id="35" name="Rectangle 34">
            <a:extLst>
              <a:ext uri="{FF2B5EF4-FFF2-40B4-BE49-F238E27FC236}">
                <a16:creationId xmlns:a16="http://schemas.microsoft.com/office/drawing/2014/main" id="{9662721E-B0FD-4549-A596-9086F8E0D7F2}"/>
              </a:ext>
            </a:extLst>
          </p:cNvPr>
          <p:cNvSpPr/>
          <p:nvPr/>
        </p:nvSpPr>
        <p:spPr>
          <a:xfrm>
            <a:off x="8540513" y="4562308"/>
            <a:ext cx="2199641" cy="353943"/>
          </a:xfrm>
          <a:prstGeom prst="rect">
            <a:avLst/>
          </a:prstGeom>
        </p:spPr>
        <p:txBody>
          <a:bodyPr wrap="square">
            <a:spAutoFit/>
          </a:bodyPr>
          <a:lstStyle/>
          <a:p>
            <a:pPr algn="ctr"/>
            <a:r>
              <a:rPr lang="en-US" sz="1700">
                <a:solidFill>
                  <a:srgbClr val="333333"/>
                </a:solidFill>
                <a:latin typeface="FS Elliot Pro Light" panose="02000503040000020004" pitchFamily="2" charset="0"/>
              </a:rPr>
              <a:t>Stocks</a:t>
            </a:r>
          </a:p>
        </p:txBody>
      </p:sp>
      <p:sp>
        <p:nvSpPr>
          <p:cNvPr id="21" name="Rectangle 20">
            <a:extLst>
              <a:ext uri="{FF2B5EF4-FFF2-40B4-BE49-F238E27FC236}">
                <a16:creationId xmlns:a16="http://schemas.microsoft.com/office/drawing/2014/main" id="{E4FFE0E1-D959-5440-8BE3-671C5669EDFE}"/>
              </a:ext>
            </a:extLst>
          </p:cNvPr>
          <p:cNvSpPr/>
          <p:nvPr/>
        </p:nvSpPr>
        <p:spPr>
          <a:xfrm>
            <a:off x="0" y="432617"/>
            <a:ext cx="1597891" cy="415636"/>
          </a:xfrm>
          <a:prstGeom prst="rect">
            <a:avLst/>
          </a:prstGeom>
          <a:solidFill>
            <a:srgbClr val="D2F1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8064985E-E447-154F-9620-E78C4C8031F8}"/>
              </a:ext>
            </a:extLst>
          </p:cNvPr>
          <p:cNvSpPr txBox="1"/>
          <p:nvPr/>
        </p:nvSpPr>
        <p:spPr>
          <a:xfrm>
            <a:off x="538148" y="478069"/>
            <a:ext cx="960519" cy="307777"/>
          </a:xfrm>
          <a:prstGeom prst="rect">
            <a:avLst/>
          </a:prstGeom>
          <a:noFill/>
        </p:spPr>
        <p:txBody>
          <a:bodyPr wrap="none" rtlCol="0">
            <a:spAutoFit/>
          </a:bodyPr>
          <a:lstStyle/>
          <a:p>
            <a:pPr lvl="0"/>
            <a:r>
              <a:rPr lang="en-US" sz="1400" b="1">
                <a:solidFill>
                  <a:srgbClr val="0076CF"/>
                </a:solidFill>
                <a:latin typeface="FS Elliot Pro" panose="02000503040000020004" pitchFamily="50" charset="0"/>
              </a:rPr>
              <a:t>Investing</a:t>
            </a:r>
          </a:p>
        </p:txBody>
      </p:sp>
      <p:cxnSp>
        <p:nvCxnSpPr>
          <p:cNvPr id="40" name="Straight Connector 39">
            <a:extLst>
              <a:ext uri="{FF2B5EF4-FFF2-40B4-BE49-F238E27FC236}">
                <a16:creationId xmlns:a16="http://schemas.microsoft.com/office/drawing/2014/main" id="{AA6F0ED9-DD78-F84A-A00F-D594EBB06A96}"/>
              </a:ext>
            </a:extLst>
          </p:cNvPr>
          <p:cNvCxnSpPr>
            <a:cxnSpLocks/>
          </p:cNvCxnSpPr>
          <p:nvPr/>
        </p:nvCxnSpPr>
        <p:spPr bwMode="auto">
          <a:xfrm flipH="1">
            <a:off x="1180026" y="4203043"/>
            <a:ext cx="9875901" cy="0"/>
          </a:xfrm>
          <a:prstGeom prst="line">
            <a:avLst/>
          </a:prstGeom>
          <a:ln w="25400" cap="rnd">
            <a:solidFill>
              <a:srgbClr val="8C8D8E"/>
            </a:solidFill>
            <a:prstDash val="sysDot"/>
          </a:ln>
        </p:spPr>
        <p:style>
          <a:lnRef idx="1">
            <a:schemeClr val="accent1"/>
          </a:lnRef>
          <a:fillRef idx="0">
            <a:schemeClr val="accent1"/>
          </a:fillRef>
          <a:effectRef idx="0">
            <a:schemeClr val="accent1"/>
          </a:effectRef>
          <a:fontRef idx="minor">
            <a:schemeClr val="tx1"/>
          </a:fontRef>
        </p:style>
      </p:cxnSp>
      <p:sp>
        <p:nvSpPr>
          <p:cNvPr id="28" name="Oval 27">
            <a:extLst>
              <a:ext uri="{FF2B5EF4-FFF2-40B4-BE49-F238E27FC236}">
                <a16:creationId xmlns:a16="http://schemas.microsoft.com/office/drawing/2014/main" id="{CD7C5BC7-E469-1542-863E-505A2363B222}"/>
              </a:ext>
            </a:extLst>
          </p:cNvPr>
          <p:cNvSpPr/>
          <p:nvPr/>
        </p:nvSpPr>
        <p:spPr>
          <a:xfrm>
            <a:off x="2241383" y="3963686"/>
            <a:ext cx="452804" cy="452804"/>
          </a:xfrm>
          <a:prstGeom prst="ellipse">
            <a:avLst/>
          </a:prstGeom>
          <a:solidFill>
            <a:srgbClr val="0037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accent3"/>
              </a:solidFill>
            </a:endParaRPr>
          </a:p>
        </p:txBody>
      </p:sp>
      <p:sp>
        <p:nvSpPr>
          <p:cNvPr id="29" name="Oval 28">
            <a:extLst>
              <a:ext uri="{FF2B5EF4-FFF2-40B4-BE49-F238E27FC236}">
                <a16:creationId xmlns:a16="http://schemas.microsoft.com/office/drawing/2014/main" id="{1A4635E6-E071-A940-8A08-06A75F586DEC}"/>
              </a:ext>
            </a:extLst>
          </p:cNvPr>
          <p:cNvSpPr/>
          <p:nvPr/>
        </p:nvSpPr>
        <p:spPr>
          <a:xfrm>
            <a:off x="4040928" y="3962400"/>
            <a:ext cx="461461" cy="461461"/>
          </a:xfrm>
          <a:prstGeom prst="ellipse">
            <a:avLst/>
          </a:prstGeom>
          <a:solidFill>
            <a:srgbClr val="0076C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E2604796-02FA-094C-8F8D-0761CEFCB83E}"/>
              </a:ext>
            </a:extLst>
          </p:cNvPr>
          <p:cNvSpPr/>
          <p:nvPr/>
        </p:nvSpPr>
        <p:spPr>
          <a:xfrm>
            <a:off x="5843492" y="3962400"/>
            <a:ext cx="461461" cy="461461"/>
          </a:xfrm>
          <a:prstGeom prst="ellipse">
            <a:avLst/>
          </a:prstGeom>
          <a:solidFill>
            <a:srgbClr val="00C4D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accent1"/>
              </a:solidFill>
            </a:endParaRPr>
          </a:p>
        </p:txBody>
      </p:sp>
      <p:sp>
        <p:nvSpPr>
          <p:cNvPr id="31" name="Oval 30">
            <a:extLst>
              <a:ext uri="{FF2B5EF4-FFF2-40B4-BE49-F238E27FC236}">
                <a16:creationId xmlns:a16="http://schemas.microsoft.com/office/drawing/2014/main" id="{BAC2EFD0-E5D2-C54B-8772-4639CFD69162}"/>
              </a:ext>
            </a:extLst>
          </p:cNvPr>
          <p:cNvSpPr/>
          <p:nvPr/>
        </p:nvSpPr>
        <p:spPr>
          <a:xfrm>
            <a:off x="7681226" y="3962400"/>
            <a:ext cx="461461" cy="461461"/>
          </a:xfrm>
          <a:prstGeom prst="ellipse">
            <a:avLst/>
          </a:prstGeom>
          <a:solidFill>
            <a:srgbClr val="FFC82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5FFE8EA5-5933-BE4B-94D5-D45C7E1E68EB}"/>
              </a:ext>
            </a:extLst>
          </p:cNvPr>
          <p:cNvSpPr/>
          <p:nvPr/>
        </p:nvSpPr>
        <p:spPr>
          <a:xfrm>
            <a:off x="9390006" y="3962400"/>
            <a:ext cx="461461" cy="461461"/>
          </a:xfrm>
          <a:prstGeom prst="ellipse">
            <a:avLst/>
          </a:prstGeom>
          <a:solidFill>
            <a:srgbClr val="F768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Rounded Rectangle 21">
            <a:extLst>
              <a:ext uri="{FF2B5EF4-FFF2-40B4-BE49-F238E27FC236}">
                <a16:creationId xmlns:a16="http://schemas.microsoft.com/office/drawing/2014/main" id="{97BC837B-7F7E-1F43-9C31-51C07704BAAB}"/>
              </a:ext>
            </a:extLst>
          </p:cNvPr>
          <p:cNvSpPr/>
          <p:nvPr/>
        </p:nvSpPr>
        <p:spPr>
          <a:xfrm>
            <a:off x="715818" y="2503055"/>
            <a:ext cx="10695710" cy="2951017"/>
          </a:xfrm>
          <a:prstGeom prst="roundRect">
            <a:avLst>
              <a:gd name="adj" fmla="val 0"/>
            </a:avLst>
          </a:prstGeom>
          <a:noFill/>
          <a:ln>
            <a:solidFill>
              <a:srgbClr val="004B96"/>
            </a:solidFill>
          </a:ln>
          <a:effectLst/>
        </p:spPr>
        <p:style>
          <a:lnRef idx="1">
            <a:schemeClr val="accent1"/>
          </a:lnRef>
          <a:fillRef idx="3">
            <a:schemeClr val="accent1"/>
          </a:fillRef>
          <a:effectRef idx="2">
            <a:schemeClr val="accent1"/>
          </a:effectRef>
          <a:fontRef idx="minor">
            <a:schemeClr val="lt1"/>
          </a:fontRef>
        </p:style>
        <p:txBody>
          <a:bodyPr lIns="177501" rIns="177501" bIns="88751" rtlCol="0" anchor="ctr"/>
          <a:lstStyle/>
          <a:p>
            <a:pPr fontAlgn="base">
              <a:spcBef>
                <a:spcPct val="0"/>
              </a:spcBef>
              <a:spcAft>
                <a:spcPct val="0"/>
              </a:spcAft>
              <a:tabLst>
                <a:tab pos="2638005" algn="l"/>
              </a:tabLst>
            </a:pPr>
            <a:endParaRPr lang="en-US" altLang="zh-CN" sz="1553" baseline="30000">
              <a:solidFill>
                <a:srgbClr val="4D4E53"/>
              </a:solidFill>
              <a:ea typeface="宋体" charset="-122"/>
              <a:cs typeface="Arial" charset="0"/>
            </a:endParaRPr>
          </a:p>
        </p:txBody>
      </p:sp>
    </p:spTree>
    <p:extLst>
      <p:ext uri="{BB962C8B-B14F-4D97-AF65-F5344CB8AC3E}">
        <p14:creationId xmlns:p14="http://schemas.microsoft.com/office/powerpoint/2010/main" val="236756537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Slide Number Placeholder 4">
            <a:extLst>
              <a:ext uri="{FF2B5EF4-FFF2-40B4-BE49-F238E27FC236}">
                <a16:creationId xmlns:a16="http://schemas.microsoft.com/office/drawing/2014/main" id="{B986E577-0D57-2B44-B66E-407D186A5B4C}"/>
              </a:ext>
            </a:extLst>
          </p:cNvPr>
          <p:cNvSpPr txBox="1">
            <a:spLocks/>
          </p:cNvSpPr>
          <p:nvPr/>
        </p:nvSpPr>
        <p:spPr>
          <a:xfrm>
            <a:off x="159025" y="6334539"/>
            <a:ext cx="649357" cy="523461"/>
          </a:xfrm>
          <a:prstGeom prst="rect">
            <a:avLst/>
          </a:prstGeom>
        </p:spPr>
        <p:txBody>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defRPr/>
            </a:pPr>
            <a:fld id="{61445BA3-2CB5-7C4E-ABD2-87FA1F6BEAE1}" type="slidenum">
              <a:rPr lang="en-US" sz="1067" smtClean="0">
                <a:solidFill>
                  <a:srgbClr val="333333"/>
                </a:solidFill>
                <a:latin typeface="FS Elliot Pro" panose="02000503040000020004" pitchFamily="2" charset="0"/>
              </a:rPr>
              <a:pPr>
                <a:defRPr/>
              </a:pPr>
              <a:t>49</a:t>
            </a:fld>
            <a:endParaRPr lang="en-US" sz="1067">
              <a:solidFill>
                <a:srgbClr val="333333"/>
              </a:solidFill>
              <a:latin typeface="FS Elliot Pro" panose="02000503040000020004" pitchFamily="2" charset="0"/>
            </a:endParaRPr>
          </a:p>
        </p:txBody>
      </p:sp>
      <p:pic>
        <p:nvPicPr>
          <p:cNvPr id="25" name="Picture 24">
            <a:extLst>
              <a:ext uri="{FF2B5EF4-FFF2-40B4-BE49-F238E27FC236}">
                <a16:creationId xmlns:a16="http://schemas.microsoft.com/office/drawing/2014/main" id="{8CD60C4D-F71B-8047-9858-6B59A6FF32F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378314" y="6220997"/>
            <a:ext cx="1515241" cy="432440"/>
          </a:xfrm>
          <a:prstGeom prst="rect">
            <a:avLst/>
          </a:prstGeom>
        </p:spPr>
      </p:pic>
      <p:sp>
        <p:nvSpPr>
          <p:cNvPr id="26" name="Rounded Rectangle 21">
            <a:extLst>
              <a:ext uri="{FF2B5EF4-FFF2-40B4-BE49-F238E27FC236}">
                <a16:creationId xmlns:a16="http://schemas.microsoft.com/office/drawing/2014/main" id="{D98060B2-B058-254C-9C5D-3737EDE2DA17}"/>
              </a:ext>
            </a:extLst>
          </p:cNvPr>
          <p:cNvSpPr/>
          <p:nvPr/>
        </p:nvSpPr>
        <p:spPr>
          <a:xfrm>
            <a:off x="1183179" y="4257062"/>
            <a:ext cx="1615440" cy="695739"/>
          </a:xfrm>
          <a:prstGeom prst="roundRect">
            <a:avLst>
              <a:gd name="adj" fmla="val 0"/>
            </a:avLst>
          </a:prstGeom>
          <a:solidFill>
            <a:srgbClr val="57FFF5"/>
          </a:solidFill>
          <a:ln w="6350" cap="flat" cmpd="sng" algn="ctr">
            <a:noFill/>
            <a:prstDash val="solid"/>
            <a:miter lim="800000"/>
          </a:ln>
          <a:effectLst/>
        </p:spPr>
        <p:txBody>
          <a:bodyPr lIns="177501" rIns="177501" bIns="88751" rtlCol="0" anchor="ctr"/>
          <a:lstStyle/>
          <a:p>
            <a:pPr marL="0" marR="0" lvl="0" indent="0" defTabSz="914400" eaLnBrk="1" fontAlgn="base" latinLnBrk="0" hangingPunct="1">
              <a:lnSpc>
                <a:spcPct val="100000"/>
              </a:lnSpc>
              <a:spcBef>
                <a:spcPct val="0"/>
              </a:spcBef>
              <a:spcAft>
                <a:spcPct val="0"/>
              </a:spcAft>
              <a:buClrTx/>
              <a:buSzTx/>
              <a:buFontTx/>
              <a:buNone/>
              <a:tabLst>
                <a:tab pos="2638005" algn="l"/>
              </a:tabLst>
              <a:defRPr/>
            </a:pPr>
            <a:endParaRPr kumimoji="0" lang="en-US" altLang="zh-CN" sz="1553" b="0" i="0" u="none" strike="noStrike" kern="0" cap="none" spc="0" normalizeH="0" baseline="30000" noProof="0">
              <a:ln>
                <a:noFill/>
              </a:ln>
              <a:solidFill>
                <a:srgbClr val="4D4E53"/>
              </a:solidFill>
              <a:effectLst/>
              <a:uLnTx/>
              <a:uFillTx/>
              <a:latin typeface="Calibri" panose="020F0502020204030204"/>
              <a:ea typeface="等线" panose="02010600030101010101" pitchFamily="2" charset="-122"/>
              <a:cs typeface="Arial" charset="0"/>
            </a:endParaRPr>
          </a:p>
        </p:txBody>
      </p:sp>
      <p:sp>
        <p:nvSpPr>
          <p:cNvPr id="27" name="Title 1">
            <a:extLst>
              <a:ext uri="{FF2B5EF4-FFF2-40B4-BE49-F238E27FC236}">
                <a16:creationId xmlns:a16="http://schemas.microsoft.com/office/drawing/2014/main" id="{1295F6EB-9EF8-9C4C-B328-98E0382754CB}"/>
              </a:ext>
            </a:extLst>
          </p:cNvPr>
          <p:cNvSpPr txBox="1">
            <a:spLocks/>
          </p:cNvSpPr>
          <p:nvPr/>
        </p:nvSpPr>
        <p:spPr>
          <a:xfrm>
            <a:off x="1160256" y="1728259"/>
            <a:ext cx="4714071" cy="358265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a:solidFill>
                  <a:srgbClr val="0076CF"/>
                </a:solidFill>
                <a:latin typeface="FS Elliot Pro Light" panose="02000503040000020004" pitchFamily="2" charset="0"/>
              </a:rPr>
              <a:t>How can </a:t>
            </a:r>
            <a:br>
              <a:rPr lang="en-US" sz="5400">
                <a:solidFill>
                  <a:srgbClr val="0076CF"/>
                </a:solidFill>
                <a:latin typeface="FS Elliot Pro Light" panose="02000503040000020004" pitchFamily="2" charset="0"/>
              </a:rPr>
            </a:br>
            <a:r>
              <a:rPr lang="en-US" sz="5400">
                <a:solidFill>
                  <a:srgbClr val="0076CF"/>
                </a:solidFill>
                <a:latin typeface="FS Elliot Pro Light" panose="02000503040000020004" pitchFamily="2" charset="0"/>
              </a:rPr>
              <a:t>you manage </a:t>
            </a:r>
            <a:br>
              <a:rPr lang="en-US" sz="5400">
                <a:solidFill>
                  <a:srgbClr val="0076CF"/>
                </a:solidFill>
                <a:latin typeface="FS Elliot Pro Light" panose="02000503040000020004" pitchFamily="2" charset="0"/>
              </a:rPr>
            </a:br>
            <a:r>
              <a:rPr lang="en-US" sz="5400">
                <a:solidFill>
                  <a:srgbClr val="0076CF"/>
                </a:solidFill>
                <a:latin typeface="FS Elliot Pro Light" panose="02000503040000020004" pitchFamily="2" charset="0"/>
              </a:rPr>
              <a:t>investment </a:t>
            </a:r>
            <a:r>
              <a:rPr lang="en-US" sz="5400" b="1">
                <a:solidFill>
                  <a:srgbClr val="003766"/>
                </a:solidFill>
                <a:latin typeface="FS Elliot Pro" panose="02000503040000020004" pitchFamily="2" charset="0"/>
              </a:rPr>
              <a:t>risk?</a:t>
            </a:r>
          </a:p>
        </p:txBody>
      </p:sp>
      <p:sp>
        <p:nvSpPr>
          <p:cNvPr id="28" name="Content Placeholder 2">
            <a:extLst>
              <a:ext uri="{FF2B5EF4-FFF2-40B4-BE49-F238E27FC236}">
                <a16:creationId xmlns:a16="http://schemas.microsoft.com/office/drawing/2014/main" id="{279FC5A6-865B-6246-9BA9-56DEAEE56D0B}"/>
              </a:ext>
            </a:extLst>
          </p:cNvPr>
          <p:cNvSpPr txBox="1">
            <a:spLocks/>
          </p:cNvSpPr>
          <p:nvPr/>
        </p:nvSpPr>
        <p:spPr>
          <a:xfrm>
            <a:off x="6725087" y="2604489"/>
            <a:ext cx="5241625" cy="2789549"/>
          </a:xfrm>
          <a:prstGeom prst="rect">
            <a:avLst/>
          </a:prstGeom>
        </p:spPr>
        <p:txBody>
          <a:bodyPr vert="horz" lIns="121920" tIns="60960" rIns="121920" bIns="60960" rtlCol="0">
            <a:normAutofit/>
          </a:bodyPr>
          <a:lstStyle>
            <a:lvl1pPr marL="342900" indent="-342900" algn="l" defTabSz="457200" rtl="0" eaLnBrk="1" latinLnBrk="0" hangingPunct="1">
              <a:spcBef>
                <a:spcPct val="20000"/>
              </a:spcBef>
              <a:buFont typeface="Arial"/>
              <a:buChar char="•"/>
              <a:defRPr sz="2200" kern="1200">
                <a:solidFill>
                  <a:srgbClr val="8C8D8E"/>
                </a:solidFill>
                <a:latin typeface="FS Elliot Pro"/>
                <a:ea typeface="+mn-ea"/>
                <a:cs typeface="FS Elliot Pro"/>
              </a:defRPr>
            </a:lvl1pPr>
            <a:lvl2pPr marL="742950" indent="-285750" algn="l" defTabSz="457200" rtl="0" eaLnBrk="1" latinLnBrk="0" hangingPunct="1">
              <a:spcBef>
                <a:spcPct val="20000"/>
              </a:spcBef>
              <a:buFont typeface="Arial"/>
              <a:buChar char="–"/>
              <a:defRPr sz="1800" kern="1200">
                <a:solidFill>
                  <a:srgbClr val="8C8D8E"/>
                </a:solidFill>
                <a:latin typeface="FS Elliot Pro"/>
                <a:ea typeface="+mn-ea"/>
                <a:cs typeface="FS Elliot Pro"/>
              </a:defRPr>
            </a:lvl2pPr>
            <a:lvl3pPr marL="1143000" indent="-228600" algn="l" defTabSz="457200" rtl="0" eaLnBrk="1" latinLnBrk="0" hangingPunct="1">
              <a:spcBef>
                <a:spcPct val="20000"/>
              </a:spcBef>
              <a:buFont typeface="Arial"/>
              <a:buChar char="•"/>
              <a:defRPr sz="2400" kern="1200">
                <a:solidFill>
                  <a:srgbClr val="7F7F7F"/>
                </a:solidFill>
                <a:latin typeface="FS Elliot Pro"/>
                <a:ea typeface="+mn-ea"/>
                <a:cs typeface="FS Elliot Pro"/>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Aft>
                <a:spcPts val="1400"/>
              </a:spcAft>
              <a:buNone/>
            </a:pPr>
            <a:r>
              <a:rPr lang="en-US" sz="2000">
                <a:solidFill>
                  <a:srgbClr val="333333"/>
                </a:solidFill>
              </a:rPr>
              <a:t>Diversification</a:t>
            </a:r>
          </a:p>
          <a:p>
            <a:pPr marL="0" indent="0">
              <a:spcAft>
                <a:spcPts val="1400"/>
              </a:spcAft>
              <a:buNone/>
            </a:pPr>
            <a:r>
              <a:rPr lang="en-US" sz="2000">
                <a:solidFill>
                  <a:srgbClr val="333333"/>
                </a:solidFill>
              </a:rPr>
              <a:t>Dollar-cost averaging</a:t>
            </a:r>
          </a:p>
          <a:p>
            <a:pPr marL="0" indent="0">
              <a:spcAft>
                <a:spcPts val="1400"/>
              </a:spcAft>
              <a:buNone/>
            </a:pPr>
            <a:r>
              <a:rPr lang="en-US" sz="2000">
                <a:solidFill>
                  <a:srgbClr val="333333"/>
                </a:solidFill>
              </a:rPr>
              <a:t>Rebalancing</a:t>
            </a:r>
          </a:p>
          <a:p>
            <a:pPr marL="0" indent="0">
              <a:spcAft>
                <a:spcPts val="1400"/>
              </a:spcAft>
              <a:buNone/>
            </a:pPr>
            <a:r>
              <a:rPr lang="en-US" sz="2000" i="1">
                <a:solidFill>
                  <a:srgbClr val="333333"/>
                </a:solidFill>
                <a:latin typeface="FS Elliot Pro" panose="02000503040000020004" pitchFamily="2" charset="0"/>
              </a:rPr>
              <a:t>Not</a:t>
            </a:r>
            <a:r>
              <a:rPr lang="en-US" sz="2000">
                <a:solidFill>
                  <a:srgbClr val="333333"/>
                </a:solidFill>
              </a:rPr>
              <a:t> through market timing</a:t>
            </a:r>
          </a:p>
        </p:txBody>
      </p:sp>
      <p:pic>
        <p:nvPicPr>
          <p:cNvPr id="29" name="Picture 28">
            <a:extLst>
              <a:ext uri="{FF2B5EF4-FFF2-40B4-BE49-F238E27FC236}">
                <a16:creationId xmlns:a16="http://schemas.microsoft.com/office/drawing/2014/main" id="{6A5B983B-4D94-CF4B-8606-17C48B4A9D4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168245" y="2445498"/>
            <a:ext cx="712418" cy="712418"/>
          </a:xfrm>
          <a:prstGeom prst="rect">
            <a:avLst/>
          </a:prstGeom>
        </p:spPr>
      </p:pic>
      <p:pic>
        <p:nvPicPr>
          <p:cNvPr id="30" name="Picture 29">
            <a:extLst>
              <a:ext uri="{FF2B5EF4-FFF2-40B4-BE49-F238E27FC236}">
                <a16:creationId xmlns:a16="http://schemas.microsoft.com/office/drawing/2014/main" id="{98AB834D-F15A-AD41-A934-5050763F50A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168245" y="3017383"/>
            <a:ext cx="712418" cy="712418"/>
          </a:xfrm>
          <a:prstGeom prst="rect">
            <a:avLst/>
          </a:prstGeom>
        </p:spPr>
      </p:pic>
      <p:pic>
        <p:nvPicPr>
          <p:cNvPr id="31" name="Picture 30">
            <a:extLst>
              <a:ext uri="{FF2B5EF4-FFF2-40B4-BE49-F238E27FC236}">
                <a16:creationId xmlns:a16="http://schemas.microsoft.com/office/drawing/2014/main" id="{CC48EA0C-7254-0D4F-B4F1-5D773AB08A5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168245" y="3560606"/>
            <a:ext cx="712418" cy="712418"/>
          </a:xfrm>
          <a:prstGeom prst="rect">
            <a:avLst/>
          </a:prstGeom>
        </p:spPr>
      </p:pic>
      <p:sp>
        <p:nvSpPr>
          <p:cNvPr id="32" name="Rectangle 31">
            <a:extLst>
              <a:ext uri="{FF2B5EF4-FFF2-40B4-BE49-F238E27FC236}">
                <a16:creationId xmlns:a16="http://schemas.microsoft.com/office/drawing/2014/main" id="{37F6A2EA-58AA-4C4F-8A9F-9793287E9318}"/>
              </a:ext>
            </a:extLst>
          </p:cNvPr>
          <p:cNvSpPr/>
          <p:nvPr/>
        </p:nvSpPr>
        <p:spPr>
          <a:xfrm>
            <a:off x="0" y="432617"/>
            <a:ext cx="1597891" cy="415636"/>
          </a:xfrm>
          <a:prstGeom prst="rect">
            <a:avLst/>
          </a:prstGeom>
          <a:solidFill>
            <a:srgbClr val="D2F1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7472A82E-9C15-D64F-99D7-9D368B252A49}"/>
              </a:ext>
            </a:extLst>
          </p:cNvPr>
          <p:cNvSpPr txBox="1"/>
          <p:nvPr/>
        </p:nvSpPr>
        <p:spPr>
          <a:xfrm>
            <a:off x="538148" y="478069"/>
            <a:ext cx="960519" cy="307777"/>
          </a:xfrm>
          <a:prstGeom prst="rect">
            <a:avLst/>
          </a:prstGeom>
          <a:noFill/>
        </p:spPr>
        <p:txBody>
          <a:bodyPr wrap="none" rtlCol="0">
            <a:spAutoFit/>
          </a:bodyPr>
          <a:lstStyle/>
          <a:p>
            <a:pPr lvl="0"/>
            <a:r>
              <a:rPr lang="en-US" sz="1400" b="1">
                <a:solidFill>
                  <a:srgbClr val="0076CF"/>
                </a:solidFill>
                <a:latin typeface="FS Elliot Pro" panose="02000503040000020004" pitchFamily="50" charset="0"/>
              </a:rPr>
              <a:t>Investing</a:t>
            </a:r>
          </a:p>
        </p:txBody>
      </p:sp>
      <p:pic>
        <p:nvPicPr>
          <p:cNvPr id="34" name="Picture 33">
            <a:extLst>
              <a:ext uri="{FF2B5EF4-FFF2-40B4-BE49-F238E27FC236}">
                <a16:creationId xmlns:a16="http://schemas.microsoft.com/office/drawing/2014/main" id="{2F569AB9-709F-A541-B8AD-B371CC466A5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168245" y="4100948"/>
            <a:ext cx="712418" cy="712418"/>
          </a:xfrm>
          <a:prstGeom prst="rect">
            <a:avLst/>
          </a:prstGeom>
        </p:spPr>
      </p:pic>
      <p:sp>
        <p:nvSpPr>
          <p:cNvPr id="35" name="Footer Placeholder 5">
            <a:extLst>
              <a:ext uri="{FF2B5EF4-FFF2-40B4-BE49-F238E27FC236}">
                <a16:creationId xmlns:a16="http://schemas.microsoft.com/office/drawing/2014/main" id="{F64306CB-CE3E-AA44-BDFF-A628187C192E}"/>
              </a:ext>
            </a:extLst>
          </p:cNvPr>
          <p:cNvSpPr txBox="1">
            <a:spLocks/>
          </p:cNvSpPr>
          <p:nvPr/>
        </p:nvSpPr>
        <p:spPr>
          <a:xfrm>
            <a:off x="1042045" y="6184899"/>
            <a:ext cx="9020899" cy="388179"/>
          </a:xfrm>
          <a:prstGeom prst="rect">
            <a:avLst/>
          </a:prstGeom>
        </p:spPr>
        <p:txBody>
          <a:bodyPr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609585">
              <a:defRPr/>
            </a:pPr>
            <a:r>
              <a:rPr lang="en-US" sz="800">
                <a:solidFill>
                  <a:srgbClr val="162B48"/>
                </a:solidFill>
                <a:latin typeface="FS Elliot Pro" panose="02000503040000020004" pitchFamily="50" charset="0"/>
              </a:rPr>
              <a:t>No investment strategy can guarantee a profit or protect against a loss in periods of declining markets.</a:t>
            </a:r>
          </a:p>
        </p:txBody>
      </p:sp>
    </p:spTree>
    <p:extLst>
      <p:ext uri="{BB962C8B-B14F-4D97-AF65-F5344CB8AC3E}">
        <p14:creationId xmlns:p14="http://schemas.microsoft.com/office/powerpoint/2010/main" val="9249994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4"/>
          <p:cNvSpPr txBox="1">
            <a:spLocks noChangeArrowheads="1"/>
          </p:cNvSpPr>
          <p:nvPr/>
        </p:nvSpPr>
        <p:spPr bwMode="auto">
          <a:xfrm>
            <a:off x="642731" y="2078519"/>
            <a:ext cx="10280374" cy="38061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Times" pitchFamily="1" charset="0"/>
              </a:defRPr>
            </a:lvl1pPr>
            <a:lvl2pPr marL="742950" indent="-285750">
              <a:defRPr sz="2400">
                <a:solidFill>
                  <a:schemeClr val="tx1"/>
                </a:solidFill>
                <a:latin typeface="Times" pitchFamily="1" charset="0"/>
              </a:defRPr>
            </a:lvl2pPr>
            <a:lvl3pPr marL="1143000" indent="-228600">
              <a:defRPr sz="2400">
                <a:solidFill>
                  <a:schemeClr val="tx1"/>
                </a:solidFill>
                <a:latin typeface="Times" pitchFamily="1" charset="0"/>
              </a:defRPr>
            </a:lvl3pPr>
            <a:lvl4pPr marL="1600200" indent="-228600">
              <a:defRPr sz="2400">
                <a:solidFill>
                  <a:schemeClr val="tx1"/>
                </a:solidFill>
                <a:latin typeface="Times" pitchFamily="1" charset="0"/>
              </a:defRPr>
            </a:lvl4pPr>
            <a:lvl5pPr marL="2057400" indent="-228600">
              <a:defRPr sz="2400">
                <a:solidFill>
                  <a:schemeClr val="tx1"/>
                </a:solidFill>
                <a:latin typeface="Times" pitchFamily="1" charset="0"/>
              </a:defRPr>
            </a:lvl5pPr>
            <a:lvl6pPr marL="2514600" indent="-228600" eaLnBrk="0" fontAlgn="base" hangingPunct="0">
              <a:spcBef>
                <a:spcPct val="0"/>
              </a:spcBef>
              <a:spcAft>
                <a:spcPct val="0"/>
              </a:spcAft>
              <a:defRPr sz="2400">
                <a:solidFill>
                  <a:schemeClr val="tx1"/>
                </a:solidFill>
                <a:latin typeface="Times" pitchFamily="1" charset="0"/>
              </a:defRPr>
            </a:lvl6pPr>
            <a:lvl7pPr marL="2971800" indent="-228600" eaLnBrk="0" fontAlgn="base" hangingPunct="0">
              <a:spcBef>
                <a:spcPct val="0"/>
              </a:spcBef>
              <a:spcAft>
                <a:spcPct val="0"/>
              </a:spcAft>
              <a:defRPr sz="2400">
                <a:solidFill>
                  <a:schemeClr val="tx1"/>
                </a:solidFill>
                <a:latin typeface="Times" pitchFamily="1" charset="0"/>
              </a:defRPr>
            </a:lvl7pPr>
            <a:lvl8pPr marL="3429000" indent="-228600" eaLnBrk="0" fontAlgn="base" hangingPunct="0">
              <a:spcBef>
                <a:spcPct val="0"/>
              </a:spcBef>
              <a:spcAft>
                <a:spcPct val="0"/>
              </a:spcAft>
              <a:defRPr sz="2400">
                <a:solidFill>
                  <a:schemeClr val="tx1"/>
                </a:solidFill>
                <a:latin typeface="Times" pitchFamily="1" charset="0"/>
              </a:defRPr>
            </a:lvl8pPr>
            <a:lvl9pPr marL="3886200" indent="-228600" eaLnBrk="0" fontAlgn="base" hangingPunct="0">
              <a:spcBef>
                <a:spcPct val="0"/>
              </a:spcBef>
              <a:spcAft>
                <a:spcPct val="0"/>
              </a:spcAft>
              <a:defRPr sz="2400">
                <a:solidFill>
                  <a:schemeClr val="tx1"/>
                </a:solidFill>
                <a:latin typeface="Times" pitchFamily="1" charset="0"/>
              </a:defRPr>
            </a:lvl9pPr>
          </a:lstStyle>
          <a:p>
            <a:r>
              <a:rPr lang="en-US" sz="1200" dirty="0">
                <a:ln w="0" cmpd="sng">
                  <a:noFill/>
                </a:ln>
                <a:solidFill>
                  <a:srgbClr val="333333"/>
                </a:solidFill>
                <a:effectLst>
                  <a:outerShdw blurRad="50800" dist="50800" dir="5400000" sx="1000" sy="1000" algn="ctr" rotWithShape="0">
                    <a:srgbClr val="000000">
                      <a:alpha val="43137"/>
                    </a:srgbClr>
                  </a:outerShdw>
                </a:effectLst>
                <a:latin typeface="FS Elliot Pro" panose="02000503040000020004" pitchFamily="2" charset="0"/>
                <a:cs typeface="Arial" panose="020B0604020202020204" pitchFamily="34" charset="0"/>
              </a:rPr>
              <a:t>**Option 1 must include Financial Professional's Disclosures**</a:t>
            </a:r>
          </a:p>
          <a:p>
            <a:endParaRPr lang="en-US" sz="1200" dirty="0">
              <a:ln w="0" cmpd="sng">
                <a:noFill/>
              </a:ln>
              <a:solidFill>
                <a:srgbClr val="333333"/>
              </a:solidFill>
              <a:effectLst>
                <a:outerShdw blurRad="50800" dist="50800" dir="5400000" sx="1000" sy="1000" algn="ctr" rotWithShape="0">
                  <a:srgbClr val="000000">
                    <a:alpha val="43137"/>
                  </a:srgbClr>
                </a:outerShdw>
              </a:effectLst>
              <a:latin typeface="FS Elliot Pro" panose="02000503040000020004" pitchFamily="2" charset="0"/>
              <a:cs typeface="Arial" panose="020B0604020202020204" pitchFamily="34" charset="0"/>
            </a:endParaRPr>
          </a:p>
          <a:p>
            <a:r>
              <a:rPr lang="en-US" sz="1200" dirty="0">
                <a:ln w="0" cmpd="sng">
                  <a:noFill/>
                </a:ln>
                <a:solidFill>
                  <a:srgbClr val="333333"/>
                </a:solidFill>
                <a:effectLst>
                  <a:outerShdw blurRad="50800" dist="50800" dir="5400000" sx="1000" sy="1000" algn="ctr" rotWithShape="0">
                    <a:srgbClr val="000000">
                      <a:alpha val="43137"/>
                    </a:srgbClr>
                  </a:outerShdw>
                </a:effectLst>
                <a:latin typeface="FS Elliot Pro" panose="02000503040000020004" pitchFamily="2" charset="0"/>
                <a:cs typeface="Arial" panose="020B0604020202020204" pitchFamily="34" charset="0"/>
              </a:rPr>
              <a:t>&lt;Financial Professional 1 Name&gt; and &lt;Financial Professional 2 Name&gt;, &lt;Principal National and Principal Life Financial Representatives&gt;, Principal Securities Registered Representatives, &lt;Investment Adviser Representatives or Financial Advisors&gt;, &lt;and members of the Principal® Financial Network&gt;. </a:t>
            </a:r>
          </a:p>
          <a:p>
            <a:endParaRPr lang="en-US" sz="1200" dirty="0">
              <a:ln w="0" cmpd="sng">
                <a:noFill/>
              </a:ln>
              <a:solidFill>
                <a:srgbClr val="333333"/>
              </a:solidFill>
              <a:effectLst>
                <a:outerShdw blurRad="50800" dist="50800" dir="5400000" sx="1000" sy="1000" algn="ctr" rotWithShape="0">
                  <a:srgbClr val="000000">
                    <a:alpha val="43137"/>
                  </a:srgbClr>
                </a:outerShdw>
              </a:effectLst>
              <a:latin typeface="FS Elliot Pro" panose="02000503040000020004" pitchFamily="2" charset="0"/>
              <a:cs typeface="Arial" panose="020B0604020202020204" pitchFamily="34" charset="0"/>
            </a:endParaRPr>
          </a:p>
          <a:p>
            <a:r>
              <a:rPr lang="en-US" sz="1200" dirty="0">
                <a:ln w="0" cmpd="sng">
                  <a:noFill/>
                </a:ln>
                <a:solidFill>
                  <a:srgbClr val="333333"/>
                </a:solidFill>
                <a:effectLst>
                  <a:outerShdw blurRad="50800" dist="50800" dir="5400000" sx="1000" sy="1000" algn="ctr" rotWithShape="0">
                    <a:srgbClr val="000000">
                      <a:alpha val="43137"/>
                    </a:srgbClr>
                  </a:outerShdw>
                </a:effectLst>
                <a:latin typeface="FS Elliot Pro" panose="02000503040000020004" pitchFamily="2" charset="0"/>
                <a:cs typeface="Arial" panose="020B0604020202020204" pitchFamily="34" charset="0"/>
              </a:rPr>
              <a:t>&lt;If using designations- include any required disclosures&gt;</a:t>
            </a:r>
          </a:p>
          <a:p>
            <a:endParaRPr lang="en-US" sz="1200" dirty="0">
              <a:ln w="0" cmpd="sng">
                <a:noFill/>
              </a:ln>
              <a:solidFill>
                <a:srgbClr val="333333"/>
              </a:solidFill>
              <a:effectLst>
                <a:outerShdw blurRad="50800" dist="50800" dir="5400000" sx="1000" sy="1000" algn="ctr" rotWithShape="0">
                  <a:srgbClr val="000000">
                    <a:alpha val="43137"/>
                  </a:srgbClr>
                </a:outerShdw>
              </a:effectLst>
              <a:latin typeface="FS Elliot Pro" panose="02000503040000020004" pitchFamily="2" charset="0"/>
              <a:cs typeface="Arial" panose="020B0604020202020204" pitchFamily="34" charset="0"/>
            </a:endParaRPr>
          </a:p>
          <a:p>
            <a:r>
              <a:rPr lang="en-US" sz="1200" dirty="0">
                <a:ln w="0" cmpd="sng">
                  <a:noFill/>
                </a:ln>
                <a:solidFill>
                  <a:srgbClr val="333333"/>
                </a:solidFill>
                <a:effectLst>
                  <a:outerShdw blurRad="50800" dist="50800" dir="5400000" sx="1000" sy="1000" algn="ctr" rotWithShape="0">
                    <a:srgbClr val="000000">
                      <a:alpha val="43137"/>
                    </a:srgbClr>
                  </a:outerShdw>
                </a:effectLst>
                <a:latin typeface="FS Elliot Pro" panose="02000503040000020004" pitchFamily="2" charset="0"/>
                <a:cs typeface="Arial" panose="020B0604020202020204" pitchFamily="34" charset="0"/>
              </a:rPr>
              <a:t>**Option 2 must include Financial Professional's Disclosures and Co-Branding disclosures**</a:t>
            </a:r>
          </a:p>
          <a:p>
            <a:endParaRPr lang="en-US" sz="1200" dirty="0">
              <a:ln w="0" cmpd="sng">
                <a:noFill/>
              </a:ln>
              <a:solidFill>
                <a:srgbClr val="333333"/>
              </a:solidFill>
              <a:effectLst>
                <a:outerShdw blurRad="50800" dist="50800" dir="5400000" sx="1000" sy="1000" algn="ctr" rotWithShape="0">
                  <a:srgbClr val="000000">
                    <a:alpha val="43137"/>
                  </a:srgbClr>
                </a:outerShdw>
              </a:effectLst>
              <a:latin typeface="FS Elliot Pro" panose="02000503040000020004" pitchFamily="2" charset="0"/>
              <a:cs typeface="Arial" panose="020B0604020202020204" pitchFamily="34" charset="0"/>
            </a:endParaRPr>
          </a:p>
          <a:p>
            <a:r>
              <a:rPr lang="en-US" sz="1200" dirty="0">
                <a:ln w="0" cmpd="sng">
                  <a:noFill/>
                </a:ln>
                <a:solidFill>
                  <a:srgbClr val="333333"/>
                </a:solidFill>
                <a:effectLst>
                  <a:outerShdw blurRad="50800" dist="50800" dir="5400000" sx="1000" sy="1000" algn="ctr" rotWithShape="0">
                    <a:srgbClr val="000000">
                      <a:alpha val="43137"/>
                    </a:srgbClr>
                  </a:outerShdw>
                </a:effectLst>
                <a:latin typeface="FS Elliot Pro" panose="02000503040000020004" pitchFamily="2" charset="0"/>
                <a:cs typeface="Arial" panose="020B0604020202020204" pitchFamily="34" charset="0"/>
              </a:rPr>
              <a:t>&lt;Financial Professional 1 Name&gt; and &lt;Financial Professional 2 Name&gt;, &lt;Principal National and Principal Life Financial Representatives&gt;, Principal Securities Registered Representatives, &lt;Investment Adviser Representatives or Financial Advisors&gt;, &lt;and members of the Principal® Financial Network&gt;. </a:t>
            </a:r>
          </a:p>
          <a:p>
            <a:endParaRPr lang="en-US" sz="1200" dirty="0">
              <a:ln w="0" cmpd="sng">
                <a:noFill/>
              </a:ln>
              <a:solidFill>
                <a:srgbClr val="333333"/>
              </a:solidFill>
              <a:effectLst>
                <a:outerShdw blurRad="50800" dist="50800" dir="5400000" sx="1000" sy="1000" algn="ctr" rotWithShape="0">
                  <a:srgbClr val="000000">
                    <a:alpha val="43137"/>
                  </a:srgbClr>
                </a:outerShdw>
              </a:effectLst>
              <a:latin typeface="FS Elliot Pro" panose="02000503040000020004" pitchFamily="2" charset="0"/>
              <a:cs typeface="Arial" panose="020B0604020202020204" pitchFamily="34" charset="0"/>
            </a:endParaRPr>
          </a:p>
          <a:p>
            <a:r>
              <a:rPr lang="en-US" sz="1200" dirty="0">
                <a:ln w="0" cmpd="sng">
                  <a:noFill/>
                </a:ln>
                <a:solidFill>
                  <a:srgbClr val="333333"/>
                </a:solidFill>
                <a:effectLst>
                  <a:outerShdw blurRad="50800" dist="50800" dir="5400000" sx="1000" sy="1000" algn="ctr" rotWithShape="0">
                    <a:srgbClr val="000000">
                      <a:alpha val="43137"/>
                    </a:srgbClr>
                  </a:outerShdw>
                </a:effectLst>
                <a:latin typeface="FS Elliot Pro" panose="02000503040000020004" pitchFamily="2" charset="0"/>
                <a:cs typeface="Arial" panose="020B0604020202020204" pitchFamily="34" charset="0"/>
              </a:rPr>
              <a:t>&lt;If using designations- include any required disclosures&gt;</a:t>
            </a:r>
          </a:p>
          <a:p>
            <a:endParaRPr lang="en-US" sz="1200" dirty="0">
              <a:ln w="0" cmpd="sng">
                <a:noFill/>
              </a:ln>
              <a:solidFill>
                <a:srgbClr val="333333"/>
              </a:solidFill>
              <a:effectLst>
                <a:outerShdw blurRad="50800" dist="50800" dir="5400000" sx="1000" sy="1000" algn="ctr" rotWithShape="0">
                  <a:srgbClr val="000000">
                    <a:alpha val="43137"/>
                  </a:srgbClr>
                </a:outerShdw>
              </a:effectLst>
              <a:latin typeface="FS Elliot Pro" panose="02000503040000020004" pitchFamily="2" charset="0"/>
              <a:cs typeface="Arial" panose="020B0604020202020204" pitchFamily="34" charset="0"/>
            </a:endParaRPr>
          </a:p>
          <a:p>
            <a:r>
              <a:rPr lang="en-US" sz="1200" dirty="0">
                <a:ln w="0" cmpd="sng">
                  <a:noFill/>
                </a:ln>
                <a:solidFill>
                  <a:srgbClr val="333333"/>
                </a:solidFill>
                <a:effectLst>
                  <a:outerShdw blurRad="50800" dist="50800" dir="5400000" sx="1000" sy="1000" algn="ctr" rotWithShape="0">
                    <a:srgbClr val="000000">
                      <a:alpha val="43137"/>
                    </a:srgbClr>
                  </a:outerShdw>
                </a:effectLst>
                <a:latin typeface="FS Elliot Pro" panose="02000503040000020004" pitchFamily="2" charset="0"/>
                <a:cs typeface="Arial" panose="020B0604020202020204" pitchFamily="34" charset="0"/>
              </a:rPr>
              <a:t>&lt;if using a DBA add: &lt;DBA Name&gt; is not an affiliate of any company of the Principal Financial Group.&gt;</a:t>
            </a:r>
          </a:p>
          <a:p>
            <a:pPr>
              <a:spcAft>
                <a:spcPts val="1600"/>
              </a:spcAft>
            </a:pPr>
            <a:endParaRPr lang="en-US" sz="1200" dirty="0">
              <a:ln w="0" cmpd="sng">
                <a:noFill/>
              </a:ln>
              <a:solidFill>
                <a:srgbClr val="000000"/>
              </a:solidFill>
              <a:effectLst>
                <a:outerShdw blurRad="50800" dist="50800" dir="5400000" sx="1000" sy="1000" algn="ctr" rotWithShape="0">
                  <a:srgbClr val="000000">
                    <a:alpha val="43137"/>
                  </a:srgbClr>
                </a:outerShdw>
              </a:effectLst>
              <a:latin typeface="FS Elliot Pro" panose="02000503040000020004" pitchFamily="50" charset="0"/>
              <a:cs typeface="Arial" panose="020B0604020202020204" pitchFamily="34" charset="0"/>
            </a:endParaRPr>
          </a:p>
          <a:p>
            <a:pPr>
              <a:spcAft>
                <a:spcPts val="1600"/>
              </a:spcAft>
            </a:pPr>
            <a:endParaRPr lang="en-US" sz="1200" dirty="0">
              <a:ln w="0" cmpd="sng">
                <a:noFill/>
              </a:ln>
              <a:solidFill>
                <a:srgbClr val="333333"/>
              </a:solidFill>
              <a:effectLst>
                <a:outerShdw blurRad="50800" dist="50800" dir="5400000" sx="1000" sy="1000" algn="ctr" rotWithShape="0">
                  <a:srgbClr val="000000">
                    <a:alpha val="43137"/>
                  </a:srgbClr>
                </a:outerShdw>
              </a:effectLst>
              <a:latin typeface="FS Elliot Pro" panose="02000503040000020004" pitchFamily="50" charset="0"/>
              <a:cs typeface="Arial" panose="020B0604020202020204" pitchFamily="34" charset="0"/>
            </a:endParaRPr>
          </a:p>
        </p:txBody>
      </p:sp>
      <p:pic>
        <p:nvPicPr>
          <p:cNvPr id="6" name="Picture 5">
            <a:extLst>
              <a:ext uri="{FF2B5EF4-FFF2-40B4-BE49-F238E27FC236}">
                <a16:creationId xmlns:a16="http://schemas.microsoft.com/office/drawing/2014/main" id="{90A677B0-C6C5-A746-932D-0FF59248798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96554" y="912471"/>
            <a:ext cx="2145235" cy="618898"/>
          </a:xfrm>
          <a:prstGeom prst="rect">
            <a:avLst/>
          </a:prstGeom>
        </p:spPr>
      </p:pic>
      <p:sp>
        <p:nvSpPr>
          <p:cNvPr id="8" name="Text Box 4">
            <a:extLst>
              <a:ext uri="{FF2B5EF4-FFF2-40B4-BE49-F238E27FC236}">
                <a16:creationId xmlns:a16="http://schemas.microsoft.com/office/drawing/2014/main" id="{69322D5C-1CA7-E74E-A535-EDDDF85199DD}"/>
              </a:ext>
            </a:extLst>
          </p:cNvPr>
          <p:cNvSpPr txBox="1">
            <a:spLocks noChangeArrowheads="1"/>
          </p:cNvSpPr>
          <p:nvPr/>
        </p:nvSpPr>
        <p:spPr bwMode="auto">
          <a:xfrm>
            <a:off x="642731" y="6431840"/>
            <a:ext cx="1028037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Times" pitchFamily="1" charset="0"/>
              </a:defRPr>
            </a:lvl1pPr>
            <a:lvl2pPr marL="742950" indent="-285750">
              <a:defRPr sz="2400">
                <a:solidFill>
                  <a:schemeClr val="tx1"/>
                </a:solidFill>
                <a:latin typeface="Times" pitchFamily="1" charset="0"/>
              </a:defRPr>
            </a:lvl2pPr>
            <a:lvl3pPr marL="1143000" indent="-228600">
              <a:defRPr sz="2400">
                <a:solidFill>
                  <a:schemeClr val="tx1"/>
                </a:solidFill>
                <a:latin typeface="Times" pitchFamily="1" charset="0"/>
              </a:defRPr>
            </a:lvl3pPr>
            <a:lvl4pPr marL="1600200" indent="-228600">
              <a:defRPr sz="2400">
                <a:solidFill>
                  <a:schemeClr val="tx1"/>
                </a:solidFill>
                <a:latin typeface="Times" pitchFamily="1" charset="0"/>
              </a:defRPr>
            </a:lvl4pPr>
            <a:lvl5pPr marL="2057400" indent="-228600">
              <a:defRPr sz="2400">
                <a:solidFill>
                  <a:schemeClr val="tx1"/>
                </a:solidFill>
                <a:latin typeface="Times" pitchFamily="1" charset="0"/>
              </a:defRPr>
            </a:lvl5pPr>
            <a:lvl6pPr marL="2514600" indent="-228600" eaLnBrk="0" fontAlgn="base" hangingPunct="0">
              <a:spcBef>
                <a:spcPct val="0"/>
              </a:spcBef>
              <a:spcAft>
                <a:spcPct val="0"/>
              </a:spcAft>
              <a:defRPr sz="2400">
                <a:solidFill>
                  <a:schemeClr val="tx1"/>
                </a:solidFill>
                <a:latin typeface="Times" pitchFamily="1" charset="0"/>
              </a:defRPr>
            </a:lvl6pPr>
            <a:lvl7pPr marL="2971800" indent="-228600" eaLnBrk="0" fontAlgn="base" hangingPunct="0">
              <a:spcBef>
                <a:spcPct val="0"/>
              </a:spcBef>
              <a:spcAft>
                <a:spcPct val="0"/>
              </a:spcAft>
              <a:defRPr sz="2400">
                <a:solidFill>
                  <a:schemeClr val="tx1"/>
                </a:solidFill>
                <a:latin typeface="Times" pitchFamily="1" charset="0"/>
              </a:defRPr>
            </a:lvl7pPr>
            <a:lvl8pPr marL="3429000" indent="-228600" eaLnBrk="0" fontAlgn="base" hangingPunct="0">
              <a:spcBef>
                <a:spcPct val="0"/>
              </a:spcBef>
              <a:spcAft>
                <a:spcPct val="0"/>
              </a:spcAft>
              <a:defRPr sz="2400">
                <a:solidFill>
                  <a:schemeClr val="tx1"/>
                </a:solidFill>
                <a:latin typeface="Times" pitchFamily="1" charset="0"/>
              </a:defRPr>
            </a:lvl8pPr>
            <a:lvl9pPr marL="3886200" indent="-228600" eaLnBrk="0" fontAlgn="base" hangingPunct="0">
              <a:spcBef>
                <a:spcPct val="0"/>
              </a:spcBef>
              <a:spcAft>
                <a:spcPct val="0"/>
              </a:spcAft>
              <a:defRPr sz="2400">
                <a:solidFill>
                  <a:schemeClr val="tx1"/>
                </a:solidFill>
                <a:latin typeface="Times" pitchFamily="1" charset="0"/>
              </a:defRPr>
            </a:lvl9pPr>
          </a:lstStyle>
          <a:p>
            <a:pPr>
              <a:spcAft>
                <a:spcPts val="1600"/>
              </a:spcAft>
            </a:pPr>
            <a:r>
              <a:rPr lang="en-US" sz="1200" dirty="0">
                <a:ln w="0" cmpd="sng">
                  <a:noFill/>
                </a:ln>
                <a:solidFill>
                  <a:srgbClr val="333333"/>
                </a:solidFill>
                <a:effectLst>
                  <a:outerShdw blurRad="50800" dist="50800" dir="5400000" sx="1000" sy="1000" algn="ctr" rotWithShape="0">
                    <a:srgbClr val="000000">
                      <a:alpha val="43137"/>
                    </a:srgbClr>
                  </a:outerShdw>
                </a:effectLst>
                <a:latin typeface="FS Elliot Pro" panose="02000503040000020004" pitchFamily="2" charset="0"/>
                <a:cs typeface="Arial" panose="020B0604020202020204" pitchFamily="34" charset="0"/>
              </a:rPr>
              <a:t>BB11946-06 |  06/2023  |  2931398 -062023  |  © 2023 Principal Financial Services, Inc.</a:t>
            </a:r>
          </a:p>
        </p:txBody>
      </p:sp>
    </p:spTree>
    <p:extLst>
      <p:ext uri="{BB962C8B-B14F-4D97-AF65-F5344CB8AC3E}">
        <p14:creationId xmlns:p14="http://schemas.microsoft.com/office/powerpoint/2010/main" val="304013190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ounded Rectangle 21">
            <a:extLst>
              <a:ext uri="{FF2B5EF4-FFF2-40B4-BE49-F238E27FC236}">
                <a16:creationId xmlns:a16="http://schemas.microsoft.com/office/drawing/2014/main" id="{A846F3E8-4262-DD41-A7FE-010AE7C22395}"/>
              </a:ext>
            </a:extLst>
          </p:cNvPr>
          <p:cNvSpPr/>
          <p:nvPr/>
        </p:nvSpPr>
        <p:spPr>
          <a:xfrm>
            <a:off x="0" y="0"/>
            <a:ext cx="5661891" cy="6857999"/>
          </a:xfrm>
          <a:prstGeom prst="roundRect">
            <a:avLst>
              <a:gd name="adj" fmla="val 0"/>
            </a:avLst>
          </a:prstGeom>
          <a:solidFill>
            <a:srgbClr val="E3F5FD"/>
          </a:solidFill>
          <a:ln>
            <a:noFill/>
          </a:ln>
          <a:effectLst/>
        </p:spPr>
        <p:style>
          <a:lnRef idx="1">
            <a:schemeClr val="accent1"/>
          </a:lnRef>
          <a:fillRef idx="3">
            <a:schemeClr val="accent1"/>
          </a:fillRef>
          <a:effectRef idx="2">
            <a:schemeClr val="accent1"/>
          </a:effectRef>
          <a:fontRef idx="minor">
            <a:schemeClr val="lt1"/>
          </a:fontRef>
        </p:style>
        <p:txBody>
          <a:bodyPr lIns="177501" rIns="177501" bIns="88751" rtlCol="0" anchor="ctr"/>
          <a:lstStyle/>
          <a:p>
            <a:pPr fontAlgn="base">
              <a:spcBef>
                <a:spcPct val="0"/>
              </a:spcBef>
              <a:spcAft>
                <a:spcPct val="0"/>
              </a:spcAft>
              <a:tabLst>
                <a:tab pos="2638005" algn="l"/>
              </a:tabLst>
            </a:pPr>
            <a:endParaRPr lang="en-US" altLang="zh-CN" sz="1553" baseline="30000">
              <a:solidFill>
                <a:srgbClr val="4D4E53"/>
              </a:solidFill>
              <a:ea typeface="宋体" charset="-122"/>
              <a:cs typeface="Arial" charset="0"/>
            </a:endParaRPr>
          </a:p>
        </p:txBody>
      </p:sp>
      <p:sp>
        <p:nvSpPr>
          <p:cNvPr id="16" name="Rectangle 15"/>
          <p:cNvSpPr/>
          <p:nvPr/>
        </p:nvSpPr>
        <p:spPr>
          <a:xfrm>
            <a:off x="7506519" y="2634991"/>
            <a:ext cx="2895600" cy="2794573"/>
          </a:xfrm>
          <a:prstGeom prst="rect">
            <a:avLst/>
          </a:prstGeom>
          <a:solidFill>
            <a:srgbClr val="0076C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9" name="Rectangle 18"/>
          <p:cNvSpPr/>
          <p:nvPr/>
        </p:nvSpPr>
        <p:spPr>
          <a:xfrm>
            <a:off x="7506519" y="1496074"/>
            <a:ext cx="2895600" cy="1138919"/>
          </a:xfrm>
          <a:prstGeom prst="rect">
            <a:avLst/>
          </a:prstGeom>
          <a:solidFill>
            <a:srgbClr val="0037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30" name="Title 1">
            <a:extLst>
              <a:ext uri="{FF2B5EF4-FFF2-40B4-BE49-F238E27FC236}">
                <a16:creationId xmlns:a16="http://schemas.microsoft.com/office/drawing/2014/main" id="{9E711575-318D-6C46-9CAE-F97F1F5104DE}"/>
              </a:ext>
            </a:extLst>
          </p:cNvPr>
          <p:cNvSpPr txBox="1">
            <a:spLocks/>
          </p:cNvSpPr>
          <p:nvPr/>
        </p:nvSpPr>
        <p:spPr>
          <a:xfrm>
            <a:off x="1255558" y="1197543"/>
            <a:ext cx="3781392" cy="724711"/>
          </a:xfrm>
          <a:prstGeom prst="rect">
            <a:avLst/>
          </a:prstGeom>
        </p:spPr>
        <p:txBody>
          <a:bodyPr vert="horz" lIns="91440" tIns="45720" rIns="91440" bIns="45720" rtlCol="0" anchor="t">
            <a:noAutofit/>
          </a:bodyPr>
          <a:lstStyle>
            <a:lvl1pPr algn="l" defTabSz="609585" rtl="0" eaLnBrk="1" latinLnBrk="0" hangingPunct="1">
              <a:lnSpc>
                <a:spcPct val="80000"/>
              </a:lnSpc>
              <a:spcBef>
                <a:spcPct val="0"/>
              </a:spcBef>
              <a:buNone/>
              <a:defRPr sz="3733" b="0" i="0" kern="1200" baseline="0">
                <a:solidFill>
                  <a:srgbClr val="0091DA"/>
                </a:solidFill>
                <a:latin typeface="FS Elliot Pro"/>
                <a:ea typeface="+mj-ea"/>
                <a:cs typeface="FS Elliot Pro"/>
              </a:defRPr>
            </a:lvl1pPr>
          </a:lstStyle>
          <a:p>
            <a:pPr>
              <a:lnSpc>
                <a:spcPct val="100000"/>
              </a:lnSpc>
            </a:pPr>
            <a:r>
              <a:rPr lang="en-US" sz="3600" b="1">
                <a:solidFill>
                  <a:srgbClr val="0076CF"/>
                </a:solidFill>
                <a:latin typeface="FS Elliot Pro" panose="02000503040000020004" pitchFamily="2" charset="0"/>
              </a:rPr>
              <a:t>Tax bracket myth buster</a:t>
            </a:r>
          </a:p>
        </p:txBody>
      </p:sp>
      <p:sp>
        <p:nvSpPr>
          <p:cNvPr id="40" name="TextBox 39">
            <a:extLst>
              <a:ext uri="{FF2B5EF4-FFF2-40B4-BE49-F238E27FC236}">
                <a16:creationId xmlns:a16="http://schemas.microsoft.com/office/drawing/2014/main" id="{A7B488D6-2D20-A546-A732-1D09554E06B7}"/>
              </a:ext>
            </a:extLst>
          </p:cNvPr>
          <p:cNvSpPr txBox="1"/>
          <p:nvPr/>
        </p:nvSpPr>
        <p:spPr>
          <a:xfrm>
            <a:off x="7783844" y="3364413"/>
            <a:ext cx="2338876" cy="923330"/>
          </a:xfrm>
          <a:prstGeom prst="rect">
            <a:avLst/>
          </a:prstGeom>
          <a:noFill/>
        </p:spPr>
        <p:txBody>
          <a:bodyPr wrap="square" rtlCol="0">
            <a:spAutoFit/>
          </a:bodyPr>
          <a:lstStyle/>
          <a:p>
            <a:pPr algn="ctr"/>
            <a:r>
              <a:rPr lang="en-US" sz="1800">
                <a:solidFill>
                  <a:schemeClr val="bg1"/>
                </a:solidFill>
              </a:rPr>
              <a:t>This amount is still taxed at the </a:t>
            </a:r>
            <a:r>
              <a:rPr lang="en-US" sz="1800" b="1">
                <a:solidFill>
                  <a:schemeClr val="bg1"/>
                </a:solidFill>
              </a:rPr>
              <a:t>lower </a:t>
            </a:r>
            <a:r>
              <a:rPr lang="en-US" sz="1800">
                <a:solidFill>
                  <a:schemeClr val="bg1"/>
                </a:solidFill>
              </a:rPr>
              <a:t>percentage rate.</a:t>
            </a:r>
          </a:p>
        </p:txBody>
      </p:sp>
      <p:sp>
        <p:nvSpPr>
          <p:cNvPr id="41" name="TextBox 40">
            <a:extLst>
              <a:ext uri="{FF2B5EF4-FFF2-40B4-BE49-F238E27FC236}">
                <a16:creationId xmlns:a16="http://schemas.microsoft.com/office/drawing/2014/main" id="{D40AACBE-5FAE-7842-B77F-9BF16754988E}"/>
              </a:ext>
            </a:extLst>
          </p:cNvPr>
          <p:cNvSpPr txBox="1"/>
          <p:nvPr/>
        </p:nvSpPr>
        <p:spPr>
          <a:xfrm>
            <a:off x="7783844" y="1603411"/>
            <a:ext cx="2351208" cy="923330"/>
          </a:xfrm>
          <a:prstGeom prst="rect">
            <a:avLst/>
          </a:prstGeom>
          <a:noFill/>
        </p:spPr>
        <p:txBody>
          <a:bodyPr wrap="square" rtlCol="0">
            <a:spAutoFit/>
          </a:bodyPr>
          <a:lstStyle/>
          <a:p>
            <a:pPr algn="ctr"/>
            <a:r>
              <a:rPr lang="en-US" sz="1800" b="1">
                <a:solidFill>
                  <a:schemeClr val="bg1"/>
                </a:solidFill>
              </a:rPr>
              <a:t>Only</a:t>
            </a:r>
            <a:r>
              <a:rPr lang="en-US" sz="1800">
                <a:solidFill>
                  <a:schemeClr val="bg1"/>
                </a:solidFill>
              </a:rPr>
              <a:t> this amount is taxed at a higher percentage</a:t>
            </a:r>
          </a:p>
        </p:txBody>
      </p:sp>
      <p:sp>
        <p:nvSpPr>
          <p:cNvPr id="42" name="Slide Number Placeholder 4">
            <a:extLst>
              <a:ext uri="{FF2B5EF4-FFF2-40B4-BE49-F238E27FC236}">
                <a16:creationId xmlns:a16="http://schemas.microsoft.com/office/drawing/2014/main" id="{822D3400-FB03-104A-B603-85B2A32822D6}"/>
              </a:ext>
            </a:extLst>
          </p:cNvPr>
          <p:cNvSpPr txBox="1">
            <a:spLocks/>
          </p:cNvSpPr>
          <p:nvPr/>
        </p:nvSpPr>
        <p:spPr>
          <a:xfrm>
            <a:off x="159025" y="6334539"/>
            <a:ext cx="649357" cy="523461"/>
          </a:xfrm>
          <a:prstGeom prst="rect">
            <a:avLst/>
          </a:prstGeom>
        </p:spPr>
        <p:txBody>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defRPr/>
            </a:pPr>
            <a:fld id="{61445BA3-2CB5-7C4E-ABD2-87FA1F6BEAE1}" type="slidenum">
              <a:rPr lang="en-US" sz="1067" smtClean="0">
                <a:solidFill>
                  <a:srgbClr val="333333"/>
                </a:solidFill>
                <a:latin typeface="FS Elliot Pro" panose="02000503040000020004" pitchFamily="2" charset="0"/>
              </a:rPr>
              <a:pPr>
                <a:defRPr/>
              </a:pPr>
              <a:t>50</a:t>
            </a:fld>
            <a:endParaRPr lang="en-US" sz="1067">
              <a:solidFill>
                <a:srgbClr val="333333"/>
              </a:solidFill>
              <a:latin typeface="FS Elliot Pro" panose="02000503040000020004" pitchFamily="2" charset="0"/>
            </a:endParaRPr>
          </a:p>
        </p:txBody>
      </p:sp>
      <p:pic>
        <p:nvPicPr>
          <p:cNvPr id="43" name="Picture 42" descr="principal_st_wh.png">
            <a:extLst>
              <a:ext uri="{FF2B5EF4-FFF2-40B4-BE49-F238E27FC236}">
                <a16:creationId xmlns:a16="http://schemas.microsoft.com/office/drawing/2014/main" id="{1F4B99DC-7E9C-A94A-B92A-777FF8C478A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367433" y="6214533"/>
            <a:ext cx="1533893" cy="450100"/>
          </a:xfrm>
          <a:prstGeom prst="rect">
            <a:avLst/>
          </a:prstGeom>
        </p:spPr>
      </p:pic>
      <p:sp>
        <p:nvSpPr>
          <p:cNvPr id="44" name="TextBox 43">
            <a:extLst>
              <a:ext uri="{FF2B5EF4-FFF2-40B4-BE49-F238E27FC236}">
                <a16:creationId xmlns:a16="http://schemas.microsoft.com/office/drawing/2014/main" id="{AD3A1DCF-166E-B047-97E9-B700DFC6FD96}"/>
              </a:ext>
            </a:extLst>
          </p:cNvPr>
          <p:cNvSpPr txBox="1"/>
          <p:nvPr/>
        </p:nvSpPr>
        <p:spPr>
          <a:xfrm>
            <a:off x="10663628" y="3785831"/>
            <a:ext cx="920275" cy="461665"/>
          </a:xfrm>
          <a:prstGeom prst="rect">
            <a:avLst/>
          </a:prstGeom>
          <a:noFill/>
        </p:spPr>
        <p:txBody>
          <a:bodyPr wrap="square" rtlCol="0">
            <a:spAutoFit/>
          </a:bodyPr>
          <a:lstStyle/>
          <a:p>
            <a:pPr algn="ctr"/>
            <a:r>
              <a:rPr lang="en-US" sz="1200">
                <a:solidFill>
                  <a:srgbClr val="172948"/>
                </a:solidFill>
              </a:rPr>
              <a:t>Previous </a:t>
            </a:r>
          </a:p>
          <a:p>
            <a:pPr algn="ctr"/>
            <a:r>
              <a:rPr lang="en-US" sz="1200">
                <a:solidFill>
                  <a:srgbClr val="172948"/>
                </a:solidFill>
              </a:rPr>
              <a:t>salary</a:t>
            </a:r>
          </a:p>
        </p:txBody>
      </p:sp>
      <p:sp>
        <p:nvSpPr>
          <p:cNvPr id="45" name="TextBox 44">
            <a:extLst>
              <a:ext uri="{FF2B5EF4-FFF2-40B4-BE49-F238E27FC236}">
                <a16:creationId xmlns:a16="http://schemas.microsoft.com/office/drawing/2014/main" id="{FBBB86FC-A918-DB4C-8E65-24B14A88364F}"/>
              </a:ext>
            </a:extLst>
          </p:cNvPr>
          <p:cNvSpPr txBox="1"/>
          <p:nvPr/>
        </p:nvSpPr>
        <p:spPr>
          <a:xfrm>
            <a:off x="6376193" y="3224964"/>
            <a:ext cx="772655" cy="461665"/>
          </a:xfrm>
          <a:prstGeom prst="rect">
            <a:avLst/>
          </a:prstGeom>
          <a:noFill/>
        </p:spPr>
        <p:txBody>
          <a:bodyPr wrap="square" rtlCol="0">
            <a:spAutoFit/>
          </a:bodyPr>
          <a:lstStyle/>
          <a:p>
            <a:pPr algn="ctr"/>
            <a:r>
              <a:rPr lang="en-US" sz="1200">
                <a:solidFill>
                  <a:srgbClr val="172948"/>
                </a:solidFill>
              </a:rPr>
              <a:t>Current</a:t>
            </a:r>
          </a:p>
          <a:p>
            <a:pPr algn="ctr"/>
            <a:r>
              <a:rPr lang="en-US" sz="1200">
                <a:solidFill>
                  <a:srgbClr val="172948"/>
                </a:solidFill>
              </a:rPr>
              <a:t>salary</a:t>
            </a:r>
          </a:p>
        </p:txBody>
      </p:sp>
      <p:pic>
        <p:nvPicPr>
          <p:cNvPr id="46" name="Picture 45">
            <a:extLst>
              <a:ext uri="{FF2B5EF4-FFF2-40B4-BE49-F238E27FC236}">
                <a16:creationId xmlns:a16="http://schemas.microsoft.com/office/drawing/2014/main" id="{927C6551-8350-6B44-BD6A-1537205E8DC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378314" y="6220997"/>
            <a:ext cx="1515241" cy="432440"/>
          </a:xfrm>
          <a:prstGeom prst="rect">
            <a:avLst/>
          </a:prstGeom>
        </p:spPr>
      </p:pic>
      <p:cxnSp>
        <p:nvCxnSpPr>
          <p:cNvPr id="47" name="Straight Connector 46">
            <a:extLst>
              <a:ext uri="{FF2B5EF4-FFF2-40B4-BE49-F238E27FC236}">
                <a16:creationId xmlns:a16="http://schemas.microsoft.com/office/drawing/2014/main" id="{AF7C054D-7B35-5445-B468-0209A14C7A10}"/>
              </a:ext>
            </a:extLst>
          </p:cNvPr>
          <p:cNvCxnSpPr>
            <a:cxnSpLocks/>
          </p:cNvCxnSpPr>
          <p:nvPr/>
        </p:nvCxnSpPr>
        <p:spPr>
          <a:xfrm>
            <a:off x="1344949" y="4029666"/>
            <a:ext cx="2522634" cy="0"/>
          </a:xfrm>
          <a:prstGeom prst="line">
            <a:avLst/>
          </a:prstGeom>
          <a:ln w="19050" cap="rnd">
            <a:solidFill>
              <a:srgbClr val="162B48"/>
            </a:solidFill>
            <a:prstDash val="sysDot"/>
          </a:ln>
        </p:spPr>
        <p:style>
          <a:lnRef idx="1">
            <a:schemeClr val="accent1"/>
          </a:lnRef>
          <a:fillRef idx="0">
            <a:schemeClr val="accent1"/>
          </a:fillRef>
          <a:effectRef idx="0">
            <a:schemeClr val="accent1"/>
          </a:effectRef>
          <a:fontRef idx="minor">
            <a:schemeClr val="tx1"/>
          </a:fontRef>
        </p:style>
      </p:cxnSp>
      <p:sp>
        <p:nvSpPr>
          <p:cNvPr id="49" name="Left Brace 48">
            <a:extLst>
              <a:ext uri="{FF2B5EF4-FFF2-40B4-BE49-F238E27FC236}">
                <a16:creationId xmlns:a16="http://schemas.microsoft.com/office/drawing/2014/main" id="{4D3A5A99-3373-A944-9B1D-4F861524EAC5}"/>
              </a:ext>
            </a:extLst>
          </p:cNvPr>
          <p:cNvSpPr/>
          <p:nvPr/>
        </p:nvSpPr>
        <p:spPr>
          <a:xfrm>
            <a:off x="7126664" y="1507851"/>
            <a:ext cx="315360" cy="3911937"/>
          </a:xfrm>
          <a:prstGeom prst="leftBrace">
            <a:avLst>
              <a:gd name="adj1" fmla="val 52534"/>
              <a:gd name="adj2" fmla="val 50000"/>
            </a:avLst>
          </a:prstGeom>
          <a:ln w="22225" cap="rnd">
            <a:solidFill>
              <a:srgbClr val="172948"/>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defTabSz="914377">
              <a:defRPr/>
            </a:pPr>
            <a:endParaRPr lang="en-US" sz="1800">
              <a:solidFill>
                <a:prstClr val="black"/>
              </a:solidFill>
              <a:latin typeface="Calibri" panose="020F0502020204030204"/>
            </a:endParaRPr>
          </a:p>
        </p:txBody>
      </p:sp>
      <p:sp>
        <p:nvSpPr>
          <p:cNvPr id="50" name="Left Brace 49">
            <a:extLst>
              <a:ext uri="{FF2B5EF4-FFF2-40B4-BE49-F238E27FC236}">
                <a16:creationId xmlns:a16="http://schemas.microsoft.com/office/drawing/2014/main" id="{BC882AC6-7F4E-1844-A862-9651902D54E0}"/>
              </a:ext>
            </a:extLst>
          </p:cNvPr>
          <p:cNvSpPr/>
          <p:nvPr/>
        </p:nvSpPr>
        <p:spPr>
          <a:xfrm rot="10800000">
            <a:off x="10483716" y="2640253"/>
            <a:ext cx="270448" cy="2779534"/>
          </a:xfrm>
          <a:prstGeom prst="leftBrace">
            <a:avLst>
              <a:gd name="adj1" fmla="val 52534"/>
              <a:gd name="adj2" fmla="val 50000"/>
            </a:avLst>
          </a:prstGeom>
          <a:ln w="22225" cap="rnd">
            <a:solidFill>
              <a:srgbClr val="172948"/>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defTabSz="914377">
              <a:defRPr/>
            </a:pPr>
            <a:endParaRPr lang="en-US" sz="1800">
              <a:solidFill>
                <a:prstClr val="black"/>
              </a:solidFill>
              <a:latin typeface="Calibri" panose="020F0502020204030204"/>
            </a:endParaRPr>
          </a:p>
        </p:txBody>
      </p:sp>
      <p:sp>
        <p:nvSpPr>
          <p:cNvPr id="25" name="Rectangle 24">
            <a:extLst>
              <a:ext uri="{FF2B5EF4-FFF2-40B4-BE49-F238E27FC236}">
                <a16:creationId xmlns:a16="http://schemas.microsoft.com/office/drawing/2014/main" id="{1D372058-B802-F04C-BFA0-1E3750F1E9EC}"/>
              </a:ext>
            </a:extLst>
          </p:cNvPr>
          <p:cNvSpPr/>
          <p:nvPr/>
        </p:nvSpPr>
        <p:spPr>
          <a:xfrm>
            <a:off x="0" y="432617"/>
            <a:ext cx="1293091" cy="4156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B123387B-F27B-7142-8F52-B168F9E07D67}"/>
              </a:ext>
            </a:extLst>
          </p:cNvPr>
          <p:cNvSpPr txBox="1"/>
          <p:nvPr/>
        </p:nvSpPr>
        <p:spPr>
          <a:xfrm>
            <a:off x="538148" y="478069"/>
            <a:ext cx="670376" cy="307777"/>
          </a:xfrm>
          <a:prstGeom prst="rect">
            <a:avLst/>
          </a:prstGeom>
          <a:noFill/>
        </p:spPr>
        <p:txBody>
          <a:bodyPr wrap="none" rtlCol="0">
            <a:spAutoFit/>
          </a:bodyPr>
          <a:lstStyle/>
          <a:p>
            <a:pPr lvl="0"/>
            <a:r>
              <a:rPr lang="en-US" sz="1400" b="1">
                <a:solidFill>
                  <a:srgbClr val="0076CF"/>
                </a:solidFill>
                <a:latin typeface="FS Elliot Pro" panose="02000503040000020004" pitchFamily="50" charset="0"/>
              </a:rPr>
              <a:t>Taxes</a:t>
            </a:r>
          </a:p>
        </p:txBody>
      </p:sp>
      <p:sp>
        <p:nvSpPr>
          <p:cNvPr id="31" name="Rectangle 30">
            <a:extLst>
              <a:ext uri="{FF2B5EF4-FFF2-40B4-BE49-F238E27FC236}">
                <a16:creationId xmlns:a16="http://schemas.microsoft.com/office/drawing/2014/main" id="{A7F98502-E1E5-A54B-A4A8-11564F451E91}"/>
              </a:ext>
            </a:extLst>
          </p:cNvPr>
          <p:cNvSpPr/>
          <p:nvPr/>
        </p:nvSpPr>
        <p:spPr>
          <a:xfrm>
            <a:off x="2221605" y="2876151"/>
            <a:ext cx="756263" cy="309093"/>
          </a:xfrm>
          <a:prstGeom prst="rect">
            <a:avLst/>
          </a:prstGeom>
          <a:solidFill>
            <a:srgbClr val="0037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p:cNvSpPr>
            <a:spLocks noGrp="1"/>
          </p:cNvSpPr>
          <p:nvPr>
            <p:ph type="body" sz="quarter" idx="12"/>
          </p:nvPr>
        </p:nvSpPr>
        <p:spPr>
          <a:xfrm>
            <a:off x="996995" y="2852732"/>
            <a:ext cx="3218543" cy="428994"/>
          </a:xfrm>
        </p:spPr>
        <p:txBody>
          <a:bodyPr>
            <a:noAutofit/>
          </a:bodyPr>
          <a:lstStyle/>
          <a:p>
            <a:pPr algn="ctr">
              <a:spcAft>
                <a:spcPts val="1200"/>
              </a:spcAft>
            </a:pPr>
            <a:r>
              <a:rPr lang="en-US" sz="1700">
                <a:solidFill>
                  <a:schemeClr val="bg1"/>
                </a:solidFill>
              </a:rPr>
              <a:t>Myth:</a:t>
            </a:r>
            <a:endParaRPr lang="en-US" sz="1700" b="0">
              <a:solidFill>
                <a:srgbClr val="333333"/>
              </a:solidFill>
            </a:endParaRPr>
          </a:p>
        </p:txBody>
      </p:sp>
      <p:sp>
        <p:nvSpPr>
          <p:cNvPr id="32" name="Rectangle 31">
            <a:extLst>
              <a:ext uri="{FF2B5EF4-FFF2-40B4-BE49-F238E27FC236}">
                <a16:creationId xmlns:a16="http://schemas.microsoft.com/office/drawing/2014/main" id="{C0714499-9505-C04B-A8E0-2D35137FB992}"/>
              </a:ext>
            </a:extLst>
          </p:cNvPr>
          <p:cNvSpPr/>
          <p:nvPr/>
        </p:nvSpPr>
        <p:spPr>
          <a:xfrm>
            <a:off x="2257678" y="4279047"/>
            <a:ext cx="695915" cy="309093"/>
          </a:xfrm>
          <a:prstGeom prst="rect">
            <a:avLst/>
          </a:prstGeom>
          <a:solidFill>
            <a:srgbClr val="0037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 Placeholder 3">
            <a:extLst>
              <a:ext uri="{FF2B5EF4-FFF2-40B4-BE49-F238E27FC236}">
                <a16:creationId xmlns:a16="http://schemas.microsoft.com/office/drawing/2014/main" id="{FA14E9C4-F94A-724C-B7EB-DE4B43276989}"/>
              </a:ext>
            </a:extLst>
          </p:cNvPr>
          <p:cNvSpPr txBox="1">
            <a:spLocks/>
          </p:cNvSpPr>
          <p:nvPr/>
        </p:nvSpPr>
        <p:spPr>
          <a:xfrm>
            <a:off x="1166234" y="4631780"/>
            <a:ext cx="2880064" cy="1371600"/>
          </a:xfrm>
          <a:prstGeom prst="rect">
            <a:avLst/>
          </a:prstGeom>
        </p:spPr>
        <p:txBody>
          <a:bodyPr vert="horz" lIns="91440" tIns="45720" rIns="91440" bIns="45720" rtlCol="0">
            <a:noAutofit/>
          </a:bodyPr>
          <a:lstStyle>
            <a:lvl1pPr marL="0" indent="0" algn="l" defTabSz="457189" rtl="0" eaLnBrk="1" latinLnBrk="0" hangingPunct="1">
              <a:spcBef>
                <a:spcPct val="20000"/>
              </a:spcBef>
              <a:buFont typeface="Arial"/>
              <a:buNone/>
              <a:defRPr sz="2000" b="1" kern="1200">
                <a:solidFill>
                  <a:srgbClr val="13294B"/>
                </a:solidFill>
                <a:latin typeface="FS Elliot Pro"/>
                <a:ea typeface="+mn-ea"/>
                <a:cs typeface="FS Elliot Pro"/>
              </a:defRPr>
            </a:lvl1pPr>
            <a:lvl2pPr marL="742932" indent="-285744" algn="l" defTabSz="457189" rtl="0" eaLnBrk="1" latinLnBrk="0" hangingPunct="1">
              <a:spcBef>
                <a:spcPct val="20000"/>
              </a:spcBef>
              <a:buFont typeface="Arial"/>
              <a:buChar char="–"/>
              <a:defRPr sz="1800" kern="1200">
                <a:solidFill>
                  <a:srgbClr val="4D4E53"/>
                </a:solidFill>
                <a:latin typeface="FS Elliot Pro"/>
                <a:ea typeface="+mn-ea"/>
                <a:cs typeface="FS Elliot Pro"/>
              </a:defRPr>
            </a:lvl2pPr>
            <a:lvl3pPr marL="1142971" indent="-228594" algn="l" defTabSz="457189" rtl="0" eaLnBrk="1" latinLnBrk="0" hangingPunct="1">
              <a:spcBef>
                <a:spcPct val="20000"/>
              </a:spcBef>
              <a:buFont typeface="Arial"/>
              <a:buChar char="•"/>
              <a:defRPr sz="2400" kern="1200">
                <a:solidFill>
                  <a:srgbClr val="7F7F7F"/>
                </a:solidFill>
                <a:latin typeface="FS Elliot Pro"/>
                <a:ea typeface="+mn-ea"/>
                <a:cs typeface="FS Elliot Pro"/>
              </a:defRPr>
            </a:lvl3pPr>
            <a:lvl4pPr marL="1600160" indent="-228594" algn="l" defTabSz="457189" rtl="0" eaLnBrk="1" latinLnBrk="0" hangingPunct="1">
              <a:spcBef>
                <a:spcPct val="20000"/>
              </a:spcBef>
              <a:buFont typeface="Arial"/>
              <a:buChar char="–"/>
              <a:defRPr sz="2000" kern="1200">
                <a:solidFill>
                  <a:schemeClr val="tx1"/>
                </a:solidFill>
                <a:latin typeface="+mn-lt"/>
                <a:ea typeface="+mn-ea"/>
                <a:cs typeface="+mn-cs"/>
              </a:defRPr>
            </a:lvl4pPr>
            <a:lvl5pPr marL="2057349" indent="-228594" algn="l" defTabSz="457189" rtl="0" eaLnBrk="1" latinLnBrk="0" hangingPunct="1">
              <a:spcBef>
                <a:spcPct val="20000"/>
              </a:spcBef>
              <a:buFont typeface="Arial"/>
              <a:buChar char="»"/>
              <a:defRPr sz="2000" kern="1200">
                <a:solidFill>
                  <a:schemeClr val="tx1"/>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en-US" sz="1700" b="0">
                <a:solidFill>
                  <a:srgbClr val="333333"/>
                </a:solidFill>
              </a:rPr>
              <a:t>Only </a:t>
            </a:r>
            <a:r>
              <a:rPr lang="en-US" sz="1700" u="sng">
                <a:solidFill>
                  <a:srgbClr val="333333"/>
                </a:solidFill>
              </a:rPr>
              <a:t>excess</a:t>
            </a:r>
            <a:r>
              <a:rPr lang="en-US" sz="1700" b="0">
                <a:solidFill>
                  <a:srgbClr val="333333"/>
                </a:solidFill>
              </a:rPr>
              <a:t> amount over new tax margin is taxed at a higher percentage.</a:t>
            </a:r>
          </a:p>
        </p:txBody>
      </p:sp>
      <p:sp>
        <p:nvSpPr>
          <p:cNvPr id="34" name="Text Placeholder 3">
            <a:extLst>
              <a:ext uri="{FF2B5EF4-FFF2-40B4-BE49-F238E27FC236}">
                <a16:creationId xmlns:a16="http://schemas.microsoft.com/office/drawing/2014/main" id="{A083273C-2019-1C4F-B700-582ACAB32046}"/>
              </a:ext>
            </a:extLst>
          </p:cNvPr>
          <p:cNvSpPr txBox="1">
            <a:spLocks/>
          </p:cNvSpPr>
          <p:nvPr/>
        </p:nvSpPr>
        <p:spPr>
          <a:xfrm>
            <a:off x="996995" y="3216942"/>
            <a:ext cx="3218543" cy="723462"/>
          </a:xfrm>
          <a:prstGeom prst="rect">
            <a:avLst/>
          </a:prstGeom>
        </p:spPr>
        <p:txBody>
          <a:bodyPr vert="horz" lIns="91440" tIns="45720" rIns="91440" bIns="45720" rtlCol="0">
            <a:noAutofit/>
          </a:bodyPr>
          <a:lstStyle>
            <a:lvl1pPr marL="0" indent="0" algn="l" defTabSz="457189" rtl="0" eaLnBrk="1" latinLnBrk="0" hangingPunct="1">
              <a:spcBef>
                <a:spcPct val="20000"/>
              </a:spcBef>
              <a:buFont typeface="Arial"/>
              <a:buNone/>
              <a:defRPr sz="2000" b="1" kern="1200">
                <a:solidFill>
                  <a:srgbClr val="13294B"/>
                </a:solidFill>
                <a:latin typeface="FS Elliot Pro"/>
                <a:ea typeface="+mn-ea"/>
                <a:cs typeface="FS Elliot Pro"/>
              </a:defRPr>
            </a:lvl1pPr>
            <a:lvl2pPr marL="742932" indent="-285744" algn="l" defTabSz="457189" rtl="0" eaLnBrk="1" latinLnBrk="0" hangingPunct="1">
              <a:spcBef>
                <a:spcPct val="20000"/>
              </a:spcBef>
              <a:buFont typeface="Arial"/>
              <a:buChar char="–"/>
              <a:defRPr sz="1800" kern="1200">
                <a:solidFill>
                  <a:srgbClr val="4D4E53"/>
                </a:solidFill>
                <a:latin typeface="FS Elliot Pro"/>
                <a:ea typeface="+mn-ea"/>
                <a:cs typeface="FS Elliot Pro"/>
              </a:defRPr>
            </a:lvl2pPr>
            <a:lvl3pPr marL="1142971" indent="-228594" algn="l" defTabSz="457189" rtl="0" eaLnBrk="1" latinLnBrk="0" hangingPunct="1">
              <a:spcBef>
                <a:spcPct val="20000"/>
              </a:spcBef>
              <a:buFont typeface="Arial"/>
              <a:buChar char="•"/>
              <a:defRPr sz="2400" kern="1200">
                <a:solidFill>
                  <a:srgbClr val="7F7F7F"/>
                </a:solidFill>
                <a:latin typeface="FS Elliot Pro"/>
                <a:ea typeface="+mn-ea"/>
                <a:cs typeface="FS Elliot Pro"/>
              </a:defRPr>
            </a:lvl3pPr>
            <a:lvl4pPr marL="1600160" indent="-228594" algn="l" defTabSz="457189" rtl="0" eaLnBrk="1" latinLnBrk="0" hangingPunct="1">
              <a:spcBef>
                <a:spcPct val="20000"/>
              </a:spcBef>
              <a:buFont typeface="Arial"/>
              <a:buChar char="–"/>
              <a:defRPr sz="2000" kern="1200">
                <a:solidFill>
                  <a:schemeClr val="tx1"/>
                </a:solidFill>
                <a:latin typeface="+mn-lt"/>
                <a:ea typeface="+mn-ea"/>
                <a:cs typeface="+mn-cs"/>
              </a:defRPr>
            </a:lvl4pPr>
            <a:lvl5pPr marL="2057349" indent="-228594" algn="l" defTabSz="457189" rtl="0" eaLnBrk="1" latinLnBrk="0" hangingPunct="1">
              <a:spcBef>
                <a:spcPct val="20000"/>
              </a:spcBef>
              <a:buFont typeface="Arial"/>
              <a:buChar char="»"/>
              <a:defRPr sz="2000" kern="1200">
                <a:solidFill>
                  <a:schemeClr val="tx1"/>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pPr algn="ctr">
              <a:spcAft>
                <a:spcPts val="1200"/>
              </a:spcAft>
            </a:pPr>
            <a:r>
              <a:rPr lang="en-US" sz="1700" b="0">
                <a:solidFill>
                  <a:srgbClr val="333333"/>
                </a:solidFill>
              </a:rPr>
              <a:t>As income increases, entire paycheck is taxed higher.</a:t>
            </a:r>
          </a:p>
        </p:txBody>
      </p:sp>
      <p:sp>
        <p:nvSpPr>
          <p:cNvPr id="35" name="Text Placeholder 3">
            <a:extLst>
              <a:ext uri="{FF2B5EF4-FFF2-40B4-BE49-F238E27FC236}">
                <a16:creationId xmlns:a16="http://schemas.microsoft.com/office/drawing/2014/main" id="{CBDFABEB-D93B-C140-81DA-F906B30F214C}"/>
              </a:ext>
            </a:extLst>
          </p:cNvPr>
          <p:cNvSpPr txBox="1">
            <a:spLocks/>
          </p:cNvSpPr>
          <p:nvPr/>
        </p:nvSpPr>
        <p:spPr>
          <a:xfrm>
            <a:off x="1166234" y="4267569"/>
            <a:ext cx="2880064" cy="339262"/>
          </a:xfrm>
          <a:prstGeom prst="rect">
            <a:avLst/>
          </a:prstGeom>
        </p:spPr>
        <p:txBody>
          <a:bodyPr vert="horz" lIns="91440" tIns="45720" rIns="91440" bIns="45720" rtlCol="0">
            <a:noAutofit/>
          </a:bodyPr>
          <a:lstStyle>
            <a:lvl1pPr marL="0" indent="0" algn="l" defTabSz="457189" rtl="0" eaLnBrk="1" latinLnBrk="0" hangingPunct="1">
              <a:spcBef>
                <a:spcPct val="20000"/>
              </a:spcBef>
              <a:buFont typeface="Arial"/>
              <a:buNone/>
              <a:defRPr sz="2000" b="1" kern="1200">
                <a:solidFill>
                  <a:srgbClr val="13294B"/>
                </a:solidFill>
                <a:latin typeface="FS Elliot Pro"/>
                <a:ea typeface="+mn-ea"/>
                <a:cs typeface="FS Elliot Pro"/>
              </a:defRPr>
            </a:lvl1pPr>
            <a:lvl2pPr marL="742932" indent="-285744" algn="l" defTabSz="457189" rtl="0" eaLnBrk="1" latinLnBrk="0" hangingPunct="1">
              <a:spcBef>
                <a:spcPct val="20000"/>
              </a:spcBef>
              <a:buFont typeface="Arial"/>
              <a:buChar char="–"/>
              <a:defRPr sz="1800" kern="1200">
                <a:solidFill>
                  <a:srgbClr val="4D4E53"/>
                </a:solidFill>
                <a:latin typeface="FS Elliot Pro"/>
                <a:ea typeface="+mn-ea"/>
                <a:cs typeface="FS Elliot Pro"/>
              </a:defRPr>
            </a:lvl2pPr>
            <a:lvl3pPr marL="1142971" indent="-228594" algn="l" defTabSz="457189" rtl="0" eaLnBrk="1" latinLnBrk="0" hangingPunct="1">
              <a:spcBef>
                <a:spcPct val="20000"/>
              </a:spcBef>
              <a:buFont typeface="Arial"/>
              <a:buChar char="•"/>
              <a:defRPr sz="2400" kern="1200">
                <a:solidFill>
                  <a:srgbClr val="7F7F7F"/>
                </a:solidFill>
                <a:latin typeface="FS Elliot Pro"/>
                <a:ea typeface="+mn-ea"/>
                <a:cs typeface="FS Elliot Pro"/>
              </a:defRPr>
            </a:lvl3pPr>
            <a:lvl4pPr marL="1600160" indent="-228594" algn="l" defTabSz="457189" rtl="0" eaLnBrk="1" latinLnBrk="0" hangingPunct="1">
              <a:spcBef>
                <a:spcPct val="20000"/>
              </a:spcBef>
              <a:buFont typeface="Arial"/>
              <a:buChar char="–"/>
              <a:defRPr sz="2000" kern="1200">
                <a:solidFill>
                  <a:schemeClr val="tx1"/>
                </a:solidFill>
                <a:latin typeface="+mn-lt"/>
                <a:ea typeface="+mn-ea"/>
                <a:cs typeface="+mn-cs"/>
              </a:defRPr>
            </a:lvl4pPr>
            <a:lvl5pPr marL="2057349" indent="-228594" algn="l" defTabSz="457189" rtl="0" eaLnBrk="1" latinLnBrk="0" hangingPunct="1">
              <a:spcBef>
                <a:spcPct val="20000"/>
              </a:spcBef>
              <a:buFont typeface="Arial"/>
              <a:buChar char="»"/>
              <a:defRPr sz="2000" kern="1200">
                <a:solidFill>
                  <a:schemeClr val="tx1"/>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en-US" sz="1700">
                <a:solidFill>
                  <a:schemeClr val="bg1"/>
                </a:solidFill>
              </a:rPr>
              <a:t>Fact:</a:t>
            </a:r>
            <a:endParaRPr lang="en-US" sz="1700" b="0">
              <a:solidFill>
                <a:srgbClr val="333333"/>
              </a:solidFill>
            </a:endParaRPr>
          </a:p>
        </p:txBody>
      </p:sp>
    </p:spTree>
    <p:extLst>
      <p:ext uri="{BB962C8B-B14F-4D97-AF65-F5344CB8AC3E}">
        <p14:creationId xmlns:p14="http://schemas.microsoft.com/office/powerpoint/2010/main" val="66443003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ound Same Side Corner Rectangle 38">
            <a:extLst>
              <a:ext uri="{FF2B5EF4-FFF2-40B4-BE49-F238E27FC236}">
                <a16:creationId xmlns:a16="http://schemas.microsoft.com/office/drawing/2014/main" id="{84AA5149-A01D-4118-B0CA-62A7DE0E6F13}"/>
              </a:ext>
            </a:extLst>
          </p:cNvPr>
          <p:cNvSpPr/>
          <p:nvPr/>
        </p:nvSpPr>
        <p:spPr>
          <a:xfrm rot="16200000">
            <a:off x="4664361" y="1404993"/>
            <a:ext cx="950976" cy="6416325"/>
          </a:xfrm>
          <a:prstGeom prst="round2SameRect">
            <a:avLst>
              <a:gd name="adj1" fmla="val 50000"/>
              <a:gd name="adj2" fmla="val 0"/>
            </a:avLst>
          </a:prstGeom>
          <a:solidFill>
            <a:srgbClr val="0076D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914377">
              <a:defRPr/>
            </a:pPr>
            <a:endParaRPr lang="en-US" sz="1800">
              <a:solidFill>
                <a:prstClr val="white"/>
              </a:solidFill>
              <a:latin typeface="Calibri" panose="020F0502020204030204"/>
            </a:endParaRPr>
          </a:p>
        </p:txBody>
      </p:sp>
      <p:sp>
        <p:nvSpPr>
          <p:cNvPr id="39" name="Round Same Side Corner Rectangle 38">
            <a:extLst>
              <a:ext uri="{FF2B5EF4-FFF2-40B4-BE49-F238E27FC236}">
                <a16:creationId xmlns:a16="http://schemas.microsoft.com/office/drawing/2014/main" id="{6E66FB59-6CA5-7D40-9D47-722F6F9B4438}"/>
              </a:ext>
            </a:extLst>
          </p:cNvPr>
          <p:cNvSpPr/>
          <p:nvPr/>
        </p:nvSpPr>
        <p:spPr>
          <a:xfrm rot="16200000">
            <a:off x="4664361" y="324119"/>
            <a:ext cx="950976" cy="6416326"/>
          </a:xfrm>
          <a:prstGeom prst="round2SameRect">
            <a:avLst>
              <a:gd name="adj1" fmla="val 50000"/>
              <a:gd name="adj2" fmla="val 0"/>
            </a:avLst>
          </a:prstGeom>
          <a:solidFill>
            <a:srgbClr val="0076D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914377">
              <a:defRPr/>
            </a:pPr>
            <a:endParaRPr lang="en-US" sz="1800">
              <a:solidFill>
                <a:prstClr val="white"/>
              </a:solidFill>
              <a:latin typeface="Calibri" panose="020F0502020204030204"/>
            </a:endParaRPr>
          </a:p>
        </p:txBody>
      </p:sp>
      <p:sp>
        <p:nvSpPr>
          <p:cNvPr id="34" name="Text Placeholder 33"/>
          <p:cNvSpPr>
            <a:spLocks noGrp="1"/>
          </p:cNvSpPr>
          <p:nvPr>
            <p:ph type="body" sz="quarter" idx="12"/>
          </p:nvPr>
        </p:nvSpPr>
        <p:spPr>
          <a:xfrm>
            <a:off x="5569528" y="1168530"/>
            <a:ext cx="4932218" cy="1897944"/>
          </a:xfrm>
        </p:spPr>
        <p:txBody>
          <a:bodyPr>
            <a:noAutofit/>
          </a:bodyPr>
          <a:lstStyle/>
          <a:p>
            <a:pPr>
              <a:spcBef>
                <a:spcPts val="0"/>
              </a:spcBef>
              <a:spcAft>
                <a:spcPts val="1200"/>
              </a:spcAft>
            </a:pPr>
            <a:r>
              <a:rPr lang="en-US" sz="1700" b="0">
                <a:solidFill>
                  <a:srgbClr val="333333"/>
                </a:solidFill>
              </a:rPr>
              <a:t>Increase your pre-tax deductions to </a:t>
            </a:r>
            <a:br>
              <a:rPr lang="en-US" sz="1700" b="0">
                <a:solidFill>
                  <a:srgbClr val="333333"/>
                </a:solidFill>
              </a:rPr>
            </a:br>
            <a:r>
              <a:rPr lang="en-US" sz="1700" b="0">
                <a:solidFill>
                  <a:srgbClr val="333333"/>
                </a:solidFill>
              </a:rPr>
              <a:t>decrease your taxable salary amount.</a:t>
            </a:r>
          </a:p>
          <a:p>
            <a:pPr>
              <a:spcBef>
                <a:spcPts val="0"/>
              </a:spcBef>
              <a:spcAft>
                <a:spcPts val="1200"/>
              </a:spcAft>
            </a:pPr>
            <a:r>
              <a:rPr lang="en-US" sz="1700">
                <a:solidFill>
                  <a:srgbClr val="0076D0"/>
                </a:solidFill>
              </a:rPr>
              <a:t>See what happens when you put 5% </a:t>
            </a:r>
            <a:br>
              <a:rPr lang="en-US" sz="1700">
                <a:solidFill>
                  <a:srgbClr val="0076D0"/>
                </a:solidFill>
              </a:rPr>
            </a:br>
            <a:r>
              <a:rPr lang="en-US" sz="1700">
                <a:solidFill>
                  <a:srgbClr val="0076D0"/>
                </a:solidFill>
              </a:rPr>
              <a:t>of your salary toward retirement</a:t>
            </a:r>
          </a:p>
        </p:txBody>
      </p:sp>
      <p:sp>
        <p:nvSpPr>
          <p:cNvPr id="48" name="TextBox 47"/>
          <p:cNvSpPr txBox="1"/>
          <p:nvPr/>
        </p:nvSpPr>
        <p:spPr>
          <a:xfrm>
            <a:off x="880796" y="3393269"/>
            <a:ext cx="1697428" cy="353943"/>
          </a:xfrm>
          <a:prstGeom prst="rect">
            <a:avLst/>
          </a:prstGeom>
          <a:noFill/>
        </p:spPr>
        <p:txBody>
          <a:bodyPr wrap="square" rtlCol="0">
            <a:spAutoFit/>
          </a:bodyPr>
          <a:lstStyle/>
          <a:p>
            <a:r>
              <a:rPr lang="en-US" sz="1700">
                <a:solidFill>
                  <a:srgbClr val="333333"/>
                </a:solidFill>
              </a:rPr>
              <a:t>Before</a:t>
            </a:r>
          </a:p>
        </p:txBody>
      </p:sp>
      <p:sp>
        <p:nvSpPr>
          <p:cNvPr id="33" name="Title 1">
            <a:extLst>
              <a:ext uri="{FF2B5EF4-FFF2-40B4-BE49-F238E27FC236}">
                <a16:creationId xmlns:a16="http://schemas.microsoft.com/office/drawing/2014/main" id="{EC1489EB-F2ED-9D46-AD85-986C6F9A7146}"/>
              </a:ext>
            </a:extLst>
          </p:cNvPr>
          <p:cNvSpPr txBox="1">
            <a:spLocks/>
          </p:cNvSpPr>
          <p:nvPr/>
        </p:nvSpPr>
        <p:spPr>
          <a:xfrm>
            <a:off x="1255558" y="1234489"/>
            <a:ext cx="3781392" cy="724711"/>
          </a:xfrm>
          <a:prstGeom prst="rect">
            <a:avLst/>
          </a:prstGeom>
        </p:spPr>
        <p:txBody>
          <a:bodyPr vert="horz" lIns="91440" tIns="45720" rIns="91440" bIns="45720" rtlCol="0" anchor="t">
            <a:noAutofit/>
          </a:bodyPr>
          <a:lstStyle>
            <a:lvl1pPr algn="l" defTabSz="609585" rtl="0" eaLnBrk="1" latinLnBrk="0" hangingPunct="1">
              <a:lnSpc>
                <a:spcPct val="80000"/>
              </a:lnSpc>
              <a:spcBef>
                <a:spcPct val="0"/>
              </a:spcBef>
              <a:buNone/>
              <a:defRPr sz="3733" b="0" i="0" kern="1200" baseline="0">
                <a:solidFill>
                  <a:srgbClr val="0091DA"/>
                </a:solidFill>
                <a:latin typeface="FS Elliot Pro"/>
                <a:ea typeface="+mj-ea"/>
                <a:cs typeface="FS Elliot Pro"/>
              </a:defRPr>
            </a:lvl1pPr>
          </a:lstStyle>
          <a:p>
            <a:pPr>
              <a:lnSpc>
                <a:spcPct val="100000"/>
              </a:lnSpc>
            </a:pPr>
            <a:r>
              <a:rPr lang="en-US" sz="3600" b="1">
                <a:solidFill>
                  <a:srgbClr val="0076D0"/>
                </a:solidFill>
                <a:latin typeface="FS Elliot Pro" panose="02000503040000020004" pitchFamily="2" charset="0"/>
              </a:rPr>
              <a:t>How do I reduce my tax liability?</a:t>
            </a:r>
          </a:p>
        </p:txBody>
      </p:sp>
      <p:cxnSp>
        <p:nvCxnSpPr>
          <p:cNvPr id="35" name="Straight Connector 34">
            <a:extLst>
              <a:ext uri="{FF2B5EF4-FFF2-40B4-BE49-F238E27FC236}">
                <a16:creationId xmlns:a16="http://schemas.microsoft.com/office/drawing/2014/main" id="{892434FD-1DCE-944F-A13D-CE62CC34B105}"/>
              </a:ext>
            </a:extLst>
          </p:cNvPr>
          <p:cNvCxnSpPr>
            <a:cxnSpLocks/>
          </p:cNvCxnSpPr>
          <p:nvPr/>
        </p:nvCxnSpPr>
        <p:spPr>
          <a:xfrm>
            <a:off x="5256391" y="1160941"/>
            <a:ext cx="0" cy="1309787"/>
          </a:xfrm>
          <a:prstGeom prst="line">
            <a:avLst/>
          </a:prstGeom>
          <a:ln w="15875" cap="rnd">
            <a:solidFill>
              <a:srgbClr val="162B48"/>
            </a:solidFill>
            <a:prstDash val="sysDot"/>
          </a:ln>
        </p:spPr>
        <p:style>
          <a:lnRef idx="1">
            <a:schemeClr val="accent1"/>
          </a:lnRef>
          <a:fillRef idx="0">
            <a:schemeClr val="accent1"/>
          </a:fillRef>
          <a:effectRef idx="0">
            <a:schemeClr val="accent1"/>
          </a:effectRef>
          <a:fontRef idx="minor">
            <a:schemeClr val="tx1"/>
          </a:fontRef>
        </p:style>
      </p:cxnSp>
      <p:sp>
        <p:nvSpPr>
          <p:cNvPr id="41" name="Round Same Side Corner Rectangle 40">
            <a:extLst>
              <a:ext uri="{FF2B5EF4-FFF2-40B4-BE49-F238E27FC236}">
                <a16:creationId xmlns:a16="http://schemas.microsoft.com/office/drawing/2014/main" id="{0AA85132-4FB8-9E49-A917-4D5917ED628A}"/>
              </a:ext>
            </a:extLst>
          </p:cNvPr>
          <p:cNvSpPr/>
          <p:nvPr/>
        </p:nvSpPr>
        <p:spPr>
          <a:xfrm rot="5400000">
            <a:off x="9009228" y="2458556"/>
            <a:ext cx="950976" cy="2147456"/>
          </a:xfrm>
          <a:prstGeom prst="round2SameRect">
            <a:avLst>
              <a:gd name="adj1" fmla="val 50000"/>
              <a:gd name="adj2" fmla="val 0"/>
            </a:avLst>
          </a:prstGeom>
          <a:solidFill>
            <a:srgbClr val="004B96"/>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914377">
              <a:defRPr/>
            </a:pPr>
            <a:endParaRPr lang="en-US" sz="1800">
              <a:solidFill>
                <a:prstClr val="white"/>
              </a:solidFill>
              <a:latin typeface="Calibri" panose="020F0502020204030204"/>
            </a:endParaRPr>
          </a:p>
        </p:txBody>
      </p:sp>
      <p:sp>
        <p:nvSpPr>
          <p:cNvPr id="43" name="TextBox 42">
            <a:extLst>
              <a:ext uri="{FF2B5EF4-FFF2-40B4-BE49-F238E27FC236}">
                <a16:creationId xmlns:a16="http://schemas.microsoft.com/office/drawing/2014/main" id="{88C69970-AD6F-954F-9095-43084F4FE56F}"/>
              </a:ext>
            </a:extLst>
          </p:cNvPr>
          <p:cNvSpPr txBox="1"/>
          <p:nvPr/>
        </p:nvSpPr>
        <p:spPr>
          <a:xfrm>
            <a:off x="880796" y="4460286"/>
            <a:ext cx="935428" cy="353943"/>
          </a:xfrm>
          <a:prstGeom prst="rect">
            <a:avLst/>
          </a:prstGeom>
          <a:noFill/>
        </p:spPr>
        <p:txBody>
          <a:bodyPr wrap="square" rtlCol="0">
            <a:spAutoFit/>
          </a:bodyPr>
          <a:lstStyle/>
          <a:p>
            <a:r>
              <a:rPr lang="en-US" sz="1700">
                <a:solidFill>
                  <a:srgbClr val="333333"/>
                </a:solidFill>
              </a:rPr>
              <a:t>After</a:t>
            </a:r>
          </a:p>
        </p:txBody>
      </p:sp>
      <p:sp>
        <p:nvSpPr>
          <p:cNvPr id="51" name="Round Same Side Corner Rectangle 50">
            <a:extLst>
              <a:ext uri="{FF2B5EF4-FFF2-40B4-BE49-F238E27FC236}">
                <a16:creationId xmlns:a16="http://schemas.microsoft.com/office/drawing/2014/main" id="{43801CD8-3E7B-F049-BE59-B0C6B1CAC69C}"/>
              </a:ext>
            </a:extLst>
          </p:cNvPr>
          <p:cNvSpPr/>
          <p:nvPr/>
        </p:nvSpPr>
        <p:spPr>
          <a:xfrm rot="5400000">
            <a:off x="9556272" y="4089526"/>
            <a:ext cx="954030" cy="1050313"/>
          </a:xfrm>
          <a:prstGeom prst="round2SameRect">
            <a:avLst>
              <a:gd name="adj1" fmla="val 50000"/>
              <a:gd name="adj2" fmla="val 0"/>
            </a:avLst>
          </a:prstGeom>
          <a:solidFill>
            <a:srgbClr val="003766"/>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914377">
              <a:defRPr/>
            </a:pPr>
            <a:endParaRPr lang="en-US" sz="1800">
              <a:solidFill>
                <a:prstClr val="white"/>
              </a:solidFill>
              <a:latin typeface="Calibri" panose="020F0502020204030204"/>
            </a:endParaRPr>
          </a:p>
        </p:txBody>
      </p:sp>
      <p:sp>
        <p:nvSpPr>
          <p:cNvPr id="52" name="Slide Number Placeholder 4">
            <a:extLst>
              <a:ext uri="{FF2B5EF4-FFF2-40B4-BE49-F238E27FC236}">
                <a16:creationId xmlns:a16="http://schemas.microsoft.com/office/drawing/2014/main" id="{86FD04E0-E46F-0545-9B1A-C7B2FF62DF38}"/>
              </a:ext>
            </a:extLst>
          </p:cNvPr>
          <p:cNvSpPr txBox="1">
            <a:spLocks/>
          </p:cNvSpPr>
          <p:nvPr/>
        </p:nvSpPr>
        <p:spPr>
          <a:xfrm>
            <a:off x="159025" y="6334539"/>
            <a:ext cx="649357" cy="523461"/>
          </a:xfrm>
          <a:prstGeom prst="rect">
            <a:avLst/>
          </a:prstGeom>
        </p:spPr>
        <p:txBody>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defRPr/>
            </a:pPr>
            <a:fld id="{61445BA3-2CB5-7C4E-ABD2-87FA1F6BEAE1}" type="slidenum">
              <a:rPr lang="en-US" sz="1067" smtClean="0">
                <a:solidFill>
                  <a:srgbClr val="4D4E53"/>
                </a:solidFill>
                <a:latin typeface="FS Elliot Pro" panose="02000503040000020004" pitchFamily="2" charset="0"/>
              </a:rPr>
              <a:pPr>
                <a:defRPr/>
              </a:pPr>
              <a:t>51</a:t>
            </a:fld>
            <a:endParaRPr lang="en-US" sz="1067">
              <a:solidFill>
                <a:srgbClr val="4D4E53"/>
              </a:solidFill>
              <a:latin typeface="FS Elliot Pro" panose="02000503040000020004" pitchFamily="2" charset="0"/>
            </a:endParaRPr>
          </a:p>
        </p:txBody>
      </p:sp>
      <p:pic>
        <p:nvPicPr>
          <p:cNvPr id="53" name="Picture 52">
            <a:extLst>
              <a:ext uri="{FF2B5EF4-FFF2-40B4-BE49-F238E27FC236}">
                <a16:creationId xmlns:a16="http://schemas.microsoft.com/office/drawing/2014/main" id="{3146740B-166B-F548-BBA1-D33D082D802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378314" y="6220997"/>
            <a:ext cx="1515241" cy="432440"/>
          </a:xfrm>
          <a:prstGeom prst="rect">
            <a:avLst/>
          </a:prstGeom>
        </p:spPr>
      </p:pic>
      <p:sp>
        <p:nvSpPr>
          <p:cNvPr id="54" name="TextBox 53">
            <a:extLst>
              <a:ext uri="{FF2B5EF4-FFF2-40B4-BE49-F238E27FC236}">
                <a16:creationId xmlns:a16="http://schemas.microsoft.com/office/drawing/2014/main" id="{D87ADEFB-86C0-8841-82EC-6F3908FD7799}"/>
              </a:ext>
            </a:extLst>
          </p:cNvPr>
          <p:cNvSpPr txBox="1"/>
          <p:nvPr/>
        </p:nvSpPr>
        <p:spPr>
          <a:xfrm>
            <a:off x="8397133" y="3254723"/>
            <a:ext cx="2113849" cy="553998"/>
          </a:xfrm>
          <a:prstGeom prst="rect">
            <a:avLst/>
          </a:prstGeom>
          <a:noFill/>
        </p:spPr>
        <p:txBody>
          <a:bodyPr wrap="square" rtlCol="0">
            <a:spAutoFit/>
          </a:bodyPr>
          <a:lstStyle/>
          <a:p>
            <a:pPr algn="ctr"/>
            <a:r>
              <a:rPr lang="en-US" sz="1500">
                <a:solidFill>
                  <a:schemeClr val="bg1"/>
                </a:solidFill>
              </a:rPr>
              <a:t>Taxable at </a:t>
            </a:r>
            <a:br>
              <a:rPr lang="en-US" sz="1500">
                <a:solidFill>
                  <a:schemeClr val="bg1"/>
                </a:solidFill>
              </a:rPr>
            </a:br>
            <a:r>
              <a:rPr lang="en-US" sz="1500">
                <a:solidFill>
                  <a:schemeClr val="bg1"/>
                </a:solidFill>
              </a:rPr>
              <a:t>higher %</a:t>
            </a:r>
          </a:p>
        </p:txBody>
      </p:sp>
      <p:sp>
        <p:nvSpPr>
          <p:cNvPr id="55" name="TextBox 54">
            <a:extLst>
              <a:ext uri="{FF2B5EF4-FFF2-40B4-BE49-F238E27FC236}">
                <a16:creationId xmlns:a16="http://schemas.microsoft.com/office/drawing/2014/main" id="{FD4FC6C6-388F-BB4A-A618-5D06630FAFF8}"/>
              </a:ext>
            </a:extLst>
          </p:cNvPr>
          <p:cNvSpPr txBox="1"/>
          <p:nvPr/>
        </p:nvSpPr>
        <p:spPr>
          <a:xfrm>
            <a:off x="1940915" y="3254723"/>
            <a:ext cx="6386946" cy="553998"/>
          </a:xfrm>
          <a:prstGeom prst="rect">
            <a:avLst/>
          </a:prstGeom>
          <a:noFill/>
        </p:spPr>
        <p:txBody>
          <a:bodyPr wrap="square" rtlCol="0">
            <a:spAutoFit/>
          </a:bodyPr>
          <a:lstStyle/>
          <a:p>
            <a:pPr algn="ctr"/>
            <a:r>
              <a:rPr lang="en-US" sz="1500">
                <a:solidFill>
                  <a:schemeClr val="bg1"/>
                </a:solidFill>
              </a:rPr>
              <a:t>Taxable at </a:t>
            </a:r>
            <a:br>
              <a:rPr lang="en-US" sz="1500">
                <a:solidFill>
                  <a:schemeClr val="bg1"/>
                </a:solidFill>
              </a:rPr>
            </a:br>
            <a:r>
              <a:rPr lang="en-US" sz="1500">
                <a:solidFill>
                  <a:schemeClr val="bg1"/>
                </a:solidFill>
              </a:rPr>
              <a:t>lower %</a:t>
            </a:r>
          </a:p>
        </p:txBody>
      </p:sp>
      <p:sp>
        <p:nvSpPr>
          <p:cNvPr id="71" name="TextBox 70">
            <a:extLst>
              <a:ext uri="{FF2B5EF4-FFF2-40B4-BE49-F238E27FC236}">
                <a16:creationId xmlns:a16="http://schemas.microsoft.com/office/drawing/2014/main" id="{E66A2769-E58B-004A-94D1-3F49FCB4167C}"/>
              </a:ext>
            </a:extLst>
          </p:cNvPr>
          <p:cNvSpPr txBox="1"/>
          <p:nvPr/>
        </p:nvSpPr>
        <p:spPr>
          <a:xfrm>
            <a:off x="2171601" y="5146824"/>
            <a:ext cx="5808618" cy="461665"/>
          </a:xfrm>
          <a:prstGeom prst="rect">
            <a:avLst/>
          </a:prstGeom>
          <a:noFill/>
        </p:spPr>
        <p:txBody>
          <a:bodyPr wrap="square" rtlCol="0">
            <a:spAutoFit/>
          </a:bodyPr>
          <a:lstStyle/>
          <a:p>
            <a:pPr algn="ctr"/>
            <a:r>
              <a:rPr lang="en-US" sz="1200">
                <a:solidFill>
                  <a:srgbClr val="333333"/>
                </a:solidFill>
                <a:latin typeface="FS Elliot Pro Light" panose="02000503040000020004" pitchFamily="2" charset="0"/>
              </a:rPr>
              <a:t>Increased </a:t>
            </a:r>
            <a:br>
              <a:rPr lang="en-US" sz="1200">
                <a:solidFill>
                  <a:srgbClr val="333333"/>
                </a:solidFill>
                <a:latin typeface="FS Elliot Pro Light" panose="02000503040000020004" pitchFamily="2" charset="0"/>
              </a:rPr>
            </a:br>
            <a:r>
              <a:rPr lang="en-US" sz="1200">
                <a:solidFill>
                  <a:srgbClr val="333333"/>
                </a:solidFill>
                <a:latin typeface="FS Elliot Pro Light" panose="02000503040000020004" pitchFamily="2" charset="0"/>
              </a:rPr>
              <a:t>by 5%</a:t>
            </a:r>
          </a:p>
        </p:txBody>
      </p:sp>
      <p:sp>
        <p:nvSpPr>
          <p:cNvPr id="72" name="TextBox 71">
            <a:extLst>
              <a:ext uri="{FF2B5EF4-FFF2-40B4-BE49-F238E27FC236}">
                <a16:creationId xmlns:a16="http://schemas.microsoft.com/office/drawing/2014/main" id="{4C7A4E9C-A1B6-0346-A5E2-44444DA0031A}"/>
              </a:ext>
            </a:extLst>
          </p:cNvPr>
          <p:cNvSpPr txBox="1"/>
          <p:nvPr/>
        </p:nvSpPr>
        <p:spPr>
          <a:xfrm>
            <a:off x="8262538" y="5174894"/>
            <a:ext cx="1330036" cy="830997"/>
          </a:xfrm>
          <a:prstGeom prst="rect">
            <a:avLst/>
          </a:prstGeom>
          <a:noFill/>
        </p:spPr>
        <p:txBody>
          <a:bodyPr wrap="square" rtlCol="0">
            <a:spAutoFit/>
          </a:bodyPr>
          <a:lstStyle/>
          <a:p>
            <a:pPr algn="ctr"/>
            <a:r>
              <a:rPr lang="en-US" sz="1200">
                <a:solidFill>
                  <a:srgbClr val="333333"/>
                </a:solidFill>
                <a:latin typeface="FS Elliot Pro" panose="02000503040000020004" pitchFamily="2" charset="0"/>
              </a:rPr>
              <a:t>Bonus: </a:t>
            </a:r>
            <a:r>
              <a:rPr lang="en-US" sz="1200">
                <a:solidFill>
                  <a:srgbClr val="333333"/>
                </a:solidFill>
                <a:latin typeface="FS Elliot Pro Light" panose="02000503040000020004" pitchFamily="2" charset="0"/>
              </a:rPr>
              <a:t>Smaller portion of salary taxed at higher percentage!</a:t>
            </a:r>
          </a:p>
        </p:txBody>
      </p:sp>
      <p:sp>
        <p:nvSpPr>
          <p:cNvPr id="73" name="TextBox 72">
            <a:extLst>
              <a:ext uri="{FF2B5EF4-FFF2-40B4-BE49-F238E27FC236}">
                <a16:creationId xmlns:a16="http://schemas.microsoft.com/office/drawing/2014/main" id="{785C6876-E80D-4546-B3BF-FE396287913B}"/>
              </a:ext>
            </a:extLst>
          </p:cNvPr>
          <p:cNvSpPr txBox="1"/>
          <p:nvPr/>
        </p:nvSpPr>
        <p:spPr>
          <a:xfrm>
            <a:off x="9461301" y="5297602"/>
            <a:ext cx="1097141" cy="461665"/>
          </a:xfrm>
          <a:prstGeom prst="rect">
            <a:avLst/>
          </a:prstGeom>
          <a:noFill/>
        </p:spPr>
        <p:txBody>
          <a:bodyPr wrap="square" rtlCol="0">
            <a:spAutoFit/>
          </a:bodyPr>
          <a:lstStyle/>
          <a:p>
            <a:pPr algn="ctr"/>
            <a:r>
              <a:rPr lang="en-US" sz="1200">
                <a:solidFill>
                  <a:srgbClr val="333333"/>
                </a:solidFill>
                <a:latin typeface="FS Elliot Pro Light" panose="02000503040000020004" pitchFamily="2" charset="0"/>
              </a:rPr>
              <a:t>Decreased by 5%</a:t>
            </a:r>
          </a:p>
        </p:txBody>
      </p:sp>
      <p:sp>
        <p:nvSpPr>
          <p:cNvPr id="27" name="TextBox 26">
            <a:extLst>
              <a:ext uri="{FF2B5EF4-FFF2-40B4-BE49-F238E27FC236}">
                <a16:creationId xmlns:a16="http://schemas.microsoft.com/office/drawing/2014/main" id="{A8C620E1-599C-4059-A6C2-32341DF760B8}"/>
              </a:ext>
            </a:extLst>
          </p:cNvPr>
          <p:cNvSpPr txBox="1"/>
          <p:nvPr/>
        </p:nvSpPr>
        <p:spPr>
          <a:xfrm>
            <a:off x="1931685" y="4336631"/>
            <a:ext cx="6386946" cy="553998"/>
          </a:xfrm>
          <a:prstGeom prst="rect">
            <a:avLst/>
          </a:prstGeom>
          <a:noFill/>
        </p:spPr>
        <p:txBody>
          <a:bodyPr wrap="square" rtlCol="0">
            <a:spAutoFit/>
          </a:bodyPr>
          <a:lstStyle/>
          <a:p>
            <a:pPr algn="ctr"/>
            <a:r>
              <a:rPr lang="en-US" sz="1500">
                <a:solidFill>
                  <a:schemeClr val="bg1"/>
                </a:solidFill>
              </a:rPr>
              <a:t>Taxable at </a:t>
            </a:r>
            <a:br>
              <a:rPr lang="en-US" sz="1500">
                <a:solidFill>
                  <a:schemeClr val="bg1"/>
                </a:solidFill>
              </a:rPr>
            </a:br>
            <a:r>
              <a:rPr lang="en-US" sz="1500">
                <a:solidFill>
                  <a:schemeClr val="bg1"/>
                </a:solidFill>
              </a:rPr>
              <a:t>lower %</a:t>
            </a:r>
          </a:p>
        </p:txBody>
      </p:sp>
      <p:sp>
        <p:nvSpPr>
          <p:cNvPr id="2" name="Rectangle 1">
            <a:extLst>
              <a:ext uri="{FF2B5EF4-FFF2-40B4-BE49-F238E27FC236}">
                <a16:creationId xmlns:a16="http://schemas.microsoft.com/office/drawing/2014/main" id="{DB303A7D-12ED-434B-975F-F6E2310D7730}"/>
              </a:ext>
            </a:extLst>
          </p:cNvPr>
          <p:cNvSpPr/>
          <p:nvPr/>
        </p:nvSpPr>
        <p:spPr>
          <a:xfrm>
            <a:off x="8410989" y="4137667"/>
            <a:ext cx="1048776" cy="954028"/>
          </a:xfrm>
          <a:prstGeom prst="rect">
            <a:avLst/>
          </a:prstGeom>
          <a:solidFill>
            <a:srgbClr val="004B96"/>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58" name="TextBox 57">
            <a:extLst>
              <a:ext uri="{FF2B5EF4-FFF2-40B4-BE49-F238E27FC236}">
                <a16:creationId xmlns:a16="http://schemas.microsoft.com/office/drawing/2014/main" id="{31F8CFD4-861F-F049-851C-5DAC0F72C72D}"/>
              </a:ext>
            </a:extLst>
          </p:cNvPr>
          <p:cNvSpPr txBox="1"/>
          <p:nvPr/>
        </p:nvSpPr>
        <p:spPr>
          <a:xfrm>
            <a:off x="9358707" y="4333344"/>
            <a:ext cx="1302327" cy="553998"/>
          </a:xfrm>
          <a:prstGeom prst="rect">
            <a:avLst/>
          </a:prstGeom>
          <a:noFill/>
        </p:spPr>
        <p:txBody>
          <a:bodyPr wrap="square" rtlCol="0">
            <a:spAutoFit/>
          </a:bodyPr>
          <a:lstStyle/>
          <a:p>
            <a:pPr algn="ctr"/>
            <a:r>
              <a:rPr lang="en-US" sz="1500">
                <a:solidFill>
                  <a:schemeClr val="bg1"/>
                </a:solidFill>
              </a:rPr>
              <a:t>Tax </a:t>
            </a:r>
          </a:p>
          <a:p>
            <a:pPr algn="ctr"/>
            <a:r>
              <a:rPr lang="en-US" sz="1500">
                <a:solidFill>
                  <a:schemeClr val="bg1"/>
                </a:solidFill>
              </a:rPr>
              <a:t>deferred</a:t>
            </a:r>
          </a:p>
        </p:txBody>
      </p:sp>
      <p:sp>
        <p:nvSpPr>
          <p:cNvPr id="56" name="TextBox 55">
            <a:extLst>
              <a:ext uri="{FF2B5EF4-FFF2-40B4-BE49-F238E27FC236}">
                <a16:creationId xmlns:a16="http://schemas.microsoft.com/office/drawing/2014/main" id="{FB365869-E26C-F74C-93E7-9A402183B4C0}"/>
              </a:ext>
            </a:extLst>
          </p:cNvPr>
          <p:cNvSpPr txBox="1"/>
          <p:nvPr/>
        </p:nvSpPr>
        <p:spPr>
          <a:xfrm>
            <a:off x="8277347" y="4296280"/>
            <a:ext cx="1330037" cy="553998"/>
          </a:xfrm>
          <a:prstGeom prst="rect">
            <a:avLst/>
          </a:prstGeom>
          <a:noFill/>
        </p:spPr>
        <p:txBody>
          <a:bodyPr wrap="square" rtlCol="0">
            <a:spAutoFit/>
          </a:bodyPr>
          <a:lstStyle/>
          <a:p>
            <a:pPr algn="ctr"/>
            <a:r>
              <a:rPr lang="en-US" sz="1500">
                <a:solidFill>
                  <a:schemeClr val="bg1"/>
                </a:solidFill>
              </a:rPr>
              <a:t>Taxable at higher %</a:t>
            </a:r>
          </a:p>
        </p:txBody>
      </p:sp>
      <p:sp>
        <p:nvSpPr>
          <p:cNvPr id="32" name="Rectangle 31">
            <a:extLst>
              <a:ext uri="{FF2B5EF4-FFF2-40B4-BE49-F238E27FC236}">
                <a16:creationId xmlns:a16="http://schemas.microsoft.com/office/drawing/2014/main" id="{C62E89D1-C072-8641-897E-C068F07304B8}"/>
              </a:ext>
            </a:extLst>
          </p:cNvPr>
          <p:cNvSpPr/>
          <p:nvPr/>
        </p:nvSpPr>
        <p:spPr>
          <a:xfrm>
            <a:off x="0" y="432617"/>
            <a:ext cx="1293091" cy="415636"/>
          </a:xfrm>
          <a:prstGeom prst="rect">
            <a:avLst/>
          </a:prstGeom>
          <a:solidFill>
            <a:srgbClr val="D2F1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709253FF-44DB-F244-A1E0-9B937A42FD35}"/>
              </a:ext>
            </a:extLst>
          </p:cNvPr>
          <p:cNvSpPr txBox="1"/>
          <p:nvPr/>
        </p:nvSpPr>
        <p:spPr>
          <a:xfrm>
            <a:off x="538148" y="478069"/>
            <a:ext cx="670376" cy="307777"/>
          </a:xfrm>
          <a:prstGeom prst="rect">
            <a:avLst/>
          </a:prstGeom>
          <a:noFill/>
        </p:spPr>
        <p:txBody>
          <a:bodyPr wrap="none" rtlCol="0">
            <a:spAutoFit/>
          </a:bodyPr>
          <a:lstStyle/>
          <a:p>
            <a:pPr lvl="0"/>
            <a:r>
              <a:rPr lang="en-US" sz="1400" b="1">
                <a:solidFill>
                  <a:srgbClr val="0076CF"/>
                </a:solidFill>
                <a:latin typeface="FS Elliot Pro" panose="02000503040000020004" pitchFamily="50" charset="0"/>
              </a:rPr>
              <a:t>Taxes</a:t>
            </a:r>
          </a:p>
        </p:txBody>
      </p:sp>
    </p:spTree>
    <p:extLst>
      <p:ext uri="{BB962C8B-B14F-4D97-AF65-F5344CB8AC3E}">
        <p14:creationId xmlns:p14="http://schemas.microsoft.com/office/powerpoint/2010/main" val="296049843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in a white shirt&#10;&#10;Description automatically generated with low confidence">
            <a:extLst>
              <a:ext uri="{FF2B5EF4-FFF2-40B4-BE49-F238E27FC236}">
                <a16:creationId xmlns:a16="http://schemas.microsoft.com/office/drawing/2014/main" id="{3C415586-F331-634F-BF6B-DF36FC441E7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50" y="0"/>
            <a:ext cx="12179300" cy="6858000"/>
          </a:xfrm>
          <a:prstGeom prst="rect">
            <a:avLst/>
          </a:prstGeom>
        </p:spPr>
      </p:pic>
      <p:pic>
        <p:nvPicPr>
          <p:cNvPr id="11" name="Picture 10">
            <a:extLst>
              <a:ext uri="{FF2B5EF4-FFF2-40B4-BE49-F238E27FC236}">
                <a16:creationId xmlns:a16="http://schemas.microsoft.com/office/drawing/2014/main" id="{F0BD6242-3473-F445-8301-1F269AC7696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65229" y="656492"/>
            <a:ext cx="312520" cy="234764"/>
          </a:xfrm>
          <a:prstGeom prst="rect">
            <a:avLst/>
          </a:prstGeom>
        </p:spPr>
      </p:pic>
      <p:sp>
        <p:nvSpPr>
          <p:cNvPr id="19" name="Rectangle 18">
            <a:extLst>
              <a:ext uri="{FF2B5EF4-FFF2-40B4-BE49-F238E27FC236}">
                <a16:creationId xmlns:a16="http://schemas.microsoft.com/office/drawing/2014/main" id="{74E5722C-18FE-9A48-893F-00E410634F81}"/>
              </a:ext>
            </a:extLst>
          </p:cNvPr>
          <p:cNvSpPr/>
          <p:nvPr/>
        </p:nvSpPr>
        <p:spPr>
          <a:xfrm>
            <a:off x="0" y="432617"/>
            <a:ext cx="1293091" cy="415636"/>
          </a:xfrm>
          <a:prstGeom prst="rect">
            <a:avLst/>
          </a:prstGeom>
          <a:solidFill>
            <a:srgbClr val="D2F1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9BA1F501-D50D-0B40-AD7A-A35B6CFBA4C2}"/>
              </a:ext>
            </a:extLst>
          </p:cNvPr>
          <p:cNvSpPr txBox="1"/>
          <p:nvPr/>
        </p:nvSpPr>
        <p:spPr>
          <a:xfrm>
            <a:off x="538148" y="478069"/>
            <a:ext cx="670376" cy="307777"/>
          </a:xfrm>
          <a:prstGeom prst="rect">
            <a:avLst/>
          </a:prstGeom>
          <a:noFill/>
        </p:spPr>
        <p:txBody>
          <a:bodyPr wrap="none" rtlCol="0">
            <a:spAutoFit/>
          </a:bodyPr>
          <a:lstStyle/>
          <a:p>
            <a:pPr lvl="0"/>
            <a:r>
              <a:rPr lang="en-US" sz="1400" b="1">
                <a:solidFill>
                  <a:srgbClr val="0076CF"/>
                </a:solidFill>
                <a:latin typeface="FS Elliot Pro" panose="02000503040000020004" pitchFamily="50" charset="0"/>
              </a:rPr>
              <a:t>Taxes</a:t>
            </a:r>
          </a:p>
        </p:txBody>
      </p:sp>
      <p:sp>
        <p:nvSpPr>
          <p:cNvPr id="30" name="Content Placeholder 2">
            <a:extLst>
              <a:ext uri="{FF2B5EF4-FFF2-40B4-BE49-F238E27FC236}">
                <a16:creationId xmlns:a16="http://schemas.microsoft.com/office/drawing/2014/main" id="{979D3523-3C19-9A4B-B224-F6EAE9E33C07}"/>
              </a:ext>
            </a:extLst>
          </p:cNvPr>
          <p:cNvSpPr txBox="1">
            <a:spLocks/>
          </p:cNvSpPr>
          <p:nvPr/>
        </p:nvSpPr>
        <p:spPr>
          <a:xfrm>
            <a:off x="547297" y="2374475"/>
            <a:ext cx="3945190" cy="3003421"/>
          </a:xfrm>
          <a:prstGeom prst="rect">
            <a:avLst/>
          </a:prstGeom>
        </p:spPr>
        <p:txBody>
          <a:bodyPr vert="horz" lIns="91440" tIns="45720" rIns="91440" bIns="45720" rtlCol="0">
            <a:normAutofit/>
          </a:bodyPr>
          <a:lstStyle>
            <a:lvl1pPr marL="457189" indent="-457189" algn="l" defTabSz="609585" rtl="0" eaLnBrk="1" latinLnBrk="0" hangingPunct="1">
              <a:spcBef>
                <a:spcPct val="20000"/>
              </a:spcBef>
              <a:buFont typeface="Arial"/>
              <a:buChar char="•"/>
              <a:defRPr sz="2933" kern="1200">
                <a:solidFill>
                  <a:srgbClr val="8C8D8E"/>
                </a:solidFill>
                <a:latin typeface="FS Elliot Pro"/>
                <a:ea typeface="+mn-ea"/>
                <a:cs typeface="FS Elliot Pro"/>
              </a:defRPr>
            </a:lvl1pPr>
            <a:lvl2pPr marL="990575" indent="-380990" algn="l" defTabSz="609585" rtl="0" eaLnBrk="1" latinLnBrk="0" hangingPunct="1">
              <a:spcBef>
                <a:spcPct val="20000"/>
              </a:spcBef>
              <a:buFont typeface="Arial"/>
              <a:buChar char="–"/>
              <a:defRPr sz="2400" kern="1200">
                <a:solidFill>
                  <a:srgbClr val="8C8D8E"/>
                </a:solidFill>
                <a:latin typeface="FS Elliot Pro"/>
                <a:ea typeface="+mn-ea"/>
                <a:cs typeface="FS Elliot Pro"/>
              </a:defRPr>
            </a:lvl2pPr>
            <a:lvl3pPr marL="1523962" indent="-304792" algn="l" defTabSz="609585" rtl="0" eaLnBrk="1" latinLnBrk="0" hangingPunct="1">
              <a:spcBef>
                <a:spcPct val="20000"/>
              </a:spcBef>
              <a:buFont typeface="Arial"/>
              <a:buChar char="•"/>
              <a:defRPr sz="3200" kern="1200">
                <a:solidFill>
                  <a:srgbClr val="7F7F7F"/>
                </a:solidFill>
                <a:latin typeface="FS Elliot Pro"/>
                <a:ea typeface="+mn-ea"/>
                <a:cs typeface="FS Elliot Pro"/>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indent="0">
              <a:spcBef>
                <a:spcPts val="0"/>
              </a:spcBef>
              <a:spcAft>
                <a:spcPts val="1400"/>
              </a:spcAft>
              <a:buNone/>
            </a:pPr>
            <a:r>
              <a:rPr lang="en-US" sz="1700">
                <a:solidFill>
                  <a:srgbClr val="333333"/>
                </a:solidFill>
              </a:rPr>
              <a:t>Keep good records </a:t>
            </a:r>
          </a:p>
          <a:p>
            <a:pPr marL="0" indent="0">
              <a:spcBef>
                <a:spcPts val="0"/>
              </a:spcBef>
              <a:spcAft>
                <a:spcPts val="1400"/>
              </a:spcAft>
              <a:buNone/>
            </a:pPr>
            <a:r>
              <a:rPr lang="en-US" sz="1700">
                <a:solidFill>
                  <a:srgbClr val="333333"/>
                </a:solidFill>
              </a:rPr>
              <a:t>Use FSAs or HSAs</a:t>
            </a:r>
          </a:p>
          <a:p>
            <a:pPr marL="0" indent="0">
              <a:spcBef>
                <a:spcPts val="0"/>
              </a:spcBef>
              <a:spcAft>
                <a:spcPts val="1400"/>
              </a:spcAft>
              <a:buNone/>
            </a:pPr>
            <a:r>
              <a:rPr lang="en-US" sz="1700">
                <a:solidFill>
                  <a:srgbClr val="333333"/>
                </a:solidFill>
              </a:rPr>
              <a:t>Contribute to retirement plans.</a:t>
            </a:r>
          </a:p>
          <a:p>
            <a:pPr marL="0" indent="0">
              <a:spcBef>
                <a:spcPts val="0"/>
              </a:spcBef>
              <a:spcAft>
                <a:spcPts val="1400"/>
              </a:spcAft>
              <a:buNone/>
            </a:pPr>
            <a:r>
              <a:rPr lang="en-US" sz="1700">
                <a:solidFill>
                  <a:srgbClr val="333333"/>
                </a:solidFill>
              </a:rPr>
              <a:t>Avoid non-deductible interest </a:t>
            </a:r>
          </a:p>
          <a:p>
            <a:pPr marL="0" indent="0">
              <a:spcBef>
                <a:spcPts val="0"/>
              </a:spcBef>
              <a:spcAft>
                <a:spcPts val="1400"/>
              </a:spcAft>
              <a:buNone/>
            </a:pPr>
            <a:r>
              <a:rPr lang="en-US" sz="1700">
                <a:solidFill>
                  <a:srgbClr val="333333"/>
                </a:solidFill>
              </a:rPr>
              <a:t>Use energy credits </a:t>
            </a:r>
          </a:p>
          <a:p>
            <a:pPr marL="0" indent="0">
              <a:spcBef>
                <a:spcPts val="0"/>
              </a:spcBef>
              <a:spcAft>
                <a:spcPts val="1400"/>
              </a:spcAft>
              <a:buNone/>
            </a:pPr>
            <a:r>
              <a:rPr lang="en-US" sz="1700">
                <a:solidFill>
                  <a:srgbClr val="333333"/>
                </a:solidFill>
              </a:rPr>
              <a:t>Deduct charitable donations</a:t>
            </a:r>
          </a:p>
        </p:txBody>
      </p:sp>
      <p:sp>
        <p:nvSpPr>
          <p:cNvPr id="31" name="Slide Number Placeholder 4">
            <a:extLst>
              <a:ext uri="{FF2B5EF4-FFF2-40B4-BE49-F238E27FC236}">
                <a16:creationId xmlns:a16="http://schemas.microsoft.com/office/drawing/2014/main" id="{DB2EF4BB-A6A5-CB48-B852-1D9C078C45A0}"/>
              </a:ext>
            </a:extLst>
          </p:cNvPr>
          <p:cNvSpPr txBox="1">
            <a:spLocks/>
          </p:cNvSpPr>
          <p:nvPr/>
        </p:nvSpPr>
        <p:spPr>
          <a:xfrm>
            <a:off x="159025" y="6334539"/>
            <a:ext cx="649357" cy="523461"/>
          </a:xfrm>
          <a:prstGeom prst="rect">
            <a:avLst/>
          </a:prstGeom>
        </p:spPr>
        <p:txBody>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defRPr/>
            </a:pPr>
            <a:fld id="{61445BA3-2CB5-7C4E-ABD2-87FA1F6BEAE1}" type="slidenum">
              <a:rPr lang="en-US" sz="1067" smtClean="0">
                <a:solidFill>
                  <a:srgbClr val="4D4E53"/>
                </a:solidFill>
                <a:latin typeface="FS Elliot Pro" panose="02000503040000020004" pitchFamily="2" charset="0"/>
              </a:rPr>
              <a:pPr>
                <a:defRPr/>
              </a:pPr>
              <a:t>52</a:t>
            </a:fld>
            <a:endParaRPr lang="en-US" sz="1067">
              <a:solidFill>
                <a:srgbClr val="4D4E53"/>
              </a:solidFill>
              <a:latin typeface="FS Elliot Pro" panose="02000503040000020004" pitchFamily="2" charset="0"/>
            </a:endParaRPr>
          </a:p>
        </p:txBody>
      </p:sp>
      <p:sp>
        <p:nvSpPr>
          <p:cNvPr id="32" name="Text Placeholder 4">
            <a:extLst>
              <a:ext uri="{FF2B5EF4-FFF2-40B4-BE49-F238E27FC236}">
                <a16:creationId xmlns:a16="http://schemas.microsoft.com/office/drawing/2014/main" id="{00064E10-DE66-E647-AD03-BF9236B62365}"/>
              </a:ext>
            </a:extLst>
          </p:cNvPr>
          <p:cNvSpPr txBox="1">
            <a:spLocks/>
          </p:cNvSpPr>
          <p:nvPr/>
        </p:nvSpPr>
        <p:spPr>
          <a:xfrm>
            <a:off x="547298" y="1236393"/>
            <a:ext cx="3693776" cy="1498098"/>
          </a:xfrm>
          <a:prstGeom prst="rect">
            <a:avLst/>
          </a:prstGeom>
        </p:spPr>
        <p:txBody>
          <a:bodyPr>
            <a:normAutofit/>
          </a:bodyPr>
          <a:lstStyle>
            <a:lvl1pPr marL="457189" indent="-457189" algn="l" defTabSz="609585" rtl="0" eaLnBrk="1" latinLnBrk="0" hangingPunct="1">
              <a:spcBef>
                <a:spcPct val="20000"/>
              </a:spcBef>
              <a:buFont typeface="Arial"/>
              <a:buChar char="•"/>
              <a:defRPr sz="2933" kern="1200">
                <a:solidFill>
                  <a:srgbClr val="8C8D8E"/>
                </a:solidFill>
                <a:latin typeface="FS Elliot Pro"/>
                <a:ea typeface="+mn-ea"/>
                <a:cs typeface="FS Elliot Pro"/>
              </a:defRPr>
            </a:lvl1pPr>
            <a:lvl2pPr marL="990575" indent="-380990" algn="l" defTabSz="609585" rtl="0" eaLnBrk="1" latinLnBrk="0" hangingPunct="1">
              <a:spcBef>
                <a:spcPct val="20000"/>
              </a:spcBef>
              <a:buFont typeface="Arial"/>
              <a:buChar char="–"/>
              <a:defRPr sz="2400" kern="1200">
                <a:solidFill>
                  <a:srgbClr val="8C8D8E"/>
                </a:solidFill>
                <a:latin typeface="FS Elliot Pro"/>
                <a:ea typeface="+mn-ea"/>
                <a:cs typeface="FS Elliot Pro"/>
              </a:defRPr>
            </a:lvl2pPr>
            <a:lvl3pPr marL="1523962" indent="-304792" algn="l" defTabSz="609585" rtl="0" eaLnBrk="1" latinLnBrk="0" hangingPunct="1">
              <a:spcBef>
                <a:spcPct val="20000"/>
              </a:spcBef>
              <a:buFont typeface="Arial"/>
              <a:buChar char="•"/>
              <a:defRPr sz="3200" kern="1200">
                <a:solidFill>
                  <a:srgbClr val="7F7F7F"/>
                </a:solidFill>
                <a:latin typeface="FS Elliot Pro"/>
                <a:ea typeface="+mn-ea"/>
                <a:cs typeface="FS Elliot Pro"/>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indent="0">
              <a:buNone/>
            </a:pPr>
            <a:r>
              <a:rPr lang="en-US" sz="2800" b="1">
                <a:solidFill>
                  <a:srgbClr val="0076CF"/>
                </a:solidFill>
                <a:latin typeface="FS Elliot Pro" panose="02000503040000020004" pitchFamily="2" charset="0"/>
                <a:cs typeface="Arial" panose="020B0604020202020204" pitchFamily="34" charset="0"/>
              </a:rPr>
              <a:t>Strategies for saving on your taxes</a:t>
            </a:r>
          </a:p>
        </p:txBody>
      </p:sp>
      <p:sp>
        <p:nvSpPr>
          <p:cNvPr id="34" name="Rectangle 33">
            <a:extLst>
              <a:ext uri="{FF2B5EF4-FFF2-40B4-BE49-F238E27FC236}">
                <a16:creationId xmlns:a16="http://schemas.microsoft.com/office/drawing/2014/main" id="{F8F0794E-42D2-9C45-ADEB-14DA8ADDE6C3}"/>
              </a:ext>
            </a:extLst>
          </p:cNvPr>
          <p:cNvSpPr/>
          <p:nvPr/>
        </p:nvSpPr>
        <p:spPr>
          <a:xfrm>
            <a:off x="1" y="432617"/>
            <a:ext cx="1289304" cy="415636"/>
          </a:xfrm>
          <a:prstGeom prst="rect">
            <a:avLst/>
          </a:prstGeom>
          <a:solidFill>
            <a:srgbClr val="D2F1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a:extLst>
              <a:ext uri="{FF2B5EF4-FFF2-40B4-BE49-F238E27FC236}">
                <a16:creationId xmlns:a16="http://schemas.microsoft.com/office/drawing/2014/main" id="{F5A0E92E-A07B-CF40-AF9F-241DDCC26B5C}"/>
              </a:ext>
            </a:extLst>
          </p:cNvPr>
          <p:cNvSpPr txBox="1"/>
          <p:nvPr/>
        </p:nvSpPr>
        <p:spPr>
          <a:xfrm>
            <a:off x="538148" y="478069"/>
            <a:ext cx="670376" cy="307777"/>
          </a:xfrm>
          <a:prstGeom prst="rect">
            <a:avLst/>
          </a:prstGeom>
          <a:noFill/>
        </p:spPr>
        <p:txBody>
          <a:bodyPr wrap="none" rtlCol="0">
            <a:spAutoFit/>
          </a:bodyPr>
          <a:lstStyle/>
          <a:p>
            <a:pPr lvl="0"/>
            <a:r>
              <a:rPr lang="en-US" sz="1400" b="1">
                <a:solidFill>
                  <a:srgbClr val="0076CF"/>
                </a:solidFill>
                <a:latin typeface="FS Elliot Pro" panose="02000503040000020004" pitchFamily="50" charset="0"/>
              </a:rPr>
              <a:t>Taxes</a:t>
            </a:r>
          </a:p>
        </p:txBody>
      </p:sp>
      <p:sp>
        <p:nvSpPr>
          <p:cNvPr id="44" name="Footer Placeholder 5">
            <a:extLst>
              <a:ext uri="{FF2B5EF4-FFF2-40B4-BE49-F238E27FC236}">
                <a16:creationId xmlns:a16="http://schemas.microsoft.com/office/drawing/2014/main" id="{A2785365-8930-074B-91D9-FBE26321036B}"/>
              </a:ext>
            </a:extLst>
          </p:cNvPr>
          <p:cNvSpPr txBox="1">
            <a:spLocks/>
          </p:cNvSpPr>
          <p:nvPr/>
        </p:nvSpPr>
        <p:spPr>
          <a:xfrm>
            <a:off x="547297" y="6184899"/>
            <a:ext cx="2108660" cy="388179"/>
          </a:xfrm>
          <a:prstGeom prst="rect">
            <a:avLst/>
          </a:prstGeom>
        </p:spPr>
        <p:txBody>
          <a:bodyPr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609585">
              <a:defRPr/>
            </a:pPr>
            <a:r>
              <a:rPr lang="en-US" sz="800">
                <a:solidFill>
                  <a:srgbClr val="162B48"/>
                </a:solidFill>
                <a:latin typeface="FS Elliot Pro" panose="02000503040000020004" pitchFamily="50" charset="0"/>
              </a:rPr>
              <a:t>See a qualified tax advisor for advice specific to your situation.</a:t>
            </a:r>
          </a:p>
        </p:txBody>
      </p:sp>
      <p:pic>
        <p:nvPicPr>
          <p:cNvPr id="16" name="Picture 15">
            <a:extLst>
              <a:ext uri="{FF2B5EF4-FFF2-40B4-BE49-F238E27FC236}">
                <a16:creationId xmlns:a16="http://schemas.microsoft.com/office/drawing/2014/main" id="{C9B61E37-294E-DD45-A97B-C05FD761B84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378314" y="6220997"/>
            <a:ext cx="1515241" cy="432440"/>
          </a:xfrm>
          <a:prstGeom prst="rect">
            <a:avLst/>
          </a:prstGeom>
        </p:spPr>
      </p:pic>
    </p:spTree>
    <p:extLst>
      <p:ext uri="{BB962C8B-B14F-4D97-AF65-F5344CB8AC3E}">
        <p14:creationId xmlns:p14="http://schemas.microsoft.com/office/powerpoint/2010/main" val="278570536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outdoor, person, person, holding&#10;&#10;Description automatically generated">
            <a:extLst>
              <a:ext uri="{FF2B5EF4-FFF2-40B4-BE49-F238E27FC236}">
                <a16:creationId xmlns:a16="http://schemas.microsoft.com/office/drawing/2014/main" id="{EFBE3111-F278-5049-AE18-78C12C2F9BC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0"/>
            <a:ext cx="12192000" cy="6858000"/>
          </a:xfrm>
          <a:prstGeom prst="rect">
            <a:avLst/>
          </a:prstGeom>
        </p:spPr>
      </p:pic>
      <p:pic>
        <p:nvPicPr>
          <p:cNvPr id="9" name="Picture 8" descr="principal_st_wh.png">
            <a:extLst>
              <a:ext uri="{FF2B5EF4-FFF2-40B4-BE49-F238E27FC236}">
                <a16:creationId xmlns:a16="http://schemas.microsoft.com/office/drawing/2014/main" id="{7E920D65-0B67-814C-8512-BA4BDD2F2A4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367433" y="6214533"/>
            <a:ext cx="1533893" cy="450100"/>
          </a:xfrm>
          <a:prstGeom prst="rect">
            <a:avLst/>
          </a:prstGeom>
        </p:spPr>
      </p:pic>
      <p:sp>
        <p:nvSpPr>
          <p:cNvPr id="14" name="Rectangle 13">
            <a:extLst>
              <a:ext uri="{FF2B5EF4-FFF2-40B4-BE49-F238E27FC236}">
                <a16:creationId xmlns:a16="http://schemas.microsoft.com/office/drawing/2014/main" id="{B6C97F1E-6627-8042-92CD-3B1C2F276C98}"/>
              </a:ext>
            </a:extLst>
          </p:cNvPr>
          <p:cNvSpPr/>
          <p:nvPr/>
        </p:nvSpPr>
        <p:spPr>
          <a:xfrm rot="10800000" flipH="1">
            <a:off x="0" y="0"/>
            <a:ext cx="5762625" cy="6858000"/>
          </a:xfrm>
          <a:prstGeom prst="rect">
            <a:avLst/>
          </a:prstGeom>
          <a:gradFill rotWithShape="1">
            <a:gsLst>
              <a:gs pos="0">
                <a:srgbClr val="004C97">
                  <a:alpha val="90277"/>
                </a:srgbClr>
              </a:gs>
              <a:gs pos="100000">
                <a:srgbClr val="0376D0"/>
              </a:gs>
            </a:gsLst>
            <a:lin ang="3600000" scaled="0"/>
          </a:gradFill>
          <a:ln w="9525" cap="flat" cmpd="sng" algn="ctr">
            <a:noFill/>
            <a:prstDash val="solid"/>
          </a:ln>
          <a:effectLst>
            <a:outerShdw blurRad="40000" dist="23000" dir="5400000" rotWithShape="0">
              <a:srgbClr val="000000">
                <a:alpha val="35000"/>
              </a:srgbClr>
            </a:outerShdw>
          </a:effectLst>
        </p:spPr>
        <p:txBody>
          <a:bodyPr rtlCol="0" anchor="ctr"/>
          <a:lstStyle/>
          <a:p>
            <a:pPr marL="0" marR="0" lvl="0" indent="0" algn="ctr" defTabSz="457092"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FS Elliot Pro"/>
              <a:ea typeface="+mn-ea"/>
              <a:cs typeface="+mn-cs"/>
            </a:endParaRPr>
          </a:p>
        </p:txBody>
      </p:sp>
      <p:sp>
        <p:nvSpPr>
          <p:cNvPr id="15" name="Title 12">
            <a:extLst>
              <a:ext uri="{FF2B5EF4-FFF2-40B4-BE49-F238E27FC236}">
                <a16:creationId xmlns:a16="http://schemas.microsoft.com/office/drawing/2014/main" id="{095B0CCC-6142-D042-89E0-90854E030AC4}"/>
              </a:ext>
            </a:extLst>
          </p:cNvPr>
          <p:cNvSpPr txBox="1">
            <a:spLocks/>
          </p:cNvSpPr>
          <p:nvPr/>
        </p:nvSpPr>
        <p:spPr>
          <a:xfrm>
            <a:off x="908873" y="2267129"/>
            <a:ext cx="4416872" cy="1949272"/>
          </a:xfrm>
          <a:prstGeom prst="rect">
            <a:avLst/>
          </a:prstGeom>
        </p:spPr>
        <p:txBody>
          <a:bodyPr vert="horz" lIns="0" tIns="0" rIns="0" bIns="0" rtlCol="0" anchor="t" anchorCtr="0">
            <a:noAutofit/>
          </a:bodyPr>
          <a:lstStyle>
            <a:lvl1pPr algn="l" defTabSz="457200" rtl="0" eaLnBrk="1" latinLnBrk="0" hangingPunct="1">
              <a:lnSpc>
                <a:spcPct val="80000"/>
              </a:lnSpc>
              <a:spcBef>
                <a:spcPct val="0"/>
              </a:spcBef>
              <a:buNone/>
              <a:defRPr sz="3000" b="0" i="0" kern="1200" baseline="0">
                <a:solidFill>
                  <a:schemeClr val="bg2"/>
                </a:solidFill>
                <a:latin typeface="FS Elliot Pro"/>
                <a:ea typeface="+mj-ea"/>
                <a:cs typeface="FS Elliot Pro"/>
              </a:defRPr>
            </a:lvl1pPr>
          </a:lstStyle>
          <a:p>
            <a:pPr defTabSz="443777">
              <a:lnSpc>
                <a:spcPct val="100000"/>
              </a:lnSpc>
              <a:defRPr/>
            </a:pPr>
            <a:r>
              <a:rPr lang="en-US" sz="4400">
                <a:solidFill>
                  <a:prstClr val="white"/>
                </a:solidFill>
                <a:latin typeface="FS Elliot Pro Light" panose="02000503040000020004" pitchFamily="50" charset="0"/>
              </a:rPr>
              <a:t>Save for </a:t>
            </a:r>
            <a:br>
              <a:rPr lang="en-US" sz="4400">
                <a:solidFill>
                  <a:prstClr val="white"/>
                </a:solidFill>
                <a:latin typeface="FS Elliot Pro Light" panose="02000503040000020004" pitchFamily="50" charset="0"/>
              </a:rPr>
            </a:br>
            <a:r>
              <a:rPr lang="en-US" sz="4400">
                <a:solidFill>
                  <a:prstClr val="white"/>
                </a:solidFill>
                <a:latin typeface="FS Elliot Pro Light" panose="02000503040000020004" pitchFamily="50" charset="0"/>
              </a:rPr>
              <a:t>long-term goals</a:t>
            </a:r>
          </a:p>
        </p:txBody>
      </p:sp>
      <p:cxnSp>
        <p:nvCxnSpPr>
          <p:cNvPr id="16" name="Straight Connector 15">
            <a:extLst>
              <a:ext uri="{FF2B5EF4-FFF2-40B4-BE49-F238E27FC236}">
                <a16:creationId xmlns:a16="http://schemas.microsoft.com/office/drawing/2014/main" id="{064ED3AD-00C7-B84C-BACB-41CB66C50E89}"/>
              </a:ext>
            </a:extLst>
          </p:cNvPr>
          <p:cNvCxnSpPr>
            <a:cxnSpLocks/>
          </p:cNvCxnSpPr>
          <p:nvPr/>
        </p:nvCxnSpPr>
        <p:spPr>
          <a:xfrm>
            <a:off x="931175" y="2025558"/>
            <a:ext cx="476852" cy="0"/>
          </a:xfrm>
          <a:prstGeom prst="line">
            <a:avLst/>
          </a:prstGeom>
          <a:noFill/>
          <a:ln w="25400" cap="flat" cmpd="sng" algn="ctr">
            <a:solidFill>
              <a:srgbClr val="55FFF5"/>
            </a:solidFill>
            <a:prstDash val="solid"/>
          </a:ln>
          <a:effectLst/>
        </p:spPr>
      </p:cxnSp>
      <p:sp>
        <p:nvSpPr>
          <p:cNvPr id="17" name="Text Placeholder 3">
            <a:extLst>
              <a:ext uri="{FF2B5EF4-FFF2-40B4-BE49-F238E27FC236}">
                <a16:creationId xmlns:a16="http://schemas.microsoft.com/office/drawing/2014/main" id="{1D8F4804-7A57-C74D-9F11-EFC5858922E6}"/>
              </a:ext>
            </a:extLst>
          </p:cNvPr>
          <p:cNvSpPr txBox="1">
            <a:spLocks/>
          </p:cNvSpPr>
          <p:nvPr/>
        </p:nvSpPr>
        <p:spPr>
          <a:xfrm>
            <a:off x="819727" y="3919680"/>
            <a:ext cx="3301699" cy="696791"/>
          </a:xfrm>
          <a:prstGeom prst="rect">
            <a:avLst/>
          </a:prstGeom>
        </p:spPr>
        <p:txBody>
          <a:bodyPr/>
          <a:lstStyle>
            <a:lvl1pPr marL="457189" indent="-457189" algn="l" defTabSz="609585" rtl="0" eaLnBrk="1" latinLnBrk="0" hangingPunct="1">
              <a:spcBef>
                <a:spcPct val="20000"/>
              </a:spcBef>
              <a:buFont typeface="Arial"/>
              <a:buChar char="•"/>
              <a:defRPr sz="2933" kern="1200">
                <a:solidFill>
                  <a:srgbClr val="8C8D8E"/>
                </a:solidFill>
                <a:latin typeface="FS Elliot Pro"/>
                <a:ea typeface="+mn-ea"/>
                <a:cs typeface="FS Elliot Pro"/>
              </a:defRPr>
            </a:lvl1pPr>
            <a:lvl2pPr marL="990575" indent="-380990" algn="l" defTabSz="609585" rtl="0" eaLnBrk="1" latinLnBrk="0" hangingPunct="1">
              <a:spcBef>
                <a:spcPct val="20000"/>
              </a:spcBef>
              <a:buFont typeface="Arial"/>
              <a:buChar char="–"/>
              <a:defRPr sz="2400" kern="1200">
                <a:solidFill>
                  <a:srgbClr val="8C8D8E"/>
                </a:solidFill>
                <a:latin typeface="FS Elliot Pro"/>
                <a:ea typeface="+mn-ea"/>
                <a:cs typeface="FS Elliot Pro"/>
              </a:defRPr>
            </a:lvl2pPr>
            <a:lvl3pPr marL="1523962" indent="-304792" algn="l" defTabSz="609585" rtl="0" eaLnBrk="1" latinLnBrk="0" hangingPunct="1">
              <a:spcBef>
                <a:spcPct val="20000"/>
              </a:spcBef>
              <a:buFont typeface="Arial"/>
              <a:buChar char="•"/>
              <a:defRPr sz="3200" kern="1200">
                <a:solidFill>
                  <a:srgbClr val="7F7F7F"/>
                </a:solidFill>
                <a:latin typeface="FS Elliot Pro"/>
                <a:ea typeface="+mn-ea"/>
                <a:cs typeface="FS Elliot Pro"/>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indent="0">
              <a:buNone/>
            </a:pPr>
            <a:r>
              <a:rPr lang="en-US" sz="2400" b="1">
                <a:solidFill>
                  <a:srgbClr val="55FFF5"/>
                </a:solidFill>
                <a:latin typeface="FS Elliot Pro" panose="02000503040000020004" pitchFamily="2" charset="0"/>
                <a:cs typeface="Arial" panose="020B0604020202020204" pitchFamily="34" charset="0"/>
              </a:rPr>
              <a:t>Planning for retirement &amp; college</a:t>
            </a:r>
          </a:p>
        </p:txBody>
      </p:sp>
      <p:sp>
        <p:nvSpPr>
          <p:cNvPr id="18" name="Slide Number Placeholder 4">
            <a:extLst>
              <a:ext uri="{FF2B5EF4-FFF2-40B4-BE49-F238E27FC236}">
                <a16:creationId xmlns:a16="http://schemas.microsoft.com/office/drawing/2014/main" id="{86757C5F-374F-7A4E-B53B-9AE27D5CE27F}"/>
              </a:ext>
            </a:extLst>
          </p:cNvPr>
          <p:cNvSpPr txBox="1">
            <a:spLocks/>
          </p:cNvSpPr>
          <p:nvPr/>
        </p:nvSpPr>
        <p:spPr>
          <a:xfrm>
            <a:off x="159025" y="6334539"/>
            <a:ext cx="649357" cy="523461"/>
          </a:xfrm>
          <a:prstGeom prst="rect">
            <a:avLst/>
          </a:prstGeom>
        </p:spPr>
        <p:txBody>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defRPr/>
            </a:pPr>
            <a:fld id="{61445BA3-2CB5-7C4E-ABD2-87FA1F6BEAE1}" type="slidenum">
              <a:rPr lang="en-US" sz="1067" smtClean="0">
                <a:solidFill>
                  <a:schemeClr val="bg1"/>
                </a:solidFill>
                <a:latin typeface="FS Elliot Pro" panose="02000503040000020004" pitchFamily="2" charset="0"/>
              </a:rPr>
              <a:pPr>
                <a:defRPr/>
              </a:pPr>
              <a:t>53</a:t>
            </a:fld>
            <a:endParaRPr lang="en-US" sz="1067">
              <a:solidFill>
                <a:schemeClr val="bg1"/>
              </a:solidFill>
              <a:latin typeface="FS Elliot Pro" panose="02000503040000020004" pitchFamily="2" charset="0"/>
            </a:endParaRPr>
          </a:p>
        </p:txBody>
      </p:sp>
    </p:spTree>
    <p:extLst>
      <p:ext uri="{BB962C8B-B14F-4D97-AF65-F5344CB8AC3E}">
        <p14:creationId xmlns:p14="http://schemas.microsoft.com/office/powerpoint/2010/main" val="325787500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FED2E23F-5641-5B46-B439-FDEF1974C837}"/>
              </a:ext>
            </a:extLst>
          </p:cNvPr>
          <p:cNvSpPr txBox="1"/>
          <p:nvPr/>
        </p:nvSpPr>
        <p:spPr>
          <a:xfrm>
            <a:off x="8229601" y="1059603"/>
            <a:ext cx="3962400" cy="461665"/>
          </a:xfrm>
          <a:prstGeom prst="rect">
            <a:avLst/>
          </a:prstGeom>
          <a:solidFill>
            <a:srgbClr val="92D050"/>
          </a:solidFill>
        </p:spPr>
        <p:txBody>
          <a:bodyPr wrap="square" rtlCol="0">
            <a:spAutoFit/>
          </a:bodyPr>
          <a:lstStyle/>
          <a:p>
            <a:pPr>
              <a:defRPr/>
            </a:pPr>
            <a:r>
              <a:rPr lang="en-US">
                <a:solidFill>
                  <a:prstClr val="white"/>
                </a:solidFill>
                <a:latin typeface="FS Elliot Pro" panose="02000503040000020004" pitchFamily="2" charset="0"/>
              </a:rPr>
              <a:t>General audience slide</a:t>
            </a:r>
          </a:p>
        </p:txBody>
      </p:sp>
      <p:sp>
        <p:nvSpPr>
          <p:cNvPr id="12" name="Rectangle 11">
            <a:extLst>
              <a:ext uri="{FF2B5EF4-FFF2-40B4-BE49-F238E27FC236}">
                <a16:creationId xmlns:a16="http://schemas.microsoft.com/office/drawing/2014/main" id="{9836DB67-99C0-B244-A6EB-7C2F376FD0AC}"/>
              </a:ext>
            </a:extLst>
          </p:cNvPr>
          <p:cNvSpPr/>
          <p:nvPr/>
        </p:nvSpPr>
        <p:spPr>
          <a:xfrm>
            <a:off x="0" y="432617"/>
            <a:ext cx="2484783" cy="415636"/>
          </a:xfrm>
          <a:prstGeom prst="rect">
            <a:avLst/>
          </a:prstGeom>
          <a:solidFill>
            <a:srgbClr val="D2F1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25BCF7D4-5CE9-E642-B71C-480024E4A7A7}"/>
              </a:ext>
            </a:extLst>
          </p:cNvPr>
          <p:cNvSpPr txBox="1"/>
          <p:nvPr/>
        </p:nvSpPr>
        <p:spPr>
          <a:xfrm>
            <a:off x="538148" y="478069"/>
            <a:ext cx="1920719" cy="307777"/>
          </a:xfrm>
          <a:prstGeom prst="rect">
            <a:avLst/>
          </a:prstGeom>
          <a:noFill/>
        </p:spPr>
        <p:txBody>
          <a:bodyPr wrap="none" rtlCol="0">
            <a:spAutoFit/>
          </a:bodyPr>
          <a:lstStyle/>
          <a:p>
            <a:pPr lvl="0"/>
            <a:r>
              <a:rPr lang="en-US" sz="1400" b="1">
                <a:solidFill>
                  <a:srgbClr val="0076CF"/>
                </a:solidFill>
                <a:latin typeface="FS Elliot Pro" panose="02000503040000020004" pitchFamily="50" charset="0"/>
              </a:rPr>
              <a:t>Retirement planning</a:t>
            </a:r>
          </a:p>
        </p:txBody>
      </p:sp>
      <p:sp>
        <p:nvSpPr>
          <p:cNvPr id="16" name="Slide Number Placeholder 4">
            <a:extLst>
              <a:ext uri="{FF2B5EF4-FFF2-40B4-BE49-F238E27FC236}">
                <a16:creationId xmlns:a16="http://schemas.microsoft.com/office/drawing/2014/main" id="{D958A648-D026-6547-8154-54C23BB91431}"/>
              </a:ext>
            </a:extLst>
          </p:cNvPr>
          <p:cNvSpPr txBox="1">
            <a:spLocks/>
          </p:cNvSpPr>
          <p:nvPr/>
        </p:nvSpPr>
        <p:spPr>
          <a:xfrm>
            <a:off x="159025" y="6334539"/>
            <a:ext cx="649357" cy="523461"/>
          </a:xfrm>
          <a:prstGeom prst="rect">
            <a:avLst/>
          </a:prstGeom>
        </p:spPr>
        <p:txBody>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defRPr/>
            </a:pPr>
            <a:fld id="{61445BA3-2CB5-7C4E-ABD2-87FA1F6BEAE1}" type="slidenum">
              <a:rPr lang="en-US" sz="1067" smtClean="0">
                <a:solidFill>
                  <a:srgbClr val="333333"/>
                </a:solidFill>
                <a:latin typeface="FS Elliot Pro" panose="02000503040000020004" pitchFamily="2" charset="0"/>
              </a:rPr>
              <a:pPr>
                <a:defRPr/>
              </a:pPr>
              <a:t>54</a:t>
            </a:fld>
            <a:endParaRPr lang="en-US" sz="1067">
              <a:solidFill>
                <a:srgbClr val="333333"/>
              </a:solidFill>
              <a:latin typeface="FS Elliot Pro" panose="02000503040000020004" pitchFamily="2" charset="0"/>
            </a:endParaRPr>
          </a:p>
        </p:txBody>
      </p:sp>
      <p:pic>
        <p:nvPicPr>
          <p:cNvPr id="20" name="Picture 19">
            <a:extLst>
              <a:ext uri="{FF2B5EF4-FFF2-40B4-BE49-F238E27FC236}">
                <a16:creationId xmlns:a16="http://schemas.microsoft.com/office/drawing/2014/main" id="{B889611F-C736-3C4C-8EFE-3F05AA4AA23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378314" y="6220997"/>
            <a:ext cx="1515241" cy="432440"/>
          </a:xfrm>
          <a:prstGeom prst="rect">
            <a:avLst/>
          </a:prstGeom>
        </p:spPr>
      </p:pic>
      <p:sp>
        <p:nvSpPr>
          <p:cNvPr id="21" name="Footer Placeholder 5">
            <a:extLst>
              <a:ext uri="{FF2B5EF4-FFF2-40B4-BE49-F238E27FC236}">
                <a16:creationId xmlns:a16="http://schemas.microsoft.com/office/drawing/2014/main" id="{228CCBCC-A16E-1D48-A4E3-E176AB49099D}"/>
              </a:ext>
            </a:extLst>
          </p:cNvPr>
          <p:cNvSpPr txBox="1">
            <a:spLocks/>
          </p:cNvSpPr>
          <p:nvPr/>
        </p:nvSpPr>
        <p:spPr>
          <a:xfrm>
            <a:off x="1042045" y="6184899"/>
            <a:ext cx="9020899" cy="388179"/>
          </a:xfrm>
          <a:prstGeom prst="rect">
            <a:avLst/>
          </a:prstGeom>
        </p:spPr>
        <p:txBody>
          <a:bodyPr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609585">
              <a:defRPr/>
            </a:pPr>
            <a:r>
              <a:rPr lang="en-US" sz="800" dirty="0">
                <a:solidFill>
                  <a:srgbClr val="162B48"/>
                </a:solidFill>
                <a:latin typeface="FS Elliot Pro" panose="02000503040000020004" pitchFamily="50" charset="0"/>
              </a:rPr>
              <a:t>* Employee Benefit Research Institute, 2019 Retirement Confidence Survey, 2023.</a:t>
            </a:r>
          </a:p>
        </p:txBody>
      </p:sp>
      <p:sp>
        <p:nvSpPr>
          <p:cNvPr id="22" name="Rounded Rectangle 21">
            <a:extLst>
              <a:ext uri="{FF2B5EF4-FFF2-40B4-BE49-F238E27FC236}">
                <a16:creationId xmlns:a16="http://schemas.microsoft.com/office/drawing/2014/main" id="{79720D7C-0CF1-9448-AAC0-4EBE8AF29CC8}"/>
              </a:ext>
            </a:extLst>
          </p:cNvPr>
          <p:cNvSpPr/>
          <p:nvPr/>
        </p:nvSpPr>
        <p:spPr>
          <a:xfrm>
            <a:off x="7394713" y="3647707"/>
            <a:ext cx="3747051" cy="485436"/>
          </a:xfrm>
          <a:prstGeom prst="roundRect">
            <a:avLst>
              <a:gd name="adj" fmla="val 0"/>
            </a:avLst>
          </a:prstGeom>
          <a:solidFill>
            <a:srgbClr val="0076CF"/>
          </a:solidFill>
          <a:ln w="6350" cap="flat" cmpd="sng" algn="ctr">
            <a:noFill/>
            <a:prstDash val="solid"/>
            <a:miter lim="800000"/>
          </a:ln>
          <a:effectLst/>
        </p:spPr>
        <p:txBody>
          <a:bodyPr lIns="177501" rIns="177501" bIns="88751" rtlCol="0" anchor="ctr"/>
          <a:lstStyle/>
          <a:p>
            <a:pPr marL="0" marR="0" lvl="0" indent="0" defTabSz="914400" eaLnBrk="1" fontAlgn="base" latinLnBrk="0" hangingPunct="1">
              <a:lnSpc>
                <a:spcPct val="100000"/>
              </a:lnSpc>
              <a:spcBef>
                <a:spcPct val="0"/>
              </a:spcBef>
              <a:spcAft>
                <a:spcPct val="0"/>
              </a:spcAft>
              <a:buClrTx/>
              <a:buSzTx/>
              <a:buFontTx/>
              <a:buNone/>
              <a:tabLst>
                <a:tab pos="2638005" algn="l"/>
              </a:tabLst>
              <a:defRPr/>
            </a:pPr>
            <a:endParaRPr kumimoji="0" lang="en-US" altLang="zh-CN" sz="1553" b="0" i="0" u="none" strike="noStrike" kern="0" cap="none" spc="0" normalizeH="0" baseline="30000" noProof="0">
              <a:ln>
                <a:noFill/>
              </a:ln>
              <a:solidFill>
                <a:srgbClr val="4D4E53"/>
              </a:solidFill>
              <a:effectLst/>
              <a:uLnTx/>
              <a:uFillTx/>
              <a:latin typeface="Calibri" panose="020F0502020204030204"/>
              <a:ea typeface="等线" panose="02010600030101010101" pitchFamily="2" charset="-122"/>
              <a:cs typeface="Arial" charset="0"/>
            </a:endParaRPr>
          </a:p>
        </p:txBody>
      </p:sp>
      <p:sp>
        <p:nvSpPr>
          <p:cNvPr id="23" name="Content Placeholder 2">
            <a:extLst>
              <a:ext uri="{FF2B5EF4-FFF2-40B4-BE49-F238E27FC236}">
                <a16:creationId xmlns:a16="http://schemas.microsoft.com/office/drawing/2014/main" id="{2E361B9E-B1EF-FA4A-B44A-D2219D67BBE9}"/>
              </a:ext>
            </a:extLst>
          </p:cNvPr>
          <p:cNvSpPr txBox="1">
            <a:spLocks/>
          </p:cNvSpPr>
          <p:nvPr/>
        </p:nvSpPr>
        <p:spPr>
          <a:xfrm>
            <a:off x="6165271" y="3120201"/>
            <a:ext cx="5036129" cy="2050473"/>
          </a:xfrm>
          <a:prstGeom prst="rect">
            <a:avLst/>
          </a:prstGeom>
        </p:spPr>
        <p:txBody>
          <a:bodyPr vert="horz" lIns="91440" tIns="45720" rIns="91440" bIns="45720" rtlCol="0">
            <a:normAutofit/>
          </a:bodyPr>
          <a:lstStyle>
            <a:lvl1pPr marL="457189" indent="-457189" algn="l" defTabSz="609585" rtl="0" eaLnBrk="1" latinLnBrk="0" hangingPunct="1">
              <a:spcBef>
                <a:spcPct val="20000"/>
              </a:spcBef>
              <a:buFont typeface="Arial"/>
              <a:buChar char="•"/>
              <a:defRPr sz="2933" kern="1200">
                <a:solidFill>
                  <a:srgbClr val="8C8D8E"/>
                </a:solidFill>
                <a:latin typeface="FS Elliot Pro"/>
                <a:ea typeface="+mn-ea"/>
                <a:cs typeface="FS Elliot Pro"/>
              </a:defRPr>
            </a:lvl1pPr>
            <a:lvl2pPr marL="990575" indent="-380990" algn="l" defTabSz="609585" rtl="0" eaLnBrk="1" latinLnBrk="0" hangingPunct="1">
              <a:spcBef>
                <a:spcPct val="20000"/>
              </a:spcBef>
              <a:buFont typeface="Arial"/>
              <a:buChar char="–"/>
              <a:defRPr sz="2400" kern="1200">
                <a:solidFill>
                  <a:srgbClr val="8C8D8E"/>
                </a:solidFill>
                <a:latin typeface="FS Elliot Pro"/>
                <a:ea typeface="+mn-ea"/>
                <a:cs typeface="FS Elliot Pro"/>
              </a:defRPr>
            </a:lvl2pPr>
            <a:lvl3pPr marL="1523962" indent="-304792" algn="l" defTabSz="609585" rtl="0" eaLnBrk="1" latinLnBrk="0" hangingPunct="1">
              <a:spcBef>
                <a:spcPct val="20000"/>
              </a:spcBef>
              <a:buFont typeface="Arial"/>
              <a:buChar char="•"/>
              <a:defRPr sz="3200" kern="1200">
                <a:solidFill>
                  <a:srgbClr val="7F7F7F"/>
                </a:solidFill>
                <a:latin typeface="FS Elliot Pro"/>
                <a:ea typeface="+mn-ea"/>
                <a:cs typeface="FS Elliot Pro"/>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indent="0">
              <a:buNone/>
            </a:pPr>
            <a:r>
              <a:rPr lang="en-US" sz="3200" dirty="0">
                <a:solidFill>
                  <a:srgbClr val="0076CF"/>
                </a:solidFill>
                <a:latin typeface="FS Elliot Pro Light" panose="02000503040000020004" pitchFamily="2" charset="0"/>
              </a:rPr>
              <a:t>feel very confident in their ability </a:t>
            </a:r>
            <a:r>
              <a:rPr lang="en-US" sz="3200" b="1" dirty="0">
                <a:solidFill>
                  <a:srgbClr val="55FFF5"/>
                </a:solidFill>
                <a:latin typeface="FS Elliot Pro" panose="02000503040000020004" pitchFamily="2" charset="0"/>
              </a:rPr>
              <a:t>to live comfortably </a:t>
            </a:r>
            <a:r>
              <a:rPr lang="en-US" sz="3200" dirty="0">
                <a:solidFill>
                  <a:srgbClr val="0076CF"/>
                </a:solidFill>
                <a:latin typeface="FS Elliot Pro Light" panose="02000503040000020004" pitchFamily="2" charset="0"/>
              </a:rPr>
              <a:t>in retirement.*</a:t>
            </a:r>
          </a:p>
        </p:txBody>
      </p:sp>
      <p:sp>
        <p:nvSpPr>
          <p:cNvPr id="24" name="Arc 23">
            <a:extLst>
              <a:ext uri="{FF2B5EF4-FFF2-40B4-BE49-F238E27FC236}">
                <a16:creationId xmlns:a16="http://schemas.microsoft.com/office/drawing/2014/main" id="{245AA98E-F863-0C46-BC7C-EEBACE4A24F2}"/>
              </a:ext>
            </a:extLst>
          </p:cNvPr>
          <p:cNvSpPr/>
          <p:nvPr/>
        </p:nvSpPr>
        <p:spPr>
          <a:xfrm rot="19912645">
            <a:off x="5101308" y="2242234"/>
            <a:ext cx="1616930" cy="1659584"/>
          </a:xfrm>
          <a:prstGeom prst="arc">
            <a:avLst>
              <a:gd name="adj1" fmla="val 16198952"/>
              <a:gd name="adj2" fmla="val 966093"/>
            </a:avLst>
          </a:prstGeom>
          <a:ln w="31750" cap="rnd">
            <a:solidFill>
              <a:srgbClr val="000000"/>
            </a:solidFill>
            <a:prstDash val="sysDot"/>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0076CF"/>
              </a:solidFill>
            </a:endParaRPr>
          </a:p>
        </p:txBody>
      </p:sp>
      <p:sp>
        <p:nvSpPr>
          <p:cNvPr id="25" name="Oval 24">
            <a:extLst>
              <a:ext uri="{FF2B5EF4-FFF2-40B4-BE49-F238E27FC236}">
                <a16:creationId xmlns:a16="http://schemas.microsoft.com/office/drawing/2014/main" id="{18C18F9C-EE32-854E-98A8-2A0967F40CE5}"/>
              </a:ext>
            </a:extLst>
          </p:cNvPr>
          <p:cNvSpPr/>
          <p:nvPr/>
        </p:nvSpPr>
        <p:spPr>
          <a:xfrm>
            <a:off x="1284271" y="1646283"/>
            <a:ext cx="3860666" cy="3860666"/>
          </a:xfrm>
          <a:prstGeom prst="ellipse">
            <a:avLst/>
          </a:prstGeom>
          <a:noFill/>
          <a:ln w="25400">
            <a:solidFill>
              <a:srgbClr val="0076C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26" name="Chart 25">
            <a:extLst>
              <a:ext uri="{FF2B5EF4-FFF2-40B4-BE49-F238E27FC236}">
                <a16:creationId xmlns:a16="http://schemas.microsoft.com/office/drawing/2014/main" id="{FB0892D6-97C7-814C-88FC-29D4705F2FC4}"/>
              </a:ext>
            </a:extLst>
          </p:cNvPr>
          <p:cNvGraphicFramePr/>
          <p:nvPr>
            <p:extLst>
              <p:ext uri="{D42A27DB-BD31-4B8C-83A1-F6EECF244321}">
                <p14:modId xmlns:p14="http://schemas.microsoft.com/office/powerpoint/2010/main" val="3383947996"/>
              </p:ext>
            </p:extLst>
          </p:nvPr>
        </p:nvGraphicFramePr>
        <p:xfrm>
          <a:off x="1225790" y="1241615"/>
          <a:ext cx="4455819" cy="4542735"/>
        </p:xfrm>
        <a:graphic>
          <a:graphicData uri="http://schemas.openxmlformats.org/drawingml/2006/chart">
            <c:chart xmlns:c="http://schemas.openxmlformats.org/drawingml/2006/chart" xmlns:r="http://schemas.openxmlformats.org/officeDocument/2006/relationships" r:id="rId4"/>
          </a:graphicData>
        </a:graphic>
      </p:graphicFrame>
      <p:sp>
        <p:nvSpPr>
          <p:cNvPr id="27" name="L-Shape 26">
            <a:extLst>
              <a:ext uri="{FF2B5EF4-FFF2-40B4-BE49-F238E27FC236}">
                <a16:creationId xmlns:a16="http://schemas.microsoft.com/office/drawing/2014/main" id="{8DA4172A-FC41-9049-A144-90A0680E0F1F}"/>
              </a:ext>
            </a:extLst>
          </p:cNvPr>
          <p:cNvSpPr/>
          <p:nvPr/>
        </p:nvSpPr>
        <p:spPr>
          <a:xfrm rot="13321713" flipV="1">
            <a:off x="6634269" y="2827603"/>
            <a:ext cx="128952" cy="130425"/>
          </a:xfrm>
          <a:prstGeom prst="corner">
            <a:avLst>
              <a:gd name="adj1" fmla="val 4639"/>
              <a:gd name="adj2" fmla="val 3608"/>
            </a:avLst>
          </a:prstGeom>
          <a:noFill/>
          <a:ln w="22225" cap="rnd" cmpd="sng" algn="ctr">
            <a:solidFill>
              <a:srgbClr val="002854"/>
            </a:solidFill>
            <a:prstDash val="solid"/>
            <a:roun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white"/>
              </a:solidFill>
              <a:effectLst/>
              <a:uLnTx/>
              <a:uFillTx/>
            </a:endParaRPr>
          </a:p>
        </p:txBody>
      </p:sp>
      <p:graphicFrame>
        <p:nvGraphicFramePr>
          <p:cNvPr id="30" name="Chart 29">
            <a:extLst>
              <a:ext uri="{FF2B5EF4-FFF2-40B4-BE49-F238E27FC236}">
                <a16:creationId xmlns:a16="http://schemas.microsoft.com/office/drawing/2014/main" id="{90D048BC-62FE-C346-9D65-526EE99377AC}"/>
              </a:ext>
            </a:extLst>
          </p:cNvPr>
          <p:cNvGraphicFramePr/>
          <p:nvPr>
            <p:extLst>
              <p:ext uri="{D42A27DB-BD31-4B8C-83A1-F6EECF244321}">
                <p14:modId xmlns:p14="http://schemas.microsoft.com/office/powerpoint/2010/main" val="1333134293"/>
              </p:ext>
            </p:extLst>
          </p:nvPr>
        </p:nvGraphicFramePr>
        <p:xfrm>
          <a:off x="1189346" y="1195232"/>
          <a:ext cx="4455819" cy="4542735"/>
        </p:xfrm>
        <a:graphic>
          <a:graphicData uri="http://schemas.openxmlformats.org/drawingml/2006/chart">
            <c:chart xmlns:c="http://schemas.openxmlformats.org/drawingml/2006/chart" xmlns:r="http://schemas.openxmlformats.org/officeDocument/2006/relationships" r:id="rId5"/>
          </a:graphicData>
        </a:graphic>
      </p:graphicFrame>
      <p:pic>
        <p:nvPicPr>
          <p:cNvPr id="3" name="Picture 2" descr="Icon&#10;&#10;Description automatically generated">
            <a:extLst>
              <a:ext uri="{FF2B5EF4-FFF2-40B4-BE49-F238E27FC236}">
                <a16:creationId xmlns:a16="http://schemas.microsoft.com/office/drawing/2014/main" id="{4F11C145-5829-9449-84EB-76A4B755C7E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842590" y="2535140"/>
            <a:ext cx="815009" cy="652007"/>
          </a:xfrm>
          <a:prstGeom prst="rect">
            <a:avLst/>
          </a:prstGeom>
        </p:spPr>
      </p:pic>
      <p:sp>
        <p:nvSpPr>
          <p:cNvPr id="28" name="Title 1">
            <a:extLst>
              <a:ext uri="{FF2B5EF4-FFF2-40B4-BE49-F238E27FC236}">
                <a16:creationId xmlns:a16="http://schemas.microsoft.com/office/drawing/2014/main" id="{7CC7751D-F814-C64E-A1FA-FA67EE85A4E2}"/>
              </a:ext>
            </a:extLst>
          </p:cNvPr>
          <p:cNvSpPr txBox="1">
            <a:spLocks/>
          </p:cNvSpPr>
          <p:nvPr/>
        </p:nvSpPr>
        <p:spPr>
          <a:xfrm>
            <a:off x="1414874" y="3425920"/>
            <a:ext cx="3640789" cy="663449"/>
          </a:xfrm>
          <a:prstGeom prst="rect">
            <a:avLst/>
          </a:prstGeom>
        </p:spPr>
        <p:txBody>
          <a:bodyPr>
            <a:noAutofit/>
          </a:bodyPr>
          <a:lstStyle>
            <a:lvl1pPr algn="l" defTabSz="609585" rtl="0" eaLnBrk="1" latinLnBrk="0" hangingPunct="1">
              <a:lnSpc>
                <a:spcPct val="80000"/>
              </a:lnSpc>
              <a:spcBef>
                <a:spcPct val="0"/>
              </a:spcBef>
              <a:buNone/>
              <a:defRPr sz="3733" b="1" i="0" kern="1200" baseline="0">
                <a:solidFill>
                  <a:schemeClr val="bg2"/>
                </a:solidFill>
                <a:latin typeface="FS Elliot Pro"/>
                <a:ea typeface="+mj-ea"/>
                <a:cs typeface="FS Elliot Pro"/>
              </a:defRPr>
            </a:lvl1pPr>
          </a:lstStyle>
          <a:p>
            <a:pPr algn="ctr"/>
            <a:r>
              <a:rPr lang="en-US" sz="3600" dirty="0">
                <a:solidFill>
                  <a:srgbClr val="0076CF"/>
                </a:solidFill>
                <a:latin typeface="FS Elliot Pro" panose="02000503040000020004" pitchFamily="2" charset="0"/>
              </a:rPr>
              <a:t>Just 18% </a:t>
            </a:r>
            <a:br>
              <a:rPr lang="en-US" sz="3600" dirty="0">
                <a:solidFill>
                  <a:srgbClr val="0076CF"/>
                </a:solidFill>
                <a:latin typeface="FS Elliot Pro" panose="02000503040000020004" pitchFamily="2" charset="0"/>
              </a:rPr>
            </a:br>
            <a:r>
              <a:rPr lang="en-US" sz="3600" dirty="0">
                <a:solidFill>
                  <a:srgbClr val="0076CF"/>
                </a:solidFill>
                <a:latin typeface="FS Elliot Pro" panose="02000503040000020004" pitchFamily="2" charset="0"/>
              </a:rPr>
              <a:t>of workers </a:t>
            </a:r>
          </a:p>
        </p:txBody>
      </p:sp>
    </p:spTree>
    <p:extLst>
      <p:ext uri="{BB962C8B-B14F-4D97-AF65-F5344CB8AC3E}">
        <p14:creationId xmlns:p14="http://schemas.microsoft.com/office/powerpoint/2010/main" val="279866158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90C50863-7CB8-C443-B447-548C805D4AC5}"/>
              </a:ext>
            </a:extLst>
          </p:cNvPr>
          <p:cNvSpPr txBox="1"/>
          <p:nvPr/>
        </p:nvSpPr>
        <p:spPr>
          <a:xfrm>
            <a:off x="7709095" y="400833"/>
            <a:ext cx="4482905" cy="461665"/>
          </a:xfrm>
          <a:prstGeom prst="rect">
            <a:avLst/>
          </a:prstGeom>
          <a:solidFill>
            <a:srgbClr val="FFFF00"/>
          </a:solidFill>
        </p:spPr>
        <p:txBody>
          <a:bodyPr wrap="square" rtlCol="0">
            <a:spAutoFit/>
          </a:bodyPr>
          <a:lstStyle/>
          <a:p>
            <a:r>
              <a:rPr lang="en-US">
                <a:solidFill>
                  <a:schemeClr val="tx1">
                    <a:lumMod val="50000"/>
                  </a:schemeClr>
                </a:solidFill>
                <a:latin typeface="FS Elliot Pro" panose="02000503040000020004" pitchFamily="2" charset="0"/>
              </a:rPr>
              <a:t>Women-specific slide</a:t>
            </a:r>
          </a:p>
        </p:txBody>
      </p:sp>
      <p:pic>
        <p:nvPicPr>
          <p:cNvPr id="17" name="Picture 16">
            <a:extLst>
              <a:ext uri="{FF2B5EF4-FFF2-40B4-BE49-F238E27FC236}">
                <a16:creationId xmlns:a16="http://schemas.microsoft.com/office/drawing/2014/main" id="{16821D2E-1DC4-774F-A748-06B03C3944A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378314" y="6220997"/>
            <a:ext cx="1515241" cy="432440"/>
          </a:xfrm>
          <a:prstGeom prst="rect">
            <a:avLst/>
          </a:prstGeom>
        </p:spPr>
      </p:pic>
      <p:sp>
        <p:nvSpPr>
          <p:cNvPr id="23" name="Slide Number Placeholder 4">
            <a:extLst>
              <a:ext uri="{FF2B5EF4-FFF2-40B4-BE49-F238E27FC236}">
                <a16:creationId xmlns:a16="http://schemas.microsoft.com/office/drawing/2014/main" id="{759D7B38-D916-FD44-AEFA-185509295E8E}"/>
              </a:ext>
            </a:extLst>
          </p:cNvPr>
          <p:cNvSpPr txBox="1">
            <a:spLocks/>
          </p:cNvSpPr>
          <p:nvPr/>
        </p:nvSpPr>
        <p:spPr>
          <a:xfrm>
            <a:off x="159025" y="6334539"/>
            <a:ext cx="649357" cy="523461"/>
          </a:xfrm>
          <a:prstGeom prst="rect">
            <a:avLst/>
          </a:prstGeom>
        </p:spPr>
        <p:txBody>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defRPr/>
            </a:pPr>
            <a:fld id="{61445BA3-2CB5-7C4E-ABD2-87FA1F6BEAE1}" type="slidenum">
              <a:rPr lang="en-US" sz="1067" smtClean="0">
                <a:solidFill>
                  <a:srgbClr val="4D4E53"/>
                </a:solidFill>
                <a:latin typeface="FS Elliot Pro" panose="02000503040000020004" pitchFamily="2" charset="0"/>
              </a:rPr>
              <a:pPr>
                <a:defRPr/>
              </a:pPr>
              <a:t>55</a:t>
            </a:fld>
            <a:endParaRPr lang="en-US" sz="1067">
              <a:solidFill>
                <a:srgbClr val="4D4E53"/>
              </a:solidFill>
              <a:latin typeface="FS Elliot Pro" panose="02000503040000020004" pitchFamily="2" charset="0"/>
            </a:endParaRPr>
          </a:p>
        </p:txBody>
      </p:sp>
      <p:sp>
        <p:nvSpPr>
          <p:cNvPr id="27" name="Rectangle 26">
            <a:extLst>
              <a:ext uri="{FF2B5EF4-FFF2-40B4-BE49-F238E27FC236}">
                <a16:creationId xmlns:a16="http://schemas.microsoft.com/office/drawing/2014/main" id="{CF433C9E-C700-694E-899F-879DA18B2974}"/>
              </a:ext>
            </a:extLst>
          </p:cNvPr>
          <p:cNvSpPr/>
          <p:nvPr/>
        </p:nvSpPr>
        <p:spPr>
          <a:xfrm>
            <a:off x="0" y="432617"/>
            <a:ext cx="2484783" cy="415636"/>
          </a:xfrm>
          <a:prstGeom prst="rect">
            <a:avLst/>
          </a:prstGeom>
          <a:solidFill>
            <a:srgbClr val="D2F1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4260B3B3-D66E-9F4C-91BB-8CFCDA4D4701}"/>
              </a:ext>
            </a:extLst>
          </p:cNvPr>
          <p:cNvSpPr txBox="1"/>
          <p:nvPr/>
        </p:nvSpPr>
        <p:spPr>
          <a:xfrm>
            <a:off x="538148" y="478069"/>
            <a:ext cx="1920719" cy="307777"/>
          </a:xfrm>
          <a:prstGeom prst="rect">
            <a:avLst/>
          </a:prstGeom>
          <a:noFill/>
        </p:spPr>
        <p:txBody>
          <a:bodyPr wrap="none" rtlCol="0">
            <a:spAutoFit/>
          </a:bodyPr>
          <a:lstStyle/>
          <a:p>
            <a:pPr lvl="0"/>
            <a:r>
              <a:rPr lang="en-US" sz="1400" b="1">
                <a:solidFill>
                  <a:srgbClr val="0076CF"/>
                </a:solidFill>
                <a:latin typeface="FS Elliot Pro" panose="02000503040000020004" pitchFamily="50" charset="0"/>
              </a:rPr>
              <a:t>Retirement planning</a:t>
            </a:r>
          </a:p>
        </p:txBody>
      </p:sp>
      <p:cxnSp>
        <p:nvCxnSpPr>
          <p:cNvPr id="30" name="Straight Connector 29">
            <a:extLst>
              <a:ext uri="{FF2B5EF4-FFF2-40B4-BE49-F238E27FC236}">
                <a16:creationId xmlns:a16="http://schemas.microsoft.com/office/drawing/2014/main" id="{E51A5487-8134-014F-8347-25593252D1F4}"/>
              </a:ext>
            </a:extLst>
          </p:cNvPr>
          <p:cNvCxnSpPr>
            <a:cxnSpLocks/>
          </p:cNvCxnSpPr>
          <p:nvPr/>
        </p:nvCxnSpPr>
        <p:spPr>
          <a:xfrm>
            <a:off x="3837940" y="2999376"/>
            <a:ext cx="0" cy="704842"/>
          </a:xfrm>
          <a:prstGeom prst="line">
            <a:avLst/>
          </a:prstGeom>
          <a:ln w="19050" cap="rnd">
            <a:solidFill>
              <a:srgbClr val="003865"/>
            </a:solidFill>
            <a:prstDash val="sysDot"/>
            <a:tailEnd type="ova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31EC4E1E-F612-BE48-8F9C-8A01C8094F4A}"/>
              </a:ext>
            </a:extLst>
          </p:cNvPr>
          <p:cNvCxnSpPr>
            <a:cxnSpLocks/>
          </p:cNvCxnSpPr>
          <p:nvPr/>
        </p:nvCxnSpPr>
        <p:spPr>
          <a:xfrm>
            <a:off x="8001000" y="2999376"/>
            <a:ext cx="0" cy="704842"/>
          </a:xfrm>
          <a:prstGeom prst="line">
            <a:avLst/>
          </a:prstGeom>
          <a:ln w="19050" cap="rnd">
            <a:solidFill>
              <a:srgbClr val="003865"/>
            </a:solidFill>
            <a:prstDash val="sysDot"/>
            <a:tailEnd type="oval"/>
          </a:ln>
        </p:spPr>
        <p:style>
          <a:lnRef idx="1">
            <a:schemeClr val="accent1"/>
          </a:lnRef>
          <a:fillRef idx="0">
            <a:schemeClr val="accent1"/>
          </a:fillRef>
          <a:effectRef idx="0">
            <a:schemeClr val="accent1"/>
          </a:effectRef>
          <a:fontRef idx="minor">
            <a:schemeClr val="tx1"/>
          </a:fontRef>
        </p:style>
      </p:cxnSp>
      <p:sp>
        <p:nvSpPr>
          <p:cNvPr id="32" name="Rounded Rectangle 21">
            <a:extLst>
              <a:ext uri="{FF2B5EF4-FFF2-40B4-BE49-F238E27FC236}">
                <a16:creationId xmlns:a16="http://schemas.microsoft.com/office/drawing/2014/main" id="{9A08CC15-D176-354A-9806-69E7B9EDB0B1}"/>
              </a:ext>
            </a:extLst>
          </p:cNvPr>
          <p:cNvSpPr/>
          <p:nvPr/>
        </p:nvSpPr>
        <p:spPr>
          <a:xfrm>
            <a:off x="3522662" y="3979837"/>
            <a:ext cx="615500" cy="307350"/>
          </a:xfrm>
          <a:prstGeom prst="roundRect">
            <a:avLst>
              <a:gd name="adj" fmla="val 0"/>
            </a:avLst>
          </a:prstGeom>
          <a:solidFill>
            <a:srgbClr val="57FFF5"/>
          </a:solidFill>
          <a:ln w="6350" cap="flat" cmpd="sng" algn="ctr">
            <a:noFill/>
            <a:prstDash val="solid"/>
            <a:miter lim="800000"/>
          </a:ln>
          <a:effectLst/>
        </p:spPr>
        <p:txBody>
          <a:bodyPr lIns="177501" rIns="177501" bIns="88751" rtlCol="0" anchor="ctr"/>
          <a:lstStyle/>
          <a:p>
            <a:pPr marL="0" marR="0" lvl="0" indent="0" defTabSz="914400" eaLnBrk="1" fontAlgn="base" latinLnBrk="0" hangingPunct="1">
              <a:lnSpc>
                <a:spcPct val="100000"/>
              </a:lnSpc>
              <a:spcBef>
                <a:spcPct val="0"/>
              </a:spcBef>
              <a:spcAft>
                <a:spcPct val="0"/>
              </a:spcAft>
              <a:buClrTx/>
              <a:buSzTx/>
              <a:buFontTx/>
              <a:buNone/>
              <a:tabLst>
                <a:tab pos="2638005" algn="l"/>
              </a:tabLst>
              <a:defRPr/>
            </a:pPr>
            <a:endParaRPr kumimoji="0" lang="en-US" altLang="zh-CN" sz="1553" b="0" i="0" u="none" strike="noStrike" kern="0" cap="none" spc="0" normalizeH="0" baseline="30000" noProof="0">
              <a:ln>
                <a:noFill/>
              </a:ln>
              <a:solidFill>
                <a:srgbClr val="4D4E53"/>
              </a:solidFill>
              <a:effectLst/>
              <a:uLnTx/>
              <a:uFillTx/>
              <a:latin typeface="Calibri" panose="020F0502020204030204"/>
              <a:ea typeface="等线" panose="02010600030101010101" pitchFamily="2" charset="-122"/>
              <a:cs typeface="Arial" charset="0"/>
            </a:endParaRPr>
          </a:p>
        </p:txBody>
      </p:sp>
      <p:sp>
        <p:nvSpPr>
          <p:cNvPr id="33" name="Rounded Rectangle 32">
            <a:extLst>
              <a:ext uri="{FF2B5EF4-FFF2-40B4-BE49-F238E27FC236}">
                <a16:creationId xmlns:a16="http://schemas.microsoft.com/office/drawing/2014/main" id="{E1747247-1876-8D40-8F1B-0E2D0054C88A}"/>
              </a:ext>
            </a:extLst>
          </p:cNvPr>
          <p:cNvSpPr/>
          <p:nvPr/>
        </p:nvSpPr>
        <p:spPr>
          <a:xfrm>
            <a:off x="1962349" y="2099911"/>
            <a:ext cx="8178800" cy="1044341"/>
          </a:xfrm>
          <a:prstGeom prst="roundRect">
            <a:avLst>
              <a:gd name="adj" fmla="val 0"/>
            </a:avLst>
          </a:prstGeom>
          <a:solidFill>
            <a:srgbClr val="0076C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Content Placeholder 2">
            <a:extLst>
              <a:ext uri="{FF2B5EF4-FFF2-40B4-BE49-F238E27FC236}">
                <a16:creationId xmlns:a16="http://schemas.microsoft.com/office/drawing/2014/main" id="{02CD48FA-9DD0-5B41-A46E-6F0471C71A9A}"/>
              </a:ext>
            </a:extLst>
          </p:cNvPr>
          <p:cNvSpPr txBox="1">
            <a:spLocks/>
          </p:cNvSpPr>
          <p:nvPr/>
        </p:nvSpPr>
        <p:spPr>
          <a:xfrm>
            <a:off x="1779105" y="3910379"/>
            <a:ext cx="4073388" cy="1617195"/>
          </a:xfrm>
          <a:prstGeom prst="rect">
            <a:avLst/>
          </a:prstGeom>
        </p:spPr>
        <p:txBody>
          <a:bodyPr vert="horz" lIns="121920" tIns="60960" rIns="121920" bIns="60960" rtlCol="0">
            <a:normAutofit/>
          </a:bodyPr>
          <a:lstStyle>
            <a:lvl1pPr marL="342900" indent="-342900" algn="l" defTabSz="457200" rtl="0" eaLnBrk="1" latinLnBrk="0" hangingPunct="1">
              <a:spcBef>
                <a:spcPct val="20000"/>
              </a:spcBef>
              <a:buFont typeface="Arial"/>
              <a:buChar char="•"/>
              <a:defRPr sz="2200" kern="1200">
                <a:solidFill>
                  <a:srgbClr val="8C8D8E"/>
                </a:solidFill>
                <a:latin typeface="FS Elliot Pro"/>
                <a:ea typeface="+mn-ea"/>
                <a:cs typeface="FS Elliot Pro"/>
              </a:defRPr>
            </a:lvl1pPr>
            <a:lvl2pPr marL="742950" indent="-285750" algn="l" defTabSz="457200" rtl="0" eaLnBrk="1" latinLnBrk="0" hangingPunct="1">
              <a:spcBef>
                <a:spcPct val="20000"/>
              </a:spcBef>
              <a:buFont typeface="Arial"/>
              <a:buChar char="–"/>
              <a:defRPr sz="1800" kern="1200">
                <a:solidFill>
                  <a:srgbClr val="8C8D8E"/>
                </a:solidFill>
                <a:latin typeface="FS Elliot Pro"/>
                <a:ea typeface="+mn-ea"/>
                <a:cs typeface="FS Elliot Pro"/>
              </a:defRPr>
            </a:lvl2pPr>
            <a:lvl3pPr marL="1143000" indent="-228600" algn="l" defTabSz="457200" rtl="0" eaLnBrk="1" latinLnBrk="0" hangingPunct="1">
              <a:spcBef>
                <a:spcPct val="20000"/>
              </a:spcBef>
              <a:buFont typeface="Arial"/>
              <a:buChar char="•"/>
              <a:defRPr sz="2400" kern="1200">
                <a:solidFill>
                  <a:srgbClr val="7F7F7F"/>
                </a:solidFill>
                <a:latin typeface="FS Elliot Pro"/>
                <a:ea typeface="+mn-ea"/>
                <a:cs typeface="FS Elliot Pro"/>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defTabSz="609585">
              <a:buNone/>
              <a:defRPr/>
            </a:pPr>
            <a:r>
              <a:rPr lang="en-US" sz="2000" b="1" dirty="0">
                <a:solidFill>
                  <a:srgbClr val="004B96"/>
                </a:solidFill>
                <a:latin typeface="FS Elliot Pro" panose="02000503040000020004" pitchFamily="2" charset="0"/>
              </a:rPr>
              <a:t>55% </a:t>
            </a:r>
            <a:br>
              <a:rPr lang="en-US" sz="2000" b="1" dirty="0">
                <a:solidFill>
                  <a:srgbClr val="004B96"/>
                </a:solidFill>
                <a:latin typeface="FS Elliot Pro" panose="02000503040000020004" pitchFamily="2" charset="0"/>
              </a:rPr>
            </a:br>
            <a:r>
              <a:rPr lang="en-US" sz="2000" dirty="0">
                <a:solidFill>
                  <a:srgbClr val="333333"/>
                </a:solidFill>
                <a:latin typeface="FS Elliot Pro" panose="02000503040000020004" pitchFamily="2" charset="0"/>
              </a:rPr>
              <a:t>of women expect </a:t>
            </a:r>
            <a:br>
              <a:rPr lang="en-US" sz="2000" dirty="0">
                <a:solidFill>
                  <a:srgbClr val="333333"/>
                </a:solidFill>
                <a:latin typeface="FS Elliot Pro" panose="02000503040000020004" pitchFamily="2" charset="0"/>
              </a:rPr>
            </a:br>
            <a:r>
              <a:rPr lang="en-US" sz="2000" dirty="0">
                <a:solidFill>
                  <a:srgbClr val="333333"/>
                </a:solidFill>
                <a:latin typeface="FS Elliot Pro" panose="02000503040000020004" pitchFamily="2" charset="0"/>
              </a:rPr>
              <a:t>to retire after age 65 </a:t>
            </a:r>
            <a:br>
              <a:rPr lang="en-US" sz="2000" dirty="0">
                <a:solidFill>
                  <a:srgbClr val="333333"/>
                </a:solidFill>
                <a:latin typeface="FS Elliot Pro" panose="02000503040000020004" pitchFamily="2" charset="0"/>
              </a:rPr>
            </a:br>
            <a:r>
              <a:rPr lang="en-US" sz="2000" dirty="0">
                <a:solidFill>
                  <a:srgbClr val="333333"/>
                </a:solidFill>
                <a:latin typeface="FS Elliot Pro" panose="02000503040000020004" pitchFamily="2" charset="0"/>
              </a:rPr>
              <a:t>or not retire at all.</a:t>
            </a:r>
            <a:endParaRPr lang="en-US" sz="2000" baseline="30000" dirty="0">
              <a:solidFill>
                <a:srgbClr val="333333"/>
              </a:solidFill>
              <a:latin typeface="FS Elliot Pro" panose="02000503040000020004" pitchFamily="2" charset="0"/>
            </a:endParaRPr>
          </a:p>
        </p:txBody>
      </p:sp>
      <p:sp>
        <p:nvSpPr>
          <p:cNvPr id="36" name="Rectangle 35">
            <a:extLst>
              <a:ext uri="{FF2B5EF4-FFF2-40B4-BE49-F238E27FC236}">
                <a16:creationId xmlns:a16="http://schemas.microsoft.com/office/drawing/2014/main" id="{7F714C34-D5D7-9742-BB2E-5112620A309C}"/>
              </a:ext>
            </a:extLst>
          </p:cNvPr>
          <p:cNvSpPr/>
          <p:nvPr/>
        </p:nvSpPr>
        <p:spPr>
          <a:xfrm>
            <a:off x="2886495" y="2394755"/>
            <a:ext cx="6308740" cy="400110"/>
          </a:xfrm>
          <a:prstGeom prst="rect">
            <a:avLst/>
          </a:prstGeom>
        </p:spPr>
        <p:txBody>
          <a:bodyPr wrap="square">
            <a:spAutoFit/>
          </a:bodyPr>
          <a:lstStyle/>
          <a:p>
            <a:pPr algn="ctr"/>
            <a:r>
              <a:rPr lang="en-US" sz="2000" b="1">
                <a:solidFill>
                  <a:schemeClr val="bg1"/>
                </a:solidFill>
                <a:latin typeface="FS Elliot Pro" panose="02000503040000020004" pitchFamily="2" charset="0"/>
              </a:rPr>
              <a:t>Women face unique challenges…</a:t>
            </a:r>
          </a:p>
        </p:txBody>
      </p:sp>
      <p:sp>
        <p:nvSpPr>
          <p:cNvPr id="37" name="Rounded Rectangle 36">
            <a:extLst>
              <a:ext uri="{FF2B5EF4-FFF2-40B4-BE49-F238E27FC236}">
                <a16:creationId xmlns:a16="http://schemas.microsoft.com/office/drawing/2014/main" id="{13153A4B-393A-5049-A737-BE426362CC6C}"/>
              </a:ext>
            </a:extLst>
          </p:cNvPr>
          <p:cNvSpPr/>
          <p:nvPr/>
        </p:nvSpPr>
        <p:spPr>
          <a:xfrm>
            <a:off x="1902995" y="2040556"/>
            <a:ext cx="8178800" cy="1044341"/>
          </a:xfrm>
          <a:prstGeom prst="roundRect">
            <a:avLst>
              <a:gd name="adj" fmla="val 0"/>
            </a:avLst>
          </a:prstGeom>
          <a:noFill/>
          <a:ln w="19050">
            <a:solidFill>
              <a:srgbClr val="00386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Rounded Rectangle 21">
            <a:extLst>
              <a:ext uri="{FF2B5EF4-FFF2-40B4-BE49-F238E27FC236}">
                <a16:creationId xmlns:a16="http://schemas.microsoft.com/office/drawing/2014/main" id="{FD6C9324-F3CF-524C-B714-BD3D2027E20A}"/>
              </a:ext>
            </a:extLst>
          </p:cNvPr>
          <p:cNvSpPr/>
          <p:nvPr/>
        </p:nvSpPr>
        <p:spPr>
          <a:xfrm>
            <a:off x="7707179" y="3979837"/>
            <a:ext cx="615500" cy="307350"/>
          </a:xfrm>
          <a:prstGeom prst="roundRect">
            <a:avLst>
              <a:gd name="adj" fmla="val 0"/>
            </a:avLst>
          </a:prstGeom>
          <a:solidFill>
            <a:srgbClr val="57FFF5"/>
          </a:solidFill>
          <a:ln w="6350" cap="flat" cmpd="sng" algn="ctr">
            <a:noFill/>
            <a:prstDash val="solid"/>
            <a:miter lim="800000"/>
          </a:ln>
          <a:effectLst/>
        </p:spPr>
        <p:txBody>
          <a:bodyPr lIns="177501" rIns="177501" bIns="88751" rtlCol="0" anchor="ctr"/>
          <a:lstStyle/>
          <a:p>
            <a:pPr marL="0" marR="0" lvl="0" indent="0" defTabSz="914400" eaLnBrk="1" fontAlgn="base" latinLnBrk="0" hangingPunct="1">
              <a:lnSpc>
                <a:spcPct val="100000"/>
              </a:lnSpc>
              <a:spcBef>
                <a:spcPct val="0"/>
              </a:spcBef>
              <a:spcAft>
                <a:spcPct val="0"/>
              </a:spcAft>
              <a:buClrTx/>
              <a:buSzTx/>
              <a:buFontTx/>
              <a:buNone/>
              <a:tabLst>
                <a:tab pos="2638005" algn="l"/>
              </a:tabLst>
              <a:defRPr/>
            </a:pPr>
            <a:endParaRPr kumimoji="0" lang="en-US" altLang="zh-CN" sz="1553" b="0" i="0" u="none" strike="noStrike" kern="0" cap="none" spc="0" normalizeH="0" baseline="30000" noProof="0">
              <a:ln>
                <a:noFill/>
              </a:ln>
              <a:solidFill>
                <a:srgbClr val="4D4E53"/>
              </a:solidFill>
              <a:effectLst/>
              <a:uLnTx/>
              <a:uFillTx/>
              <a:latin typeface="Calibri" panose="020F0502020204030204"/>
              <a:ea typeface="等线" panose="02010600030101010101" pitchFamily="2" charset="-122"/>
              <a:cs typeface="Arial" charset="0"/>
            </a:endParaRPr>
          </a:p>
        </p:txBody>
      </p:sp>
      <p:sp>
        <p:nvSpPr>
          <p:cNvPr id="39" name="Content Placeholder 2">
            <a:extLst>
              <a:ext uri="{FF2B5EF4-FFF2-40B4-BE49-F238E27FC236}">
                <a16:creationId xmlns:a16="http://schemas.microsoft.com/office/drawing/2014/main" id="{05A41AB7-C4C4-D64A-BA84-35F848B92909}"/>
              </a:ext>
            </a:extLst>
          </p:cNvPr>
          <p:cNvSpPr txBox="1">
            <a:spLocks/>
          </p:cNvSpPr>
          <p:nvPr/>
        </p:nvSpPr>
        <p:spPr>
          <a:xfrm>
            <a:off x="5963622" y="3910379"/>
            <a:ext cx="4073388" cy="1617195"/>
          </a:xfrm>
          <a:prstGeom prst="rect">
            <a:avLst/>
          </a:prstGeom>
        </p:spPr>
        <p:txBody>
          <a:bodyPr vert="horz" lIns="121920" tIns="60960" rIns="121920" bIns="60960" rtlCol="0">
            <a:normAutofit/>
          </a:bodyPr>
          <a:lstStyle>
            <a:lvl1pPr marL="342900" indent="-342900" algn="l" defTabSz="457200" rtl="0" eaLnBrk="1" latinLnBrk="0" hangingPunct="1">
              <a:spcBef>
                <a:spcPct val="20000"/>
              </a:spcBef>
              <a:buFont typeface="Arial"/>
              <a:buChar char="•"/>
              <a:defRPr sz="2200" kern="1200">
                <a:solidFill>
                  <a:srgbClr val="8C8D8E"/>
                </a:solidFill>
                <a:latin typeface="FS Elliot Pro"/>
                <a:ea typeface="+mn-ea"/>
                <a:cs typeface="FS Elliot Pro"/>
              </a:defRPr>
            </a:lvl1pPr>
            <a:lvl2pPr marL="742950" indent="-285750" algn="l" defTabSz="457200" rtl="0" eaLnBrk="1" latinLnBrk="0" hangingPunct="1">
              <a:spcBef>
                <a:spcPct val="20000"/>
              </a:spcBef>
              <a:buFont typeface="Arial"/>
              <a:buChar char="–"/>
              <a:defRPr sz="1800" kern="1200">
                <a:solidFill>
                  <a:srgbClr val="8C8D8E"/>
                </a:solidFill>
                <a:latin typeface="FS Elliot Pro"/>
                <a:ea typeface="+mn-ea"/>
                <a:cs typeface="FS Elliot Pro"/>
              </a:defRPr>
            </a:lvl2pPr>
            <a:lvl3pPr marL="1143000" indent="-228600" algn="l" defTabSz="457200" rtl="0" eaLnBrk="1" latinLnBrk="0" hangingPunct="1">
              <a:spcBef>
                <a:spcPct val="20000"/>
              </a:spcBef>
              <a:buFont typeface="Arial"/>
              <a:buChar char="•"/>
              <a:defRPr sz="2400" kern="1200">
                <a:solidFill>
                  <a:srgbClr val="7F7F7F"/>
                </a:solidFill>
                <a:latin typeface="FS Elliot Pro"/>
                <a:ea typeface="+mn-ea"/>
                <a:cs typeface="FS Elliot Pro"/>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defTabSz="609585">
              <a:buNone/>
              <a:defRPr/>
            </a:pPr>
            <a:r>
              <a:rPr lang="en-US" sz="2000" b="1" dirty="0">
                <a:solidFill>
                  <a:srgbClr val="004B96"/>
                </a:solidFill>
                <a:latin typeface="FS Elliot Pro" panose="02000503040000020004" pitchFamily="2" charset="0"/>
              </a:rPr>
              <a:t>27% </a:t>
            </a:r>
            <a:br>
              <a:rPr lang="en-US" sz="2000" b="1" dirty="0">
                <a:solidFill>
                  <a:srgbClr val="004B96"/>
                </a:solidFill>
                <a:latin typeface="FS Elliot Pro" panose="02000503040000020004" pitchFamily="2" charset="0"/>
              </a:rPr>
            </a:br>
            <a:r>
              <a:rPr lang="en-US" sz="2000" dirty="0">
                <a:solidFill>
                  <a:srgbClr val="333333"/>
                </a:solidFill>
                <a:latin typeface="FS Elliot Pro" panose="02000503040000020004" pitchFamily="2" charset="0"/>
              </a:rPr>
              <a:t>of women expect </a:t>
            </a:r>
            <a:br>
              <a:rPr lang="en-US" sz="2000" dirty="0">
                <a:solidFill>
                  <a:srgbClr val="333333"/>
                </a:solidFill>
                <a:latin typeface="FS Elliot Pro" panose="02000503040000020004" pitchFamily="2" charset="0"/>
              </a:rPr>
            </a:br>
            <a:r>
              <a:rPr lang="en-US" sz="2000" dirty="0">
                <a:solidFill>
                  <a:srgbClr val="333333"/>
                </a:solidFill>
                <a:latin typeface="FS Elliot Pro" panose="02000503040000020004" pitchFamily="2" charset="0"/>
              </a:rPr>
              <a:t>Social Security to be their main </a:t>
            </a:r>
            <a:br>
              <a:rPr lang="en-US" sz="2000" dirty="0">
                <a:solidFill>
                  <a:srgbClr val="333333"/>
                </a:solidFill>
                <a:latin typeface="FS Elliot Pro" panose="02000503040000020004" pitchFamily="2" charset="0"/>
              </a:rPr>
            </a:br>
            <a:r>
              <a:rPr lang="en-US" sz="2000" dirty="0">
                <a:solidFill>
                  <a:srgbClr val="333333"/>
                </a:solidFill>
                <a:latin typeface="FS Elliot Pro" panose="02000503040000020004" pitchFamily="2" charset="0"/>
              </a:rPr>
              <a:t>source of retirement income.</a:t>
            </a:r>
            <a:endParaRPr lang="en-US" sz="2000" baseline="30000" dirty="0">
              <a:solidFill>
                <a:srgbClr val="333333"/>
              </a:solidFill>
              <a:latin typeface="FS Elliot Pro" panose="02000503040000020004" pitchFamily="2" charset="0"/>
            </a:endParaRPr>
          </a:p>
        </p:txBody>
      </p:sp>
      <p:sp>
        <p:nvSpPr>
          <p:cNvPr id="18" name="Footer Placeholder 5">
            <a:extLst>
              <a:ext uri="{FF2B5EF4-FFF2-40B4-BE49-F238E27FC236}">
                <a16:creationId xmlns:a16="http://schemas.microsoft.com/office/drawing/2014/main" id="{EFF9DBCA-084B-0948-9815-C56ABC9C6AB0}"/>
              </a:ext>
            </a:extLst>
          </p:cNvPr>
          <p:cNvSpPr txBox="1">
            <a:spLocks/>
          </p:cNvSpPr>
          <p:nvPr/>
        </p:nvSpPr>
        <p:spPr>
          <a:xfrm>
            <a:off x="1042045" y="6184899"/>
            <a:ext cx="9020899" cy="388179"/>
          </a:xfrm>
          <a:prstGeom prst="rect">
            <a:avLst/>
          </a:prstGeom>
        </p:spPr>
        <p:txBody>
          <a:bodyPr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609585">
              <a:defRPr/>
            </a:pPr>
            <a:r>
              <a:rPr lang="en-US" sz="800" dirty="0">
                <a:solidFill>
                  <a:srgbClr val="162B48"/>
                </a:solidFill>
                <a:latin typeface="FS Elliot Pro" panose="02000503040000020004" pitchFamily="50" charset="0"/>
              </a:rPr>
              <a:t>Source: Transamerica Center for Retirement Studies, March 2022.</a:t>
            </a:r>
          </a:p>
        </p:txBody>
      </p:sp>
    </p:spTree>
    <p:extLst>
      <p:ext uri="{BB962C8B-B14F-4D97-AF65-F5344CB8AC3E}">
        <p14:creationId xmlns:p14="http://schemas.microsoft.com/office/powerpoint/2010/main" val="233808768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4D600405-DE13-9740-893A-CDCCC1E3A839}"/>
              </a:ext>
            </a:extLst>
          </p:cNvPr>
          <p:cNvSpPr txBox="1">
            <a:spLocks/>
          </p:cNvSpPr>
          <p:nvPr/>
        </p:nvSpPr>
        <p:spPr>
          <a:xfrm>
            <a:off x="1371600" y="1304649"/>
            <a:ext cx="10594541" cy="459998"/>
          </a:xfrm>
          <a:prstGeom prst="rect">
            <a:avLst/>
          </a:prstGeom>
        </p:spPr>
        <p:txBody>
          <a:bodyPr vert="horz" lIns="0" tIns="0" rIns="0" bIns="0" rtlCol="0" anchor="t">
            <a:spAutoFit/>
          </a:bodyPr>
          <a:lstStyle>
            <a:lvl1pPr algn="l" defTabSz="609585" rtl="0" eaLnBrk="1" latinLnBrk="0" hangingPunct="1">
              <a:lnSpc>
                <a:spcPct val="80000"/>
              </a:lnSpc>
              <a:spcBef>
                <a:spcPct val="0"/>
              </a:spcBef>
              <a:buNone/>
              <a:defRPr sz="3733" b="0" i="0" kern="1200" baseline="0">
                <a:solidFill>
                  <a:srgbClr val="0091DA"/>
                </a:solidFill>
                <a:latin typeface="FS Elliot Pro"/>
                <a:ea typeface="+mj-ea"/>
                <a:cs typeface="FS Elliot Pro"/>
              </a:defRPr>
            </a:lvl1pPr>
          </a:lstStyle>
          <a:p>
            <a:r>
              <a:rPr lang="en-US" sz="3600" b="1">
                <a:solidFill>
                  <a:srgbClr val="0076CF"/>
                </a:solidFill>
                <a:latin typeface="FS Elliot Pro" panose="02000503040000020004" pitchFamily="2" charset="0"/>
              </a:rPr>
              <a:t>Strategies for retirement savings</a:t>
            </a:r>
          </a:p>
        </p:txBody>
      </p:sp>
      <p:sp>
        <p:nvSpPr>
          <p:cNvPr id="6" name="TextBox 5">
            <a:extLst>
              <a:ext uri="{FF2B5EF4-FFF2-40B4-BE49-F238E27FC236}">
                <a16:creationId xmlns:a16="http://schemas.microsoft.com/office/drawing/2014/main" id="{7045C5E3-342F-9B4B-81CA-07342BEBAE02}"/>
              </a:ext>
            </a:extLst>
          </p:cNvPr>
          <p:cNvSpPr txBox="1"/>
          <p:nvPr/>
        </p:nvSpPr>
        <p:spPr>
          <a:xfrm>
            <a:off x="4835272" y="2933798"/>
            <a:ext cx="2937128" cy="2646878"/>
          </a:xfrm>
          <a:prstGeom prst="rect">
            <a:avLst/>
          </a:prstGeom>
          <a:noFill/>
        </p:spPr>
        <p:txBody>
          <a:bodyPr wrap="square" lIns="0" tIns="0" rIns="0" bIns="0" rtlCol="0">
            <a:spAutoFit/>
          </a:bodyPr>
          <a:lstStyle/>
          <a:p>
            <a:pPr>
              <a:spcAft>
                <a:spcPts val="2400"/>
              </a:spcAft>
            </a:pPr>
            <a:r>
              <a:rPr lang="en-US" sz="1600">
                <a:solidFill>
                  <a:srgbClr val="333333"/>
                </a:solidFill>
                <a:latin typeface="FS Elliot Pro" panose="02000503040000020004" pitchFamily="2" charset="0"/>
              </a:rPr>
              <a:t>Pay yourself first.</a:t>
            </a:r>
          </a:p>
          <a:p>
            <a:pPr>
              <a:spcAft>
                <a:spcPts val="2400"/>
              </a:spcAft>
            </a:pPr>
            <a:r>
              <a:rPr lang="en-US" sz="1600">
                <a:solidFill>
                  <a:srgbClr val="333333"/>
                </a:solidFill>
                <a:latin typeface="FS Elliot Pro" panose="02000503040000020004" pitchFamily="2" charset="0"/>
              </a:rPr>
              <a:t>Take advantage of matching employer contributions</a:t>
            </a:r>
          </a:p>
          <a:p>
            <a:pPr>
              <a:spcAft>
                <a:spcPts val="2400"/>
              </a:spcAft>
            </a:pPr>
            <a:r>
              <a:rPr lang="en-US" sz="1600">
                <a:solidFill>
                  <a:srgbClr val="333333"/>
                </a:solidFill>
                <a:latin typeface="FS Elliot Pro" panose="02000503040000020004" pitchFamily="2" charset="0"/>
              </a:rPr>
              <a:t>Use automatic plan features for your savings.</a:t>
            </a:r>
          </a:p>
          <a:p>
            <a:pPr>
              <a:spcAft>
                <a:spcPts val="2400"/>
              </a:spcAft>
            </a:pPr>
            <a:r>
              <a:rPr lang="en-US" sz="1600">
                <a:solidFill>
                  <a:srgbClr val="333333"/>
                </a:solidFill>
                <a:latin typeface="FS Elliot Pro" panose="02000503040000020004" pitchFamily="2" charset="0"/>
              </a:rPr>
              <a:t>Diversify your savings and retirement investments.</a:t>
            </a:r>
          </a:p>
        </p:txBody>
      </p:sp>
      <p:sp>
        <p:nvSpPr>
          <p:cNvPr id="24" name="Title 1">
            <a:extLst>
              <a:ext uri="{FF2B5EF4-FFF2-40B4-BE49-F238E27FC236}">
                <a16:creationId xmlns:a16="http://schemas.microsoft.com/office/drawing/2014/main" id="{08F2CAD1-ECC9-D84A-8743-5158B92B6746}"/>
              </a:ext>
            </a:extLst>
          </p:cNvPr>
          <p:cNvSpPr txBox="1">
            <a:spLocks/>
          </p:cNvSpPr>
          <p:nvPr/>
        </p:nvSpPr>
        <p:spPr>
          <a:xfrm>
            <a:off x="1249339" y="3433511"/>
            <a:ext cx="2692711" cy="925901"/>
          </a:xfrm>
          <a:prstGeom prst="rect">
            <a:avLst/>
          </a:prstGeom>
        </p:spPr>
        <p:txBody>
          <a:bodyPr vert="horz" lIns="91440" tIns="45720" rIns="91440" bIns="45720" rtlCol="0" anchor="t">
            <a:noAutofit/>
          </a:bodyPr>
          <a:lstStyle>
            <a:lvl1pPr algn="l" defTabSz="609585" rtl="0" eaLnBrk="1" latinLnBrk="0" hangingPunct="1">
              <a:lnSpc>
                <a:spcPct val="80000"/>
              </a:lnSpc>
              <a:spcBef>
                <a:spcPct val="0"/>
              </a:spcBef>
              <a:buNone/>
              <a:defRPr sz="3733" b="0" i="0" kern="1200" baseline="0">
                <a:solidFill>
                  <a:srgbClr val="0091DA"/>
                </a:solidFill>
                <a:latin typeface="FS Elliot Pro"/>
                <a:ea typeface="+mj-ea"/>
                <a:cs typeface="FS Elliot Pro"/>
              </a:defRPr>
            </a:lvl1pPr>
          </a:lstStyle>
          <a:p>
            <a:pPr algn="ctr">
              <a:lnSpc>
                <a:spcPct val="100000"/>
              </a:lnSpc>
              <a:spcAft>
                <a:spcPts val="600"/>
              </a:spcAft>
            </a:pPr>
            <a:r>
              <a:rPr lang="en-US" sz="2000" b="1">
                <a:solidFill>
                  <a:srgbClr val="0076CF"/>
                </a:solidFill>
                <a:latin typeface="FS Elliot Pro" panose="02000503040000020004" pitchFamily="2" charset="0"/>
              </a:rPr>
              <a:t>The goal: </a:t>
            </a:r>
          </a:p>
          <a:p>
            <a:pPr algn="ctr">
              <a:lnSpc>
                <a:spcPct val="100000"/>
              </a:lnSpc>
              <a:spcAft>
                <a:spcPts val="600"/>
              </a:spcAft>
            </a:pPr>
            <a:r>
              <a:rPr lang="en-US" sz="1800">
                <a:solidFill>
                  <a:srgbClr val="333333"/>
                </a:solidFill>
                <a:latin typeface="FS Elliot Pro" panose="02000503040000020004" pitchFamily="2" charset="0"/>
              </a:rPr>
              <a:t>Save at least 20% </a:t>
            </a:r>
            <a:br>
              <a:rPr lang="en-US" sz="1800">
                <a:solidFill>
                  <a:srgbClr val="333333"/>
                </a:solidFill>
                <a:latin typeface="FS Elliot Pro" panose="02000503040000020004" pitchFamily="2" charset="0"/>
              </a:rPr>
            </a:br>
            <a:r>
              <a:rPr lang="en-US" sz="1800">
                <a:solidFill>
                  <a:srgbClr val="333333"/>
                </a:solidFill>
                <a:latin typeface="FS Elliot Pro" panose="02000503040000020004" pitchFamily="2" charset="0"/>
              </a:rPr>
              <a:t>of your income</a:t>
            </a:r>
            <a:r>
              <a:rPr lang="en-US" sz="1800">
                <a:solidFill>
                  <a:schemeClr val="bg1"/>
                </a:solidFill>
                <a:latin typeface="FS Elliot Pro" panose="02000503040000020004" pitchFamily="2" charset="0"/>
              </a:rPr>
              <a:t>.</a:t>
            </a:r>
          </a:p>
        </p:txBody>
      </p:sp>
      <p:sp>
        <p:nvSpPr>
          <p:cNvPr id="30" name="TextBox 29">
            <a:extLst>
              <a:ext uri="{FF2B5EF4-FFF2-40B4-BE49-F238E27FC236}">
                <a16:creationId xmlns:a16="http://schemas.microsoft.com/office/drawing/2014/main" id="{560C9976-94EB-D74A-A47E-94A220938F8A}"/>
              </a:ext>
            </a:extLst>
          </p:cNvPr>
          <p:cNvSpPr txBox="1"/>
          <p:nvPr/>
        </p:nvSpPr>
        <p:spPr>
          <a:xfrm>
            <a:off x="8229600" y="2933798"/>
            <a:ext cx="2937128" cy="2339102"/>
          </a:xfrm>
          <a:prstGeom prst="rect">
            <a:avLst/>
          </a:prstGeom>
          <a:noFill/>
        </p:spPr>
        <p:txBody>
          <a:bodyPr wrap="square" lIns="0" tIns="0" rIns="0" bIns="0" rtlCol="0">
            <a:spAutoFit/>
          </a:bodyPr>
          <a:lstStyle/>
          <a:p>
            <a:pPr>
              <a:spcAft>
                <a:spcPts val="2400"/>
              </a:spcAft>
            </a:pPr>
            <a:r>
              <a:rPr lang="en-US" sz="1600">
                <a:solidFill>
                  <a:srgbClr val="333333"/>
                </a:solidFill>
                <a:latin typeface="FS Elliot Pro" panose="02000503040000020004" pitchFamily="2" charset="0"/>
              </a:rPr>
              <a:t>Start sooner and benefit from the potential to compound.</a:t>
            </a:r>
          </a:p>
          <a:p>
            <a:pPr>
              <a:spcAft>
                <a:spcPts val="2400"/>
              </a:spcAft>
            </a:pPr>
            <a:r>
              <a:rPr lang="en-US" sz="1600">
                <a:solidFill>
                  <a:srgbClr val="333333"/>
                </a:solidFill>
                <a:latin typeface="FS Elliot Pro" panose="02000503040000020004" pitchFamily="2" charset="0"/>
              </a:rPr>
              <a:t>Consider rolling old retirement accounts into IRA </a:t>
            </a:r>
            <a:br>
              <a:rPr lang="en-US" sz="1600">
                <a:solidFill>
                  <a:srgbClr val="333333"/>
                </a:solidFill>
                <a:latin typeface="FS Elliot Pro" panose="02000503040000020004" pitchFamily="2" charset="0"/>
              </a:rPr>
            </a:br>
            <a:r>
              <a:rPr lang="en-US" sz="1600">
                <a:solidFill>
                  <a:srgbClr val="333333"/>
                </a:solidFill>
                <a:latin typeface="FS Elliot Pro" panose="02000503040000020004" pitchFamily="2" charset="0"/>
              </a:rPr>
              <a:t>or current retirement plan</a:t>
            </a:r>
          </a:p>
          <a:p>
            <a:pPr>
              <a:spcAft>
                <a:spcPts val="2400"/>
              </a:spcAft>
            </a:pPr>
            <a:r>
              <a:rPr lang="en-US" sz="1600">
                <a:solidFill>
                  <a:srgbClr val="333333"/>
                </a:solidFill>
                <a:latin typeface="FS Elliot Pro" panose="02000503040000020004" pitchFamily="2" charset="0"/>
              </a:rPr>
              <a:t>Meet with financial professional.</a:t>
            </a:r>
          </a:p>
        </p:txBody>
      </p:sp>
      <p:sp>
        <p:nvSpPr>
          <p:cNvPr id="16" name="Rectangle 15">
            <a:extLst>
              <a:ext uri="{FF2B5EF4-FFF2-40B4-BE49-F238E27FC236}">
                <a16:creationId xmlns:a16="http://schemas.microsoft.com/office/drawing/2014/main" id="{BD0BFAC1-896F-7142-8D9C-655949161BE5}"/>
              </a:ext>
            </a:extLst>
          </p:cNvPr>
          <p:cNvSpPr/>
          <p:nvPr/>
        </p:nvSpPr>
        <p:spPr>
          <a:xfrm>
            <a:off x="0" y="432617"/>
            <a:ext cx="2484783" cy="415636"/>
          </a:xfrm>
          <a:prstGeom prst="rect">
            <a:avLst/>
          </a:prstGeom>
          <a:solidFill>
            <a:srgbClr val="D2F1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4C396F6B-62E7-0149-924E-5F288B8DED13}"/>
              </a:ext>
            </a:extLst>
          </p:cNvPr>
          <p:cNvSpPr txBox="1"/>
          <p:nvPr/>
        </p:nvSpPr>
        <p:spPr>
          <a:xfrm>
            <a:off x="538148" y="478069"/>
            <a:ext cx="1920719" cy="307777"/>
          </a:xfrm>
          <a:prstGeom prst="rect">
            <a:avLst/>
          </a:prstGeom>
          <a:noFill/>
        </p:spPr>
        <p:txBody>
          <a:bodyPr wrap="none" rtlCol="0">
            <a:spAutoFit/>
          </a:bodyPr>
          <a:lstStyle/>
          <a:p>
            <a:pPr lvl="0"/>
            <a:r>
              <a:rPr lang="en-US" sz="1400" b="1">
                <a:solidFill>
                  <a:srgbClr val="0076CF"/>
                </a:solidFill>
                <a:latin typeface="FS Elliot Pro" panose="02000503040000020004" pitchFamily="50" charset="0"/>
              </a:rPr>
              <a:t>Retirement planning</a:t>
            </a:r>
          </a:p>
        </p:txBody>
      </p:sp>
      <p:sp>
        <p:nvSpPr>
          <p:cNvPr id="19" name="Slide Number Placeholder 4">
            <a:extLst>
              <a:ext uri="{FF2B5EF4-FFF2-40B4-BE49-F238E27FC236}">
                <a16:creationId xmlns:a16="http://schemas.microsoft.com/office/drawing/2014/main" id="{835D4337-AC6E-BE4A-B857-D1E3FF8802DE}"/>
              </a:ext>
            </a:extLst>
          </p:cNvPr>
          <p:cNvSpPr txBox="1">
            <a:spLocks/>
          </p:cNvSpPr>
          <p:nvPr/>
        </p:nvSpPr>
        <p:spPr>
          <a:xfrm>
            <a:off x="159025" y="6334539"/>
            <a:ext cx="649357" cy="523461"/>
          </a:xfrm>
          <a:prstGeom prst="rect">
            <a:avLst/>
          </a:prstGeom>
        </p:spPr>
        <p:txBody>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defRPr/>
            </a:pPr>
            <a:fld id="{61445BA3-2CB5-7C4E-ABD2-87FA1F6BEAE1}" type="slidenum">
              <a:rPr lang="en-US" sz="1067" smtClean="0">
                <a:solidFill>
                  <a:srgbClr val="333333"/>
                </a:solidFill>
                <a:latin typeface="FS Elliot Pro" panose="02000503040000020004" pitchFamily="2" charset="0"/>
              </a:rPr>
              <a:pPr>
                <a:defRPr/>
              </a:pPr>
              <a:t>56</a:t>
            </a:fld>
            <a:endParaRPr lang="en-US" sz="1067">
              <a:solidFill>
                <a:srgbClr val="333333"/>
              </a:solidFill>
              <a:latin typeface="FS Elliot Pro" panose="02000503040000020004" pitchFamily="2" charset="0"/>
            </a:endParaRPr>
          </a:p>
        </p:txBody>
      </p:sp>
      <p:pic>
        <p:nvPicPr>
          <p:cNvPr id="20" name="Picture 19">
            <a:extLst>
              <a:ext uri="{FF2B5EF4-FFF2-40B4-BE49-F238E27FC236}">
                <a16:creationId xmlns:a16="http://schemas.microsoft.com/office/drawing/2014/main" id="{716C0CD5-40FC-A34E-A3F7-DA89FF4F17E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378314" y="6220997"/>
            <a:ext cx="1515241" cy="432440"/>
          </a:xfrm>
          <a:prstGeom prst="rect">
            <a:avLst/>
          </a:prstGeom>
        </p:spPr>
      </p:pic>
      <p:cxnSp>
        <p:nvCxnSpPr>
          <p:cNvPr id="26" name="Straight Connector 25">
            <a:extLst>
              <a:ext uri="{FF2B5EF4-FFF2-40B4-BE49-F238E27FC236}">
                <a16:creationId xmlns:a16="http://schemas.microsoft.com/office/drawing/2014/main" id="{9B7991F0-2A76-9846-B392-363E32A34728}"/>
              </a:ext>
            </a:extLst>
          </p:cNvPr>
          <p:cNvCxnSpPr>
            <a:cxnSpLocks/>
          </p:cNvCxnSpPr>
          <p:nvPr/>
        </p:nvCxnSpPr>
        <p:spPr>
          <a:xfrm>
            <a:off x="7839962" y="2759032"/>
            <a:ext cx="0" cy="2846638"/>
          </a:xfrm>
          <a:prstGeom prst="line">
            <a:avLst/>
          </a:prstGeom>
          <a:ln w="12700" cap="rnd">
            <a:solidFill>
              <a:srgbClr val="162B48"/>
            </a:solidFill>
            <a:prstDash val="sysDot"/>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4863FBED-3FCD-1E4E-B928-508AE1BBACE7}"/>
              </a:ext>
            </a:extLst>
          </p:cNvPr>
          <p:cNvGrpSpPr/>
          <p:nvPr/>
        </p:nvGrpSpPr>
        <p:grpSpPr>
          <a:xfrm rot="20563763">
            <a:off x="3481231" y="2132902"/>
            <a:ext cx="1661913" cy="1659584"/>
            <a:chOff x="3580622" y="2003694"/>
            <a:chExt cx="1661913" cy="1659584"/>
          </a:xfrm>
        </p:grpSpPr>
        <p:sp>
          <p:nvSpPr>
            <p:cNvPr id="27" name="Arc 26">
              <a:extLst>
                <a:ext uri="{FF2B5EF4-FFF2-40B4-BE49-F238E27FC236}">
                  <a16:creationId xmlns:a16="http://schemas.microsoft.com/office/drawing/2014/main" id="{3D8B0326-66C9-DC4D-9D21-BBF7457D742A}"/>
                </a:ext>
              </a:extLst>
            </p:cNvPr>
            <p:cNvSpPr/>
            <p:nvPr/>
          </p:nvSpPr>
          <p:spPr>
            <a:xfrm rot="19912645">
              <a:off x="3580622" y="2003694"/>
              <a:ext cx="1616930" cy="1659584"/>
            </a:xfrm>
            <a:prstGeom prst="arc">
              <a:avLst>
                <a:gd name="adj1" fmla="val 16198952"/>
                <a:gd name="adj2" fmla="val 966093"/>
              </a:avLst>
            </a:prstGeom>
            <a:ln w="31750" cap="rnd">
              <a:solidFill>
                <a:srgbClr val="000000"/>
              </a:solidFill>
              <a:prstDash val="sysDot"/>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0076CF"/>
                </a:solidFill>
              </a:endParaRPr>
            </a:p>
          </p:txBody>
        </p:sp>
        <p:sp>
          <p:nvSpPr>
            <p:cNvPr id="31" name="L-Shape 30">
              <a:extLst>
                <a:ext uri="{FF2B5EF4-FFF2-40B4-BE49-F238E27FC236}">
                  <a16:creationId xmlns:a16="http://schemas.microsoft.com/office/drawing/2014/main" id="{0919C5D1-C764-B647-887E-FA8A35BFDD50}"/>
                </a:ext>
              </a:extLst>
            </p:cNvPr>
            <p:cNvSpPr/>
            <p:nvPr/>
          </p:nvSpPr>
          <p:spPr>
            <a:xfrm rot="13321713" flipV="1">
              <a:off x="5113583" y="2589063"/>
              <a:ext cx="128952" cy="130425"/>
            </a:xfrm>
            <a:prstGeom prst="corner">
              <a:avLst>
                <a:gd name="adj1" fmla="val 4639"/>
                <a:gd name="adj2" fmla="val 3608"/>
              </a:avLst>
            </a:prstGeom>
            <a:noFill/>
            <a:ln w="22225" cap="rnd" cmpd="sng" algn="ctr">
              <a:solidFill>
                <a:srgbClr val="002854"/>
              </a:solidFill>
              <a:prstDash val="solid"/>
              <a:roun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white"/>
                </a:solidFill>
                <a:effectLst/>
                <a:uLnTx/>
                <a:uFillTx/>
              </a:endParaRPr>
            </a:p>
          </p:txBody>
        </p:sp>
      </p:grpSp>
      <p:sp>
        <p:nvSpPr>
          <p:cNvPr id="5" name="Oval 4">
            <a:extLst>
              <a:ext uri="{FF2B5EF4-FFF2-40B4-BE49-F238E27FC236}">
                <a16:creationId xmlns:a16="http://schemas.microsoft.com/office/drawing/2014/main" id="{169E5CC4-C4BD-6747-8A50-940D3CBD4433}"/>
              </a:ext>
            </a:extLst>
          </p:cNvPr>
          <p:cNvSpPr/>
          <p:nvPr/>
        </p:nvSpPr>
        <p:spPr>
          <a:xfrm>
            <a:off x="1172818" y="2534478"/>
            <a:ext cx="2812774" cy="2812774"/>
          </a:xfrm>
          <a:prstGeom prst="ellipse">
            <a:avLst/>
          </a:prstGeom>
          <a:noFill/>
          <a:ln w="19050">
            <a:solidFill>
              <a:srgbClr val="0076D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35" name="Chart 34">
            <a:extLst>
              <a:ext uri="{FF2B5EF4-FFF2-40B4-BE49-F238E27FC236}">
                <a16:creationId xmlns:a16="http://schemas.microsoft.com/office/drawing/2014/main" id="{57F361E5-5F2E-E049-AA23-911457EBBB79}"/>
              </a:ext>
            </a:extLst>
          </p:cNvPr>
          <p:cNvGraphicFramePr/>
          <p:nvPr>
            <p:extLst>
              <p:ext uri="{D42A27DB-BD31-4B8C-83A1-F6EECF244321}">
                <p14:modId xmlns:p14="http://schemas.microsoft.com/office/powerpoint/2010/main" val="730514815"/>
              </p:ext>
            </p:extLst>
          </p:nvPr>
        </p:nvGraphicFramePr>
        <p:xfrm>
          <a:off x="1018309" y="2251213"/>
          <a:ext cx="3343859" cy="3351259"/>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36" name="Chart 35">
            <a:extLst>
              <a:ext uri="{FF2B5EF4-FFF2-40B4-BE49-F238E27FC236}">
                <a16:creationId xmlns:a16="http://schemas.microsoft.com/office/drawing/2014/main" id="{A6D376A9-D9F3-784C-BA10-CF4517BDCA8F}"/>
              </a:ext>
            </a:extLst>
          </p:cNvPr>
          <p:cNvGraphicFramePr/>
          <p:nvPr>
            <p:extLst>
              <p:ext uri="{D42A27DB-BD31-4B8C-83A1-F6EECF244321}">
                <p14:modId xmlns:p14="http://schemas.microsoft.com/office/powerpoint/2010/main" val="2406949040"/>
              </p:ext>
            </p:extLst>
          </p:nvPr>
        </p:nvGraphicFramePr>
        <p:xfrm>
          <a:off x="971927" y="2214770"/>
          <a:ext cx="3343859" cy="3351259"/>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6363761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C39AE2B5-268C-2B4E-A564-BD9AD40C3621}"/>
              </a:ext>
            </a:extLst>
          </p:cNvPr>
          <p:cNvSpPr/>
          <p:nvPr/>
        </p:nvSpPr>
        <p:spPr>
          <a:xfrm>
            <a:off x="0" y="432617"/>
            <a:ext cx="2484783" cy="415636"/>
          </a:xfrm>
          <a:prstGeom prst="rect">
            <a:avLst/>
          </a:prstGeom>
          <a:solidFill>
            <a:srgbClr val="D2F1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87118044-DEB0-BD42-8792-A18CF82AC3D8}"/>
              </a:ext>
            </a:extLst>
          </p:cNvPr>
          <p:cNvSpPr txBox="1"/>
          <p:nvPr/>
        </p:nvSpPr>
        <p:spPr>
          <a:xfrm>
            <a:off x="538148" y="478069"/>
            <a:ext cx="1920719" cy="307777"/>
          </a:xfrm>
          <a:prstGeom prst="rect">
            <a:avLst/>
          </a:prstGeom>
          <a:noFill/>
        </p:spPr>
        <p:txBody>
          <a:bodyPr wrap="none" rtlCol="0">
            <a:spAutoFit/>
          </a:bodyPr>
          <a:lstStyle/>
          <a:p>
            <a:pPr lvl="0"/>
            <a:r>
              <a:rPr lang="en-US" sz="1400" b="1">
                <a:solidFill>
                  <a:srgbClr val="0076CF"/>
                </a:solidFill>
                <a:latin typeface="FS Elliot Pro" panose="02000503040000020004" pitchFamily="50" charset="0"/>
              </a:rPr>
              <a:t>Retirement planning</a:t>
            </a:r>
          </a:p>
        </p:txBody>
      </p:sp>
      <p:sp>
        <p:nvSpPr>
          <p:cNvPr id="27" name="Slide Number Placeholder 4">
            <a:extLst>
              <a:ext uri="{FF2B5EF4-FFF2-40B4-BE49-F238E27FC236}">
                <a16:creationId xmlns:a16="http://schemas.microsoft.com/office/drawing/2014/main" id="{6BBB9A46-6D44-0043-95F7-D7C754DE7483}"/>
              </a:ext>
            </a:extLst>
          </p:cNvPr>
          <p:cNvSpPr txBox="1">
            <a:spLocks/>
          </p:cNvSpPr>
          <p:nvPr/>
        </p:nvSpPr>
        <p:spPr>
          <a:xfrm>
            <a:off x="159025" y="6334539"/>
            <a:ext cx="649357" cy="523461"/>
          </a:xfrm>
          <a:prstGeom prst="rect">
            <a:avLst/>
          </a:prstGeom>
        </p:spPr>
        <p:txBody>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defRPr/>
            </a:pPr>
            <a:fld id="{61445BA3-2CB5-7C4E-ABD2-87FA1F6BEAE1}" type="slidenum">
              <a:rPr lang="en-US" sz="1067" smtClean="0">
                <a:solidFill>
                  <a:srgbClr val="333333"/>
                </a:solidFill>
                <a:latin typeface="FS Elliot Pro" panose="02000503040000020004" pitchFamily="2" charset="0"/>
              </a:rPr>
              <a:pPr>
                <a:defRPr/>
              </a:pPr>
              <a:t>57</a:t>
            </a:fld>
            <a:endParaRPr lang="en-US" sz="1067">
              <a:solidFill>
                <a:srgbClr val="333333"/>
              </a:solidFill>
              <a:latin typeface="FS Elliot Pro" panose="02000503040000020004" pitchFamily="2" charset="0"/>
            </a:endParaRPr>
          </a:p>
        </p:txBody>
      </p:sp>
      <p:pic>
        <p:nvPicPr>
          <p:cNvPr id="28" name="Picture 27">
            <a:extLst>
              <a:ext uri="{FF2B5EF4-FFF2-40B4-BE49-F238E27FC236}">
                <a16:creationId xmlns:a16="http://schemas.microsoft.com/office/drawing/2014/main" id="{783EFA83-0A6F-F148-8790-69FF9E9A4CE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378314" y="6220997"/>
            <a:ext cx="1515241" cy="432440"/>
          </a:xfrm>
          <a:prstGeom prst="rect">
            <a:avLst/>
          </a:prstGeom>
        </p:spPr>
      </p:pic>
      <p:sp>
        <p:nvSpPr>
          <p:cNvPr id="29" name="Title 1">
            <a:extLst>
              <a:ext uri="{FF2B5EF4-FFF2-40B4-BE49-F238E27FC236}">
                <a16:creationId xmlns:a16="http://schemas.microsoft.com/office/drawing/2014/main" id="{04ED4703-ADEC-3545-A843-646F8398F15C}"/>
              </a:ext>
            </a:extLst>
          </p:cNvPr>
          <p:cNvSpPr txBox="1">
            <a:spLocks/>
          </p:cNvSpPr>
          <p:nvPr/>
        </p:nvSpPr>
        <p:spPr>
          <a:xfrm>
            <a:off x="0" y="1275877"/>
            <a:ext cx="12192000" cy="724711"/>
          </a:xfrm>
          <a:prstGeom prst="rect">
            <a:avLst/>
          </a:prstGeom>
        </p:spPr>
        <p:txBody>
          <a:bodyPr vert="horz" lIns="91440" tIns="45720" rIns="91440" bIns="45720" rtlCol="0" anchor="t">
            <a:noAutofit/>
          </a:bodyPr>
          <a:lstStyle>
            <a:lvl1pPr algn="l" defTabSz="609585" rtl="0" eaLnBrk="1" latinLnBrk="0" hangingPunct="1">
              <a:lnSpc>
                <a:spcPct val="80000"/>
              </a:lnSpc>
              <a:spcBef>
                <a:spcPct val="0"/>
              </a:spcBef>
              <a:buNone/>
              <a:defRPr sz="3733" b="0" i="0" kern="1200" baseline="0">
                <a:solidFill>
                  <a:srgbClr val="0091DA"/>
                </a:solidFill>
                <a:latin typeface="FS Elliot Pro"/>
                <a:ea typeface="+mj-ea"/>
                <a:cs typeface="FS Elliot Pro"/>
              </a:defRPr>
            </a:lvl1pPr>
          </a:lstStyle>
          <a:p>
            <a:pPr algn="ctr">
              <a:lnSpc>
                <a:spcPct val="100000"/>
              </a:lnSpc>
            </a:pPr>
            <a:r>
              <a:rPr lang="en-US" sz="4400">
                <a:solidFill>
                  <a:srgbClr val="0076CF"/>
                </a:solidFill>
                <a:latin typeface="FS Elliot Pro Light" panose="02000503040000020004" pitchFamily="2" charset="0"/>
              </a:rPr>
              <a:t>Retirement income sources</a:t>
            </a:r>
          </a:p>
        </p:txBody>
      </p:sp>
      <p:grpSp>
        <p:nvGrpSpPr>
          <p:cNvPr id="30" name="Group 29">
            <a:extLst>
              <a:ext uri="{FF2B5EF4-FFF2-40B4-BE49-F238E27FC236}">
                <a16:creationId xmlns:a16="http://schemas.microsoft.com/office/drawing/2014/main" id="{54492672-EF7A-3B41-867A-13C23A144068}"/>
              </a:ext>
            </a:extLst>
          </p:cNvPr>
          <p:cNvGrpSpPr/>
          <p:nvPr/>
        </p:nvGrpSpPr>
        <p:grpSpPr>
          <a:xfrm>
            <a:off x="4850028" y="2630467"/>
            <a:ext cx="2512541" cy="2561967"/>
            <a:chOff x="4850028" y="1845276"/>
            <a:chExt cx="2512541" cy="2561967"/>
          </a:xfrm>
        </p:grpSpPr>
        <p:sp>
          <p:nvSpPr>
            <p:cNvPr id="31" name="Oval 30">
              <a:extLst>
                <a:ext uri="{FF2B5EF4-FFF2-40B4-BE49-F238E27FC236}">
                  <a16:creationId xmlns:a16="http://schemas.microsoft.com/office/drawing/2014/main" id="{9982ABCC-BBD9-614C-9C1B-326176A76F1E}"/>
                </a:ext>
              </a:extLst>
            </p:cNvPr>
            <p:cNvSpPr/>
            <p:nvPr/>
          </p:nvSpPr>
          <p:spPr>
            <a:xfrm>
              <a:off x="4899455" y="1944129"/>
              <a:ext cx="2463114" cy="2463114"/>
            </a:xfrm>
            <a:prstGeom prst="ellipse">
              <a:avLst/>
            </a:prstGeom>
            <a:solidFill>
              <a:srgbClr val="E3F5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3FF026ED-5A54-E643-B83E-94B2A969E756}"/>
                </a:ext>
              </a:extLst>
            </p:cNvPr>
            <p:cNvSpPr/>
            <p:nvPr/>
          </p:nvSpPr>
          <p:spPr>
            <a:xfrm>
              <a:off x="4850028" y="1845276"/>
              <a:ext cx="2463114" cy="2463114"/>
            </a:xfrm>
            <a:prstGeom prst="ellipse">
              <a:avLst/>
            </a:prstGeom>
            <a:noFill/>
            <a:ln w="25400">
              <a:solidFill>
                <a:srgbClr val="0076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3" name="Group 32">
            <a:extLst>
              <a:ext uri="{FF2B5EF4-FFF2-40B4-BE49-F238E27FC236}">
                <a16:creationId xmlns:a16="http://schemas.microsoft.com/office/drawing/2014/main" id="{E4AEA0DF-2E3A-6B40-8D53-D00603E5B212}"/>
              </a:ext>
            </a:extLst>
          </p:cNvPr>
          <p:cNvGrpSpPr/>
          <p:nvPr/>
        </p:nvGrpSpPr>
        <p:grpSpPr>
          <a:xfrm>
            <a:off x="8118390" y="2630467"/>
            <a:ext cx="2512541" cy="2561967"/>
            <a:chOff x="8118390" y="1845276"/>
            <a:chExt cx="2512541" cy="2561967"/>
          </a:xfrm>
        </p:grpSpPr>
        <p:sp>
          <p:nvSpPr>
            <p:cNvPr id="34" name="Oval 33">
              <a:extLst>
                <a:ext uri="{FF2B5EF4-FFF2-40B4-BE49-F238E27FC236}">
                  <a16:creationId xmlns:a16="http://schemas.microsoft.com/office/drawing/2014/main" id="{FAA81498-E0E8-884E-A1E8-5400EC9D071B}"/>
                </a:ext>
              </a:extLst>
            </p:cNvPr>
            <p:cNvSpPr/>
            <p:nvPr/>
          </p:nvSpPr>
          <p:spPr>
            <a:xfrm>
              <a:off x="8167817" y="1944129"/>
              <a:ext cx="2463114" cy="2463114"/>
            </a:xfrm>
            <a:prstGeom prst="ellipse">
              <a:avLst/>
            </a:prstGeom>
            <a:solidFill>
              <a:srgbClr val="E3F5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016E27E9-9BF2-1849-97F5-FC8666EF15C6}"/>
                </a:ext>
              </a:extLst>
            </p:cNvPr>
            <p:cNvSpPr/>
            <p:nvPr/>
          </p:nvSpPr>
          <p:spPr>
            <a:xfrm>
              <a:off x="8118390" y="1845276"/>
              <a:ext cx="2463114" cy="2463114"/>
            </a:xfrm>
            <a:prstGeom prst="ellipse">
              <a:avLst/>
            </a:prstGeom>
            <a:noFill/>
            <a:ln w="25400">
              <a:solidFill>
                <a:srgbClr val="0076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6" name="Group 35">
            <a:extLst>
              <a:ext uri="{FF2B5EF4-FFF2-40B4-BE49-F238E27FC236}">
                <a16:creationId xmlns:a16="http://schemas.microsoft.com/office/drawing/2014/main" id="{65F0CAD1-5886-5548-ABAA-2D246524D451}"/>
              </a:ext>
            </a:extLst>
          </p:cNvPr>
          <p:cNvGrpSpPr/>
          <p:nvPr/>
        </p:nvGrpSpPr>
        <p:grpSpPr>
          <a:xfrm>
            <a:off x="1581665" y="2630467"/>
            <a:ext cx="2512541" cy="2561967"/>
            <a:chOff x="1581665" y="1845276"/>
            <a:chExt cx="2512541" cy="2561967"/>
          </a:xfrm>
        </p:grpSpPr>
        <p:sp>
          <p:nvSpPr>
            <p:cNvPr id="37" name="Oval 36">
              <a:extLst>
                <a:ext uri="{FF2B5EF4-FFF2-40B4-BE49-F238E27FC236}">
                  <a16:creationId xmlns:a16="http://schemas.microsoft.com/office/drawing/2014/main" id="{CF3ACE24-EB33-0F42-A1DF-0C98DF890D71}"/>
                </a:ext>
              </a:extLst>
            </p:cNvPr>
            <p:cNvSpPr/>
            <p:nvPr/>
          </p:nvSpPr>
          <p:spPr>
            <a:xfrm>
              <a:off x="1631092" y="1944129"/>
              <a:ext cx="2463114" cy="2463114"/>
            </a:xfrm>
            <a:prstGeom prst="ellipse">
              <a:avLst/>
            </a:prstGeom>
            <a:solidFill>
              <a:srgbClr val="E3F5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A7223B3F-9338-5A41-8E50-7D3B0CC78D5C}"/>
                </a:ext>
              </a:extLst>
            </p:cNvPr>
            <p:cNvSpPr/>
            <p:nvPr/>
          </p:nvSpPr>
          <p:spPr>
            <a:xfrm>
              <a:off x="1581665" y="1845276"/>
              <a:ext cx="2463114" cy="2463114"/>
            </a:xfrm>
            <a:prstGeom prst="ellipse">
              <a:avLst/>
            </a:prstGeom>
            <a:noFill/>
            <a:ln w="25400">
              <a:solidFill>
                <a:srgbClr val="0076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9" name="TextBox 38">
            <a:extLst>
              <a:ext uri="{FF2B5EF4-FFF2-40B4-BE49-F238E27FC236}">
                <a16:creationId xmlns:a16="http://schemas.microsoft.com/office/drawing/2014/main" id="{73769DB4-7C37-A846-B841-65B4DCD80737}"/>
              </a:ext>
            </a:extLst>
          </p:cNvPr>
          <p:cNvSpPr txBox="1"/>
          <p:nvPr/>
        </p:nvSpPr>
        <p:spPr>
          <a:xfrm>
            <a:off x="1947550" y="3976894"/>
            <a:ext cx="1780771" cy="370361"/>
          </a:xfrm>
          <a:prstGeom prst="rect">
            <a:avLst/>
          </a:prstGeom>
          <a:noFill/>
        </p:spPr>
        <p:txBody>
          <a:bodyPr wrap="square" rtlCol="0">
            <a:noAutofit/>
          </a:bodyPr>
          <a:lstStyle/>
          <a:p>
            <a:pPr algn="ctr"/>
            <a:r>
              <a:rPr lang="en-US" sz="1800" b="1">
                <a:solidFill>
                  <a:srgbClr val="0061A1"/>
                </a:solidFill>
                <a:latin typeface="FS Elliot Pro" panose="02000503040000020004" pitchFamily="2" charset="0"/>
              </a:rPr>
              <a:t>Defined benefit plans</a:t>
            </a:r>
          </a:p>
        </p:txBody>
      </p:sp>
      <p:sp>
        <p:nvSpPr>
          <p:cNvPr id="40" name="TextBox 39">
            <a:extLst>
              <a:ext uri="{FF2B5EF4-FFF2-40B4-BE49-F238E27FC236}">
                <a16:creationId xmlns:a16="http://schemas.microsoft.com/office/drawing/2014/main" id="{763EC286-98C6-5F45-A397-2FCF170CA9D4}"/>
              </a:ext>
            </a:extLst>
          </p:cNvPr>
          <p:cNvSpPr txBox="1"/>
          <p:nvPr/>
        </p:nvSpPr>
        <p:spPr>
          <a:xfrm>
            <a:off x="5215913" y="3976894"/>
            <a:ext cx="1780771" cy="370361"/>
          </a:xfrm>
          <a:prstGeom prst="rect">
            <a:avLst/>
          </a:prstGeom>
          <a:noFill/>
        </p:spPr>
        <p:txBody>
          <a:bodyPr wrap="square" rtlCol="0">
            <a:noAutofit/>
          </a:bodyPr>
          <a:lstStyle/>
          <a:p>
            <a:pPr algn="ctr"/>
            <a:r>
              <a:rPr lang="en-US" sz="1800" b="1">
                <a:solidFill>
                  <a:srgbClr val="0061A1"/>
                </a:solidFill>
                <a:latin typeface="FS Elliot Pro" panose="02000503040000020004" pitchFamily="2" charset="0"/>
              </a:rPr>
              <a:t>Social </a:t>
            </a:r>
            <a:br>
              <a:rPr lang="en-US" sz="1800" b="1">
                <a:solidFill>
                  <a:srgbClr val="0061A1"/>
                </a:solidFill>
                <a:latin typeface="FS Elliot Pro" panose="02000503040000020004" pitchFamily="2" charset="0"/>
              </a:rPr>
            </a:br>
            <a:r>
              <a:rPr lang="en-US" sz="1800" b="1">
                <a:solidFill>
                  <a:srgbClr val="0061A1"/>
                </a:solidFill>
                <a:latin typeface="FS Elliot Pro" panose="02000503040000020004" pitchFamily="2" charset="0"/>
              </a:rPr>
              <a:t>Security</a:t>
            </a:r>
          </a:p>
        </p:txBody>
      </p:sp>
      <p:sp>
        <p:nvSpPr>
          <p:cNvPr id="41" name="TextBox 40">
            <a:extLst>
              <a:ext uri="{FF2B5EF4-FFF2-40B4-BE49-F238E27FC236}">
                <a16:creationId xmlns:a16="http://schemas.microsoft.com/office/drawing/2014/main" id="{EF5B6829-4B69-974E-BF9B-AEDF7D65F950}"/>
              </a:ext>
            </a:extLst>
          </p:cNvPr>
          <p:cNvSpPr txBox="1"/>
          <p:nvPr/>
        </p:nvSpPr>
        <p:spPr>
          <a:xfrm>
            <a:off x="8484275" y="3976894"/>
            <a:ext cx="1780771" cy="370361"/>
          </a:xfrm>
          <a:prstGeom prst="rect">
            <a:avLst/>
          </a:prstGeom>
          <a:noFill/>
        </p:spPr>
        <p:txBody>
          <a:bodyPr wrap="square" rtlCol="0">
            <a:noAutofit/>
          </a:bodyPr>
          <a:lstStyle/>
          <a:p>
            <a:pPr algn="ctr"/>
            <a:r>
              <a:rPr lang="en-US" sz="1800" b="1">
                <a:solidFill>
                  <a:srgbClr val="0061A1"/>
                </a:solidFill>
                <a:latin typeface="FS Elliot Pro" panose="02000503040000020004" pitchFamily="2" charset="0"/>
              </a:rPr>
              <a:t>Part-time work</a:t>
            </a:r>
          </a:p>
        </p:txBody>
      </p:sp>
      <p:pic>
        <p:nvPicPr>
          <p:cNvPr id="5" name="Picture 4" descr="Icon&#10;&#10;Description automatically generated">
            <a:extLst>
              <a:ext uri="{FF2B5EF4-FFF2-40B4-BE49-F238E27FC236}">
                <a16:creationId xmlns:a16="http://schemas.microsoft.com/office/drawing/2014/main" id="{10E3CE26-BB51-284D-8EBC-58105E0F842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756965" y="3116315"/>
            <a:ext cx="671598" cy="671598"/>
          </a:xfrm>
          <a:prstGeom prst="rect">
            <a:avLst/>
          </a:prstGeom>
        </p:spPr>
      </p:pic>
      <p:pic>
        <p:nvPicPr>
          <p:cNvPr id="14" name="Picture 13" descr="Icon&#10;&#10;Description automatically generated">
            <a:extLst>
              <a:ext uri="{FF2B5EF4-FFF2-40B4-BE49-F238E27FC236}">
                <a16:creationId xmlns:a16="http://schemas.microsoft.com/office/drawing/2014/main" id="{826BE851-FE86-594B-9AB3-590F9B3F1B3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010181" y="3192343"/>
            <a:ext cx="839497" cy="587648"/>
          </a:xfrm>
          <a:prstGeom prst="rect">
            <a:avLst/>
          </a:prstGeom>
        </p:spPr>
      </p:pic>
      <p:pic>
        <p:nvPicPr>
          <p:cNvPr id="45" name="Picture 44" descr="Icon&#10;&#10;Description automatically generated">
            <a:extLst>
              <a:ext uri="{FF2B5EF4-FFF2-40B4-BE49-F238E27FC236}">
                <a16:creationId xmlns:a16="http://schemas.microsoft.com/office/drawing/2014/main" id="{077BE525-1805-D346-A60A-38CBC0FAC2D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450165" y="3248493"/>
            <a:ext cx="755548" cy="503698"/>
          </a:xfrm>
          <a:prstGeom prst="rect">
            <a:avLst/>
          </a:prstGeom>
        </p:spPr>
      </p:pic>
    </p:spTree>
    <p:extLst>
      <p:ext uri="{BB962C8B-B14F-4D97-AF65-F5344CB8AC3E}">
        <p14:creationId xmlns:p14="http://schemas.microsoft.com/office/powerpoint/2010/main" val="104377002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sitting at a desk&#10;&#10;Description automatically generated with low confidence">
            <a:extLst>
              <a:ext uri="{FF2B5EF4-FFF2-40B4-BE49-F238E27FC236}">
                <a16:creationId xmlns:a16="http://schemas.microsoft.com/office/drawing/2014/main" id="{AA6BDA33-74C7-B246-9AA6-937C7A667FC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50" y="0"/>
            <a:ext cx="12179300" cy="6858000"/>
          </a:xfrm>
          <a:prstGeom prst="rect">
            <a:avLst/>
          </a:prstGeom>
        </p:spPr>
      </p:pic>
      <p:sp>
        <p:nvSpPr>
          <p:cNvPr id="21" name="Content Placeholder 2">
            <a:extLst>
              <a:ext uri="{FF2B5EF4-FFF2-40B4-BE49-F238E27FC236}">
                <a16:creationId xmlns:a16="http://schemas.microsoft.com/office/drawing/2014/main" id="{DF33122D-39EB-3B41-A282-5FB70BEFB062}"/>
              </a:ext>
            </a:extLst>
          </p:cNvPr>
          <p:cNvSpPr txBox="1">
            <a:spLocks/>
          </p:cNvSpPr>
          <p:nvPr/>
        </p:nvSpPr>
        <p:spPr>
          <a:xfrm>
            <a:off x="547297" y="1982589"/>
            <a:ext cx="3945190" cy="3003421"/>
          </a:xfrm>
          <a:prstGeom prst="rect">
            <a:avLst/>
          </a:prstGeom>
        </p:spPr>
        <p:txBody>
          <a:bodyPr vert="horz" lIns="91440" tIns="45720" rIns="91440" bIns="45720" rtlCol="0">
            <a:normAutofit/>
          </a:bodyPr>
          <a:lstStyle>
            <a:lvl1pPr marL="457189" indent="-457189" algn="l" defTabSz="609585" rtl="0" eaLnBrk="1" latinLnBrk="0" hangingPunct="1">
              <a:spcBef>
                <a:spcPct val="20000"/>
              </a:spcBef>
              <a:buFont typeface="Arial"/>
              <a:buChar char="•"/>
              <a:defRPr sz="2933" kern="1200">
                <a:solidFill>
                  <a:srgbClr val="8C8D8E"/>
                </a:solidFill>
                <a:latin typeface="FS Elliot Pro"/>
                <a:ea typeface="+mn-ea"/>
                <a:cs typeface="FS Elliot Pro"/>
              </a:defRPr>
            </a:lvl1pPr>
            <a:lvl2pPr marL="990575" indent="-380990" algn="l" defTabSz="609585" rtl="0" eaLnBrk="1" latinLnBrk="0" hangingPunct="1">
              <a:spcBef>
                <a:spcPct val="20000"/>
              </a:spcBef>
              <a:buFont typeface="Arial"/>
              <a:buChar char="–"/>
              <a:defRPr sz="2400" kern="1200">
                <a:solidFill>
                  <a:srgbClr val="8C8D8E"/>
                </a:solidFill>
                <a:latin typeface="FS Elliot Pro"/>
                <a:ea typeface="+mn-ea"/>
                <a:cs typeface="FS Elliot Pro"/>
              </a:defRPr>
            </a:lvl2pPr>
            <a:lvl3pPr marL="1523962" indent="-304792" algn="l" defTabSz="609585" rtl="0" eaLnBrk="1" latinLnBrk="0" hangingPunct="1">
              <a:spcBef>
                <a:spcPct val="20000"/>
              </a:spcBef>
              <a:buFont typeface="Arial"/>
              <a:buChar char="•"/>
              <a:defRPr sz="3200" kern="1200">
                <a:solidFill>
                  <a:srgbClr val="7F7F7F"/>
                </a:solidFill>
                <a:latin typeface="FS Elliot Pro"/>
                <a:ea typeface="+mn-ea"/>
                <a:cs typeface="FS Elliot Pro"/>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indent="0">
              <a:spcBef>
                <a:spcPts val="0"/>
              </a:spcBef>
              <a:spcAft>
                <a:spcPts val="1400"/>
              </a:spcAft>
              <a:buNone/>
            </a:pPr>
            <a:r>
              <a:rPr lang="en-US" sz="1700">
                <a:solidFill>
                  <a:srgbClr val="333333"/>
                </a:solidFill>
              </a:rPr>
              <a:t>Qualified savings plans </a:t>
            </a:r>
            <a:br>
              <a:rPr lang="en-US" sz="1700">
                <a:solidFill>
                  <a:srgbClr val="333333"/>
                </a:solidFill>
              </a:rPr>
            </a:br>
            <a:r>
              <a:rPr lang="en-US" sz="1700">
                <a:solidFill>
                  <a:srgbClr val="333333"/>
                </a:solidFill>
                <a:latin typeface="FS Elliot Pro Light" panose="02000503040000020004" pitchFamily="2" charset="0"/>
              </a:rPr>
              <a:t>(401(k), 403(b), IRA, Roth IRA)</a:t>
            </a:r>
          </a:p>
          <a:p>
            <a:pPr marL="0" indent="0">
              <a:spcBef>
                <a:spcPts val="0"/>
              </a:spcBef>
              <a:spcAft>
                <a:spcPts val="1400"/>
              </a:spcAft>
              <a:buNone/>
            </a:pPr>
            <a:r>
              <a:rPr lang="en-US" sz="1700">
                <a:solidFill>
                  <a:srgbClr val="333333"/>
                </a:solidFill>
              </a:rPr>
              <a:t>Personal savings</a:t>
            </a:r>
          </a:p>
        </p:txBody>
      </p:sp>
      <p:sp>
        <p:nvSpPr>
          <p:cNvPr id="22" name="Slide Number Placeholder 4">
            <a:extLst>
              <a:ext uri="{FF2B5EF4-FFF2-40B4-BE49-F238E27FC236}">
                <a16:creationId xmlns:a16="http://schemas.microsoft.com/office/drawing/2014/main" id="{0362288A-2633-5344-B81E-FA63039A67D9}"/>
              </a:ext>
            </a:extLst>
          </p:cNvPr>
          <p:cNvSpPr txBox="1">
            <a:spLocks/>
          </p:cNvSpPr>
          <p:nvPr/>
        </p:nvSpPr>
        <p:spPr>
          <a:xfrm>
            <a:off x="159025" y="6334539"/>
            <a:ext cx="649357" cy="523461"/>
          </a:xfrm>
          <a:prstGeom prst="rect">
            <a:avLst/>
          </a:prstGeom>
        </p:spPr>
        <p:txBody>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defRPr/>
            </a:pPr>
            <a:fld id="{61445BA3-2CB5-7C4E-ABD2-87FA1F6BEAE1}" type="slidenum">
              <a:rPr lang="en-US" sz="1067" smtClean="0">
                <a:solidFill>
                  <a:srgbClr val="4D4E53"/>
                </a:solidFill>
                <a:latin typeface="FS Elliot Pro" panose="02000503040000020004" pitchFamily="2" charset="0"/>
              </a:rPr>
              <a:pPr>
                <a:defRPr/>
              </a:pPr>
              <a:t>58</a:t>
            </a:fld>
            <a:endParaRPr lang="en-US" sz="1067">
              <a:solidFill>
                <a:srgbClr val="4D4E53"/>
              </a:solidFill>
              <a:latin typeface="FS Elliot Pro" panose="02000503040000020004" pitchFamily="2" charset="0"/>
            </a:endParaRPr>
          </a:p>
        </p:txBody>
      </p:sp>
      <p:sp>
        <p:nvSpPr>
          <p:cNvPr id="23" name="Text Placeholder 4">
            <a:extLst>
              <a:ext uri="{FF2B5EF4-FFF2-40B4-BE49-F238E27FC236}">
                <a16:creationId xmlns:a16="http://schemas.microsoft.com/office/drawing/2014/main" id="{72D4967C-B09E-D046-9D8F-182B31722360}"/>
              </a:ext>
            </a:extLst>
          </p:cNvPr>
          <p:cNvSpPr txBox="1">
            <a:spLocks/>
          </p:cNvSpPr>
          <p:nvPr/>
        </p:nvSpPr>
        <p:spPr>
          <a:xfrm>
            <a:off x="547297" y="1236393"/>
            <a:ext cx="6148155" cy="754746"/>
          </a:xfrm>
          <a:prstGeom prst="rect">
            <a:avLst/>
          </a:prstGeom>
        </p:spPr>
        <p:txBody>
          <a:bodyPr>
            <a:normAutofit/>
          </a:bodyPr>
          <a:lstStyle>
            <a:lvl1pPr marL="457189" indent="-457189" algn="l" defTabSz="609585" rtl="0" eaLnBrk="1" latinLnBrk="0" hangingPunct="1">
              <a:spcBef>
                <a:spcPct val="20000"/>
              </a:spcBef>
              <a:buFont typeface="Arial"/>
              <a:buChar char="•"/>
              <a:defRPr sz="2933" kern="1200">
                <a:solidFill>
                  <a:srgbClr val="8C8D8E"/>
                </a:solidFill>
                <a:latin typeface="FS Elliot Pro"/>
                <a:ea typeface="+mn-ea"/>
                <a:cs typeface="FS Elliot Pro"/>
              </a:defRPr>
            </a:lvl1pPr>
            <a:lvl2pPr marL="990575" indent="-380990" algn="l" defTabSz="609585" rtl="0" eaLnBrk="1" latinLnBrk="0" hangingPunct="1">
              <a:spcBef>
                <a:spcPct val="20000"/>
              </a:spcBef>
              <a:buFont typeface="Arial"/>
              <a:buChar char="–"/>
              <a:defRPr sz="2400" kern="1200">
                <a:solidFill>
                  <a:srgbClr val="8C8D8E"/>
                </a:solidFill>
                <a:latin typeface="FS Elliot Pro"/>
                <a:ea typeface="+mn-ea"/>
                <a:cs typeface="FS Elliot Pro"/>
              </a:defRPr>
            </a:lvl2pPr>
            <a:lvl3pPr marL="1523962" indent="-304792" algn="l" defTabSz="609585" rtl="0" eaLnBrk="1" latinLnBrk="0" hangingPunct="1">
              <a:spcBef>
                <a:spcPct val="20000"/>
              </a:spcBef>
              <a:buFont typeface="Arial"/>
              <a:buChar char="•"/>
              <a:defRPr sz="3200" kern="1200">
                <a:solidFill>
                  <a:srgbClr val="7F7F7F"/>
                </a:solidFill>
                <a:latin typeface="FS Elliot Pro"/>
                <a:ea typeface="+mn-ea"/>
                <a:cs typeface="FS Elliot Pro"/>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indent="0">
              <a:buNone/>
            </a:pPr>
            <a:r>
              <a:rPr lang="en-US" sz="2800" b="1">
                <a:solidFill>
                  <a:srgbClr val="0076CF"/>
                </a:solidFill>
                <a:latin typeface="FS Elliot Pro" panose="02000503040000020004" pitchFamily="2" charset="0"/>
                <a:cs typeface="Arial" panose="020B0604020202020204" pitchFamily="34" charset="0"/>
              </a:rPr>
              <a:t>Retirement savings</a:t>
            </a:r>
          </a:p>
        </p:txBody>
      </p:sp>
      <p:pic>
        <p:nvPicPr>
          <p:cNvPr id="24" name="Picture 23" descr="principal_st_wh.png">
            <a:extLst>
              <a:ext uri="{FF2B5EF4-FFF2-40B4-BE49-F238E27FC236}">
                <a16:creationId xmlns:a16="http://schemas.microsoft.com/office/drawing/2014/main" id="{5885983A-87D1-2D4A-8939-BB0ABA4DD7B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367433" y="6214533"/>
            <a:ext cx="1533893" cy="450100"/>
          </a:xfrm>
          <a:prstGeom prst="rect">
            <a:avLst/>
          </a:prstGeom>
        </p:spPr>
      </p:pic>
      <p:sp>
        <p:nvSpPr>
          <p:cNvPr id="29" name="Rectangle 28">
            <a:extLst>
              <a:ext uri="{FF2B5EF4-FFF2-40B4-BE49-F238E27FC236}">
                <a16:creationId xmlns:a16="http://schemas.microsoft.com/office/drawing/2014/main" id="{FAF65018-7398-4240-872B-641BB81ECFD6}"/>
              </a:ext>
            </a:extLst>
          </p:cNvPr>
          <p:cNvSpPr/>
          <p:nvPr/>
        </p:nvSpPr>
        <p:spPr>
          <a:xfrm>
            <a:off x="0" y="432617"/>
            <a:ext cx="2484783" cy="415636"/>
          </a:xfrm>
          <a:prstGeom prst="rect">
            <a:avLst/>
          </a:prstGeom>
          <a:solidFill>
            <a:srgbClr val="D2F1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1C455E66-6F53-3A4D-BBC6-51F74A7EB918}"/>
              </a:ext>
            </a:extLst>
          </p:cNvPr>
          <p:cNvSpPr txBox="1"/>
          <p:nvPr/>
        </p:nvSpPr>
        <p:spPr>
          <a:xfrm>
            <a:off x="538148" y="478069"/>
            <a:ext cx="1920719" cy="307777"/>
          </a:xfrm>
          <a:prstGeom prst="rect">
            <a:avLst/>
          </a:prstGeom>
          <a:noFill/>
        </p:spPr>
        <p:txBody>
          <a:bodyPr wrap="none" rtlCol="0">
            <a:spAutoFit/>
          </a:bodyPr>
          <a:lstStyle/>
          <a:p>
            <a:pPr lvl="0"/>
            <a:r>
              <a:rPr lang="en-US" sz="1400" b="1">
                <a:solidFill>
                  <a:srgbClr val="0076CF"/>
                </a:solidFill>
                <a:latin typeface="FS Elliot Pro" panose="02000503040000020004" pitchFamily="50" charset="0"/>
              </a:rPr>
              <a:t>Retirement planning</a:t>
            </a:r>
          </a:p>
        </p:txBody>
      </p:sp>
    </p:spTree>
    <p:extLst>
      <p:ext uri="{BB962C8B-B14F-4D97-AF65-F5344CB8AC3E}">
        <p14:creationId xmlns:p14="http://schemas.microsoft.com/office/powerpoint/2010/main" val="309519317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6A3BD6C9-9256-B34D-AEE7-F9D13B1357F1}"/>
              </a:ext>
            </a:extLst>
          </p:cNvPr>
          <p:cNvSpPr/>
          <p:nvPr/>
        </p:nvSpPr>
        <p:spPr>
          <a:xfrm>
            <a:off x="8679268" y="2057401"/>
            <a:ext cx="2242258" cy="2955602"/>
          </a:xfrm>
          <a:prstGeom prst="rect">
            <a:avLst/>
          </a:prstGeom>
          <a:solidFill>
            <a:srgbClr val="0076C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3200"/>
          </a:p>
        </p:txBody>
      </p:sp>
      <p:sp>
        <p:nvSpPr>
          <p:cNvPr id="24" name="Rectangle 23">
            <a:extLst>
              <a:ext uri="{FF2B5EF4-FFF2-40B4-BE49-F238E27FC236}">
                <a16:creationId xmlns:a16="http://schemas.microsoft.com/office/drawing/2014/main" id="{188FEF1A-CBAB-FF4D-A578-DB5D8A8D7B8B}"/>
              </a:ext>
            </a:extLst>
          </p:cNvPr>
          <p:cNvSpPr/>
          <p:nvPr/>
        </p:nvSpPr>
        <p:spPr>
          <a:xfrm>
            <a:off x="6005395" y="3389927"/>
            <a:ext cx="2242258" cy="1623076"/>
          </a:xfrm>
          <a:prstGeom prst="rect">
            <a:avLst/>
          </a:prstGeom>
          <a:solidFill>
            <a:srgbClr val="00376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3200"/>
          </a:p>
        </p:txBody>
      </p:sp>
      <p:sp>
        <p:nvSpPr>
          <p:cNvPr id="38" name="Rectangle 37">
            <a:extLst>
              <a:ext uri="{FF2B5EF4-FFF2-40B4-BE49-F238E27FC236}">
                <a16:creationId xmlns:a16="http://schemas.microsoft.com/office/drawing/2014/main" id="{497AD6AB-C6FF-BD49-96A1-1E32C2D74951}"/>
              </a:ext>
            </a:extLst>
          </p:cNvPr>
          <p:cNvSpPr/>
          <p:nvPr/>
        </p:nvSpPr>
        <p:spPr>
          <a:xfrm>
            <a:off x="0" y="4969565"/>
            <a:ext cx="12192000" cy="1888435"/>
          </a:xfrm>
          <a:prstGeom prst="rect">
            <a:avLst/>
          </a:prstGeom>
          <a:solidFill>
            <a:srgbClr val="D2F1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itle 1">
            <a:extLst>
              <a:ext uri="{FF2B5EF4-FFF2-40B4-BE49-F238E27FC236}">
                <a16:creationId xmlns:a16="http://schemas.microsoft.com/office/drawing/2014/main" id="{E785C7F1-D34B-1E4F-84A4-8A653BE0B79C}"/>
              </a:ext>
            </a:extLst>
          </p:cNvPr>
          <p:cNvSpPr>
            <a:spLocks noGrp="1"/>
          </p:cNvSpPr>
          <p:nvPr>
            <p:ph type="title"/>
          </p:nvPr>
        </p:nvSpPr>
        <p:spPr>
          <a:xfrm>
            <a:off x="1291206" y="1477052"/>
            <a:ext cx="6220640" cy="921152"/>
          </a:xfrm>
        </p:spPr>
        <p:txBody>
          <a:bodyPr>
            <a:noAutofit/>
          </a:bodyPr>
          <a:lstStyle/>
          <a:p>
            <a:r>
              <a:rPr lang="en-US" sz="3600" b="1">
                <a:solidFill>
                  <a:srgbClr val="0076CF"/>
                </a:solidFill>
              </a:rPr>
              <a:t>See how it pays to start </a:t>
            </a:r>
            <a:br>
              <a:rPr lang="en-US" sz="3600" b="1">
                <a:solidFill>
                  <a:srgbClr val="0076CF"/>
                </a:solidFill>
              </a:rPr>
            </a:br>
            <a:r>
              <a:rPr lang="en-US" sz="3600" b="1">
                <a:solidFill>
                  <a:srgbClr val="0076CF"/>
                </a:solidFill>
              </a:rPr>
              <a:t>saving early.</a:t>
            </a:r>
          </a:p>
        </p:txBody>
      </p:sp>
      <p:sp>
        <p:nvSpPr>
          <p:cNvPr id="20" name="Content Placeholder 2">
            <a:extLst>
              <a:ext uri="{FF2B5EF4-FFF2-40B4-BE49-F238E27FC236}">
                <a16:creationId xmlns:a16="http://schemas.microsoft.com/office/drawing/2014/main" id="{AB21124B-6C1A-674F-BE8B-5E764BB5641D}"/>
              </a:ext>
            </a:extLst>
          </p:cNvPr>
          <p:cNvSpPr txBox="1">
            <a:spLocks/>
          </p:cNvSpPr>
          <p:nvPr/>
        </p:nvSpPr>
        <p:spPr>
          <a:xfrm>
            <a:off x="1376014" y="2883970"/>
            <a:ext cx="3918756" cy="1477328"/>
          </a:xfrm>
          <a:prstGeom prst="rect">
            <a:avLst/>
          </a:prstGeom>
        </p:spPr>
        <p:txBody>
          <a:bodyPr vert="horz" wrap="square" lIns="0" tIns="0" rIns="0" bIns="0" rtlCol="0">
            <a:spAutoFit/>
          </a:bodyPr>
          <a:lstStyle>
            <a:lvl1pPr marL="457189" indent="-457189" algn="l" defTabSz="609585" rtl="0" eaLnBrk="1" latinLnBrk="0" hangingPunct="1">
              <a:spcBef>
                <a:spcPct val="20000"/>
              </a:spcBef>
              <a:buFont typeface="Arial"/>
              <a:buChar char="•"/>
              <a:defRPr sz="2933" kern="1200">
                <a:solidFill>
                  <a:srgbClr val="8C8D8E"/>
                </a:solidFill>
                <a:latin typeface="FS Elliot Pro"/>
                <a:ea typeface="+mn-ea"/>
                <a:cs typeface="FS Elliot Pro"/>
              </a:defRPr>
            </a:lvl1pPr>
            <a:lvl2pPr marL="990575" indent="-380990" algn="l" defTabSz="609585" rtl="0" eaLnBrk="1" latinLnBrk="0" hangingPunct="1">
              <a:spcBef>
                <a:spcPct val="20000"/>
              </a:spcBef>
              <a:buFont typeface="Arial"/>
              <a:buChar char="–"/>
              <a:defRPr sz="2400" kern="1200">
                <a:solidFill>
                  <a:srgbClr val="8C8D8E"/>
                </a:solidFill>
                <a:latin typeface="FS Elliot Pro"/>
                <a:ea typeface="+mn-ea"/>
                <a:cs typeface="FS Elliot Pro"/>
              </a:defRPr>
            </a:lvl2pPr>
            <a:lvl3pPr marL="1523962" indent="-304792" algn="l" defTabSz="609585" rtl="0" eaLnBrk="1" latinLnBrk="0" hangingPunct="1">
              <a:spcBef>
                <a:spcPct val="20000"/>
              </a:spcBef>
              <a:buFont typeface="Arial"/>
              <a:buChar char="•"/>
              <a:defRPr sz="3200" kern="1200">
                <a:solidFill>
                  <a:srgbClr val="7F7F7F"/>
                </a:solidFill>
                <a:latin typeface="FS Elliot Pro"/>
                <a:ea typeface="+mn-ea"/>
                <a:cs typeface="FS Elliot Pro"/>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indent="0">
              <a:buFont typeface="Arial"/>
              <a:buNone/>
            </a:pPr>
            <a:r>
              <a:rPr lang="en-US" sz="2400">
                <a:solidFill>
                  <a:srgbClr val="333333"/>
                </a:solidFill>
                <a:latin typeface="FS Elliot Pro Light" panose="02000503040000020004" pitchFamily="2" charset="0"/>
              </a:rPr>
              <a:t>Saving $6,000 of gross income per year for 20 years with no interest vs. 6% average annual interest:</a:t>
            </a:r>
          </a:p>
        </p:txBody>
      </p:sp>
      <p:sp>
        <p:nvSpPr>
          <p:cNvPr id="23" name="Rectangle 29">
            <a:extLst>
              <a:ext uri="{FF2B5EF4-FFF2-40B4-BE49-F238E27FC236}">
                <a16:creationId xmlns:a16="http://schemas.microsoft.com/office/drawing/2014/main" id="{DF334662-A6A8-F246-BED3-0F042BC2C292}"/>
              </a:ext>
            </a:extLst>
          </p:cNvPr>
          <p:cNvSpPr>
            <a:spLocks noChangeArrowheads="1"/>
          </p:cNvSpPr>
          <p:nvPr/>
        </p:nvSpPr>
        <p:spPr bwMode="auto">
          <a:xfrm>
            <a:off x="1371600" y="5950573"/>
            <a:ext cx="7623228"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10584"/>
            <a:r>
              <a:rPr lang="en-US" sz="800">
                <a:solidFill>
                  <a:srgbClr val="333333"/>
                </a:solidFill>
                <a:latin typeface="FS Elliot Pro" panose="02000503040000020004" pitchFamily="2" charset="0"/>
              </a:rPr>
              <a:t>For illustrative purposes only. The assumed rate of return for the analysis is hypothetical and does not guarantee any future returns nor represent the return of any particular investment. Fees and expenses are not reflected. If such costs were taken into account, the results would be lower. Withdrawals of tax-deferred accumulations are subject to ordinary income tax and prior to age 59½ may be subject to 10% IRS penalty. Lower maximum tax rates on capital gains and dividends would make the investment return for the tax able investment more favorable. Investing involves risk including possible loss of principal. There is no assurance any investment will grow at a steady rate of return. Individual results will vary.</a:t>
            </a:r>
            <a:endParaRPr lang="en-US" sz="800" i="1">
              <a:solidFill>
                <a:srgbClr val="333333"/>
              </a:solidFill>
              <a:latin typeface="FS Elliot Pro" panose="02000503040000020004" pitchFamily="2" charset="0"/>
            </a:endParaRPr>
          </a:p>
        </p:txBody>
      </p:sp>
      <p:sp>
        <p:nvSpPr>
          <p:cNvPr id="25" name="TextBox 17">
            <a:extLst>
              <a:ext uri="{FF2B5EF4-FFF2-40B4-BE49-F238E27FC236}">
                <a16:creationId xmlns:a16="http://schemas.microsoft.com/office/drawing/2014/main" id="{1ADBD007-9729-3542-AB1C-2191247D8949}"/>
              </a:ext>
            </a:extLst>
          </p:cNvPr>
          <p:cNvSpPr txBox="1">
            <a:spLocks noChangeArrowheads="1"/>
          </p:cNvSpPr>
          <p:nvPr/>
        </p:nvSpPr>
        <p:spPr bwMode="auto">
          <a:xfrm>
            <a:off x="6182628" y="2908780"/>
            <a:ext cx="188779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ctr"/>
            <a:r>
              <a:rPr lang="en-US" b="1">
                <a:solidFill>
                  <a:srgbClr val="333333"/>
                </a:solidFill>
                <a:latin typeface="FS Elliot Pro" panose="02000503040000020004" pitchFamily="2" charset="0"/>
              </a:rPr>
              <a:t>$120,000</a:t>
            </a:r>
          </a:p>
        </p:txBody>
      </p:sp>
      <p:sp>
        <p:nvSpPr>
          <p:cNvPr id="32" name="TextBox 17">
            <a:extLst>
              <a:ext uri="{FF2B5EF4-FFF2-40B4-BE49-F238E27FC236}">
                <a16:creationId xmlns:a16="http://schemas.microsoft.com/office/drawing/2014/main" id="{B9B4C1F7-D010-DC46-B1F2-788F2E622CC3}"/>
              </a:ext>
            </a:extLst>
          </p:cNvPr>
          <p:cNvSpPr txBox="1">
            <a:spLocks noChangeArrowheads="1"/>
          </p:cNvSpPr>
          <p:nvPr/>
        </p:nvSpPr>
        <p:spPr bwMode="auto">
          <a:xfrm>
            <a:off x="8769610" y="1574548"/>
            <a:ext cx="206157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ctr"/>
            <a:r>
              <a:rPr lang="en-US" b="1">
                <a:solidFill>
                  <a:srgbClr val="333333"/>
                </a:solidFill>
                <a:latin typeface="FS Elliot Pro" panose="02000503040000020004" pitchFamily="2" charset="0"/>
              </a:rPr>
              <a:t>$233,956</a:t>
            </a:r>
          </a:p>
        </p:txBody>
      </p:sp>
      <p:sp>
        <p:nvSpPr>
          <p:cNvPr id="29" name="Rectangle 28">
            <a:extLst>
              <a:ext uri="{FF2B5EF4-FFF2-40B4-BE49-F238E27FC236}">
                <a16:creationId xmlns:a16="http://schemas.microsoft.com/office/drawing/2014/main" id="{FEC14B9D-E9C5-9343-AEAB-75945EFCB932}"/>
              </a:ext>
            </a:extLst>
          </p:cNvPr>
          <p:cNvSpPr/>
          <p:nvPr/>
        </p:nvSpPr>
        <p:spPr>
          <a:xfrm>
            <a:off x="0" y="432617"/>
            <a:ext cx="2484783" cy="415636"/>
          </a:xfrm>
          <a:prstGeom prst="rect">
            <a:avLst/>
          </a:prstGeom>
          <a:solidFill>
            <a:srgbClr val="D2F1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a:extLst>
              <a:ext uri="{FF2B5EF4-FFF2-40B4-BE49-F238E27FC236}">
                <a16:creationId xmlns:a16="http://schemas.microsoft.com/office/drawing/2014/main" id="{B9C428C0-B1B4-A547-BEBC-6C7BADD3869E}"/>
              </a:ext>
            </a:extLst>
          </p:cNvPr>
          <p:cNvSpPr txBox="1"/>
          <p:nvPr/>
        </p:nvSpPr>
        <p:spPr>
          <a:xfrm>
            <a:off x="538148" y="478069"/>
            <a:ext cx="1920719" cy="307777"/>
          </a:xfrm>
          <a:prstGeom prst="rect">
            <a:avLst/>
          </a:prstGeom>
          <a:noFill/>
        </p:spPr>
        <p:txBody>
          <a:bodyPr wrap="none" rtlCol="0">
            <a:spAutoFit/>
          </a:bodyPr>
          <a:lstStyle/>
          <a:p>
            <a:pPr lvl="0"/>
            <a:r>
              <a:rPr lang="en-US" sz="1400" b="1">
                <a:solidFill>
                  <a:srgbClr val="0076CF"/>
                </a:solidFill>
                <a:latin typeface="FS Elliot Pro" panose="02000503040000020004" pitchFamily="50" charset="0"/>
              </a:rPr>
              <a:t>Retirement planning</a:t>
            </a:r>
          </a:p>
        </p:txBody>
      </p:sp>
      <p:sp>
        <p:nvSpPr>
          <p:cNvPr id="39" name="Slide Number Placeholder 4">
            <a:extLst>
              <a:ext uri="{FF2B5EF4-FFF2-40B4-BE49-F238E27FC236}">
                <a16:creationId xmlns:a16="http://schemas.microsoft.com/office/drawing/2014/main" id="{68B31FF8-1EDC-4342-BDA1-A13A7F8F86D2}"/>
              </a:ext>
            </a:extLst>
          </p:cNvPr>
          <p:cNvSpPr txBox="1">
            <a:spLocks/>
          </p:cNvSpPr>
          <p:nvPr/>
        </p:nvSpPr>
        <p:spPr>
          <a:xfrm>
            <a:off x="159025" y="6334539"/>
            <a:ext cx="649357" cy="523461"/>
          </a:xfrm>
          <a:prstGeom prst="rect">
            <a:avLst/>
          </a:prstGeom>
        </p:spPr>
        <p:txBody>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defRPr/>
            </a:pPr>
            <a:fld id="{61445BA3-2CB5-7C4E-ABD2-87FA1F6BEAE1}" type="slidenum">
              <a:rPr lang="en-US" sz="1067" smtClean="0">
                <a:solidFill>
                  <a:srgbClr val="333333"/>
                </a:solidFill>
                <a:latin typeface="FS Elliot Pro" panose="02000503040000020004" pitchFamily="2" charset="0"/>
              </a:rPr>
              <a:pPr>
                <a:defRPr/>
              </a:pPr>
              <a:t>59</a:t>
            </a:fld>
            <a:endParaRPr lang="en-US" sz="1067">
              <a:solidFill>
                <a:srgbClr val="333333"/>
              </a:solidFill>
              <a:latin typeface="FS Elliot Pro" panose="02000503040000020004" pitchFamily="2" charset="0"/>
            </a:endParaRPr>
          </a:p>
        </p:txBody>
      </p:sp>
      <p:pic>
        <p:nvPicPr>
          <p:cNvPr id="40" name="Picture 39">
            <a:extLst>
              <a:ext uri="{FF2B5EF4-FFF2-40B4-BE49-F238E27FC236}">
                <a16:creationId xmlns:a16="http://schemas.microsoft.com/office/drawing/2014/main" id="{76B681C4-50F9-8F40-B488-0471956CA12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378314" y="6220997"/>
            <a:ext cx="1515241" cy="432440"/>
          </a:xfrm>
          <a:prstGeom prst="rect">
            <a:avLst/>
          </a:prstGeom>
        </p:spPr>
      </p:pic>
      <p:sp>
        <p:nvSpPr>
          <p:cNvPr id="22" name="TextBox 17">
            <a:extLst>
              <a:ext uri="{FF2B5EF4-FFF2-40B4-BE49-F238E27FC236}">
                <a16:creationId xmlns:a16="http://schemas.microsoft.com/office/drawing/2014/main" id="{9FF0DC9F-5B8D-1141-B09E-7ED17198E625}"/>
              </a:ext>
            </a:extLst>
          </p:cNvPr>
          <p:cNvSpPr txBox="1">
            <a:spLocks noChangeArrowheads="1"/>
          </p:cNvSpPr>
          <p:nvPr/>
        </p:nvSpPr>
        <p:spPr bwMode="auto">
          <a:xfrm>
            <a:off x="8458185" y="5068934"/>
            <a:ext cx="2691087" cy="379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ctr"/>
            <a:r>
              <a:rPr lang="en-US" sz="1867">
                <a:solidFill>
                  <a:srgbClr val="333333"/>
                </a:solidFill>
                <a:latin typeface="FS Elliot Pro" panose="02000503040000020004" pitchFamily="2" charset="0"/>
              </a:rPr>
              <a:t>Compound interest</a:t>
            </a:r>
          </a:p>
        </p:txBody>
      </p:sp>
      <p:sp>
        <p:nvSpPr>
          <p:cNvPr id="26" name="TextBox 17">
            <a:extLst>
              <a:ext uri="{FF2B5EF4-FFF2-40B4-BE49-F238E27FC236}">
                <a16:creationId xmlns:a16="http://schemas.microsoft.com/office/drawing/2014/main" id="{1BBA1581-A7DC-AD43-955E-938CCE0F5942}"/>
              </a:ext>
            </a:extLst>
          </p:cNvPr>
          <p:cNvSpPr txBox="1">
            <a:spLocks noChangeArrowheads="1"/>
          </p:cNvSpPr>
          <p:nvPr/>
        </p:nvSpPr>
        <p:spPr bwMode="auto">
          <a:xfrm>
            <a:off x="6170332" y="5068934"/>
            <a:ext cx="1912385" cy="379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ctr"/>
            <a:r>
              <a:rPr lang="en-US" sz="1867">
                <a:solidFill>
                  <a:srgbClr val="333333"/>
                </a:solidFill>
                <a:latin typeface="FS Elliot Pro" panose="02000503040000020004" pitchFamily="2" charset="0"/>
              </a:rPr>
              <a:t>No interest</a:t>
            </a:r>
          </a:p>
        </p:txBody>
      </p:sp>
    </p:spTree>
    <p:extLst>
      <p:ext uri="{BB962C8B-B14F-4D97-AF65-F5344CB8AC3E}">
        <p14:creationId xmlns:p14="http://schemas.microsoft.com/office/powerpoint/2010/main" val="34905568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79A6B524-2F27-9A42-AEAF-33EB0428B842}"/>
              </a:ext>
            </a:extLst>
          </p:cNvPr>
          <p:cNvSpPr/>
          <p:nvPr/>
        </p:nvSpPr>
        <p:spPr>
          <a:xfrm>
            <a:off x="0" y="1"/>
            <a:ext cx="12192000" cy="6857999"/>
          </a:xfrm>
          <a:prstGeom prst="rect">
            <a:avLst/>
          </a:prstGeom>
          <a:solidFill>
            <a:srgbClr val="E5F5FC"/>
          </a:solidFill>
          <a:ln>
            <a:noFill/>
          </a:ln>
          <a:effectLst/>
        </p:spPr>
        <p:style>
          <a:lnRef idx="1">
            <a:schemeClr val="accent1"/>
          </a:lnRef>
          <a:fillRef idx="3">
            <a:schemeClr val="accent1"/>
          </a:fillRef>
          <a:effectRef idx="2">
            <a:schemeClr val="accent1"/>
          </a:effectRef>
          <a:fontRef idx="minor">
            <a:schemeClr val="lt1"/>
          </a:fontRef>
        </p:style>
        <p:txBody>
          <a:bodyPr lIns="57168" tIns="28584" rIns="57168" bIns="28584" rtlCol="0" anchor="ctr"/>
          <a:lstStyle/>
          <a:p>
            <a:pPr algn="ctr" defTabSz="609585"/>
            <a:endParaRPr lang="en-US">
              <a:solidFill>
                <a:prstClr val="white"/>
              </a:solidFill>
              <a:latin typeface="FS Elliot Pro"/>
            </a:endParaRPr>
          </a:p>
        </p:txBody>
      </p:sp>
      <p:sp>
        <p:nvSpPr>
          <p:cNvPr id="29" name="Rectangle 28">
            <a:extLst>
              <a:ext uri="{FF2B5EF4-FFF2-40B4-BE49-F238E27FC236}">
                <a16:creationId xmlns:a16="http://schemas.microsoft.com/office/drawing/2014/main" id="{0A03FB13-DE84-6741-A0AF-D33F89902454}"/>
              </a:ext>
            </a:extLst>
          </p:cNvPr>
          <p:cNvSpPr/>
          <p:nvPr/>
        </p:nvSpPr>
        <p:spPr>
          <a:xfrm>
            <a:off x="4729931" y="1326146"/>
            <a:ext cx="4956993" cy="576997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4342FE13-B3B5-DE4F-BBD5-1753E044B0B0}"/>
              </a:ext>
            </a:extLst>
          </p:cNvPr>
          <p:cNvSpPr/>
          <p:nvPr/>
        </p:nvSpPr>
        <p:spPr>
          <a:xfrm>
            <a:off x="4606228" y="1209675"/>
            <a:ext cx="4953754" cy="5772150"/>
          </a:xfrm>
          <a:prstGeom prst="rect">
            <a:avLst/>
          </a:prstGeom>
          <a:noFill/>
          <a:ln w="12700">
            <a:solidFill>
              <a:srgbClr val="0076C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623AF3F5-58A5-3C45-A4AE-08A7F5C6A90E}"/>
              </a:ext>
            </a:extLst>
          </p:cNvPr>
          <p:cNvSpPr/>
          <p:nvPr/>
        </p:nvSpPr>
        <p:spPr>
          <a:xfrm>
            <a:off x="5402134" y="1786633"/>
            <a:ext cx="3935186" cy="4821833"/>
          </a:xfrm>
          <a:prstGeom prst="rect">
            <a:avLst/>
          </a:prstGeom>
        </p:spPr>
        <p:txBody>
          <a:bodyPr wrap="square">
            <a:spAutoFit/>
          </a:bodyPr>
          <a:lstStyle/>
          <a:p>
            <a:pPr>
              <a:spcAft>
                <a:spcPts val="2000"/>
              </a:spcAft>
            </a:pPr>
            <a:r>
              <a:rPr lang="en-US" sz="1600">
                <a:solidFill>
                  <a:srgbClr val="333333"/>
                </a:solidFill>
                <a:latin typeface="FS Elliot Pro" panose="02000503040000020004" pitchFamily="2" charset="0"/>
              </a:rPr>
              <a:t>Have you written down short- and </a:t>
            </a:r>
            <a:br>
              <a:rPr lang="en-US" sz="1600">
                <a:solidFill>
                  <a:srgbClr val="333333"/>
                </a:solidFill>
                <a:latin typeface="FS Elliot Pro" panose="02000503040000020004" pitchFamily="2" charset="0"/>
              </a:rPr>
            </a:br>
            <a:r>
              <a:rPr lang="en-US" sz="1600">
                <a:solidFill>
                  <a:srgbClr val="333333"/>
                </a:solidFill>
                <a:latin typeface="FS Elliot Pro" panose="02000503040000020004" pitchFamily="2" charset="0"/>
              </a:rPr>
              <a:t>long-term financial goals?</a:t>
            </a:r>
          </a:p>
          <a:p>
            <a:pPr>
              <a:spcAft>
                <a:spcPts val="2000"/>
              </a:spcAft>
            </a:pPr>
            <a:r>
              <a:rPr lang="en-US" sz="1600">
                <a:solidFill>
                  <a:srgbClr val="333333"/>
                </a:solidFill>
                <a:latin typeface="FS Elliot Pro" panose="02000503040000020004" pitchFamily="2" charset="0"/>
              </a:rPr>
              <a:t>Do you know where your financial documents are?</a:t>
            </a:r>
          </a:p>
          <a:p>
            <a:pPr>
              <a:spcAft>
                <a:spcPts val="2000"/>
              </a:spcAft>
            </a:pPr>
            <a:r>
              <a:rPr lang="en-US" sz="1600">
                <a:solidFill>
                  <a:srgbClr val="333333"/>
                </a:solidFill>
                <a:latin typeface="FS Elliot Pro" panose="02000503040000020004" pitchFamily="2" charset="0"/>
              </a:rPr>
              <a:t>Do you have an up-to-date will and power of attorney?</a:t>
            </a:r>
          </a:p>
          <a:p>
            <a:pPr>
              <a:spcAft>
                <a:spcPts val="2000"/>
              </a:spcAft>
            </a:pPr>
            <a:r>
              <a:rPr lang="en-US" sz="1600">
                <a:solidFill>
                  <a:srgbClr val="333333"/>
                </a:solidFill>
                <a:latin typeface="FS Elliot Pro" panose="02000503040000020004" pitchFamily="2" charset="0"/>
              </a:rPr>
              <a:t>Do you have a contact list of financial professionals (accountant, attorney, insurance agent, etc.)?</a:t>
            </a:r>
          </a:p>
          <a:p>
            <a:pPr>
              <a:spcAft>
                <a:spcPts val="2000"/>
              </a:spcAft>
            </a:pPr>
            <a:r>
              <a:rPr lang="en-US" sz="1600">
                <a:solidFill>
                  <a:srgbClr val="333333"/>
                </a:solidFill>
                <a:latin typeface="FS Elliot Pro" panose="02000503040000020004" pitchFamily="2" charset="0"/>
              </a:rPr>
              <a:t>Have you requested a credit report in the last year?</a:t>
            </a:r>
          </a:p>
          <a:p>
            <a:pPr>
              <a:spcAft>
                <a:spcPts val="2000"/>
              </a:spcAft>
            </a:pPr>
            <a:r>
              <a:rPr lang="en-US" sz="1600">
                <a:solidFill>
                  <a:srgbClr val="333333"/>
                </a:solidFill>
                <a:latin typeface="FS Elliot Pro" panose="02000503040000020004" pitchFamily="2" charset="0"/>
              </a:rPr>
              <a:t>Do you know the balance, interest rate, annual fee, and credit limits on your credit cards?</a:t>
            </a:r>
          </a:p>
        </p:txBody>
      </p:sp>
      <p:grpSp>
        <p:nvGrpSpPr>
          <p:cNvPr id="26" name="Group 25">
            <a:extLst>
              <a:ext uri="{FF2B5EF4-FFF2-40B4-BE49-F238E27FC236}">
                <a16:creationId xmlns:a16="http://schemas.microsoft.com/office/drawing/2014/main" id="{6917B9A4-462B-0143-B8D4-DA3C40C7DF66}"/>
              </a:ext>
            </a:extLst>
          </p:cNvPr>
          <p:cNvGrpSpPr/>
          <p:nvPr/>
        </p:nvGrpSpPr>
        <p:grpSpPr>
          <a:xfrm>
            <a:off x="5490964" y="2437869"/>
            <a:ext cx="3692792" cy="3227279"/>
            <a:chOff x="1497838" y="2322621"/>
            <a:chExt cx="4309690" cy="3227279"/>
          </a:xfrm>
        </p:grpSpPr>
        <p:cxnSp>
          <p:nvCxnSpPr>
            <p:cNvPr id="19" name="Straight Connector 18">
              <a:extLst>
                <a:ext uri="{FF2B5EF4-FFF2-40B4-BE49-F238E27FC236}">
                  <a16:creationId xmlns:a16="http://schemas.microsoft.com/office/drawing/2014/main" id="{0DE626FF-F8D3-824A-B49B-4F78D4FF003A}"/>
                </a:ext>
              </a:extLst>
            </p:cNvPr>
            <p:cNvCxnSpPr>
              <a:cxnSpLocks/>
            </p:cNvCxnSpPr>
            <p:nvPr/>
          </p:nvCxnSpPr>
          <p:spPr>
            <a:xfrm>
              <a:off x="1497838" y="2322621"/>
              <a:ext cx="4309690" cy="0"/>
            </a:xfrm>
            <a:prstGeom prst="line">
              <a:avLst/>
            </a:prstGeom>
            <a:ln w="19050" cap="rnd">
              <a:solidFill>
                <a:srgbClr val="8C8D8E"/>
              </a:solidFill>
              <a:prstDash val="sysDot"/>
            </a:ln>
          </p:spPr>
          <p:style>
            <a:lnRef idx="1">
              <a:schemeClr val="dk1"/>
            </a:lnRef>
            <a:fillRef idx="0">
              <a:schemeClr val="dk1"/>
            </a:fillRef>
            <a:effectRef idx="0">
              <a:schemeClr val="dk1"/>
            </a:effectRef>
            <a:fontRef idx="minor">
              <a:schemeClr val="tx1"/>
            </a:fontRef>
          </p:style>
        </p:cxnSp>
        <p:cxnSp>
          <p:nvCxnSpPr>
            <p:cNvPr id="21" name="Straight Connector 20">
              <a:extLst>
                <a:ext uri="{FF2B5EF4-FFF2-40B4-BE49-F238E27FC236}">
                  <a16:creationId xmlns:a16="http://schemas.microsoft.com/office/drawing/2014/main" id="{DD6D2620-0BF5-C540-A337-DA439DE99C40}"/>
                </a:ext>
              </a:extLst>
            </p:cNvPr>
            <p:cNvCxnSpPr>
              <a:cxnSpLocks/>
            </p:cNvCxnSpPr>
            <p:nvPr/>
          </p:nvCxnSpPr>
          <p:spPr>
            <a:xfrm>
              <a:off x="1497838" y="3073400"/>
              <a:ext cx="4309690" cy="0"/>
            </a:xfrm>
            <a:prstGeom prst="line">
              <a:avLst/>
            </a:prstGeom>
            <a:ln w="19050" cap="rnd">
              <a:solidFill>
                <a:srgbClr val="8C8D8E"/>
              </a:solidFill>
              <a:prstDash val="sysDot"/>
            </a:ln>
          </p:spPr>
          <p:style>
            <a:lnRef idx="1">
              <a:schemeClr val="dk1"/>
            </a:lnRef>
            <a:fillRef idx="0">
              <a:schemeClr val="dk1"/>
            </a:fillRef>
            <a:effectRef idx="0">
              <a:schemeClr val="dk1"/>
            </a:effectRef>
            <a:fontRef idx="minor">
              <a:schemeClr val="tx1"/>
            </a:fontRef>
          </p:style>
        </p:cxnSp>
        <p:cxnSp>
          <p:nvCxnSpPr>
            <p:cNvPr id="22" name="Straight Connector 21">
              <a:extLst>
                <a:ext uri="{FF2B5EF4-FFF2-40B4-BE49-F238E27FC236}">
                  <a16:creationId xmlns:a16="http://schemas.microsoft.com/office/drawing/2014/main" id="{75D9EE63-6858-6747-A496-9968826CD353}"/>
                </a:ext>
              </a:extLst>
            </p:cNvPr>
            <p:cNvCxnSpPr>
              <a:cxnSpLocks/>
            </p:cNvCxnSpPr>
            <p:nvPr/>
          </p:nvCxnSpPr>
          <p:spPr>
            <a:xfrm>
              <a:off x="1497838" y="3810000"/>
              <a:ext cx="4309690" cy="0"/>
            </a:xfrm>
            <a:prstGeom prst="line">
              <a:avLst/>
            </a:prstGeom>
            <a:ln w="19050" cap="rnd">
              <a:solidFill>
                <a:srgbClr val="8C8D8E"/>
              </a:solidFill>
              <a:prstDash val="sysDot"/>
            </a:ln>
          </p:spPr>
          <p:style>
            <a:lnRef idx="1">
              <a:schemeClr val="dk1"/>
            </a:lnRef>
            <a:fillRef idx="0">
              <a:schemeClr val="dk1"/>
            </a:fillRef>
            <a:effectRef idx="0">
              <a:schemeClr val="dk1"/>
            </a:effectRef>
            <a:fontRef idx="minor">
              <a:schemeClr val="tx1"/>
            </a:fontRef>
          </p:style>
        </p:cxnSp>
        <p:cxnSp>
          <p:nvCxnSpPr>
            <p:cNvPr id="23" name="Straight Connector 22">
              <a:extLst>
                <a:ext uri="{FF2B5EF4-FFF2-40B4-BE49-F238E27FC236}">
                  <a16:creationId xmlns:a16="http://schemas.microsoft.com/office/drawing/2014/main" id="{0EE0D8A0-374D-E142-B890-A8D224BA76F3}"/>
                </a:ext>
              </a:extLst>
            </p:cNvPr>
            <p:cNvCxnSpPr>
              <a:cxnSpLocks/>
            </p:cNvCxnSpPr>
            <p:nvPr/>
          </p:nvCxnSpPr>
          <p:spPr>
            <a:xfrm>
              <a:off x="1497838" y="4800600"/>
              <a:ext cx="4309690" cy="0"/>
            </a:xfrm>
            <a:prstGeom prst="line">
              <a:avLst/>
            </a:prstGeom>
            <a:ln w="19050" cap="rnd">
              <a:solidFill>
                <a:srgbClr val="8C8D8E"/>
              </a:solidFill>
              <a:prstDash val="sysDot"/>
            </a:ln>
          </p:spPr>
          <p:style>
            <a:lnRef idx="1">
              <a:schemeClr val="dk1"/>
            </a:lnRef>
            <a:fillRef idx="0">
              <a:schemeClr val="dk1"/>
            </a:fillRef>
            <a:effectRef idx="0">
              <a:schemeClr val="dk1"/>
            </a:effectRef>
            <a:fontRef idx="minor">
              <a:schemeClr val="tx1"/>
            </a:fontRef>
          </p:style>
        </p:cxnSp>
        <p:cxnSp>
          <p:nvCxnSpPr>
            <p:cNvPr id="24" name="Straight Connector 23">
              <a:extLst>
                <a:ext uri="{FF2B5EF4-FFF2-40B4-BE49-F238E27FC236}">
                  <a16:creationId xmlns:a16="http://schemas.microsoft.com/office/drawing/2014/main" id="{E8007DA3-C648-0D49-8941-D16B574B53BD}"/>
                </a:ext>
              </a:extLst>
            </p:cNvPr>
            <p:cNvCxnSpPr>
              <a:cxnSpLocks/>
            </p:cNvCxnSpPr>
            <p:nvPr/>
          </p:nvCxnSpPr>
          <p:spPr>
            <a:xfrm>
              <a:off x="1497838" y="5549900"/>
              <a:ext cx="4309690" cy="0"/>
            </a:xfrm>
            <a:prstGeom prst="line">
              <a:avLst/>
            </a:prstGeom>
            <a:ln w="19050" cap="rnd">
              <a:solidFill>
                <a:srgbClr val="8C8D8E"/>
              </a:solidFill>
              <a:prstDash val="sysDot"/>
            </a:ln>
          </p:spPr>
          <p:style>
            <a:lnRef idx="1">
              <a:schemeClr val="dk1"/>
            </a:lnRef>
            <a:fillRef idx="0">
              <a:schemeClr val="dk1"/>
            </a:fillRef>
            <a:effectRef idx="0">
              <a:schemeClr val="dk1"/>
            </a:effectRef>
            <a:fontRef idx="minor">
              <a:schemeClr val="tx1"/>
            </a:fontRef>
          </p:style>
        </p:cxnSp>
      </p:grpSp>
      <p:sp>
        <p:nvSpPr>
          <p:cNvPr id="34" name="Title 1">
            <a:extLst>
              <a:ext uri="{FF2B5EF4-FFF2-40B4-BE49-F238E27FC236}">
                <a16:creationId xmlns:a16="http://schemas.microsoft.com/office/drawing/2014/main" id="{7D736084-F42C-AD43-B024-5641E138EBF2}"/>
              </a:ext>
            </a:extLst>
          </p:cNvPr>
          <p:cNvSpPr txBox="1">
            <a:spLocks/>
          </p:cNvSpPr>
          <p:nvPr/>
        </p:nvSpPr>
        <p:spPr>
          <a:xfrm>
            <a:off x="687024" y="0"/>
            <a:ext cx="3366874" cy="685799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indent="11113"/>
            <a:r>
              <a:rPr lang="en-US" sz="2800" b="1">
                <a:solidFill>
                  <a:srgbClr val="0076CF"/>
                </a:solidFill>
                <a:latin typeface="FS Elliot Pro" panose="02000503040000020004" pitchFamily="2" charset="0"/>
              </a:rPr>
              <a:t>Self-analysis quiz</a:t>
            </a:r>
            <a:endParaRPr kumimoji="0" lang="en-US" sz="2800" u="none" strike="noStrike" kern="1200" cap="none" spc="0" normalizeH="0" baseline="0" noProof="0">
              <a:ln>
                <a:noFill/>
              </a:ln>
              <a:solidFill>
                <a:srgbClr val="0076CF"/>
              </a:solidFill>
              <a:effectLst/>
              <a:uLnTx/>
              <a:uFillTx/>
              <a:latin typeface="FS Elliot Pro Light" panose="02000503040000020004" pitchFamily="2" charset="0"/>
            </a:endParaRPr>
          </a:p>
        </p:txBody>
      </p:sp>
      <p:sp>
        <p:nvSpPr>
          <p:cNvPr id="35" name="TextBox 34">
            <a:extLst>
              <a:ext uri="{FF2B5EF4-FFF2-40B4-BE49-F238E27FC236}">
                <a16:creationId xmlns:a16="http://schemas.microsoft.com/office/drawing/2014/main" id="{10932757-79FF-3244-9044-15C2F6E6771D}"/>
              </a:ext>
            </a:extLst>
          </p:cNvPr>
          <p:cNvSpPr txBox="1"/>
          <p:nvPr/>
        </p:nvSpPr>
        <p:spPr>
          <a:xfrm>
            <a:off x="8517699" y="289998"/>
            <a:ext cx="3674301" cy="461665"/>
          </a:xfrm>
          <a:prstGeom prst="rect">
            <a:avLst/>
          </a:prstGeom>
          <a:solidFill>
            <a:srgbClr val="FFFF00"/>
          </a:solidFill>
        </p:spPr>
        <p:txBody>
          <a:bodyPr wrap="square" rtlCol="0">
            <a:spAutoFit/>
          </a:bodyPr>
          <a:lstStyle/>
          <a:p>
            <a:r>
              <a:rPr lang="en-US">
                <a:solidFill>
                  <a:schemeClr val="tx1">
                    <a:lumMod val="50000"/>
                  </a:schemeClr>
                </a:solidFill>
                <a:latin typeface="FS Elliot Pro" panose="02000503040000020004" pitchFamily="2" charset="0"/>
              </a:rPr>
              <a:t>Optional </a:t>
            </a:r>
          </a:p>
        </p:txBody>
      </p:sp>
      <p:pic>
        <p:nvPicPr>
          <p:cNvPr id="36" name="Picture 35">
            <a:extLst>
              <a:ext uri="{FF2B5EF4-FFF2-40B4-BE49-F238E27FC236}">
                <a16:creationId xmlns:a16="http://schemas.microsoft.com/office/drawing/2014/main" id="{303C660B-970E-C84B-BAD5-5DCE33BFEED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83532" y="1690229"/>
            <a:ext cx="554352" cy="554352"/>
          </a:xfrm>
          <a:prstGeom prst="rect">
            <a:avLst/>
          </a:prstGeom>
        </p:spPr>
      </p:pic>
      <p:pic>
        <p:nvPicPr>
          <p:cNvPr id="37" name="Picture 36">
            <a:extLst>
              <a:ext uri="{FF2B5EF4-FFF2-40B4-BE49-F238E27FC236}">
                <a16:creationId xmlns:a16="http://schemas.microsoft.com/office/drawing/2014/main" id="{FF32963B-0205-F64E-A634-E4CAD8C7677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83532" y="2408997"/>
            <a:ext cx="554352" cy="554352"/>
          </a:xfrm>
          <a:prstGeom prst="rect">
            <a:avLst/>
          </a:prstGeom>
        </p:spPr>
      </p:pic>
      <p:pic>
        <p:nvPicPr>
          <p:cNvPr id="38" name="Picture 37">
            <a:extLst>
              <a:ext uri="{FF2B5EF4-FFF2-40B4-BE49-F238E27FC236}">
                <a16:creationId xmlns:a16="http://schemas.microsoft.com/office/drawing/2014/main" id="{87634B3A-D5AE-6F43-9909-3FD7ACD4958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83532" y="3155499"/>
            <a:ext cx="554352" cy="554352"/>
          </a:xfrm>
          <a:prstGeom prst="rect">
            <a:avLst/>
          </a:prstGeom>
        </p:spPr>
      </p:pic>
      <p:pic>
        <p:nvPicPr>
          <p:cNvPr id="39" name="Picture 38">
            <a:extLst>
              <a:ext uri="{FF2B5EF4-FFF2-40B4-BE49-F238E27FC236}">
                <a16:creationId xmlns:a16="http://schemas.microsoft.com/office/drawing/2014/main" id="{F0E7131D-35AF-A24A-9CFA-8E8A2FE73CF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83532" y="3880044"/>
            <a:ext cx="554352" cy="554352"/>
          </a:xfrm>
          <a:prstGeom prst="rect">
            <a:avLst/>
          </a:prstGeom>
        </p:spPr>
      </p:pic>
      <p:pic>
        <p:nvPicPr>
          <p:cNvPr id="40" name="Picture 39">
            <a:extLst>
              <a:ext uri="{FF2B5EF4-FFF2-40B4-BE49-F238E27FC236}">
                <a16:creationId xmlns:a16="http://schemas.microsoft.com/office/drawing/2014/main" id="{57AD447D-3044-D04D-B8DC-A335C8B660C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83532" y="4892601"/>
            <a:ext cx="554352" cy="554352"/>
          </a:xfrm>
          <a:prstGeom prst="rect">
            <a:avLst/>
          </a:prstGeom>
        </p:spPr>
      </p:pic>
      <p:pic>
        <p:nvPicPr>
          <p:cNvPr id="41" name="Picture 40">
            <a:extLst>
              <a:ext uri="{FF2B5EF4-FFF2-40B4-BE49-F238E27FC236}">
                <a16:creationId xmlns:a16="http://schemas.microsoft.com/office/drawing/2014/main" id="{BD6F2BD0-5BFE-8E44-BC07-B4E15F4920D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83532" y="5631354"/>
            <a:ext cx="554352" cy="554352"/>
          </a:xfrm>
          <a:prstGeom prst="rect">
            <a:avLst/>
          </a:prstGeom>
        </p:spPr>
      </p:pic>
      <p:pic>
        <p:nvPicPr>
          <p:cNvPr id="27" name="Picture 26">
            <a:extLst>
              <a:ext uri="{FF2B5EF4-FFF2-40B4-BE49-F238E27FC236}">
                <a16:creationId xmlns:a16="http://schemas.microsoft.com/office/drawing/2014/main" id="{E1E2ADA7-1E71-064F-9596-33FB32D5C67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378314" y="6220997"/>
            <a:ext cx="1515241" cy="432440"/>
          </a:xfrm>
          <a:prstGeom prst="rect">
            <a:avLst/>
          </a:prstGeom>
        </p:spPr>
      </p:pic>
      <p:sp>
        <p:nvSpPr>
          <p:cNvPr id="28" name="Slide Number Placeholder 4">
            <a:extLst>
              <a:ext uri="{FF2B5EF4-FFF2-40B4-BE49-F238E27FC236}">
                <a16:creationId xmlns:a16="http://schemas.microsoft.com/office/drawing/2014/main" id="{10631EEF-0388-0A4D-A77A-8ADEFAA89874}"/>
              </a:ext>
            </a:extLst>
          </p:cNvPr>
          <p:cNvSpPr txBox="1">
            <a:spLocks/>
          </p:cNvSpPr>
          <p:nvPr/>
        </p:nvSpPr>
        <p:spPr>
          <a:xfrm>
            <a:off x="159025" y="6334539"/>
            <a:ext cx="649357" cy="523461"/>
          </a:xfrm>
          <a:prstGeom prst="rect">
            <a:avLst/>
          </a:prstGeom>
        </p:spPr>
        <p:txBody>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defRPr/>
            </a:pPr>
            <a:fld id="{61445BA3-2CB5-7C4E-ABD2-87FA1F6BEAE1}" type="slidenum">
              <a:rPr lang="en-US" sz="1067" smtClean="0">
                <a:solidFill>
                  <a:srgbClr val="4D4E53"/>
                </a:solidFill>
                <a:latin typeface="FS Elliot Pro" panose="02000503040000020004" pitchFamily="2" charset="0"/>
              </a:rPr>
              <a:pPr>
                <a:defRPr/>
              </a:pPr>
              <a:t>6</a:t>
            </a:fld>
            <a:endParaRPr lang="en-US" sz="1067">
              <a:solidFill>
                <a:srgbClr val="4D4E53"/>
              </a:solidFill>
              <a:latin typeface="FS Elliot Pro" panose="02000503040000020004" pitchFamily="2" charset="0"/>
            </a:endParaRPr>
          </a:p>
        </p:txBody>
      </p:sp>
    </p:spTree>
    <p:extLst>
      <p:ext uri="{BB962C8B-B14F-4D97-AF65-F5344CB8AC3E}">
        <p14:creationId xmlns:p14="http://schemas.microsoft.com/office/powerpoint/2010/main" val="376609351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2ED2B5F7-6A29-BE4B-BA28-67ED85C4C7B2}"/>
              </a:ext>
            </a:extLst>
          </p:cNvPr>
          <p:cNvSpPr txBox="1">
            <a:spLocks/>
          </p:cNvSpPr>
          <p:nvPr/>
        </p:nvSpPr>
        <p:spPr>
          <a:xfrm>
            <a:off x="8695783" y="4224386"/>
            <a:ext cx="1942859" cy="492443"/>
          </a:xfrm>
          <a:prstGeom prst="rect">
            <a:avLst/>
          </a:prstGeom>
        </p:spPr>
        <p:txBody>
          <a:bodyPr vert="horz" wrap="square" lIns="0" tIns="0" rIns="0" bIns="0" rtlCol="0">
            <a:spAutoFit/>
          </a:bodyPr>
          <a:lstStyle>
            <a:lvl1pPr marL="457189" indent="-457189" algn="l" defTabSz="609585" rtl="0" eaLnBrk="1" latinLnBrk="0" hangingPunct="1">
              <a:spcBef>
                <a:spcPct val="20000"/>
              </a:spcBef>
              <a:buFont typeface="Arial"/>
              <a:buChar char="•"/>
              <a:defRPr sz="2933" kern="1200">
                <a:solidFill>
                  <a:srgbClr val="8C8D8E"/>
                </a:solidFill>
                <a:latin typeface="FS Elliot Pro"/>
                <a:ea typeface="+mn-ea"/>
                <a:cs typeface="FS Elliot Pro"/>
              </a:defRPr>
            </a:lvl1pPr>
            <a:lvl2pPr marL="990575" indent="-380990" algn="l" defTabSz="609585" rtl="0" eaLnBrk="1" latinLnBrk="0" hangingPunct="1">
              <a:spcBef>
                <a:spcPct val="20000"/>
              </a:spcBef>
              <a:buFont typeface="Arial"/>
              <a:buChar char="–"/>
              <a:defRPr sz="2400" kern="1200">
                <a:solidFill>
                  <a:srgbClr val="8C8D8E"/>
                </a:solidFill>
                <a:latin typeface="FS Elliot Pro"/>
                <a:ea typeface="+mn-ea"/>
                <a:cs typeface="FS Elliot Pro"/>
              </a:defRPr>
            </a:lvl2pPr>
            <a:lvl3pPr marL="1523962" indent="-304792" algn="l" defTabSz="609585" rtl="0" eaLnBrk="1" latinLnBrk="0" hangingPunct="1">
              <a:spcBef>
                <a:spcPct val="20000"/>
              </a:spcBef>
              <a:buFont typeface="Arial"/>
              <a:buChar char="•"/>
              <a:defRPr sz="3200" kern="1200">
                <a:solidFill>
                  <a:srgbClr val="7F7F7F"/>
                </a:solidFill>
                <a:latin typeface="FS Elliot Pro"/>
                <a:ea typeface="+mn-ea"/>
                <a:cs typeface="FS Elliot Pro"/>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indent="0" algn="ctr">
              <a:spcBef>
                <a:spcPts val="0"/>
              </a:spcBef>
              <a:buFont typeface="Arial"/>
              <a:buNone/>
            </a:pPr>
            <a:r>
              <a:rPr lang="en-US" sz="1600">
                <a:solidFill>
                  <a:srgbClr val="333333"/>
                </a:solidFill>
                <a:latin typeface="FS Elliot Pro" panose="02000503040000020004" pitchFamily="2" charset="0"/>
              </a:rPr>
              <a:t>Spousal </a:t>
            </a:r>
          </a:p>
          <a:p>
            <a:pPr marL="0" indent="0" algn="ctr">
              <a:spcBef>
                <a:spcPts val="0"/>
              </a:spcBef>
              <a:buFont typeface="Arial"/>
              <a:buNone/>
            </a:pPr>
            <a:r>
              <a:rPr lang="en-US" sz="1600">
                <a:solidFill>
                  <a:srgbClr val="333333"/>
                </a:solidFill>
                <a:latin typeface="FS Elliot Pro" panose="02000503040000020004" pitchFamily="2" charset="0"/>
              </a:rPr>
              <a:t>benefits</a:t>
            </a:r>
          </a:p>
        </p:txBody>
      </p:sp>
      <p:sp>
        <p:nvSpPr>
          <p:cNvPr id="15" name="Content Placeholder 2">
            <a:extLst>
              <a:ext uri="{FF2B5EF4-FFF2-40B4-BE49-F238E27FC236}">
                <a16:creationId xmlns:a16="http://schemas.microsoft.com/office/drawing/2014/main" id="{D0AD0366-8A13-D642-9978-FF07762BDC73}"/>
              </a:ext>
            </a:extLst>
          </p:cNvPr>
          <p:cNvSpPr txBox="1">
            <a:spLocks/>
          </p:cNvSpPr>
          <p:nvPr/>
        </p:nvSpPr>
        <p:spPr>
          <a:xfrm>
            <a:off x="1803465" y="4224386"/>
            <a:ext cx="1195608" cy="246221"/>
          </a:xfrm>
          <a:prstGeom prst="rect">
            <a:avLst/>
          </a:prstGeom>
        </p:spPr>
        <p:txBody>
          <a:bodyPr vert="horz" wrap="square" lIns="0" tIns="0" rIns="0" bIns="0" rtlCol="0">
            <a:spAutoFit/>
          </a:bodyPr>
          <a:lstStyle>
            <a:lvl1pPr marL="457189" indent="-457189" algn="l" defTabSz="609585" rtl="0" eaLnBrk="1" latinLnBrk="0" hangingPunct="1">
              <a:spcBef>
                <a:spcPct val="20000"/>
              </a:spcBef>
              <a:buFont typeface="Arial"/>
              <a:buChar char="•"/>
              <a:defRPr sz="2933" kern="1200">
                <a:solidFill>
                  <a:srgbClr val="8C8D8E"/>
                </a:solidFill>
                <a:latin typeface="FS Elliot Pro"/>
                <a:ea typeface="+mn-ea"/>
                <a:cs typeface="FS Elliot Pro"/>
              </a:defRPr>
            </a:lvl1pPr>
            <a:lvl2pPr marL="990575" indent="-380990" algn="l" defTabSz="609585" rtl="0" eaLnBrk="1" latinLnBrk="0" hangingPunct="1">
              <a:spcBef>
                <a:spcPct val="20000"/>
              </a:spcBef>
              <a:buFont typeface="Arial"/>
              <a:buChar char="–"/>
              <a:defRPr sz="2400" kern="1200">
                <a:solidFill>
                  <a:srgbClr val="8C8D8E"/>
                </a:solidFill>
                <a:latin typeface="FS Elliot Pro"/>
                <a:ea typeface="+mn-ea"/>
                <a:cs typeface="FS Elliot Pro"/>
              </a:defRPr>
            </a:lvl2pPr>
            <a:lvl3pPr marL="1523962" indent="-304792" algn="l" defTabSz="609585" rtl="0" eaLnBrk="1" latinLnBrk="0" hangingPunct="1">
              <a:spcBef>
                <a:spcPct val="20000"/>
              </a:spcBef>
              <a:buFont typeface="Arial"/>
              <a:buChar char="•"/>
              <a:defRPr sz="3200" kern="1200">
                <a:solidFill>
                  <a:srgbClr val="7F7F7F"/>
                </a:solidFill>
                <a:latin typeface="FS Elliot Pro"/>
                <a:ea typeface="+mn-ea"/>
                <a:cs typeface="FS Elliot Pro"/>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indent="0" algn="ctr">
              <a:spcBef>
                <a:spcPts val="0"/>
              </a:spcBef>
              <a:buFont typeface="Arial"/>
              <a:buNone/>
            </a:pPr>
            <a:r>
              <a:rPr lang="en-US" sz="1600">
                <a:solidFill>
                  <a:srgbClr val="333333"/>
                </a:solidFill>
                <a:latin typeface="FS Elliot Pro" panose="02000503040000020004" pitchFamily="2" charset="0"/>
              </a:rPr>
              <a:t>Eligibility</a:t>
            </a:r>
          </a:p>
        </p:txBody>
      </p:sp>
      <p:sp>
        <p:nvSpPr>
          <p:cNvPr id="16" name="Content Placeholder 2">
            <a:extLst>
              <a:ext uri="{FF2B5EF4-FFF2-40B4-BE49-F238E27FC236}">
                <a16:creationId xmlns:a16="http://schemas.microsoft.com/office/drawing/2014/main" id="{A907CF20-207E-0745-808A-7F38935E7038}"/>
              </a:ext>
            </a:extLst>
          </p:cNvPr>
          <p:cNvSpPr txBox="1">
            <a:spLocks/>
          </p:cNvSpPr>
          <p:nvPr/>
        </p:nvSpPr>
        <p:spPr>
          <a:xfrm>
            <a:off x="3232215" y="4224386"/>
            <a:ext cx="1942859" cy="246221"/>
          </a:xfrm>
          <a:prstGeom prst="rect">
            <a:avLst/>
          </a:prstGeom>
        </p:spPr>
        <p:txBody>
          <a:bodyPr vert="horz" wrap="square" lIns="0" tIns="0" rIns="0" bIns="0" rtlCol="0">
            <a:spAutoFit/>
          </a:bodyPr>
          <a:lstStyle>
            <a:lvl1pPr marL="457189" indent="-457189" algn="l" defTabSz="609585" rtl="0" eaLnBrk="1" latinLnBrk="0" hangingPunct="1">
              <a:spcBef>
                <a:spcPct val="20000"/>
              </a:spcBef>
              <a:buFont typeface="Arial"/>
              <a:buChar char="•"/>
              <a:defRPr sz="2933" kern="1200">
                <a:solidFill>
                  <a:srgbClr val="8C8D8E"/>
                </a:solidFill>
                <a:latin typeface="FS Elliot Pro"/>
                <a:ea typeface="+mn-ea"/>
                <a:cs typeface="FS Elliot Pro"/>
              </a:defRPr>
            </a:lvl1pPr>
            <a:lvl2pPr marL="990575" indent="-380990" algn="l" defTabSz="609585" rtl="0" eaLnBrk="1" latinLnBrk="0" hangingPunct="1">
              <a:spcBef>
                <a:spcPct val="20000"/>
              </a:spcBef>
              <a:buFont typeface="Arial"/>
              <a:buChar char="–"/>
              <a:defRPr sz="2400" kern="1200">
                <a:solidFill>
                  <a:srgbClr val="8C8D8E"/>
                </a:solidFill>
                <a:latin typeface="FS Elliot Pro"/>
                <a:ea typeface="+mn-ea"/>
                <a:cs typeface="FS Elliot Pro"/>
              </a:defRPr>
            </a:lvl2pPr>
            <a:lvl3pPr marL="1523962" indent="-304792" algn="l" defTabSz="609585" rtl="0" eaLnBrk="1" latinLnBrk="0" hangingPunct="1">
              <a:spcBef>
                <a:spcPct val="20000"/>
              </a:spcBef>
              <a:buFont typeface="Arial"/>
              <a:buChar char="•"/>
              <a:defRPr sz="3200" kern="1200">
                <a:solidFill>
                  <a:srgbClr val="7F7F7F"/>
                </a:solidFill>
                <a:latin typeface="FS Elliot Pro"/>
                <a:ea typeface="+mn-ea"/>
                <a:cs typeface="FS Elliot Pro"/>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indent="0" algn="ctr">
              <a:spcBef>
                <a:spcPts val="0"/>
              </a:spcBef>
              <a:buFont typeface="Arial"/>
              <a:buNone/>
            </a:pPr>
            <a:r>
              <a:rPr lang="en-US" sz="1600">
                <a:solidFill>
                  <a:srgbClr val="333333"/>
                </a:solidFill>
                <a:latin typeface="FS Elliot Pro" panose="02000503040000020004" pitchFamily="2" charset="0"/>
              </a:rPr>
              <a:t>Contributions</a:t>
            </a:r>
          </a:p>
        </p:txBody>
      </p:sp>
      <p:sp>
        <p:nvSpPr>
          <p:cNvPr id="17" name="Content Placeholder 2">
            <a:extLst>
              <a:ext uri="{FF2B5EF4-FFF2-40B4-BE49-F238E27FC236}">
                <a16:creationId xmlns:a16="http://schemas.microsoft.com/office/drawing/2014/main" id="{40CBAB7C-A48B-0F4A-BF8B-C7CCABF2B23A}"/>
              </a:ext>
            </a:extLst>
          </p:cNvPr>
          <p:cNvSpPr txBox="1">
            <a:spLocks/>
          </p:cNvSpPr>
          <p:nvPr/>
        </p:nvSpPr>
        <p:spPr>
          <a:xfrm>
            <a:off x="4994162" y="4224386"/>
            <a:ext cx="2139505" cy="492443"/>
          </a:xfrm>
          <a:prstGeom prst="rect">
            <a:avLst/>
          </a:prstGeom>
        </p:spPr>
        <p:txBody>
          <a:bodyPr vert="horz" wrap="square" lIns="0" tIns="0" rIns="0" bIns="0" rtlCol="0">
            <a:spAutoFit/>
          </a:bodyPr>
          <a:lstStyle>
            <a:lvl1pPr marL="457189" indent="-457189" algn="l" defTabSz="609585" rtl="0" eaLnBrk="1" latinLnBrk="0" hangingPunct="1">
              <a:spcBef>
                <a:spcPct val="20000"/>
              </a:spcBef>
              <a:buFont typeface="Arial"/>
              <a:buChar char="•"/>
              <a:defRPr sz="2933" kern="1200">
                <a:solidFill>
                  <a:srgbClr val="8C8D8E"/>
                </a:solidFill>
                <a:latin typeface="FS Elliot Pro"/>
                <a:ea typeface="+mn-ea"/>
                <a:cs typeface="FS Elliot Pro"/>
              </a:defRPr>
            </a:lvl1pPr>
            <a:lvl2pPr marL="990575" indent="-380990" algn="l" defTabSz="609585" rtl="0" eaLnBrk="1" latinLnBrk="0" hangingPunct="1">
              <a:spcBef>
                <a:spcPct val="20000"/>
              </a:spcBef>
              <a:buFont typeface="Arial"/>
              <a:buChar char="–"/>
              <a:defRPr sz="2400" kern="1200">
                <a:solidFill>
                  <a:srgbClr val="8C8D8E"/>
                </a:solidFill>
                <a:latin typeface="FS Elliot Pro"/>
                <a:ea typeface="+mn-ea"/>
                <a:cs typeface="FS Elliot Pro"/>
              </a:defRPr>
            </a:lvl2pPr>
            <a:lvl3pPr marL="1523962" indent="-304792" algn="l" defTabSz="609585" rtl="0" eaLnBrk="1" latinLnBrk="0" hangingPunct="1">
              <a:spcBef>
                <a:spcPct val="20000"/>
              </a:spcBef>
              <a:buFont typeface="Arial"/>
              <a:buChar char="•"/>
              <a:defRPr sz="3200" kern="1200">
                <a:solidFill>
                  <a:srgbClr val="7F7F7F"/>
                </a:solidFill>
                <a:latin typeface="FS Elliot Pro"/>
                <a:ea typeface="+mn-ea"/>
                <a:cs typeface="FS Elliot Pro"/>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indent="0" algn="ctr">
              <a:spcBef>
                <a:spcPts val="0"/>
              </a:spcBef>
              <a:buFont typeface="Arial"/>
              <a:buNone/>
            </a:pPr>
            <a:r>
              <a:rPr lang="en-US" sz="1600">
                <a:solidFill>
                  <a:srgbClr val="333333"/>
                </a:solidFill>
                <a:latin typeface="FS Elliot Pro" panose="02000503040000020004" pitchFamily="2" charset="0"/>
              </a:rPr>
              <a:t>Retirement </a:t>
            </a:r>
            <a:br>
              <a:rPr lang="en-US" sz="1600">
                <a:solidFill>
                  <a:srgbClr val="333333"/>
                </a:solidFill>
                <a:latin typeface="FS Elliot Pro" panose="02000503040000020004" pitchFamily="2" charset="0"/>
              </a:rPr>
            </a:br>
            <a:r>
              <a:rPr lang="en-US" sz="1600">
                <a:solidFill>
                  <a:srgbClr val="333333"/>
                </a:solidFill>
                <a:latin typeface="FS Elliot Pro" panose="02000503040000020004" pitchFamily="2" charset="0"/>
              </a:rPr>
              <a:t>age</a:t>
            </a:r>
          </a:p>
        </p:txBody>
      </p:sp>
      <p:sp>
        <p:nvSpPr>
          <p:cNvPr id="18" name="Content Placeholder 2">
            <a:extLst>
              <a:ext uri="{FF2B5EF4-FFF2-40B4-BE49-F238E27FC236}">
                <a16:creationId xmlns:a16="http://schemas.microsoft.com/office/drawing/2014/main" id="{7A175838-6532-5B41-AC8D-226956A5DD28}"/>
              </a:ext>
            </a:extLst>
          </p:cNvPr>
          <p:cNvSpPr txBox="1">
            <a:spLocks/>
          </p:cNvSpPr>
          <p:nvPr/>
        </p:nvSpPr>
        <p:spPr>
          <a:xfrm>
            <a:off x="6829982" y="4224386"/>
            <a:ext cx="2198498" cy="492443"/>
          </a:xfrm>
          <a:prstGeom prst="rect">
            <a:avLst/>
          </a:prstGeom>
        </p:spPr>
        <p:txBody>
          <a:bodyPr vert="horz" wrap="square" lIns="0" tIns="0" rIns="0" bIns="0" rtlCol="0">
            <a:spAutoFit/>
          </a:bodyPr>
          <a:lstStyle>
            <a:lvl1pPr marL="457189" indent="-457189" algn="l" defTabSz="609585" rtl="0" eaLnBrk="1" latinLnBrk="0" hangingPunct="1">
              <a:spcBef>
                <a:spcPct val="20000"/>
              </a:spcBef>
              <a:buFont typeface="Arial"/>
              <a:buChar char="•"/>
              <a:defRPr sz="2933" kern="1200">
                <a:solidFill>
                  <a:srgbClr val="8C8D8E"/>
                </a:solidFill>
                <a:latin typeface="FS Elliot Pro"/>
                <a:ea typeface="+mn-ea"/>
                <a:cs typeface="FS Elliot Pro"/>
              </a:defRPr>
            </a:lvl1pPr>
            <a:lvl2pPr marL="990575" indent="-380990" algn="l" defTabSz="609585" rtl="0" eaLnBrk="1" latinLnBrk="0" hangingPunct="1">
              <a:spcBef>
                <a:spcPct val="20000"/>
              </a:spcBef>
              <a:buFont typeface="Arial"/>
              <a:buChar char="–"/>
              <a:defRPr sz="2400" kern="1200">
                <a:solidFill>
                  <a:srgbClr val="8C8D8E"/>
                </a:solidFill>
                <a:latin typeface="FS Elliot Pro"/>
                <a:ea typeface="+mn-ea"/>
                <a:cs typeface="FS Elliot Pro"/>
              </a:defRPr>
            </a:lvl2pPr>
            <a:lvl3pPr marL="1523962" indent="-304792" algn="l" defTabSz="609585" rtl="0" eaLnBrk="1" latinLnBrk="0" hangingPunct="1">
              <a:spcBef>
                <a:spcPct val="20000"/>
              </a:spcBef>
              <a:buFont typeface="Arial"/>
              <a:buChar char="•"/>
              <a:defRPr sz="3200" kern="1200">
                <a:solidFill>
                  <a:srgbClr val="7F7F7F"/>
                </a:solidFill>
                <a:latin typeface="FS Elliot Pro"/>
                <a:ea typeface="+mn-ea"/>
                <a:cs typeface="FS Elliot Pro"/>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indent="0" algn="ctr">
              <a:spcBef>
                <a:spcPts val="0"/>
              </a:spcBef>
              <a:buFont typeface="Arial"/>
              <a:buNone/>
            </a:pPr>
            <a:r>
              <a:rPr lang="en-US" sz="1600">
                <a:solidFill>
                  <a:srgbClr val="333333"/>
                </a:solidFill>
                <a:latin typeface="FS Elliot Pro" panose="02000503040000020004" pitchFamily="2" charset="0"/>
              </a:rPr>
              <a:t>When you can </a:t>
            </a:r>
            <a:br>
              <a:rPr lang="en-US" sz="1600">
                <a:solidFill>
                  <a:srgbClr val="333333"/>
                </a:solidFill>
                <a:latin typeface="FS Elliot Pro" panose="02000503040000020004" pitchFamily="2" charset="0"/>
              </a:rPr>
            </a:br>
            <a:r>
              <a:rPr lang="en-US" sz="1600">
                <a:solidFill>
                  <a:srgbClr val="333333"/>
                </a:solidFill>
                <a:latin typeface="FS Elliot Pro" panose="02000503040000020004" pitchFamily="2" charset="0"/>
              </a:rPr>
              <a:t>start to draw</a:t>
            </a:r>
          </a:p>
        </p:txBody>
      </p:sp>
      <p:sp>
        <p:nvSpPr>
          <p:cNvPr id="40" name="Title 1">
            <a:extLst>
              <a:ext uri="{FF2B5EF4-FFF2-40B4-BE49-F238E27FC236}">
                <a16:creationId xmlns:a16="http://schemas.microsoft.com/office/drawing/2014/main" id="{189DEF89-BDED-D343-BF08-3ADBCD044DA4}"/>
              </a:ext>
            </a:extLst>
          </p:cNvPr>
          <p:cNvSpPr txBox="1">
            <a:spLocks/>
          </p:cNvSpPr>
          <p:nvPr/>
        </p:nvSpPr>
        <p:spPr>
          <a:xfrm>
            <a:off x="0" y="1633666"/>
            <a:ext cx="12191999" cy="910752"/>
          </a:xfrm>
          <a:prstGeom prst="rect">
            <a:avLst/>
          </a:prstGeom>
        </p:spPr>
        <p:txBody>
          <a:bodyPr vert="horz" lIns="91440" tIns="45720" rIns="91440" bIns="45720" rtlCol="0" anchor="t">
            <a:noAutofit/>
          </a:bodyPr>
          <a:lstStyle>
            <a:lvl1pPr algn="l" defTabSz="609585" rtl="0" eaLnBrk="1" latinLnBrk="0" hangingPunct="1">
              <a:lnSpc>
                <a:spcPct val="80000"/>
              </a:lnSpc>
              <a:spcBef>
                <a:spcPct val="0"/>
              </a:spcBef>
              <a:buNone/>
              <a:defRPr sz="3733" b="0" i="0" kern="1200" baseline="0">
                <a:solidFill>
                  <a:srgbClr val="0091DA"/>
                </a:solidFill>
                <a:latin typeface="FS Elliot Pro"/>
                <a:ea typeface="+mj-ea"/>
                <a:cs typeface="FS Elliot Pro"/>
              </a:defRPr>
            </a:lvl1pPr>
          </a:lstStyle>
          <a:p>
            <a:pPr algn="ctr"/>
            <a:r>
              <a:rPr lang="en-US" sz="4800">
                <a:solidFill>
                  <a:srgbClr val="0076CF"/>
                </a:solidFill>
                <a:latin typeface="FS Elliot Pro Light" panose="02000503040000020004" pitchFamily="2" charset="0"/>
              </a:rPr>
              <a:t>Social Security basics</a:t>
            </a:r>
          </a:p>
        </p:txBody>
      </p:sp>
      <p:sp>
        <p:nvSpPr>
          <p:cNvPr id="23" name="Rectangle 22">
            <a:extLst>
              <a:ext uri="{FF2B5EF4-FFF2-40B4-BE49-F238E27FC236}">
                <a16:creationId xmlns:a16="http://schemas.microsoft.com/office/drawing/2014/main" id="{6018D0CE-4175-B545-B1F6-EBE05B5F3EF8}"/>
              </a:ext>
            </a:extLst>
          </p:cNvPr>
          <p:cNvSpPr/>
          <p:nvPr/>
        </p:nvSpPr>
        <p:spPr>
          <a:xfrm>
            <a:off x="1" y="432617"/>
            <a:ext cx="2077278" cy="415636"/>
          </a:xfrm>
          <a:prstGeom prst="rect">
            <a:avLst/>
          </a:prstGeom>
          <a:solidFill>
            <a:srgbClr val="D2F1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7AC29277-E85E-0740-96BD-1CFC018A55B6}"/>
              </a:ext>
            </a:extLst>
          </p:cNvPr>
          <p:cNvSpPr txBox="1"/>
          <p:nvPr/>
        </p:nvSpPr>
        <p:spPr>
          <a:xfrm>
            <a:off x="538148" y="478069"/>
            <a:ext cx="1422184" cy="307777"/>
          </a:xfrm>
          <a:prstGeom prst="rect">
            <a:avLst/>
          </a:prstGeom>
          <a:noFill/>
        </p:spPr>
        <p:txBody>
          <a:bodyPr wrap="none" rtlCol="0">
            <a:spAutoFit/>
          </a:bodyPr>
          <a:lstStyle/>
          <a:p>
            <a:pPr lvl="0"/>
            <a:r>
              <a:rPr lang="en-US" sz="1400" b="1">
                <a:solidFill>
                  <a:srgbClr val="0076CF"/>
                </a:solidFill>
                <a:latin typeface="FS Elliot Pro" panose="02000503040000020004" pitchFamily="50" charset="0"/>
              </a:rPr>
              <a:t>Social Security</a:t>
            </a:r>
          </a:p>
        </p:txBody>
      </p:sp>
      <p:sp>
        <p:nvSpPr>
          <p:cNvPr id="25" name="Slide Number Placeholder 4">
            <a:extLst>
              <a:ext uri="{FF2B5EF4-FFF2-40B4-BE49-F238E27FC236}">
                <a16:creationId xmlns:a16="http://schemas.microsoft.com/office/drawing/2014/main" id="{2A3B889B-E4E0-5942-9C47-3EACDFCD2A39}"/>
              </a:ext>
            </a:extLst>
          </p:cNvPr>
          <p:cNvSpPr txBox="1">
            <a:spLocks/>
          </p:cNvSpPr>
          <p:nvPr/>
        </p:nvSpPr>
        <p:spPr>
          <a:xfrm>
            <a:off x="159025" y="6334539"/>
            <a:ext cx="649357" cy="523461"/>
          </a:xfrm>
          <a:prstGeom prst="rect">
            <a:avLst/>
          </a:prstGeom>
        </p:spPr>
        <p:txBody>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defRPr/>
            </a:pPr>
            <a:fld id="{61445BA3-2CB5-7C4E-ABD2-87FA1F6BEAE1}" type="slidenum">
              <a:rPr lang="en-US" sz="1067" smtClean="0">
                <a:solidFill>
                  <a:srgbClr val="333333"/>
                </a:solidFill>
                <a:latin typeface="FS Elliot Pro" panose="02000503040000020004" pitchFamily="2" charset="0"/>
              </a:rPr>
              <a:pPr>
                <a:defRPr/>
              </a:pPr>
              <a:t>60</a:t>
            </a:fld>
            <a:endParaRPr lang="en-US" sz="1067">
              <a:solidFill>
                <a:srgbClr val="333333"/>
              </a:solidFill>
              <a:latin typeface="FS Elliot Pro" panose="02000503040000020004" pitchFamily="2" charset="0"/>
            </a:endParaRPr>
          </a:p>
        </p:txBody>
      </p:sp>
      <p:pic>
        <p:nvPicPr>
          <p:cNvPr id="26" name="Picture 25">
            <a:extLst>
              <a:ext uri="{FF2B5EF4-FFF2-40B4-BE49-F238E27FC236}">
                <a16:creationId xmlns:a16="http://schemas.microsoft.com/office/drawing/2014/main" id="{07D111F2-0787-0045-AD7D-B86158DCF93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378314" y="6220997"/>
            <a:ext cx="1515241" cy="432440"/>
          </a:xfrm>
          <a:prstGeom prst="rect">
            <a:avLst/>
          </a:prstGeom>
        </p:spPr>
      </p:pic>
      <p:pic>
        <p:nvPicPr>
          <p:cNvPr id="3" name="Picture 2" descr="Icon&#10;&#10;Description automatically generated">
            <a:extLst>
              <a:ext uri="{FF2B5EF4-FFF2-40B4-BE49-F238E27FC236}">
                <a16:creationId xmlns:a16="http://schemas.microsoft.com/office/drawing/2014/main" id="{D3D067DD-1892-E84D-B446-EB6E5C01686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561238" y="3257115"/>
            <a:ext cx="632082" cy="722380"/>
          </a:xfrm>
          <a:prstGeom prst="rect">
            <a:avLst/>
          </a:prstGeom>
        </p:spPr>
      </p:pic>
      <p:pic>
        <p:nvPicPr>
          <p:cNvPr id="5" name="Picture 4" descr="Icon&#10;&#10;Description automatically generated">
            <a:extLst>
              <a:ext uri="{FF2B5EF4-FFF2-40B4-BE49-F238E27FC236}">
                <a16:creationId xmlns:a16="http://schemas.microsoft.com/office/drawing/2014/main" id="{BFC61166-FF25-3143-A719-0725CCE5361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098070" y="3257115"/>
            <a:ext cx="541785" cy="722380"/>
          </a:xfrm>
          <a:prstGeom prst="rect">
            <a:avLst/>
          </a:prstGeom>
        </p:spPr>
      </p:pic>
      <p:pic>
        <p:nvPicPr>
          <p:cNvPr id="7" name="Picture 6" descr="Icon&#10;&#10;Description automatically generated">
            <a:extLst>
              <a:ext uri="{FF2B5EF4-FFF2-40B4-BE49-F238E27FC236}">
                <a16:creationId xmlns:a16="http://schemas.microsoft.com/office/drawing/2014/main" id="{6102755F-453A-EB4D-9E5C-750B94A831F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819825" y="3257115"/>
            <a:ext cx="812677" cy="722380"/>
          </a:xfrm>
          <a:prstGeom prst="rect">
            <a:avLst/>
          </a:prstGeom>
        </p:spPr>
      </p:pic>
      <p:pic>
        <p:nvPicPr>
          <p:cNvPr id="12" name="Picture 11" descr="Icon&#10;&#10;Description automatically generated">
            <a:extLst>
              <a:ext uri="{FF2B5EF4-FFF2-40B4-BE49-F238E27FC236}">
                <a16:creationId xmlns:a16="http://schemas.microsoft.com/office/drawing/2014/main" id="{AA32FA6E-991B-2245-BACE-AD31D1208588}"/>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617177" y="3257115"/>
            <a:ext cx="902974" cy="722380"/>
          </a:xfrm>
          <a:prstGeom prst="rect">
            <a:avLst/>
          </a:prstGeom>
        </p:spPr>
      </p:pic>
      <p:pic>
        <p:nvPicPr>
          <p:cNvPr id="19" name="Picture 18" descr="Icon&#10;&#10;Description automatically generated">
            <a:extLst>
              <a:ext uri="{FF2B5EF4-FFF2-40B4-BE49-F238E27FC236}">
                <a16:creationId xmlns:a16="http://schemas.microsoft.com/office/drawing/2014/main" id="{B147C2CD-E655-CC4B-AC12-A1D9CB44F19A}"/>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304511" y="3257115"/>
            <a:ext cx="902974" cy="722380"/>
          </a:xfrm>
          <a:prstGeom prst="rect">
            <a:avLst/>
          </a:prstGeom>
        </p:spPr>
      </p:pic>
      <p:cxnSp>
        <p:nvCxnSpPr>
          <p:cNvPr id="38" name="Straight Connector 37">
            <a:extLst>
              <a:ext uri="{FF2B5EF4-FFF2-40B4-BE49-F238E27FC236}">
                <a16:creationId xmlns:a16="http://schemas.microsoft.com/office/drawing/2014/main" id="{C529A9D4-0DC4-E54D-88AA-BD9B04B38AAC}"/>
              </a:ext>
            </a:extLst>
          </p:cNvPr>
          <p:cNvCxnSpPr>
            <a:cxnSpLocks/>
          </p:cNvCxnSpPr>
          <p:nvPr/>
        </p:nvCxnSpPr>
        <p:spPr>
          <a:xfrm>
            <a:off x="3184834" y="2833885"/>
            <a:ext cx="0" cy="2320006"/>
          </a:xfrm>
          <a:prstGeom prst="line">
            <a:avLst/>
          </a:prstGeom>
          <a:ln w="12700" cap="rnd">
            <a:solidFill>
              <a:srgbClr val="162B48"/>
            </a:solidFill>
            <a:prstDash val="sysDot"/>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1E53EAE4-CD0C-1847-BE63-16D2A617C135}"/>
              </a:ext>
            </a:extLst>
          </p:cNvPr>
          <p:cNvCxnSpPr>
            <a:cxnSpLocks/>
          </p:cNvCxnSpPr>
          <p:nvPr/>
        </p:nvCxnSpPr>
        <p:spPr>
          <a:xfrm>
            <a:off x="5174043" y="2833885"/>
            <a:ext cx="0" cy="2320006"/>
          </a:xfrm>
          <a:prstGeom prst="line">
            <a:avLst/>
          </a:prstGeom>
          <a:ln w="12700" cap="rnd">
            <a:solidFill>
              <a:srgbClr val="162B48"/>
            </a:solidFill>
            <a:prstDash val="sysDot"/>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05FCDD17-1F86-7F47-8CDA-CEF959387945}"/>
              </a:ext>
            </a:extLst>
          </p:cNvPr>
          <p:cNvCxnSpPr>
            <a:cxnSpLocks/>
          </p:cNvCxnSpPr>
          <p:nvPr/>
        </p:nvCxnSpPr>
        <p:spPr>
          <a:xfrm>
            <a:off x="6980172" y="2833885"/>
            <a:ext cx="0" cy="2320006"/>
          </a:xfrm>
          <a:prstGeom prst="line">
            <a:avLst/>
          </a:prstGeom>
          <a:ln w="12700" cap="rnd">
            <a:solidFill>
              <a:srgbClr val="162B48"/>
            </a:solidFill>
            <a:prstDash val="sysDot"/>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DC793CA0-04AA-0A46-A99E-96A7E89E7A99}"/>
              </a:ext>
            </a:extLst>
          </p:cNvPr>
          <p:cNvCxnSpPr>
            <a:cxnSpLocks/>
          </p:cNvCxnSpPr>
          <p:nvPr/>
        </p:nvCxnSpPr>
        <p:spPr>
          <a:xfrm>
            <a:off x="8884542" y="2833885"/>
            <a:ext cx="0" cy="2320006"/>
          </a:xfrm>
          <a:prstGeom prst="line">
            <a:avLst/>
          </a:prstGeom>
          <a:ln w="12700" cap="rnd">
            <a:solidFill>
              <a:srgbClr val="162B48"/>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039150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ounded Rectangle 40">
            <a:hlinkClick r:id="rId3"/>
            <a:extLst>
              <a:ext uri="{FF2B5EF4-FFF2-40B4-BE49-F238E27FC236}">
                <a16:creationId xmlns:a16="http://schemas.microsoft.com/office/drawing/2014/main" id="{3D64371E-7538-D94F-838A-58D956772F87}"/>
              </a:ext>
            </a:extLst>
          </p:cNvPr>
          <p:cNvSpPr/>
          <p:nvPr/>
        </p:nvSpPr>
        <p:spPr>
          <a:xfrm>
            <a:off x="4826000" y="5246594"/>
            <a:ext cx="7023100" cy="649066"/>
          </a:xfrm>
          <a:prstGeom prst="roundRect">
            <a:avLst>
              <a:gd name="adj" fmla="val 0"/>
            </a:avLst>
          </a:prstGeom>
          <a:solidFill>
            <a:srgbClr val="D2F1F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Rounded Rectangle 41">
            <a:hlinkClick r:id="rId3"/>
            <a:extLst>
              <a:ext uri="{FF2B5EF4-FFF2-40B4-BE49-F238E27FC236}">
                <a16:creationId xmlns:a16="http://schemas.microsoft.com/office/drawing/2014/main" id="{C6E84EEA-4B24-B24D-AB3D-F0B9AEE3460C}"/>
              </a:ext>
            </a:extLst>
          </p:cNvPr>
          <p:cNvSpPr/>
          <p:nvPr/>
        </p:nvSpPr>
        <p:spPr>
          <a:xfrm>
            <a:off x="4779618" y="5200211"/>
            <a:ext cx="7023100" cy="649066"/>
          </a:xfrm>
          <a:prstGeom prst="roundRect">
            <a:avLst>
              <a:gd name="adj" fmla="val 0"/>
            </a:avLst>
          </a:prstGeom>
          <a:noFill/>
          <a:ln w="9525">
            <a:solidFill>
              <a:srgbClr val="0076C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itle 2">
            <a:extLst>
              <a:ext uri="{FF2B5EF4-FFF2-40B4-BE49-F238E27FC236}">
                <a16:creationId xmlns:a16="http://schemas.microsoft.com/office/drawing/2014/main" id="{1BF35978-AB97-6A4C-ACAA-00CC9E6315D4}"/>
              </a:ext>
            </a:extLst>
          </p:cNvPr>
          <p:cNvSpPr txBox="1">
            <a:spLocks/>
          </p:cNvSpPr>
          <p:nvPr/>
        </p:nvSpPr>
        <p:spPr>
          <a:xfrm>
            <a:off x="1371600" y="1225136"/>
            <a:ext cx="10594541" cy="459998"/>
          </a:xfrm>
          <a:prstGeom prst="rect">
            <a:avLst/>
          </a:prstGeom>
        </p:spPr>
        <p:txBody>
          <a:bodyPr vert="horz" lIns="0" tIns="0" rIns="0" bIns="0" rtlCol="0" anchor="t">
            <a:spAutoFit/>
          </a:bodyPr>
          <a:lstStyle>
            <a:lvl1pPr algn="l" defTabSz="609585" rtl="0" eaLnBrk="1" latinLnBrk="0" hangingPunct="1">
              <a:lnSpc>
                <a:spcPct val="80000"/>
              </a:lnSpc>
              <a:spcBef>
                <a:spcPct val="0"/>
              </a:spcBef>
              <a:buNone/>
              <a:defRPr sz="3733" b="0" i="0" kern="1200" baseline="0">
                <a:solidFill>
                  <a:srgbClr val="0091DA"/>
                </a:solidFill>
                <a:latin typeface="FS Elliot Pro"/>
                <a:ea typeface="+mj-ea"/>
                <a:cs typeface="FS Elliot Pro"/>
              </a:defRPr>
            </a:lvl1pPr>
          </a:lstStyle>
          <a:p>
            <a:r>
              <a:rPr lang="en-US" sz="3600" b="1">
                <a:solidFill>
                  <a:srgbClr val="0076CF"/>
                </a:solidFill>
                <a:latin typeface="FS Elliot Pro" panose="02000503040000020004" pitchFamily="2" charset="0"/>
              </a:rPr>
              <a:t>How to maximize Social Security benefits</a:t>
            </a:r>
          </a:p>
        </p:txBody>
      </p:sp>
      <p:sp>
        <p:nvSpPr>
          <p:cNvPr id="10" name="TextBox 9">
            <a:extLst>
              <a:ext uri="{FF2B5EF4-FFF2-40B4-BE49-F238E27FC236}">
                <a16:creationId xmlns:a16="http://schemas.microsoft.com/office/drawing/2014/main" id="{DBFCF023-E04C-C14D-8903-91FF883567A1}"/>
              </a:ext>
            </a:extLst>
          </p:cNvPr>
          <p:cNvSpPr txBox="1"/>
          <p:nvPr/>
        </p:nvSpPr>
        <p:spPr>
          <a:xfrm>
            <a:off x="5013072" y="2595315"/>
            <a:ext cx="1908428" cy="615553"/>
          </a:xfrm>
          <a:prstGeom prst="rect">
            <a:avLst/>
          </a:prstGeom>
          <a:noFill/>
        </p:spPr>
        <p:txBody>
          <a:bodyPr wrap="square" lIns="0" tIns="0" rIns="0" bIns="0" rtlCol="0">
            <a:spAutoFit/>
          </a:bodyPr>
          <a:lstStyle/>
          <a:p>
            <a:pPr>
              <a:spcAft>
                <a:spcPts val="2400"/>
              </a:spcAft>
            </a:pPr>
            <a:r>
              <a:rPr lang="en-US" sz="2000" b="1">
                <a:solidFill>
                  <a:srgbClr val="333333"/>
                </a:solidFill>
                <a:latin typeface="FS Elliot Pro" panose="02000503040000020004" pitchFamily="2" charset="0"/>
              </a:rPr>
              <a:t>Understand </a:t>
            </a:r>
            <a:r>
              <a:rPr lang="en-US" sz="2000">
                <a:solidFill>
                  <a:srgbClr val="333333"/>
                </a:solidFill>
                <a:latin typeface="FS Elliot Pro Light" panose="02000503040000020004" pitchFamily="2" charset="0"/>
              </a:rPr>
              <a:t>your options</a:t>
            </a:r>
          </a:p>
        </p:txBody>
      </p:sp>
      <p:sp>
        <p:nvSpPr>
          <p:cNvPr id="18" name="Title 1">
            <a:extLst>
              <a:ext uri="{FF2B5EF4-FFF2-40B4-BE49-F238E27FC236}">
                <a16:creationId xmlns:a16="http://schemas.microsoft.com/office/drawing/2014/main" id="{FDF7990A-B848-714D-8652-1326F0F673DE}"/>
              </a:ext>
            </a:extLst>
          </p:cNvPr>
          <p:cNvSpPr txBox="1">
            <a:spLocks/>
          </p:cNvSpPr>
          <p:nvPr/>
        </p:nvSpPr>
        <p:spPr>
          <a:xfrm>
            <a:off x="1249339" y="3188898"/>
            <a:ext cx="2692711" cy="925901"/>
          </a:xfrm>
          <a:prstGeom prst="rect">
            <a:avLst/>
          </a:prstGeom>
        </p:spPr>
        <p:txBody>
          <a:bodyPr vert="horz" lIns="91440" tIns="45720" rIns="91440" bIns="45720" rtlCol="0" anchor="t">
            <a:noAutofit/>
          </a:bodyPr>
          <a:lstStyle>
            <a:lvl1pPr algn="l" defTabSz="609585" rtl="0" eaLnBrk="1" latinLnBrk="0" hangingPunct="1">
              <a:lnSpc>
                <a:spcPct val="80000"/>
              </a:lnSpc>
              <a:spcBef>
                <a:spcPct val="0"/>
              </a:spcBef>
              <a:buNone/>
              <a:defRPr sz="3733" b="0" i="0" kern="1200" baseline="0">
                <a:solidFill>
                  <a:srgbClr val="0091DA"/>
                </a:solidFill>
                <a:latin typeface="FS Elliot Pro"/>
                <a:ea typeface="+mj-ea"/>
                <a:cs typeface="FS Elliot Pro"/>
              </a:defRPr>
            </a:lvl1pPr>
          </a:lstStyle>
          <a:p>
            <a:pPr algn="ctr">
              <a:lnSpc>
                <a:spcPct val="100000"/>
              </a:lnSpc>
              <a:spcAft>
                <a:spcPts val="600"/>
              </a:spcAft>
            </a:pPr>
            <a:r>
              <a:rPr lang="en-US" sz="2000" b="1">
                <a:solidFill>
                  <a:srgbClr val="0076CF"/>
                </a:solidFill>
                <a:latin typeface="FS Elliot Pro" panose="02000503040000020004" pitchFamily="2" charset="0"/>
              </a:rPr>
              <a:t>57% </a:t>
            </a:r>
            <a:r>
              <a:rPr lang="en-US" sz="1800">
                <a:solidFill>
                  <a:srgbClr val="333333"/>
                </a:solidFill>
                <a:latin typeface="FS Elliot Pro" panose="02000503040000020004" pitchFamily="2" charset="0"/>
              </a:rPr>
              <a:t>of those </a:t>
            </a:r>
            <a:br>
              <a:rPr lang="en-US" sz="1800">
                <a:solidFill>
                  <a:srgbClr val="333333"/>
                </a:solidFill>
                <a:latin typeface="FS Elliot Pro" panose="02000503040000020004" pitchFamily="2" charset="0"/>
              </a:rPr>
            </a:br>
            <a:r>
              <a:rPr lang="en-US" sz="1800">
                <a:solidFill>
                  <a:srgbClr val="333333"/>
                </a:solidFill>
                <a:latin typeface="FS Elliot Pro" panose="02000503040000020004" pitchFamily="2" charset="0"/>
              </a:rPr>
              <a:t>receiving retirement benefits today are collecting a reduced amount.</a:t>
            </a:r>
          </a:p>
        </p:txBody>
      </p:sp>
      <p:sp>
        <p:nvSpPr>
          <p:cNvPr id="19" name="Arc 18">
            <a:extLst>
              <a:ext uri="{FF2B5EF4-FFF2-40B4-BE49-F238E27FC236}">
                <a16:creationId xmlns:a16="http://schemas.microsoft.com/office/drawing/2014/main" id="{A7E6CDF5-2258-EE42-8518-2E8C6F902F7D}"/>
              </a:ext>
            </a:extLst>
          </p:cNvPr>
          <p:cNvSpPr/>
          <p:nvPr/>
        </p:nvSpPr>
        <p:spPr>
          <a:xfrm rot="19912645">
            <a:off x="3361408" y="2220422"/>
            <a:ext cx="1616930" cy="1659584"/>
          </a:xfrm>
          <a:prstGeom prst="arc">
            <a:avLst>
              <a:gd name="adj1" fmla="val 16198952"/>
              <a:gd name="adj2" fmla="val 21229336"/>
            </a:avLst>
          </a:prstGeom>
          <a:ln w="44450" cap="rnd">
            <a:solidFill>
              <a:schemeClr val="bg1"/>
            </a:solidFill>
            <a:prstDash val="sysDot"/>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EA6603"/>
              </a:solidFill>
            </a:endParaRPr>
          </a:p>
        </p:txBody>
      </p:sp>
      <p:sp>
        <p:nvSpPr>
          <p:cNvPr id="22" name="TextBox 21">
            <a:extLst>
              <a:ext uri="{FF2B5EF4-FFF2-40B4-BE49-F238E27FC236}">
                <a16:creationId xmlns:a16="http://schemas.microsoft.com/office/drawing/2014/main" id="{62E09682-65C0-EA43-8AA7-0B9E08F43F1F}"/>
              </a:ext>
            </a:extLst>
          </p:cNvPr>
          <p:cNvSpPr txBox="1"/>
          <p:nvPr/>
        </p:nvSpPr>
        <p:spPr>
          <a:xfrm>
            <a:off x="6858000" y="2633415"/>
            <a:ext cx="4978400" cy="2154436"/>
          </a:xfrm>
          <a:prstGeom prst="rect">
            <a:avLst/>
          </a:prstGeom>
          <a:noFill/>
        </p:spPr>
        <p:txBody>
          <a:bodyPr wrap="square" lIns="0" tIns="0" rIns="0" bIns="0" rtlCol="0">
            <a:spAutoFit/>
          </a:bodyPr>
          <a:lstStyle/>
          <a:p>
            <a:pPr>
              <a:spcAft>
                <a:spcPts val="2400"/>
              </a:spcAft>
            </a:pPr>
            <a:r>
              <a:rPr lang="en-US" sz="1600">
                <a:solidFill>
                  <a:srgbClr val="333333"/>
                </a:solidFill>
                <a:latin typeface="FS Elliot Pro" panose="02000503040000020004" pitchFamily="2" charset="0"/>
              </a:rPr>
              <a:t>Wait to claim benefits</a:t>
            </a:r>
          </a:p>
          <a:p>
            <a:pPr>
              <a:spcAft>
                <a:spcPts val="2400"/>
              </a:spcAft>
            </a:pPr>
            <a:r>
              <a:rPr lang="en-US" sz="1600">
                <a:solidFill>
                  <a:srgbClr val="333333"/>
                </a:solidFill>
                <a:latin typeface="FS Elliot Pro" panose="02000503040000020004" pitchFamily="2" charset="0"/>
              </a:rPr>
              <a:t>Make sure lower-earning spouse claims </a:t>
            </a:r>
            <a:br>
              <a:rPr lang="en-US" sz="1600">
                <a:solidFill>
                  <a:srgbClr val="333333"/>
                </a:solidFill>
                <a:latin typeface="FS Elliot Pro" panose="02000503040000020004" pitchFamily="2" charset="0"/>
              </a:rPr>
            </a:br>
            <a:r>
              <a:rPr lang="en-US" sz="1600">
                <a:solidFill>
                  <a:srgbClr val="333333"/>
                </a:solidFill>
                <a:latin typeface="FS Elliot Pro" panose="02000503040000020004" pitchFamily="2" charset="0"/>
              </a:rPr>
              <a:t>benefits before higher-earning spouse</a:t>
            </a:r>
          </a:p>
          <a:p>
            <a:pPr>
              <a:spcAft>
                <a:spcPts val="2400"/>
              </a:spcAft>
            </a:pPr>
            <a:r>
              <a:rPr lang="en-US" sz="1600">
                <a:solidFill>
                  <a:srgbClr val="333333"/>
                </a:solidFill>
                <a:latin typeface="FS Elliot Pro" panose="02000503040000020004" pitchFamily="2" charset="0"/>
              </a:rPr>
              <a:t>Explore potential benefits related to ex-spouses</a:t>
            </a:r>
          </a:p>
          <a:p>
            <a:pPr>
              <a:spcAft>
                <a:spcPts val="2400"/>
              </a:spcAft>
            </a:pPr>
            <a:r>
              <a:rPr lang="en-US" sz="1600">
                <a:solidFill>
                  <a:srgbClr val="333333"/>
                </a:solidFill>
                <a:latin typeface="FS Elliot Pro" panose="02000503040000020004" pitchFamily="2" charset="0"/>
              </a:rPr>
              <a:t>Consult with an expert</a:t>
            </a:r>
          </a:p>
        </p:txBody>
      </p:sp>
      <p:cxnSp>
        <p:nvCxnSpPr>
          <p:cNvPr id="23" name="Straight Connector 22">
            <a:extLst>
              <a:ext uri="{FF2B5EF4-FFF2-40B4-BE49-F238E27FC236}">
                <a16:creationId xmlns:a16="http://schemas.microsoft.com/office/drawing/2014/main" id="{29516C7A-17A0-214A-99FA-20C658B25C92}"/>
              </a:ext>
            </a:extLst>
          </p:cNvPr>
          <p:cNvCxnSpPr>
            <a:cxnSpLocks/>
          </p:cNvCxnSpPr>
          <p:nvPr/>
        </p:nvCxnSpPr>
        <p:spPr>
          <a:xfrm>
            <a:off x="6814406" y="3038060"/>
            <a:ext cx="4653694" cy="0"/>
          </a:xfrm>
          <a:prstGeom prst="line">
            <a:avLst/>
          </a:prstGeom>
          <a:ln w="12700" cap="rnd">
            <a:solidFill>
              <a:srgbClr val="162B48"/>
            </a:solidFill>
            <a:prstDash val="sysDot"/>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7CFCAA74-634D-AB45-9165-66EFA4646D9B}"/>
              </a:ext>
            </a:extLst>
          </p:cNvPr>
          <p:cNvCxnSpPr>
            <a:cxnSpLocks/>
          </p:cNvCxnSpPr>
          <p:nvPr/>
        </p:nvCxnSpPr>
        <p:spPr>
          <a:xfrm>
            <a:off x="6814406" y="3830430"/>
            <a:ext cx="4653694" cy="0"/>
          </a:xfrm>
          <a:prstGeom prst="line">
            <a:avLst/>
          </a:prstGeom>
          <a:ln w="12700" cap="rnd">
            <a:solidFill>
              <a:srgbClr val="162B48"/>
            </a:solidFill>
            <a:prstDash val="sysDot"/>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CC10ABA6-4595-4940-86CC-787D66843036}"/>
              </a:ext>
            </a:extLst>
          </p:cNvPr>
          <p:cNvCxnSpPr>
            <a:cxnSpLocks/>
          </p:cNvCxnSpPr>
          <p:nvPr/>
        </p:nvCxnSpPr>
        <p:spPr>
          <a:xfrm>
            <a:off x="6814406" y="4376530"/>
            <a:ext cx="4653694" cy="0"/>
          </a:xfrm>
          <a:prstGeom prst="line">
            <a:avLst/>
          </a:prstGeom>
          <a:ln w="12700" cap="rnd">
            <a:solidFill>
              <a:srgbClr val="162B48"/>
            </a:solidFill>
            <a:prstDash val="sysDot"/>
          </a:ln>
        </p:spPr>
        <p:style>
          <a:lnRef idx="1">
            <a:schemeClr val="accent1"/>
          </a:lnRef>
          <a:fillRef idx="0">
            <a:schemeClr val="accent1"/>
          </a:fillRef>
          <a:effectRef idx="0">
            <a:schemeClr val="accent1"/>
          </a:effectRef>
          <a:fontRef idx="minor">
            <a:schemeClr val="tx1"/>
          </a:fontRef>
        </p:style>
      </p:cxnSp>
      <p:sp>
        <p:nvSpPr>
          <p:cNvPr id="28" name="Rectangle 27">
            <a:hlinkClick r:id="rId3"/>
            <a:extLst>
              <a:ext uri="{FF2B5EF4-FFF2-40B4-BE49-F238E27FC236}">
                <a16:creationId xmlns:a16="http://schemas.microsoft.com/office/drawing/2014/main" id="{AB7A528A-654F-784D-9DDB-D1D255CB232F}"/>
              </a:ext>
            </a:extLst>
          </p:cNvPr>
          <p:cNvSpPr/>
          <p:nvPr/>
        </p:nvSpPr>
        <p:spPr>
          <a:xfrm>
            <a:off x="4883988" y="5273439"/>
            <a:ext cx="6203831" cy="523220"/>
          </a:xfrm>
          <a:prstGeom prst="rect">
            <a:avLst/>
          </a:prstGeom>
        </p:spPr>
        <p:txBody>
          <a:bodyPr wrap="square">
            <a:spAutoFit/>
          </a:bodyPr>
          <a:lstStyle/>
          <a:p>
            <a:r>
              <a:rPr lang="en-US" sz="1400" b="1">
                <a:solidFill>
                  <a:srgbClr val="333333"/>
                </a:solidFill>
                <a:latin typeface="FS Elliot Pro" panose="02000503040000020004" pitchFamily="2" charset="0"/>
              </a:rPr>
              <a:t>For a complete guide on how to maximize your Social Security benefits, ask your financial professional.</a:t>
            </a:r>
          </a:p>
        </p:txBody>
      </p:sp>
      <p:sp>
        <p:nvSpPr>
          <p:cNvPr id="21" name="Rectangle 20">
            <a:extLst>
              <a:ext uri="{FF2B5EF4-FFF2-40B4-BE49-F238E27FC236}">
                <a16:creationId xmlns:a16="http://schemas.microsoft.com/office/drawing/2014/main" id="{7C1D19FA-D9AA-6148-9A01-8531FB8505ED}"/>
              </a:ext>
            </a:extLst>
          </p:cNvPr>
          <p:cNvSpPr/>
          <p:nvPr/>
        </p:nvSpPr>
        <p:spPr>
          <a:xfrm>
            <a:off x="1" y="432617"/>
            <a:ext cx="2077278" cy="415636"/>
          </a:xfrm>
          <a:prstGeom prst="rect">
            <a:avLst/>
          </a:prstGeom>
          <a:solidFill>
            <a:srgbClr val="D2F1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0B93A01C-83AD-AE4C-8BD0-1ED9F22EE46F}"/>
              </a:ext>
            </a:extLst>
          </p:cNvPr>
          <p:cNvSpPr txBox="1"/>
          <p:nvPr/>
        </p:nvSpPr>
        <p:spPr>
          <a:xfrm>
            <a:off x="538148" y="478069"/>
            <a:ext cx="1422184" cy="307777"/>
          </a:xfrm>
          <a:prstGeom prst="rect">
            <a:avLst/>
          </a:prstGeom>
          <a:noFill/>
        </p:spPr>
        <p:txBody>
          <a:bodyPr wrap="none" rtlCol="0">
            <a:spAutoFit/>
          </a:bodyPr>
          <a:lstStyle/>
          <a:p>
            <a:pPr lvl="0"/>
            <a:r>
              <a:rPr lang="en-US" sz="1400" b="1">
                <a:solidFill>
                  <a:srgbClr val="0076CF"/>
                </a:solidFill>
                <a:latin typeface="FS Elliot Pro" panose="02000503040000020004" pitchFamily="50" charset="0"/>
              </a:rPr>
              <a:t>Social Security</a:t>
            </a:r>
          </a:p>
        </p:txBody>
      </p:sp>
      <p:sp>
        <p:nvSpPr>
          <p:cNvPr id="31" name="Slide Number Placeholder 4">
            <a:extLst>
              <a:ext uri="{FF2B5EF4-FFF2-40B4-BE49-F238E27FC236}">
                <a16:creationId xmlns:a16="http://schemas.microsoft.com/office/drawing/2014/main" id="{88E7F601-05FC-6241-B982-B1AF00F22491}"/>
              </a:ext>
            </a:extLst>
          </p:cNvPr>
          <p:cNvSpPr txBox="1">
            <a:spLocks/>
          </p:cNvSpPr>
          <p:nvPr/>
        </p:nvSpPr>
        <p:spPr>
          <a:xfrm>
            <a:off x="159025" y="6334539"/>
            <a:ext cx="649357" cy="523461"/>
          </a:xfrm>
          <a:prstGeom prst="rect">
            <a:avLst/>
          </a:prstGeom>
        </p:spPr>
        <p:txBody>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defRPr/>
            </a:pPr>
            <a:fld id="{61445BA3-2CB5-7C4E-ABD2-87FA1F6BEAE1}" type="slidenum">
              <a:rPr lang="en-US" sz="1067" smtClean="0">
                <a:solidFill>
                  <a:srgbClr val="333333"/>
                </a:solidFill>
                <a:latin typeface="FS Elliot Pro" panose="02000503040000020004" pitchFamily="2" charset="0"/>
              </a:rPr>
              <a:pPr>
                <a:defRPr/>
              </a:pPr>
              <a:t>61</a:t>
            </a:fld>
            <a:endParaRPr lang="en-US" sz="1067">
              <a:solidFill>
                <a:srgbClr val="333333"/>
              </a:solidFill>
              <a:latin typeface="FS Elliot Pro" panose="02000503040000020004" pitchFamily="2" charset="0"/>
            </a:endParaRPr>
          </a:p>
        </p:txBody>
      </p:sp>
      <p:pic>
        <p:nvPicPr>
          <p:cNvPr id="32" name="Picture 31">
            <a:extLst>
              <a:ext uri="{FF2B5EF4-FFF2-40B4-BE49-F238E27FC236}">
                <a16:creationId xmlns:a16="http://schemas.microsoft.com/office/drawing/2014/main" id="{42D7CB60-3876-DF4F-B590-6868D8C9567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378314" y="6220997"/>
            <a:ext cx="1515241" cy="432440"/>
          </a:xfrm>
          <a:prstGeom prst="rect">
            <a:avLst/>
          </a:prstGeom>
        </p:spPr>
      </p:pic>
      <p:sp>
        <p:nvSpPr>
          <p:cNvPr id="33" name="Footer Placeholder 5">
            <a:extLst>
              <a:ext uri="{FF2B5EF4-FFF2-40B4-BE49-F238E27FC236}">
                <a16:creationId xmlns:a16="http://schemas.microsoft.com/office/drawing/2014/main" id="{3C53AEAC-6B4A-1440-B78C-29C512EE010A}"/>
              </a:ext>
            </a:extLst>
          </p:cNvPr>
          <p:cNvSpPr txBox="1">
            <a:spLocks/>
          </p:cNvSpPr>
          <p:nvPr/>
        </p:nvSpPr>
        <p:spPr>
          <a:xfrm>
            <a:off x="1042045" y="6184899"/>
            <a:ext cx="9020899" cy="388179"/>
          </a:xfrm>
          <a:prstGeom prst="rect">
            <a:avLst/>
          </a:prstGeom>
        </p:spPr>
        <p:txBody>
          <a:bodyPr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609585">
              <a:defRPr/>
            </a:pPr>
            <a:r>
              <a:rPr lang="en-US" sz="800" dirty="0">
                <a:solidFill>
                  <a:srgbClr val="162B48"/>
                </a:solidFill>
                <a:latin typeface="FS Elliot Pro" panose="02000503040000020004" pitchFamily="50" charset="0"/>
              </a:rPr>
              <a:t>Source: Social Security Administration, 2022.</a:t>
            </a:r>
          </a:p>
        </p:txBody>
      </p:sp>
      <p:grpSp>
        <p:nvGrpSpPr>
          <p:cNvPr id="2" name="Group 1">
            <a:extLst>
              <a:ext uri="{FF2B5EF4-FFF2-40B4-BE49-F238E27FC236}">
                <a16:creationId xmlns:a16="http://schemas.microsoft.com/office/drawing/2014/main" id="{45460113-DE52-A944-97C7-97D7BAC360EB}"/>
              </a:ext>
            </a:extLst>
          </p:cNvPr>
          <p:cNvGrpSpPr/>
          <p:nvPr/>
        </p:nvGrpSpPr>
        <p:grpSpPr>
          <a:xfrm rot="19936615">
            <a:off x="3610437" y="2039555"/>
            <a:ext cx="1661913" cy="1659584"/>
            <a:chOff x="5101308" y="2242234"/>
            <a:chExt cx="1661913" cy="1659584"/>
          </a:xfrm>
        </p:grpSpPr>
        <p:sp>
          <p:nvSpPr>
            <p:cNvPr id="35" name="Arc 34">
              <a:extLst>
                <a:ext uri="{FF2B5EF4-FFF2-40B4-BE49-F238E27FC236}">
                  <a16:creationId xmlns:a16="http://schemas.microsoft.com/office/drawing/2014/main" id="{B444F8FC-DE9D-044B-B7EB-6A9CC009E660}"/>
                </a:ext>
              </a:extLst>
            </p:cNvPr>
            <p:cNvSpPr/>
            <p:nvPr/>
          </p:nvSpPr>
          <p:spPr>
            <a:xfrm rot="19912645">
              <a:off x="5101308" y="2242234"/>
              <a:ext cx="1616930" cy="1659584"/>
            </a:xfrm>
            <a:prstGeom prst="arc">
              <a:avLst>
                <a:gd name="adj1" fmla="val 16198952"/>
                <a:gd name="adj2" fmla="val 966093"/>
              </a:avLst>
            </a:prstGeom>
            <a:ln w="31750" cap="rnd">
              <a:solidFill>
                <a:srgbClr val="000000"/>
              </a:solidFill>
              <a:prstDash val="sysDot"/>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0076CF"/>
                </a:solidFill>
              </a:endParaRPr>
            </a:p>
          </p:txBody>
        </p:sp>
        <p:sp>
          <p:nvSpPr>
            <p:cNvPr id="36" name="L-Shape 35">
              <a:extLst>
                <a:ext uri="{FF2B5EF4-FFF2-40B4-BE49-F238E27FC236}">
                  <a16:creationId xmlns:a16="http://schemas.microsoft.com/office/drawing/2014/main" id="{9D9B34DC-E6A8-7943-916B-D2A7077B323A}"/>
                </a:ext>
              </a:extLst>
            </p:cNvPr>
            <p:cNvSpPr/>
            <p:nvPr/>
          </p:nvSpPr>
          <p:spPr>
            <a:xfrm rot="13321713" flipV="1">
              <a:off x="6634269" y="2827603"/>
              <a:ext cx="128952" cy="130425"/>
            </a:xfrm>
            <a:prstGeom prst="corner">
              <a:avLst>
                <a:gd name="adj1" fmla="val 4639"/>
                <a:gd name="adj2" fmla="val 3608"/>
              </a:avLst>
            </a:prstGeom>
            <a:noFill/>
            <a:ln w="22225" cap="rnd" cmpd="sng" algn="ctr">
              <a:solidFill>
                <a:srgbClr val="002854"/>
              </a:solidFill>
              <a:prstDash val="solid"/>
              <a:roun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white"/>
                </a:solidFill>
                <a:effectLst/>
                <a:uLnTx/>
                <a:uFillTx/>
              </a:endParaRPr>
            </a:p>
          </p:txBody>
        </p:sp>
      </p:grpSp>
      <p:sp>
        <p:nvSpPr>
          <p:cNvPr id="3" name="Oval 2">
            <a:extLst>
              <a:ext uri="{FF2B5EF4-FFF2-40B4-BE49-F238E27FC236}">
                <a16:creationId xmlns:a16="http://schemas.microsoft.com/office/drawing/2014/main" id="{347581CE-3D3A-FA47-A53A-2F93129DAD28}"/>
              </a:ext>
            </a:extLst>
          </p:cNvPr>
          <p:cNvSpPr/>
          <p:nvPr/>
        </p:nvSpPr>
        <p:spPr>
          <a:xfrm>
            <a:off x="1129553" y="2420472"/>
            <a:ext cx="2904564" cy="2904564"/>
          </a:xfrm>
          <a:prstGeom prst="ellipse">
            <a:avLst/>
          </a:prstGeom>
          <a:noFill/>
          <a:ln w="22225">
            <a:solidFill>
              <a:srgbClr val="0076C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43" name="Chart 42">
            <a:extLst>
              <a:ext uri="{FF2B5EF4-FFF2-40B4-BE49-F238E27FC236}">
                <a16:creationId xmlns:a16="http://schemas.microsoft.com/office/drawing/2014/main" id="{BAF27776-9077-324B-ABA6-6C4FA12CC952}"/>
              </a:ext>
            </a:extLst>
          </p:cNvPr>
          <p:cNvGraphicFramePr/>
          <p:nvPr>
            <p:extLst>
              <p:ext uri="{D42A27DB-BD31-4B8C-83A1-F6EECF244321}">
                <p14:modId xmlns:p14="http://schemas.microsoft.com/office/powerpoint/2010/main" val="1715176677"/>
              </p:ext>
            </p:extLst>
          </p:nvPr>
        </p:nvGraphicFramePr>
        <p:xfrm>
          <a:off x="1018309" y="2171700"/>
          <a:ext cx="3343859" cy="3351259"/>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4" name="Chart 43">
            <a:extLst>
              <a:ext uri="{FF2B5EF4-FFF2-40B4-BE49-F238E27FC236}">
                <a16:creationId xmlns:a16="http://schemas.microsoft.com/office/drawing/2014/main" id="{FDBFADAC-DA98-DC4F-ACA1-973DB9F710FC}"/>
              </a:ext>
            </a:extLst>
          </p:cNvPr>
          <p:cNvGraphicFramePr/>
          <p:nvPr>
            <p:extLst>
              <p:ext uri="{D42A27DB-BD31-4B8C-83A1-F6EECF244321}">
                <p14:modId xmlns:p14="http://schemas.microsoft.com/office/powerpoint/2010/main" val="1665033865"/>
              </p:ext>
            </p:extLst>
          </p:nvPr>
        </p:nvGraphicFramePr>
        <p:xfrm>
          <a:off x="991416" y="2117913"/>
          <a:ext cx="3343859" cy="3351259"/>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167384874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73C773B8-4259-1940-8B69-E61E215034AE}"/>
              </a:ext>
            </a:extLst>
          </p:cNvPr>
          <p:cNvSpPr/>
          <p:nvPr/>
        </p:nvSpPr>
        <p:spPr>
          <a:xfrm>
            <a:off x="1" y="432617"/>
            <a:ext cx="2077278" cy="415636"/>
          </a:xfrm>
          <a:prstGeom prst="rect">
            <a:avLst/>
          </a:prstGeom>
          <a:solidFill>
            <a:srgbClr val="D2F1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F343D6F4-AF52-0047-8ED5-4A0C1708B994}"/>
              </a:ext>
            </a:extLst>
          </p:cNvPr>
          <p:cNvSpPr txBox="1"/>
          <p:nvPr/>
        </p:nvSpPr>
        <p:spPr>
          <a:xfrm>
            <a:off x="538148" y="478069"/>
            <a:ext cx="1534394" cy="307777"/>
          </a:xfrm>
          <a:prstGeom prst="rect">
            <a:avLst/>
          </a:prstGeom>
          <a:noFill/>
        </p:spPr>
        <p:txBody>
          <a:bodyPr wrap="none" rtlCol="0">
            <a:spAutoFit/>
          </a:bodyPr>
          <a:lstStyle/>
          <a:p>
            <a:pPr lvl="0"/>
            <a:r>
              <a:rPr lang="en-US" sz="1400" b="1">
                <a:solidFill>
                  <a:srgbClr val="0076CF"/>
                </a:solidFill>
                <a:latin typeface="FS Elliot Pro" panose="02000503040000020004" pitchFamily="50" charset="0"/>
              </a:rPr>
              <a:t>College savings </a:t>
            </a:r>
          </a:p>
        </p:txBody>
      </p:sp>
      <p:sp>
        <p:nvSpPr>
          <p:cNvPr id="35" name="Rectangle 34">
            <a:extLst>
              <a:ext uri="{FF2B5EF4-FFF2-40B4-BE49-F238E27FC236}">
                <a16:creationId xmlns:a16="http://schemas.microsoft.com/office/drawing/2014/main" id="{17B355C4-2A92-0843-A7D4-B71BC8691976}"/>
              </a:ext>
            </a:extLst>
          </p:cNvPr>
          <p:cNvSpPr/>
          <p:nvPr/>
        </p:nvSpPr>
        <p:spPr>
          <a:xfrm>
            <a:off x="0" y="4426527"/>
            <a:ext cx="12192000" cy="2431473"/>
          </a:xfrm>
          <a:prstGeom prst="rect">
            <a:avLst/>
          </a:prstGeom>
          <a:solidFill>
            <a:srgbClr val="BDE4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itle 1">
            <a:extLst>
              <a:ext uri="{FF2B5EF4-FFF2-40B4-BE49-F238E27FC236}">
                <a16:creationId xmlns:a16="http://schemas.microsoft.com/office/drawing/2014/main" id="{DE824403-50F4-8543-B288-BD4F56CFF0EA}"/>
              </a:ext>
            </a:extLst>
          </p:cNvPr>
          <p:cNvSpPr txBox="1">
            <a:spLocks/>
          </p:cNvSpPr>
          <p:nvPr/>
        </p:nvSpPr>
        <p:spPr>
          <a:xfrm>
            <a:off x="1013287" y="2586459"/>
            <a:ext cx="3274934" cy="724711"/>
          </a:xfrm>
          <a:prstGeom prst="rect">
            <a:avLst/>
          </a:prstGeom>
        </p:spPr>
        <p:txBody>
          <a:bodyPr vert="horz" lIns="91440" tIns="45720" rIns="91440" bIns="45720" rtlCol="0" anchor="t">
            <a:noAutofit/>
          </a:bodyPr>
          <a:lstStyle>
            <a:lvl1pPr algn="l" defTabSz="609585" rtl="0" eaLnBrk="1" latinLnBrk="0" hangingPunct="1">
              <a:lnSpc>
                <a:spcPct val="80000"/>
              </a:lnSpc>
              <a:spcBef>
                <a:spcPct val="0"/>
              </a:spcBef>
              <a:buNone/>
              <a:defRPr sz="3733" b="0" i="0" kern="1200" baseline="0">
                <a:solidFill>
                  <a:srgbClr val="0091DA"/>
                </a:solidFill>
                <a:latin typeface="FS Elliot Pro"/>
                <a:ea typeface="+mj-ea"/>
                <a:cs typeface="FS Elliot Pro"/>
              </a:defRPr>
            </a:lvl1pPr>
          </a:lstStyle>
          <a:p>
            <a:pPr>
              <a:lnSpc>
                <a:spcPct val="100000"/>
              </a:lnSpc>
            </a:pPr>
            <a:r>
              <a:rPr lang="en-US" sz="3200" b="1">
                <a:solidFill>
                  <a:srgbClr val="0076CF"/>
                </a:solidFill>
                <a:latin typeface="FS Elliot Pro" panose="02000503040000020004" pitchFamily="2" charset="0"/>
              </a:rPr>
              <a:t>College funding methods</a:t>
            </a:r>
          </a:p>
        </p:txBody>
      </p:sp>
      <p:sp>
        <p:nvSpPr>
          <p:cNvPr id="37" name="Slide Number Placeholder 4">
            <a:extLst>
              <a:ext uri="{FF2B5EF4-FFF2-40B4-BE49-F238E27FC236}">
                <a16:creationId xmlns:a16="http://schemas.microsoft.com/office/drawing/2014/main" id="{EBB90155-48E5-7945-B771-587C047617F6}"/>
              </a:ext>
            </a:extLst>
          </p:cNvPr>
          <p:cNvSpPr txBox="1">
            <a:spLocks/>
          </p:cNvSpPr>
          <p:nvPr/>
        </p:nvSpPr>
        <p:spPr>
          <a:xfrm>
            <a:off x="159025" y="6334539"/>
            <a:ext cx="649357" cy="523461"/>
          </a:xfrm>
          <a:prstGeom prst="rect">
            <a:avLst/>
          </a:prstGeom>
        </p:spPr>
        <p:txBody>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defRPr/>
            </a:pPr>
            <a:fld id="{61445BA3-2CB5-7C4E-ABD2-87FA1F6BEAE1}" type="slidenum">
              <a:rPr lang="en-US" sz="1067" smtClean="0">
                <a:solidFill>
                  <a:srgbClr val="4D4E53"/>
                </a:solidFill>
                <a:latin typeface="FS Elliot Pro" panose="02000503040000020004" pitchFamily="2" charset="0"/>
              </a:rPr>
              <a:pPr>
                <a:defRPr/>
              </a:pPr>
              <a:t>62</a:t>
            </a:fld>
            <a:endParaRPr lang="en-US" sz="1067">
              <a:solidFill>
                <a:srgbClr val="4D4E53"/>
              </a:solidFill>
              <a:latin typeface="FS Elliot Pro" panose="02000503040000020004" pitchFamily="2" charset="0"/>
            </a:endParaRPr>
          </a:p>
        </p:txBody>
      </p:sp>
      <p:pic>
        <p:nvPicPr>
          <p:cNvPr id="38" name="Picture 37">
            <a:extLst>
              <a:ext uri="{FF2B5EF4-FFF2-40B4-BE49-F238E27FC236}">
                <a16:creationId xmlns:a16="http://schemas.microsoft.com/office/drawing/2014/main" id="{3DD1811F-61FC-9D4E-A5E1-B0A14B24C67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378314" y="6220997"/>
            <a:ext cx="1515241" cy="432440"/>
          </a:xfrm>
          <a:prstGeom prst="rect">
            <a:avLst/>
          </a:prstGeom>
        </p:spPr>
      </p:pic>
      <p:pic>
        <p:nvPicPr>
          <p:cNvPr id="39" name="Picture 38" descr="A picture containing screenshot, monitor, screen&#10;&#10;Description automatically generated">
            <a:extLst>
              <a:ext uri="{FF2B5EF4-FFF2-40B4-BE49-F238E27FC236}">
                <a16:creationId xmlns:a16="http://schemas.microsoft.com/office/drawing/2014/main" id="{5BDB60D7-CD7C-F44E-8766-E7014EBF54C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073554" y="1381992"/>
            <a:ext cx="7916544" cy="4457699"/>
          </a:xfrm>
          <a:prstGeom prst="rect">
            <a:avLst/>
          </a:prstGeom>
        </p:spPr>
      </p:pic>
      <p:sp>
        <p:nvSpPr>
          <p:cNvPr id="44" name="TextBox 43">
            <a:extLst>
              <a:ext uri="{FF2B5EF4-FFF2-40B4-BE49-F238E27FC236}">
                <a16:creationId xmlns:a16="http://schemas.microsoft.com/office/drawing/2014/main" id="{8B18F018-E868-BC48-84DC-0C8576927EE2}"/>
              </a:ext>
            </a:extLst>
          </p:cNvPr>
          <p:cNvSpPr txBox="1"/>
          <p:nvPr/>
        </p:nvSpPr>
        <p:spPr>
          <a:xfrm>
            <a:off x="6013435" y="2740636"/>
            <a:ext cx="2210644" cy="1852879"/>
          </a:xfrm>
          <a:prstGeom prst="rect">
            <a:avLst/>
          </a:prstGeom>
          <a:noFill/>
        </p:spPr>
        <p:txBody>
          <a:bodyPr wrap="square" rtlCol="0">
            <a:noAutofit/>
          </a:bodyPr>
          <a:lstStyle/>
          <a:p>
            <a:r>
              <a:rPr lang="en-US" sz="2000" b="1">
                <a:solidFill>
                  <a:srgbClr val="0061A1"/>
                </a:solidFill>
                <a:latin typeface="FS Elliot Pro" panose="02000503040000020004" pitchFamily="2" charset="0"/>
              </a:rPr>
              <a:t>Scholarships</a:t>
            </a:r>
          </a:p>
          <a:p>
            <a:endParaRPr lang="en-US" sz="2000" b="1">
              <a:solidFill>
                <a:srgbClr val="0061A1"/>
              </a:solidFill>
              <a:latin typeface="FS Elliot Pro" panose="02000503040000020004" pitchFamily="2" charset="0"/>
            </a:endParaRPr>
          </a:p>
          <a:p>
            <a:r>
              <a:rPr lang="en-US" sz="2000" b="1">
                <a:solidFill>
                  <a:srgbClr val="0061A1"/>
                </a:solidFill>
                <a:latin typeface="FS Elliot Pro" panose="02000503040000020004" pitchFamily="2" charset="0"/>
              </a:rPr>
              <a:t>Grants</a:t>
            </a:r>
          </a:p>
          <a:p>
            <a:endParaRPr lang="en-US" sz="2000" b="1">
              <a:solidFill>
                <a:srgbClr val="0061A1"/>
              </a:solidFill>
              <a:latin typeface="FS Elliot Pro" panose="02000503040000020004" pitchFamily="2" charset="0"/>
            </a:endParaRPr>
          </a:p>
          <a:p>
            <a:r>
              <a:rPr lang="en-US" sz="2000" b="1">
                <a:solidFill>
                  <a:srgbClr val="0061A1"/>
                </a:solidFill>
                <a:latin typeface="FS Elliot Pro" panose="02000503040000020004" pitchFamily="2" charset="0"/>
              </a:rPr>
              <a:t>Work-study</a:t>
            </a:r>
          </a:p>
        </p:txBody>
      </p:sp>
      <p:pic>
        <p:nvPicPr>
          <p:cNvPr id="45" name="Picture 44">
            <a:extLst>
              <a:ext uri="{FF2B5EF4-FFF2-40B4-BE49-F238E27FC236}">
                <a16:creationId xmlns:a16="http://schemas.microsoft.com/office/drawing/2014/main" id="{5435BAB7-450C-3E45-9C15-4DF376DC1B5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587108" y="2622763"/>
            <a:ext cx="554352" cy="554352"/>
          </a:xfrm>
          <a:prstGeom prst="rect">
            <a:avLst/>
          </a:prstGeom>
        </p:spPr>
      </p:pic>
      <p:sp>
        <p:nvSpPr>
          <p:cNvPr id="46" name="TextBox 45">
            <a:extLst>
              <a:ext uri="{FF2B5EF4-FFF2-40B4-BE49-F238E27FC236}">
                <a16:creationId xmlns:a16="http://schemas.microsoft.com/office/drawing/2014/main" id="{15C436FC-1403-9646-9174-14F65DF11C77}"/>
              </a:ext>
            </a:extLst>
          </p:cNvPr>
          <p:cNvSpPr txBox="1"/>
          <p:nvPr/>
        </p:nvSpPr>
        <p:spPr>
          <a:xfrm>
            <a:off x="8485848" y="2740636"/>
            <a:ext cx="2210644" cy="1852879"/>
          </a:xfrm>
          <a:prstGeom prst="rect">
            <a:avLst/>
          </a:prstGeom>
          <a:noFill/>
        </p:spPr>
        <p:txBody>
          <a:bodyPr wrap="square" rtlCol="0">
            <a:noAutofit/>
          </a:bodyPr>
          <a:lstStyle/>
          <a:p>
            <a:r>
              <a:rPr lang="en-US" sz="2000" b="1">
                <a:solidFill>
                  <a:srgbClr val="0061A1"/>
                </a:solidFill>
                <a:latin typeface="FS Elliot Pro" panose="02000503040000020004" pitchFamily="2" charset="0"/>
              </a:rPr>
              <a:t>Accumulation options</a:t>
            </a:r>
          </a:p>
          <a:p>
            <a:endParaRPr lang="en-US" sz="2000" b="1">
              <a:solidFill>
                <a:srgbClr val="0061A1"/>
              </a:solidFill>
              <a:latin typeface="FS Elliot Pro" panose="02000503040000020004" pitchFamily="2" charset="0"/>
            </a:endParaRPr>
          </a:p>
          <a:p>
            <a:r>
              <a:rPr lang="en-US" sz="2000" b="1">
                <a:solidFill>
                  <a:srgbClr val="0061A1"/>
                </a:solidFill>
                <a:latin typeface="FS Elliot Pro" panose="02000503040000020004" pitchFamily="2" charset="0"/>
              </a:rPr>
              <a:t>Student loans</a:t>
            </a:r>
          </a:p>
        </p:txBody>
      </p:sp>
      <p:pic>
        <p:nvPicPr>
          <p:cNvPr id="47" name="Picture 46">
            <a:extLst>
              <a:ext uri="{FF2B5EF4-FFF2-40B4-BE49-F238E27FC236}">
                <a16:creationId xmlns:a16="http://schemas.microsoft.com/office/drawing/2014/main" id="{4091262F-8CD1-C44A-8553-CE75C8193D8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059521" y="2622763"/>
            <a:ext cx="554352" cy="554352"/>
          </a:xfrm>
          <a:prstGeom prst="rect">
            <a:avLst/>
          </a:prstGeom>
        </p:spPr>
      </p:pic>
      <p:pic>
        <p:nvPicPr>
          <p:cNvPr id="48" name="Picture 47">
            <a:extLst>
              <a:ext uri="{FF2B5EF4-FFF2-40B4-BE49-F238E27FC236}">
                <a16:creationId xmlns:a16="http://schemas.microsoft.com/office/drawing/2014/main" id="{57D6A9CF-246A-664D-9CD6-B4BA2E7FED2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587108" y="3268508"/>
            <a:ext cx="554352" cy="554352"/>
          </a:xfrm>
          <a:prstGeom prst="rect">
            <a:avLst/>
          </a:prstGeom>
        </p:spPr>
      </p:pic>
      <p:pic>
        <p:nvPicPr>
          <p:cNvPr id="49" name="Picture 48">
            <a:extLst>
              <a:ext uri="{FF2B5EF4-FFF2-40B4-BE49-F238E27FC236}">
                <a16:creationId xmlns:a16="http://schemas.microsoft.com/office/drawing/2014/main" id="{C9F39BDF-17E9-D34E-B90F-1D56FB7FD63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059521" y="3567914"/>
            <a:ext cx="554352" cy="554352"/>
          </a:xfrm>
          <a:prstGeom prst="rect">
            <a:avLst/>
          </a:prstGeom>
        </p:spPr>
      </p:pic>
      <p:pic>
        <p:nvPicPr>
          <p:cNvPr id="50" name="Picture 49">
            <a:extLst>
              <a:ext uri="{FF2B5EF4-FFF2-40B4-BE49-F238E27FC236}">
                <a16:creationId xmlns:a16="http://schemas.microsoft.com/office/drawing/2014/main" id="{DF44BF85-587C-2548-93AF-0BD055884AC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587108" y="3894292"/>
            <a:ext cx="554352" cy="554352"/>
          </a:xfrm>
          <a:prstGeom prst="rect">
            <a:avLst/>
          </a:prstGeom>
        </p:spPr>
      </p:pic>
      <p:cxnSp>
        <p:nvCxnSpPr>
          <p:cNvPr id="51" name="Straight Connector 50">
            <a:extLst>
              <a:ext uri="{FF2B5EF4-FFF2-40B4-BE49-F238E27FC236}">
                <a16:creationId xmlns:a16="http://schemas.microsoft.com/office/drawing/2014/main" id="{12762AAD-21B9-0940-8213-E1AD7A5A3325}"/>
              </a:ext>
            </a:extLst>
          </p:cNvPr>
          <p:cNvCxnSpPr>
            <a:cxnSpLocks/>
          </p:cNvCxnSpPr>
          <p:nvPr/>
        </p:nvCxnSpPr>
        <p:spPr>
          <a:xfrm>
            <a:off x="7938203" y="2569388"/>
            <a:ext cx="0" cy="1979941"/>
          </a:xfrm>
          <a:prstGeom prst="line">
            <a:avLst/>
          </a:prstGeom>
          <a:ln w="12700" cap="rnd">
            <a:solidFill>
              <a:srgbClr val="162B48"/>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8622602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95201EEC-3937-4F4D-9017-5F7955692AE6}"/>
              </a:ext>
            </a:extLst>
          </p:cNvPr>
          <p:cNvSpPr/>
          <p:nvPr/>
        </p:nvSpPr>
        <p:spPr>
          <a:xfrm>
            <a:off x="1" y="432617"/>
            <a:ext cx="2077278" cy="415636"/>
          </a:xfrm>
          <a:prstGeom prst="rect">
            <a:avLst/>
          </a:prstGeom>
          <a:solidFill>
            <a:srgbClr val="D2F1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78A0B635-5E92-CF44-810F-8DAEA5B4C951}"/>
              </a:ext>
            </a:extLst>
          </p:cNvPr>
          <p:cNvSpPr txBox="1"/>
          <p:nvPr/>
        </p:nvSpPr>
        <p:spPr>
          <a:xfrm>
            <a:off x="538148" y="478069"/>
            <a:ext cx="1534394" cy="307777"/>
          </a:xfrm>
          <a:prstGeom prst="rect">
            <a:avLst/>
          </a:prstGeom>
          <a:noFill/>
        </p:spPr>
        <p:txBody>
          <a:bodyPr wrap="none" rtlCol="0">
            <a:spAutoFit/>
          </a:bodyPr>
          <a:lstStyle/>
          <a:p>
            <a:pPr lvl="0"/>
            <a:r>
              <a:rPr lang="en-US" sz="1400" b="1">
                <a:solidFill>
                  <a:srgbClr val="0076CF"/>
                </a:solidFill>
                <a:latin typeface="FS Elliot Pro" panose="02000503040000020004" pitchFamily="50" charset="0"/>
              </a:rPr>
              <a:t>College savings </a:t>
            </a:r>
          </a:p>
        </p:txBody>
      </p:sp>
      <p:sp>
        <p:nvSpPr>
          <p:cNvPr id="30" name="Rounded Rectangle 21">
            <a:extLst>
              <a:ext uri="{FF2B5EF4-FFF2-40B4-BE49-F238E27FC236}">
                <a16:creationId xmlns:a16="http://schemas.microsoft.com/office/drawing/2014/main" id="{78F22E61-6CEB-D44D-880C-0A0DF3A62E93}"/>
              </a:ext>
            </a:extLst>
          </p:cNvPr>
          <p:cNvSpPr/>
          <p:nvPr/>
        </p:nvSpPr>
        <p:spPr>
          <a:xfrm>
            <a:off x="5621352" y="1845576"/>
            <a:ext cx="2630106" cy="809587"/>
          </a:xfrm>
          <a:prstGeom prst="roundRect">
            <a:avLst>
              <a:gd name="adj" fmla="val 0"/>
            </a:avLst>
          </a:prstGeom>
          <a:solidFill>
            <a:srgbClr val="57FFF5"/>
          </a:solidFill>
          <a:ln w="6350" cap="flat" cmpd="sng" algn="ctr">
            <a:noFill/>
            <a:prstDash val="solid"/>
            <a:miter lim="800000"/>
          </a:ln>
          <a:effectLst/>
        </p:spPr>
        <p:txBody>
          <a:bodyPr lIns="177501" rIns="177501" bIns="88751" rtlCol="0" anchor="ctr"/>
          <a:lstStyle/>
          <a:p>
            <a:pPr marL="0" marR="0" lvl="0" indent="0" defTabSz="914400" eaLnBrk="1" fontAlgn="base" latinLnBrk="0" hangingPunct="1">
              <a:lnSpc>
                <a:spcPct val="100000"/>
              </a:lnSpc>
              <a:spcBef>
                <a:spcPct val="0"/>
              </a:spcBef>
              <a:spcAft>
                <a:spcPct val="0"/>
              </a:spcAft>
              <a:buClrTx/>
              <a:buSzTx/>
              <a:buFontTx/>
              <a:buNone/>
              <a:tabLst>
                <a:tab pos="2638005" algn="l"/>
              </a:tabLst>
              <a:defRPr/>
            </a:pPr>
            <a:endParaRPr kumimoji="0" lang="en-US" altLang="zh-CN" sz="1553" b="0" i="0" u="none" strike="noStrike" kern="0" cap="none" spc="0" normalizeH="0" baseline="30000" noProof="0">
              <a:ln>
                <a:noFill/>
              </a:ln>
              <a:solidFill>
                <a:srgbClr val="4D4E53"/>
              </a:solidFill>
              <a:effectLst/>
              <a:uLnTx/>
              <a:uFillTx/>
              <a:latin typeface="Calibri" panose="020F0502020204030204"/>
              <a:ea typeface="等线" panose="02010600030101010101" pitchFamily="2" charset="-122"/>
              <a:cs typeface="Arial" charset="0"/>
            </a:endParaRPr>
          </a:p>
        </p:txBody>
      </p:sp>
      <p:sp>
        <p:nvSpPr>
          <p:cNvPr id="31" name="Title 1">
            <a:extLst>
              <a:ext uri="{FF2B5EF4-FFF2-40B4-BE49-F238E27FC236}">
                <a16:creationId xmlns:a16="http://schemas.microsoft.com/office/drawing/2014/main" id="{D7068E75-E628-F84B-A7ED-C6812F497101}"/>
              </a:ext>
            </a:extLst>
          </p:cNvPr>
          <p:cNvSpPr txBox="1">
            <a:spLocks/>
          </p:cNvSpPr>
          <p:nvPr/>
        </p:nvSpPr>
        <p:spPr>
          <a:xfrm>
            <a:off x="1160256" y="838766"/>
            <a:ext cx="9786040" cy="278381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6480"/>
              </a:lnSpc>
            </a:pPr>
            <a:r>
              <a:rPr lang="en-US" sz="5400">
                <a:solidFill>
                  <a:srgbClr val="0076CF"/>
                </a:solidFill>
                <a:latin typeface="FS Elliot Pro Light" panose="02000503040000020004" pitchFamily="2" charset="0"/>
              </a:rPr>
              <a:t>Accumulation </a:t>
            </a:r>
            <a:r>
              <a:rPr lang="en-US" sz="5400" b="1">
                <a:solidFill>
                  <a:srgbClr val="003766"/>
                </a:solidFill>
                <a:latin typeface="FS Elliot Pro" panose="02000503040000020004" pitchFamily="2" charset="0"/>
              </a:rPr>
              <a:t>options</a:t>
            </a:r>
          </a:p>
        </p:txBody>
      </p:sp>
      <p:sp>
        <p:nvSpPr>
          <p:cNvPr id="32" name="Content Placeholder 2">
            <a:extLst>
              <a:ext uri="{FF2B5EF4-FFF2-40B4-BE49-F238E27FC236}">
                <a16:creationId xmlns:a16="http://schemas.microsoft.com/office/drawing/2014/main" id="{9F41537A-7317-1F40-BE0C-28657EA07125}"/>
              </a:ext>
            </a:extLst>
          </p:cNvPr>
          <p:cNvSpPr txBox="1">
            <a:spLocks/>
          </p:cNvSpPr>
          <p:nvPr/>
        </p:nvSpPr>
        <p:spPr>
          <a:xfrm>
            <a:off x="1599923" y="3233678"/>
            <a:ext cx="5798403" cy="2408364"/>
          </a:xfrm>
          <a:prstGeom prst="rect">
            <a:avLst/>
          </a:prstGeom>
        </p:spPr>
        <p:txBody>
          <a:bodyPr vert="horz" lIns="121920" tIns="60960" rIns="121920" bIns="60960" rtlCol="0">
            <a:normAutofit/>
          </a:bodyPr>
          <a:lstStyle>
            <a:lvl1pPr marL="342900" indent="-342900" algn="l" defTabSz="457200" rtl="0" eaLnBrk="1" latinLnBrk="0" hangingPunct="1">
              <a:spcBef>
                <a:spcPct val="20000"/>
              </a:spcBef>
              <a:buFont typeface="Arial"/>
              <a:buChar char="•"/>
              <a:defRPr sz="2200" kern="1200">
                <a:solidFill>
                  <a:srgbClr val="8C8D8E"/>
                </a:solidFill>
                <a:latin typeface="FS Elliot Pro"/>
                <a:ea typeface="+mn-ea"/>
                <a:cs typeface="FS Elliot Pro"/>
              </a:defRPr>
            </a:lvl1pPr>
            <a:lvl2pPr marL="742950" indent="-285750" algn="l" defTabSz="457200" rtl="0" eaLnBrk="1" latinLnBrk="0" hangingPunct="1">
              <a:spcBef>
                <a:spcPct val="20000"/>
              </a:spcBef>
              <a:buFont typeface="Arial"/>
              <a:buChar char="–"/>
              <a:defRPr sz="1800" kern="1200">
                <a:solidFill>
                  <a:srgbClr val="8C8D8E"/>
                </a:solidFill>
                <a:latin typeface="FS Elliot Pro"/>
                <a:ea typeface="+mn-ea"/>
                <a:cs typeface="FS Elliot Pro"/>
              </a:defRPr>
            </a:lvl2pPr>
            <a:lvl3pPr marL="1143000" indent="-228600" algn="l" defTabSz="457200" rtl="0" eaLnBrk="1" latinLnBrk="0" hangingPunct="1">
              <a:spcBef>
                <a:spcPct val="20000"/>
              </a:spcBef>
              <a:buFont typeface="Arial"/>
              <a:buChar char="•"/>
              <a:defRPr sz="2400" kern="1200">
                <a:solidFill>
                  <a:srgbClr val="7F7F7F"/>
                </a:solidFill>
                <a:latin typeface="FS Elliot Pro"/>
                <a:ea typeface="+mn-ea"/>
                <a:cs typeface="FS Elliot Pro"/>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Aft>
                <a:spcPts val="1400"/>
              </a:spcAft>
              <a:buNone/>
            </a:pPr>
            <a:r>
              <a:rPr lang="en-US" sz="2000">
                <a:solidFill>
                  <a:srgbClr val="333333"/>
                </a:solidFill>
              </a:rPr>
              <a:t>529 plans</a:t>
            </a:r>
          </a:p>
          <a:p>
            <a:pPr marL="0" indent="0">
              <a:spcAft>
                <a:spcPts val="1400"/>
              </a:spcAft>
              <a:buNone/>
            </a:pPr>
            <a:r>
              <a:rPr lang="en-US" sz="2000">
                <a:solidFill>
                  <a:srgbClr val="333333"/>
                </a:solidFill>
              </a:rPr>
              <a:t>Coverdell Education Savings Accounts (CESA)</a:t>
            </a:r>
          </a:p>
          <a:p>
            <a:pPr marL="0" indent="0">
              <a:spcAft>
                <a:spcPts val="1400"/>
              </a:spcAft>
              <a:buNone/>
            </a:pPr>
            <a:r>
              <a:rPr lang="en-US" sz="2000">
                <a:solidFill>
                  <a:srgbClr val="333333"/>
                </a:solidFill>
              </a:rPr>
              <a:t>Uniform Transfer to Minor Accounts (UTMA)</a:t>
            </a:r>
          </a:p>
          <a:p>
            <a:pPr marL="0" indent="0">
              <a:spcAft>
                <a:spcPts val="1400"/>
              </a:spcAft>
              <a:buNone/>
            </a:pPr>
            <a:r>
              <a:rPr lang="en-US" sz="2000">
                <a:solidFill>
                  <a:srgbClr val="333333"/>
                </a:solidFill>
              </a:rPr>
              <a:t>Mutual funds</a:t>
            </a:r>
          </a:p>
        </p:txBody>
      </p:sp>
      <p:pic>
        <p:nvPicPr>
          <p:cNvPr id="33" name="Picture 32">
            <a:extLst>
              <a:ext uri="{FF2B5EF4-FFF2-40B4-BE49-F238E27FC236}">
                <a16:creationId xmlns:a16="http://schemas.microsoft.com/office/drawing/2014/main" id="{A59EF652-5A0F-DD4C-960D-E06369BAA3C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43081" y="3074686"/>
            <a:ext cx="712418" cy="712418"/>
          </a:xfrm>
          <a:prstGeom prst="rect">
            <a:avLst/>
          </a:prstGeom>
        </p:spPr>
      </p:pic>
      <p:pic>
        <p:nvPicPr>
          <p:cNvPr id="34" name="Picture 33">
            <a:extLst>
              <a:ext uri="{FF2B5EF4-FFF2-40B4-BE49-F238E27FC236}">
                <a16:creationId xmlns:a16="http://schemas.microsoft.com/office/drawing/2014/main" id="{1804F054-3E85-5344-AE4A-A6C3984FE04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43081" y="3641280"/>
            <a:ext cx="712418" cy="712418"/>
          </a:xfrm>
          <a:prstGeom prst="rect">
            <a:avLst/>
          </a:prstGeom>
        </p:spPr>
      </p:pic>
      <p:sp>
        <p:nvSpPr>
          <p:cNvPr id="35" name="Content Placeholder 2">
            <a:extLst>
              <a:ext uri="{FF2B5EF4-FFF2-40B4-BE49-F238E27FC236}">
                <a16:creationId xmlns:a16="http://schemas.microsoft.com/office/drawing/2014/main" id="{25ABAB1D-D8D0-254E-AE87-B13811403A10}"/>
              </a:ext>
            </a:extLst>
          </p:cNvPr>
          <p:cNvSpPr txBox="1">
            <a:spLocks/>
          </p:cNvSpPr>
          <p:nvPr/>
        </p:nvSpPr>
        <p:spPr>
          <a:xfrm>
            <a:off x="8252988" y="3233678"/>
            <a:ext cx="2266966" cy="1739265"/>
          </a:xfrm>
          <a:prstGeom prst="rect">
            <a:avLst/>
          </a:prstGeom>
        </p:spPr>
        <p:txBody>
          <a:bodyPr vert="horz" lIns="121920" tIns="60960" rIns="121920" bIns="60960" rtlCol="0">
            <a:normAutofit/>
          </a:bodyPr>
          <a:lstStyle>
            <a:lvl1pPr marL="342900" indent="-342900" algn="l" defTabSz="457200" rtl="0" eaLnBrk="1" latinLnBrk="0" hangingPunct="1">
              <a:spcBef>
                <a:spcPct val="20000"/>
              </a:spcBef>
              <a:buFont typeface="Arial"/>
              <a:buChar char="•"/>
              <a:defRPr sz="2200" kern="1200">
                <a:solidFill>
                  <a:srgbClr val="8C8D8E"/>
                </a:solidFill>
                <a:latin typeface="FS Elliot Pro"/>
                <a:ea typeface="+mn-ea"/>
                <a:cs typeface="FS Elliot Pro"/>
              </a:defRPr>
            </a:lvl1pPr>
            <a:lvl2pPr marL="742950" indent="-285750" algn="l" defTabSz="457200" rtl="0" eaLnBrk="1" latinLnBrk="0" hangingPunct="1">
              <a:spcBef>
                <a:spcPct val="20000"/>
              </a:spcBef>
              <a:buFont typeface="Arial"/>
              <a:buChar char="–"/>
              <a:defRPr sz="1800" kern="1200">
                <a:solidFill>
                  <a:srgbClr val="8C8D8E"/>
                </a:solidFill>
                <a:latin typeface="FS Elliot Pro"/>
                <a:ea typeface="+mn-ea"/>
                <a:cs typeface="FS Elliot Pro"/>
              </a:defRPr>
            </a:lvl2pPr>
            <a:lvl3pPr marL="1143000" indent="-228600" algn="l" defTabSz="457200" rtl="0" eaLnBrk="1" latinLnBrk="0" hangingPunct="1">
              <a:spcBef>
                <a:spcPct val="20000"/>
              </a:spcBef>
              <a:buFont typeface="Arial"/>
              <a:buChar char="•"/>
              <a:defRPr sz="2400" kern="1200">
                <a:solidFill>
                  <a:srgbClr val="7F7F7F"/>
                </a:solidFill>
                <a:latin typeface="FS Elliot Pro"/>
                <a:ea typeface="+mn-ea"/>
                <a:cs typeface="FS Elliot Pro"/>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Aft>
                <a:spcPts val="1400"/>
              </a:spcAft>
              <a:buNone/>
            </a:pPr>
            <a:r>
              <a:rPr lang="en-US" sz="2000">
                <a:solidFill>
                  <a:srgbClr val="333333"/>
                </a:solidFill>
              </a:rPr>
              <a:t>IRAs</a:t>
            </a:r>
          </a:p>
          <a:p>
            <a:pPr marL="0" indent="0">
              <a:spcAft>
                <a:spcPts val="1400"/>
              </a:spcAft>
              <a:buNone/>
            </a:pPr>
            <a:r>
              <a:rPr lang="en-US" sz="2000">
                <a:solidFill>
                  <a:srgbClr val="333333"/>
                </a:solidFill>
              </a:rPr>
              <a:t>Savings bonds</a:t>
            </a:r>
          </a:p>
          <a:p>
            <a:pPr marL="0" indent="0">
              <a:spcAft>
                <a:spcPts val="1400"/>
              </a:spcAft>
              <a:buNone/>
            </a:pPr>
            <a:r>
              <a:rPr lang="en-US" sz="2000">
                <a:solidFill>
                  <a:srgbClr val="333333"/>
                </a:solidFill>
              </a:rPr>
              <a:t>Life insurance</a:t>
            </a:r>
          </a:p>
        </p:txBody>
      </p:sp>
      <p:pic>
        <p:nvPicPr>
          <p:cNvPr id="36" name="Picture 35">
            <a:extLst>
              <a:ext uri="{FF2B5EF4-FFF2-40B4-BE49-F238E27FC236}">
                <a16:creationId xmlns:a16="http://schemas.microsoft.com/office/drawing/2014/main" id="{9F0C0963-298C-2C40-BF11-B69670D120C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96146" y="3074686"/>
            <a:ext cx="712418" cy="712418"/>
          </a:xfrm>
          <a:prstGeom prst="rect">
            <a:avLst/>
          </a:prstGeom>
        </p:spPr>
      </p:pic>
      <p:pic>
        <p:nvPicPr>
          <p:cNvPr id="37" name="Picture 36">
            <a:extLst>
              <a:ext uri="{FF2B5EF4-FFF2-40B4-BE49-F238E27FC236}">
                <a16:creationId xmlns:a16="http://schemas.microsoft.com/office/drawing/2014/main" id="{33BC1A7C-4D02-C041-97D9-8FFACBA50D5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96146" y="3625945"/>
            <a:ext cx="712418" cy="712418"/>
          </a:xfrm>
          <a:prstGeom prst="rect">
            <a:avLst/>
          </a:prstGeom>
        </p:spPr>
      </p:pic>
      <p:pic>
        <p:nvPicPr>
          <p:cNvPr id="38" name="Picture 37">
            <a:extLst>
              <a:ext uri="{FF2B5EF4-FFF2-40B4-BE49-F238E27FC236}">
                <a16:creationId xmlns:a16="http://schemas.microsoft.com/office/drawing/2014/main" id="{F29CE8F2-079B-444E-8929-166C63883CE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43081" y="4171754"/>
            <a:ext cx="712418" cy="712418"/>
          </a:xfrm>
          <a:prstGeom prst="rect">
            <a:avLst/>
          </a:prstGeom>
        </p:spPr>
      </p:pic>
      <p:pic>
        <p:nvPicPr>
          <p:cNvPr id="39" name="Picture 38">
            <a:extLst>
              <a:ext uri="{FF2B5EF4-FFF2-40B4-BE49-F238E27FC236}">
                <a16:creationId xmlns:a16="http://schemas.microsoft.com/office/drawing/2014/main" id="{BA57D4B7-A735-B94A-8066-8269CA49E66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43081" y="4731281"/>
            <a:ext cx="712418" cy="712418"/>
          </a:xfrm>
          <a:prstGeom prst="rect">
            <a:avLst/>
          </a:prstGeom>
        </p:spPr>
      </p:pic>
      <p:pic>
        <p:nvPicPr>
          <p:cNvPr id="40" name="Picture 39">
            <a:extLst>
              <a:ext uri="{FF2B5EF4-FFF2-40B4-BE49-F238E27FC236}">
                <a16:creationId xmlns:a16="http://schemas.microsoft.com/office/drawing/2014/main" id="{FA361331-3FDE-D744-BEDE-1E79909E100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96146" y="4171754"/>
            <a:ext cx="712418" cy="712418"/>
          </a:xfrm>
          <a:prstGeom prst="rect">
            <a:avLst/>
          </a:prstGeom>
        </p:spPr>
      </p:pic>
      <p:sp>
        <p:nvSpPr>
          <p:cNvPr id="41" name="Slide Number Placeholder 4">
            <a:extLst>
              <a:ext uri="{FF2B5EF4-FFF2-40B4-BE49-F238E27FC236}">
                <a16:creationId xmlns:a16="http://schemas.microsoft.com/office/drawing/2014/main" id="{AEA24D9A-5298-FC43-9128-4301197BEF13}"/>
              </a:ext>
            </a:extLst>
          </p:cNvPr>
          <p:cNvSpPr txBox="1">
            <a:spLocks/>
          </p:cNvSpPr>
          <p:nvPr/>
        </p:nvSpPr>
        <p:spPr>
          <a:xfrm>
            <a:off x="159025" y="6334539"/>
            <a:ext cx="649357" cy="523461"/>
          </a:xfrm>
          <a:prstGeom prst="rect">
            <a:avLst/>
          </a:prstGeom>
        </p:spPr>
        <p:txBody>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defRPr/>
            </a:pPr>
            <a:fld id="{61445BA3-2CB5-7C4E-ABD2-87FA1F6BEAE1}" type="slidenum">
              <a:rPr lang="en-US" sz="1067" smtClean="0">
                <a:solidFill>
                  <a:srgbClr val="4D4E53"/>
                </a:solidFill>
                <a:latin typeface="FS Elliot Pro" panose="02000503040000020004" pitchFamily="2" charset="0"/>
              </a:rPr>
              <a:pPr>
                <a:defRPr/>
              </a:pPr>
              <a:t>63</a:t>
            </a:fld>
            <a:endParaRPr lang="en-US" sz="1067">
              <a:solidFill>
                <a:srgbClr val="4D4E53"/>
              </a:solidFill>
              <a:latin typeface="FS Elliot Pro" panose="02000503040000020004" pitchFamily="2" charset="0"/>
            </a:endParaRPr>
          </a:p>
        </p:txBody>
      </p:sp>
      <p:pic>
        <p:nvPicPr>
          <p:cNvPr id="42" name="Picture 41">
            <a:extLst>
              <a:ext uri="{FF2B5EF4-FFF2-40B4-BE49-F238E27FC236}">
                <a16:creationId xmlns:a16="http://schemas.microsoft.com/office/drawing/2014/main" id="{A3ED60C9-1F3E-0449-BE3E-08ACBB2D366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378314" y="6220997"/>
            <a:ext cx="1515241" cy="432440"/>
          </a:xfrm>
          <a:prstGeom prst="rect">
            <a:avLst/>
          </a:prstGeom>
        </p:spPr>
      </p:pic>
      <p:sp>
        <p:nvSpPr>
          <p:cNvPr id="43" name="Footer Placeholder 5">
            <a:extLst>
              <a:ext uri="{FF2B5EF4-FFF2-40B4-BE49-F238E27FC236}">
                <a16:creationId xmlns:a16="http://schemas.microsoft.com/office/drawing/2014/main" id="{251046C9-A3C6-D441-80F8-9554084D6287}"/>
              </a:ext>
            </a:extLst>
          </p:cNvPr>
          <p:cNvSpPr txBox="1">
            <a:spLocks/>
          </p:cNvSpPr>
          <p:nvPr/>
        </p:nvSpPr>
        <p:spPr>
          <a:xfrm>
            <a:off x="1042045" y="6184899"/>
            <a:ext cx="9020899" cy="388179"/>
          </a:xfrm>
          <a:prstGeom prst="rect">
            <a:avLst/>
          </a:prstGeom>
        </p:spPr>
        <p:txBody>
          <a:bodyPr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609585">
              <a:defRPr/>
            </a:pPr>
            <a:r>
              <a:rPr lang="en-US" sz="800">
                <a:solidFill>
                  <a:srgbClr val="162B48"/>
                </a:solidFill>
                <a:latin typeface="FS Elliot Pro" panose="02000503040000020004" pitchFamily="50" charset="0"/>
              </a:rPr>
              <a:t>Investor’s should consider the investment objectives, risks and charges and expenses associated with municipal fund securities and mutual funds before investing. More information about municipal funds securities and mutual funds is available in the issuer’s official statement, or prospectus. The official statement and prospectus should be read carefully before investing.</a:t>
            </a:r>
          </a:p>
        </p:txBody>
      </p:sp>
    </p:spTree>
    <p:extLst>
      <p:ext uri="{BB962C8B-B14F-4D97-AF65-F5344CB8AC3E}">
        <p14:creationId xmlns:p14="http://schemas.microsoft.com/office/powerpoint/2010/main" val="402910630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BFC879A-9372-46CB-9386-D486BC9954B3}"/>
              </a:ext>
            </a:extLst>
          </p:cNvPr>
          <p:cNvPicPr>
            <a:picLocks noChangeAspect="1"/>
          </p:cNvPicPr>
          <p:nvPr/>
        </p:nvPicPr>
        <p:blipFill>
          <a:blip r:embed="rId3"/>
          <a:stretch>
            <a:fillRect/>
          </a:stretch>
        </p:blipFill>
        <p:spPr>
          <a:xfrm>
            <a:off x="9687423" y="5524314"/>
            <a:ext cx="2400635" cy="1333687"/>
          </a:xfrm>
          <a:prstGeom prst="rect">
            <a:avLst/>
          </a:prstGeom>
        </p:spPr>
      </p:pic>
      <p:pic>
        <p:nvPicPr>
          <p:cNvPr id="15" name="Picture 14">
            <a:extLst>
              <a:ext uri="{FF2B5EF4-FFF2-40B4-BE49-F238E27FC236}">
                <a16:creationId xmlns:a16="http://schemas.microsoft.com/office/drawing/2014/main" id="{F6FC6FAC-A6F8-A541-99C0-A5BEE495444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378314" y="6220997"/>
            <a:ext cx="1515241" cy="432440"/>
          </a:xfrm>
          <a:prstGeom prst="rect">
            <a:avLst/>
          </a:prstGeom>
        </p:spPr>
      </p:pic>
      <p:sp>
        <p:nvSpPr>
          <p:cNvPr id="16" name="Slide Number Placeholder 4">
            <a:extLst>
              <a:ext uri="{FF2B5EF4-FFF2-40B4-BE49-F238E27FC236}">
                <a16:creationId xmlns:a16="http://schemas.microsoft.com/office/drawing/2014/main" id="{DFCEE574-6B1A-0545-91F3-BF12C79472C9}"/>
              </a:ext>
            </a:extLst>
          </p:cNvPr>
          <p:cNvSpPr txBox="1">
            <a:spLocks/>
          </p:cNvSpPr>
          <p:nvPr/>
        </p:nvSpPr>
        <p:spPr>
          <a:xfrm>
            <a:off x="159025" y="6334539"/>
            <a:ext cx="649357" cy="523461"/>
          </a:xfrm>
          <a:prstGeom prst="rect">
            <a:avLst/>
          </a:prstGeom>
        </p:spPr>
        <p:txBody>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defRPr/>
            </a:pPr>
            <a:fld id="{61445BA3-2CB5-7C4E-ABD2-87FA1F6BEAE1}" type="slidenum">
              <a:rPr lang="en-US" sz="1067" smtClean="0">
                <a:solidFill>
                  <a:srgbClr val="4D4E53"/>
                </a:solidFill>
                <a:latin typeface="FS Elliot Pro" panose="02000503040000020004" pitchFamily="2" charset="0"/>
              </a:rPr>
              <a:pPr>
                <a:defRPr/>
              </a:pPr>
              <a:t>64</a:t>
            </a:fld>
            <a:endParaRPr lang="en-US" sz="1067">
              <a:solidFill>
                <a:srgbClr val="4D4E53"/>
              </a:solidFill>
              <a:latin typeface="FS Elliot Pro" panose="02000503040000020004" pitchFamily="2" charset="0"/>
            </a:endParaRPr>
          </a:p>
        </p:txBody>
      </p:sp>
      <p:sp>
        <p:nvSpPr>
          <p:cNvPr id="22" name="Title 1">
            <a:extLst>
              <a:ext uri="{FF2B5EF4-FFF2-40B4-BE49-F238E27FC236}">
                <a16:creationId xmlns:a16="http://schemas.microsoft.com/office/drawing/2014/main" id="{69FA06A8-C7D2-D245-B9CE-52FE12343B12}"/>
              </a:ext>
            </a:extLst>
          </p:cNvPr>
          <p:cNvSpPr txBox="1">
            <a:spLocks/>
          </p:cNvSpPr>
          <p:nvPr/>
        </p:nvSpPr>
        <p:spPr>
          <a:xfrm>
            <a:off x="0" y="1362964"/>
            <a:ext cx="12192000" cy="724711"/>
          </a:xfrm>
          <a:prstGeom prst="rect">
            <a:avLst/>
          </a:prstGeom>
        </p:spPr>
        <p:txBody>
          <a:bodyPr vert="horz" lIns="91440" tIns="45720" rIns="91440" bIns="45720" rtlCol="0" anchor="t">
            <a:noAutofit/>
          </a:bodyPr>
          <a:lstStyle>
            <a:lvl1pPr algn="l" defTabSz="609585" rtl="0" eaLnBrk="1" latinLnBrk="0" hangingPunct="1">
              <a:lnSpc>
                <a:spcPct val="80000"/>
              </a:lnSpc>
              <a:spcBef>
                <a:spcPct val="0"/>
              </a:spcBef>
              <a:buNone/>
              <a:defRPr sz="3733" b="0" i="0" kern="1200" baseline="0">
                <a:solidFill>
                  <a:srgbClr val="0091DA"/>
                </a:solidFill>
                <a:latin typeface="FS Elliot Pro"/>
                <a:ea typeface="+mj-ea"/>
                <a:cs typeface="FS Elliot Pro"/>
              </a:defRPr>
            </a:lvl1pPr>
          </a:lstStyle>
          <a:p>
            <a:pPr algn="ctr">
              <a:lnSpc>
                <a:spcPct val="100000"/>
              </a:lnSpc>
            </a:pPr>
            <a:r>
              <a:rPr lang="en-US" sz="4400">
                <a:solidFill>
                  <a:srgbClr val="0076CF"/>
                </a:solidFill>
                <a:latin typeface="FS Elliot Pro Light" panose="02000503040000020004" pitchFamily="2" charset="0"/>
              </a:rPr>
              <a:t>Student loan options</a:t>
            </a:r>
          </a:p>
        </p:txBody>
      </p:sp>
      <p:sp>
        <p:nvSpPr>
          <p:cNvPr id="30" name="Rectangle 29">
            <a:extLst>
              <a:ext uri="{FF2B5EF4-FFF2-40B4-BE49-F238E27FC236}">
                <a16:creationId xmlns:a16="http://schemas.microsoft.com/office/drawing/2014/main" id="{4DFA1FFF-2D5A-104B-8BF3-5A8B1D26E74D}"/>
              </a:ext>
            </a:extLst>
          </p:cNvPr>
          <p:cNvSpPr/>
          <p:nvPr/>
        </p:nvSpPr>
        <p:spPr>
          <a:xfrm>
            <a:off x="1" y="432617"/>
            <a:ext cx="2077278" cy="415636"/>
          </a:xfrm>
          <a:prstGeom prst="rect">
            <a:avLst/>
          </a:prstGeom>
          <a:solidFill>
            <a:srgbClr val="D2F1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7171865A-A14B-3C44-B191-37155445E333}"/>
              </a:ext>
            </a:extLst>
          </p:cNvPr>
          <p:cNvSpPr txBox="1"/>
          <p:nvPr/>
        </p:nvSpPr>
        <p:spPr>
          <a:xfrm>
            <a:off x="538148" y="478069"/>
            <a:ext cx="1534394" cy="307777"/>
          </a:xfrm>
          <a:prstGeom prst="rect">
            <a:avLst/>
          </a:prstGeom>
          <a:noFill/>
        </p:spPr>
        <p:txBody>
          <a:bodyPr wrap="none" rtlCol="0">
            <a:spAutoFit/>
          </a:bodyPr>
          <a:lstStyle/>
          <a:p>
            <a:pPr lvl="0"/>
            <a:r>
              <a:rPr lang="en-US" sz="1400" b="1">
                <a:solidFill>
                  <a:srgbClr val="0076CF"/>
                </a:solidFill>
                <a:latin typeface="FS Elliot Pro" panose="02000503040000020004" pitchFamily="50" charset="0"/>
              </a:rPr>
              <a:t>College savings </a:t>
            </a:r>
          </a:p>
        </p:txBody>
      </p:sp>
      <p:sp>
        <p:nvSpPr>
          <p:cNvPr id="32" name="Rectangle 31">
            <a:extLst>
              <a:ext uri="{FF2B5EF4-FFF2-40B4-BE49-F238E27FC236}">
                <a16:creationId xmlns:a16="http://schemas.microsoft.com/office/drawing/2014/main" id="{4A515756-5D45-3746-9130-4BD2D26964ED}"/>
              </a:ext>
            </a:extLst>
          </p:cNvPr>
          <p:cNvSpPr/>
          <p:nvPr/>
        </p:nvSpPr>
        <p:spPr>
          <a:xfrm>
            <a:off x="483494" y="3825071"/>
            <a:ext cx="3975652" cy="1261884"/>
          </a:xfrm>
          <a:prstGeom prst="rect">
            <a:avLst/>
          </a:prstGeom>
        </p:spPr>
        <p:txBody>
          <a:bodyPr wrap="square">
            <a:spAutoFit/>
          </a:bodyPr>
          <a:lstStyle/>
          <a:p>
            <a:pPr lvl="0" algn="ctr">
              <a:spcAft>
                <a:spcPts val="1200"/>
              </a:spcAft>
            </a:pPr>
            <a:r>
              <a:rPr lang="en-US" sz="1400">
                <a:solidFill>
                  <a:srgbClr val="333333"/>
                </a:solidFill>
                <a:latin typeface="FS Elliot Pro" panose="02000503040000020004" pitchFamily="2" charset="0"/>
              </a:rPr>
              <a:t>Loans to students</a:t>
            </a:r>
          </a:p>
          <a:p>
            <a:pPr lvl="0" algn="ctr">
              <a:spcAft>
                <a:spcPts val="1200"/>
              </a:spcAft>
            </a:pPr>
            <a:r>
              <a:rPr lang="en-US" sz="1400">
                <a:solidFill>
                  <a:srgbClr val="333333"/>
                </a:solidFill>
                <a:latin typeface="FS Elliot Pro" panose="02000503040000020004" pitchFamily="2" charset="0"/>
              </a:rPr>
              <a:t>Based on financial need</a:t>
            </a:r>
          </a:p>
          <a:p>
            <a:pPr lvl="0" algn="ctr">
              <a:spcAft>
                <a:spcPts val="1200"/>
              </a:spcAft>
            </a:pPr>
            <a:r>
              <a:rPr lang="en-US" sz="1400">
                <a:solidFill>
                  <a:srgbClr val="333333"/>
                </a:solidFill>
                <a:latin typeface="FS Elliot Pro" panose="02000503040000020004" pitchFamily="2" charset="0"/>
              </a:rPr>
              <a:t>Government pays while </a:t>
            </a:r>
            <a:br>
              <a:rPr lang="en-US" sz="1400">
                <a:solidFill>
                  <a:srgbClr val="333333"/>
                </a:solidFill>
                <a:latin typeface="FS Elliot Pro" panose="02000503040000020004" pitchFamily="2" charset="0"/>
              </a:rPr>
            </a:br>
            <a:r>
              <a:rPr lang="en-US" sz="1400">
                <a:solidFill>
                  <a:srgbClr val="333333"/>
                </a:solidFill>
                <a:latin typeface="FS Elliot Pro" panose="02000503040000020004" pitchFamily="2" charset="0"/>
              </a:rPr>
              <a:t>student is in school</a:t>
            </a:r>
          </a:p>
        </p:txBody>
      </p:sp>
      <p:cxnSp>
        <p:nvCxnSpPr>
          <p:cNvPr id="33" name="Straight Connector 32">
            <a:extLst>
              <a:ext uri="{FF2B5EF4-FFF2-40B4-BE49-F238E27FC236}">
                <a16:creationId xmlns:a16="http://schemas.microsoft.com/office/drawing/2014/main" id="{F390E3C0-06C1-5840-A436-98FCFB465DD2}"/>
              </a:ext>
            </a:extLst>
          </p:cNvPr>
          <p:cNvCxnSpPr>
            <a:cxnSpLocks/>
          </p:cNvCxnSpPr>
          <p:nvPr/>
        </p:nvCxnSpPr>
        <p:spPr>
          <a:xfrm>
            <a:off x="1170094" y="4161442"/>
            <a:ext cx="2522634" cy="0"/>
          </a:xfrm>
          <a:prstGeom prst="line">
            <a:avLst/>
          </a:prstGeom>
          <a:ln w="12700" cap="rnd">
            <a:solidFill>
              <a:srgbClr val="0076CF"/>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259CD57D-966F-2546-BE38-EE583097461F}"/>
              </a:ext>
            </a:extLst>
          </p:cNvPr>
          <p:cNvCxnSpPr>
            <a:cxnSpLocks/>
          </p:cNvCxnSpPr>
          <p:nvPr/>
        </p:nvCxnSpPr>
        <p:spPr>
          <a:xfrm>
            <a:off x="1170094" y="4515252"/>
            <a:ext cx="2522634" cy="0"/>
          </a:xfrm>
          <a:prstGeom prst="line">
            <a:avLst/>
          </a:prstGeom>
          <a:ln w="12700" cap="rnd">
            <a:solidFill>
              <a:srgbClr val="0076CF"/>
            </a:solidFill>
            <a:prstDash val="sysDot"/>
          </a:ln>
        </p:spPr>
        <p:style>
          <a:lnRef idx="1">
            <a:schemeClr val="accent1"/>
          </a:lnRef>
          <a:fillRef idx="0">
            <a:schemeClr val="accent1"/>
          </a:fillRef>
          <a:effectRef idx="0">
            <a:schemeClr val="accent1"/>
          </a:effectRef>
          <a:fontRef idx="minor">
            <a:schemeClr val="tx1"/>
          </a:fontRef>
        </p:style>
      </p:cxnSp>
      <p:sp>
        <p:nvSpPr>
          <p:cNvPr id="53" name="Rectangle 52">
            <a:extLst>
              <a:ext uri="{FF2B5EF4-FFF2-40B4-BE49-F238E27FC236}">
                <a16:creationId xmlns:a16="http://schemas.microsoft.com/office/drawing/2014/main" id="{7135D660-8933-8945-8380-BB24615C61CD}"/>
              </a:ext>
            </a:extLst>
          </p:cNvPr>
          <p:cNvSpPr/>
          <p:nvPr/>
        </p:nvSpPr>
        <p:spPr>
          <a:xfrm>
            <a:off x="1120500" y="2752812"/>
            <a:ext cx="2791120" cy="896774"/>
          </a:xfrm>
          <a:prstGeom prst="rect">
            <a:avLst/>
          </a:prstGeom>
          <a:solidFill>
            <a:srgbClr val="D2F1FD"/>
          </a:solidFill>
          <a:ln w="9525" cap="flat" cmpd="sng" algn="ctr">
            <a:noFill/>
            <a:prstDash val="solid"/>
          </a:ln>
          <a:effectLst/>
        </p:spPr>
        <p:txBody>
          <a:bodyPr rtlCol="0" anchor="ctr"/>
          <a:lstStyle/>
          <a:p>
            <a:pPr marL="0" marR="0" lvl="0" indent="0" algn="ctr" defTabSz="457092"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FS Elliot Pro"/>
              <a:ea typeface="+mn-ea"/>
              <a:cs typeface="+mn-cs"/>
            </a:endParaRPr>
          </a:p>
        </p:txBody>
      </p:sp>
      <p:sp>
        <p:nvSpPr>
          <p:cNvPr id="54" name="Rectangle 53">
            <a:extLst>
              <a:ext uri="{FF2B5EF4-FFF2-40B4-BE49-F238E27FC236}">
                <a16:creationId xmlns:a16="http://schemas.microsoft.com/office/drawing/2014/main" id="{BDA6ABC9-966C-9A44-AF97-3CB60DE1ED1F}"/>
              </a:ext>
            </a:extLst>
          </p:cNvPr>
          <p:cNvSpPr/>
          <p:nvPr/>
        </p:nvSpPr>
        <p:spPr>
          <a:xfrm>
            <a:off x="1231546" y="2810113"/>
            <a:ext cx="2552700" cy="707886"/>
          </a:xfrm>
          <a:prstGeom prst="rect">
            <a:avLst/>
          </a:prstGeom>
        </p:spPr>
        <p:txBody>
          <a:bodyPr wrap="square">
            <a:spAutoFit/>
          </a:bodyPr>
          <a:lstStyle/>
          <a:p>
            <a:pPr algn="ctr"/>
            <a:r>
              <a:rPr lang="en-US" sz="2000" b="1">
                <a:solidFill>
                  <a:srgbClr val="0076CF"/>
                </a:solidFill>
                <a:latin typeface="FS Elliot Pro" panose="02000503040000020004" pitchFamily="2" charset="0"/>
              </a:rPr>
              <a:t>Subsidized </a:t>
            </a:r>
            <a:br>
              <a:rPr lang="en-US" sz="2000" b="1">
                <a:solidFill>
                  <a:srgbClr val="0076CF"/>
                </a:solidFill>
                <a:latin typeface="FS Elliot Pro" panose="02000503040000020004" pitchFamily="2" charset="0"/>
              </a:rPr>
            </a:br>
            <a:r>
              <a:rPr lang="en-US" sz="2000" b="1">
                <a:solidFill>
                  <a:srgbClr val="0076CF"/>
                </a:solidFill>
                <a:latin typeface="FS Elliot Pro" panose="02000503040000020004" pitchFamily="2" charset="0"/>
              </a:rPr>
              <a:t>Stafford</a:t>
            </a:r>
          </a:p>
        </p:txBody>
      </p:sp>
      <p:sp>
        <p:nvSpPr>
          <p:cNvPr id="55" name="Rectangle 54">
            <a:extLst>
              <a:ext uri="{FF2B5EF4-FFF2-40B4-BE49-F238E27FC236}">
                <a16:creationId xmlns:a16="http://schemas.microsoft.com/office/drawing/2014/main" id="{030CEF92-D6B4-4E47-97A8-6B7DF709826F}"/>
              </a:ext>
            </a:extLst>
          </p:cNvPr>
          <p:cNvSpPr/>
          <p:nvPr/>
        </p:nvSpPr>
        <p:spPr>
          <a:xfrm>
            <a:off x="1060629" y="2684777"/>
            <a:ext cx="2791120" cy="896774"/>
          </a:xfrm>
          <a:prstGeom prst="rect">
            <a:avLst/>
          </a:prstGeom>
          <a:noFill/>
          <a:ln w="9525" cap="flat" cmpd="sng" algn="ctr">
            <a:solidFill>
              <a:srgbClr val="0076D0"/>
            </a:solidFill>
            <a:prstDash val="solid"/>
          </a:ln>
          <a:effectLst/>
        </p:spPr>
        <p:txBody>
          <a:bodyPr rtlCol="0" anchor="ctr"/>
          <a:lstStyle/>
          <a:p>
            <a:pPr marL="0" marR="0" lvl="0" indent="0" algn="ctr" defTabSz="457092"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FS Elliot Pro"/>
              <a:ea typeface="+mn-ea"/>
              <a:cs typeface="+mn-cs"/>
            </a:endParaRPr>
          </a:p>
        </p:txBody>
      </p:sp>
      <p:sp>
        <p:nvSpPr>
          <p:cNvPr id="56" name="Rectangle 55">
            <a:extLst>
              <a:ext uri="{FF2B5EF4-FFF2-40B4-BE49-F238E27FC236}">
                <a16:creationId xmlns:a16="http://schemas.microsoft.com/office/drawing/2014/main" id="{716A87AD-D3E4-7C47-B8A1-7CDAD7343888}"/>
              </a:ext>
            </a:extLst>
          </p:cNvPr>
          <p:cNvSpPr/>
          <p:nvPr/>
        </p:nvSpPr>
        <p:spPr>
          <a:xfrm>
            <a:off x="4058095" y="3825071"/>
            <a:ext cx="3975652" cy="1261884"/>
          </a:xfrm>
          <a:prstGeom prst="rect">
            <a:avLst/>
          </a:prstGeom>
        </p:spPr>
        <p:txBody>
          <a:bodyPr wrap="square">
            <a:spAutoFit/>
          </a:bodyPr>
          <a:lstStyle/>
          <a:p>
            <a:pPr lvl="0" algn="ctr">
              <a:spcAft>
                <a:spcPts val="1200"/>
              </a:spcAft>
            </a:pPr>
            <a:r>
              <a:rPr lang="en-US" sz="1400">
                <a:solidFill>
                  <a:srgbClr val="333333"/>
                </a:solidFill>
                <a:latin typeface="FS Elliot Pro" panose="02000503040000020004" pitchFamily="2" charset="0"/>
              </a:rPr>
              <a:t>Loans to students</a:t>
            </a:r>
          </a:p>
          <a:p>
            <a:pPr lvl="0" algn="ctr">
              <a:spcAft>
                <a:spcPts val="1200"/>
              </a:spcAft>
            </a:pPr>
            <a:r>
              <a:rPr lang="en-US" sz="1400">
                <a:solidFill>
                  <a:srgbClr val="333333"/>
                </a:solidFill>
                <a:latin typeface="FS Elliot Pro" panose="02000503040000020004" pitchFamily="2" charset="0"/>
              </a:rPr>
              <a:t>Not based on financial need</a:t>
            </a:r>
          </a:p>
          <a:p>
            <a:pPr lvl="0" algn="ctr">
              <a:spcAft>
                <a:spcPts val="1200"/>
              </a:spcAft>
            </a:pPr>
            <a:r>
              <a:rPr lang="en-US" sz="1400">
                <a:solidFill>
                  <a:srgbClr val="333333"/>
                </a:solidFill>
                <a:latin typeface="FS Elliot Pro" panose="02000503040000020004" pitchFamily="2" charset="0"/>
              </a:rPr>
              <a:t>Interest accrues </a:t>
            </a:r>
            <a:br>
              <a:rPr lang="en-US" sz="1400">
                <a:solidFill>
                  <a:srgbClr val="333333"/>
                </a:solidFill>
                <a:latin typeface="FS Elliot Pro" panose="02000503040000020004" pitchFamily="2" charset="0"/>
              </a:rPr>
            </a:br>
            <a:r>
              <a:rPr lang="en-US" sz="1400">
                <a:solidFill>
                  <a:srgbClr val="333333"/>
                </a:solidFill>
                <a:latin typeface="FS Elliot Pro" panose="02000503040000020004" pitchFamily="2" charset="0"/>
              </a:rPr>
              <a:t>during school</a:t>
            </a:r>
          </a:p>
        </p:txBody>
      </p:sp>
      <p:cxnSp>
        <p:nvCxnSpPr>
          <p:cNvPr id="57" name="Straight Connector 56">
            <a:extLst>
              <a:ext uri="{FF2B5EF4-FFF2-40B4-BE49-F238E27FC236}">
                <a16:creationId xmlns:a16="http://schemas.microsoft.com/office/drawing/2014/main" id="{F9515060-8DA8-2B49-AD9A-BA828E161724}"/>
              </a:ext>
            </a:extLst>
          </p:cNvPr>
          <p:cNvCxnSpPr>
            <a:cxnSpLocks/>
          </p:cNvCxnSpPr>
          <p:nvPr/>
        </p:nvCxnSpPr>
        <p:spPr>
          <a:xfrm>
            <a:off x="4744695" y="4161442"/>
            <a:ext cx="2522634" cy="0"/>
          </a:xfrm>
          <a:prstGeom prst="line">
            <a:avLst/>
          </a:prstGeom>
          <a:ln w="12700" cap="rnd">
            <a:solidFill>
              <a:srgbClr val="0076CF"/>
            </a:solidFill>
            <a:prstDash val="sysDot"/>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348020A4-A49E-FE47-B065-B562CE7841D1}"/>
              </a:ext>
            </a:extLst>
          </p:cNvPr>
          <p:cNvCxnSpPr>
            <a:cxnSpLocks/>
          </p:cNvCxnSpPr>
          <p:nvPr/>
        </p:nvCxnSpPr>
        <p:spPr>
          <a:xfrm>
            <a:off x="4744695" y="4515252"/>
            <a:ext cx="2522634" cy="0"/>
          </a:xfrm>
          <a:prstGeom prst="line">
            <a:avLst/>
          </a:prstGeom>
          <a:ln w="12700" cap="rnd">
            <a:solidFill>
              <a:srgbClr val="0076CF"/>
            </a:solidFill>
            <a:prstDash val="sysDot"/>
          </a:ln>
        </p:spPr>
        <p:style>
          <a:lnRef idx="1">
            <a:schemeClr val="accent1"/>
          </a:lnRef>
          <a:fillRef idx="0">
            <a:schemeClr val="accent1"/>
          </a:fillRef>
          <a:effectRef idx="0">
            <a:schemeClr val="accent1"/>
          </a:effectRef>
          <a:fontRef idx="minor">
            <a:schemeClr val="tx1"/>
          </a:fontRef>
        </p:style>
      </p:cxnSp>
      <p:sp>
        <p:nvSpPr>
          <p:cNvPr id="59" name="Rectangle 58">
            <a:extLst>
              <a:ext uri="{FF2B5EF4-FFF2-40B4-BE49-F238E27FC236}">
                <a16:creationId xmlns:a16="http://schemas.microsoft.com/office/drawing/2014/main" id="{D48088C2-651D-8947-BF82-26B9B793776D}"/>
              </a:ext>
            </a:extLst>
          </p:cNvPr>
          <p:cNvSpPr/>
          <p:nvPr/>
        </p:nvSpPr>
        <p:spPr>
          <a:xfrm>
            <a:off x="4695101" y="2752812"/>
            <a:ext cx="2791120" cy="896774"/>
          </a:xfrm>
          <a:prstGeom prst="rect">
            <a:avLst/>
          </a:prstGeom>
          <a:solidFill>
            <a:srgbClr val="D2F1FD"/>
          </a:solidFill>
          <a:ln w="9525" cap="flat" cmpd="sng" algn="ctr">
            <a:noFill/>
            <a:prstDash val="solid"/>
          </a:ln>
          <a:effectLst/>
        </p:spPr>
        <p:txBody>
          <a:bodyPr rtlCol="0" anchor="ctr"/>
          <a:lstStyle/>
          <a:p>
            <a:pPr marL="0" marR="0" lvl="0" indent="0" algn="ctr" defTabSz="457092"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FS Elliot Pro"/>
              <a:ea typeface="+mn-ea"/>
              <a:cs typeface="+mn-cs"/>
            </a:endParaRPr>
          </a:p>
        </p:txBody>
      </p:sp>
      <p:sp>
        <p:nvSpPr>
          <p:cNvPr id="60" name="Rectangle 59">
            <a:extLst>
              <a:ext uri="{FF2B5EF4-FFF2-40B4-BE49-F238E27FC236}">
                <a16:creationId xmlns:a16="http://schemas.microsoft.com/office/drawing/2014/main" id="{7BF9F83E-135C-B24B-9E1A-645DBF647D4D}"/>
              </a:ext>
            </a:extLst>
          </p:cNvPr>
          <p:cNvSpPr/>
          <p:nvPr/>
        </p:nvSpPr>
        <p:spPr>
          <a:xfrm>
            <a:off x="4806147" y="2810113"/>
            <a:ext cx="2552700" cy="707886"/>
          </a:xfrm>
          <a:prstGeom prst="rect">
            <a:avLst/>
          </a:prstGeom>
        </p:spPr>
        <p:txBody>
          <a:bodyPr wrap="square">
            <a:spAutoFit/>
          </a:bodyPr>
          <a:lstStyle/>
          <a:p>
            <a:pPr algn="ctr"/>
            <a:r>
              <a:rPr lang="en-US" sz="2000" b="1">
                <a:solidFill>
                  <a:srgbClr val="0076CF"/>
                </a:solidFill>
                <a:latin typeface="FS Elliot Pro" panose="02000503040000020004" pitchFamily="2" charset="0"/>
              </a:rPr>
              <a:t>Unsubsidized Stafford</a:t>
            </a:r>
          </a:p>
        </p:txBody>
      </p:sp>
      <p:sp>
        <p:nvSpPr>
          <p:cNvPr id="61" name="Rectangle 60">
            <a:extLst>
              <a:ext uri="{FF2B5EF4-FFF2-40B4-BE49-F238E27FC236}">
                <a16:creationId xmlns:a16="http://schemas.microsoft.com/office/drawing/2014/main" id="{41D81831-B586-E843-BBC0-9148A73ACE78}"/>
              </a:ext>
            </a:extLst>
          </p:cNvPr>
          <p:cNvSpPr/>
          <p:nvPr/>
        </p:nvSpPr>
        <p:spPr>
          <a:xfrm>
            <a:off x="4635230" y="2684777"/>
            <a:ext cx="2791120" cy="896774"/>
          </a:xfrm>
          <a:prstGeom prst="rect">
            <a:avLst/>
          </a:prstGeom>
          <a:noFill/>
          <a:ln w="9525" cap="flat" cmpd="sng" algn="ctr">
            <a:solidFill>
              <a:srgbClr val="0076D0"/>
            </a:solidFill>
            <a:prstDash val="solid"/>
          </a:ln>
          <a:effectLst/>
        </p:spPr>
        <p:txBody>
          <a:bodyPr rtlCol="0" anchor="ctr"/>
          <a:lstStyle/>
          <a:p>
            <a:pPr marL="0" marR="0" lvl="0" indent="0" algn="ctr" defTabSz="457092"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FS Elliot Pro"/>
              <a:ea typeface="+mn-ea"/>
              <a:cs typeface="+mn-cs"/>
            </a:endParaRPr>
          </a:p>
        </p:txBody>
      </p:sp>
      <p:sp>
        <p:nvSpPr>
          <p:cNvPr id="62" name="Rectangle 61">
            <a:extLst>
              <a:ext uri="{FF2B5EF4-FFF2-40B4-BE49-F238E27FC236}">
                <a16:creationId xmlns:a16="http://schemas.microsoft.com/office/drawing/2014/main" id="{E0CA0FBB-4B20-4449-A5E2-416313DD5126}"/>
              </a:ext>
            </a:extLst>
          </p:cNvPr>
          <p:cNvSpPr/>
          <p:nvPr/>
        </p:nvSpPr>
        <p:spPr>
          <a:xfrm>
            <a:off x="7697178" y="3825071"/>
            <a:ext cx="3975652" cy="1477328"/>
          </a:xfrm>
          <a:prstGeom prst="rect">
            <a:avLst/>
          </a:prstGeom>
        </p:spPr>
        <p:txBody>
          <a:bodyPr wrap="square">
            <a:spAutoFit/>
          </a:bodyPr>
          <a:lstStyle/>
          <a:p>
            <a:pPr lvl="0" algn="ctr">
              <a:spcAft>
                <a:spcPts val="1200"/>
              </a:spcAft>
            </a:pPr>
            <a:r>
              <a:rPr lang="en-US" sz="1400">
                <a:solidFill>
                  <a:srgbClr val="333333"/>
                </a:solidFill>
                <a:latin typeface="FS Elliot Pro" panose="02000503040000020004" pitchFamily="2" charset="0"/>
              </a:rPr>
              <a:t>Loans to parents</a:t>
            </a:r>
          </a:p>
          <a:p>
            <a:pPr lvl="0" algn="ctr">
              <a:spcAft>
                <a:spcPts val="1200"/>
              </a:spcAft>
            </a:pPr>
            <a:r>
              <a:rPr lang="en-US" sz="1400">
                <a:solidFill>
                  <a:srgbClr val="333333"/>
                </a:solidFill>
                <a:latin typeface="FS Elliot Pro" panose="02000503040000020004" pitchFamily="2" charset="0"/>
              </a:rPr>
              <a:t>Parents choose to pay while student </a:t>
            </a:r>
            <a:br>
              <a:rPr lang="en-US" sz="1400">
                <a:solidFill>
                  <a:srgbClr val="333333"/>
                </a:solidFill>
                <a:latin typeface="FS Elliot Pro" panose="02000503040000020004" pitchFamily="2" charset="0"/>
              </a:rPr>
            </a:br>
            <a:r>
              <a:rPr lang="en-US" sz="1400">
                <a:solidFill>
                  <a:srgbClr val="333333"/>
                </a:solidFill>
                <a:latin typeface="FS Elliot Pro" panose="02000503040000020004" pitchFamily="2" charset="0"/>
              </a:rPr>
              <a:t>is in school or after graduation</a:t>
            </a:r>
          </a:p>
          <a:p>
            <a:pPr lvl="0" algn="ctr">
              <a:spcAft>
                <a:spcPts val="1200"/>
              </a:spcAft>
            </a:pPr>
            <a:r>
              <a:rPr lang="en-US" sz="1400">
                <a:solidFill>
                  <a:srgbClr val="333333"/>
                </a:solidFill>
                <a:latin typeface="FS Elliot Pro" panose="02000503040000020004" pitchFamily="2" charset="0"/>
              </a:rPr>
              <a:t>If after, interest accrues from </a:t>
            </a:r>
            <a:br>
              <a:rPr lang="en-US" sz="1400">
                <a:solidFill>
                  <a:srgbClr val="333333"/>
                </a:solidFill>
                <a:latin typeface="FS Elliot Pro" panose="02000503040000020004" pitchFamily="2" charset="0"/>
              </a:rPr>
            </a:br>
            <a:r>
              <a:rPr lang="en-US" sz="1400">
                <a:solidFill>
                  <a:srgbClr val="333333"/>
                </a:solidFill>
                <a:latin typeface="FS Elliot Pro" panose="02000503040000020004" pitchFamily="2" charset="0"/>
              </a:rPr>
              <a:t>time of full disbursement</a:t>
            </a:r>
          </a:p>
        </p:txBody>
      </p:sp>
      <p:cxnSp>
        <p:nvCxnSpPr>
          <p:cNvPr id="63" name="Straight Connector 62">
            <a:extLst>
              <a:ext uri="{FF2B5EF4-FFF2-40B4-BE49-F238E27FC236}">
                <a16:creationId xmlns:a16="http://schemas.microsoft.com/office/drawing/2014/main" id="{55F0CA0A-FB37-9742-A266-882D231129CB}"/>
              </a:ext>
            </a:extLst>
          </p:cNvPr>
          <p:cNvCxnSpPr>
            <a:cxnSpLocks/>
          </p:cNvCxnSpPr>
          <p:nvPr/>
        </p:nvCxnSpPr>
        <p:spPr>
          <a:xfrm>
            <a:off x="8383778" y="4161442"/>
            <a:ext cx="2522634" cy="0"/>
          </a:xfrm>
          <a:prstGeom prst="line">
            <a:avLst/>
          </a:prstGeom>
          <a:ln w="12700" cap="rnd">
            <a:solidFill>
              <a:srgbClr val="0076CF"/>
            </a:solidFill>
            <a:prstDash val="sysDot"/>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B8E3053C-703B-4544-9402-74897D3E0192}"/>
              </a:ext>
            </a:extLst>
          </p:cNvPr>
          <p:cNvCxnSpPr>
            <a:cxnSpLocks/>
          </p:cNvCxnSpPr>
          <p:nvPr/>
        </p:nvCxnSpPr>
        <p:spPr>
          <a:xfrm>
            <a:off x="8383778" y="4738989"/>
            <a:ext cx="2522634" cy="0"/>
          </a:xfrm>
          <a:prstGeom prst="line">
            <a:avLst/>
          </a:prstGeom>
          <a:ln w="12700" cap="rnd">
            <a:solidFill>
              <a:srgbClr val="0076CF"/>
            </a:solidFill>
            <a:prstDash val="sysDot"/>
          </a:ln>
        </p:spPr>
        <p:style>
          <a:lnRef idx="1">
            <a:schemeClr val="accent1"/>
          </a:lnRef>
          <a:fillRef idx="0">
            <a:schemeClr val="accent1"/>
          </a:fillRef>
          <a:effectRef idx="0">
            <a:schemeClr val="accent1"/>
          </a:effectRef>
          <a:fontRef idx="minor">
            <a:schemeClr val="tx1"/>
          </a:fontRef>
        </p:style>
      </p:cxnSp>
      <p:sp>
        <p:nvSpPr>
          <p:cNvPr id="65" name="Rectangle 64">
            <a:extLst>
              <a:ext uri="{FF2B5EF4-FFF2-40B4-BE49-F238E27FC236}">
                <a16:creationId xmlns:a16="http://schemas.microsoft.com/office/drawing/2014/main" id="{AAF8103E-9C0F-A74F-AD81-2F68E0F7170A}"/>
              </a:ext>
            </a:extLst>
          </p:cNvPr>
          <p:cNvSpPr/>
          <p:nvPr/>
        </p:nvSpPr>
        <p:spPr>
          <a:xfrm>
            <a:off x="8334184" y="2752812"/>
            <a:ext cx="2791120" cy="896774"/>
          </a:xfrm>
          <a:prstGeom prst="rect">
            <a:avLst/>
          </a:prstGeom>
          <a:solidFill>
            <a:srgbClr val="D2F1FD"/>
          </a:solidFill>
          <a:ln w="9525" cap="flat" cmpd="sng" algn="ctr">
            <a:noFill/>
            <a:prstDash val="solid"/>
          </a:ln>
          <a:effectLst/>
        </p:spPr>
        <p:txBody>
          <a:bodyPr rtlCol="0" anchor="ctr"/>
          <a:lstStyle/>
          <a:p>
            <a:pPr marL="0" marR="0" lvl="0" indent="0" algn="ctr" defTabSz="457092"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FS Elliot Pro"/>
              <a:ea typeface="+mn-ea"/>
              <a:cs typeface="+mn-cs"/>
            </a:endParaRPr>
          </a:p>
        </p:txBody>
      </p:sp>
      <p:sp>
        <p:nvSpPr>
          <p:cNvPr id="66" name="Rectangle 65">
            <a:extLst>
              <a:ext uri="{FF2B5EF4-FFF2-40B4-BE49-F238E27FC236}">
                <a16:creationId xmlns:a16="http://schemas.microsoft.com/office/drawing/2014/main" id="{A0120EDB-8280-6444-A5D6-C3DC091A870E}"/>
              </a:ext>
            </a:extLst>
          </p:cNvPr>
          <p:cNvSpPr/>
          <p:nvPr/>
        </p:nvSpPr>
        <p:spPr>
          <a:xfrm>
            <a:off x="8445230" y="2810113"/>
            <a:ext cx="2552700" cy="707886"/>
          </a:xfrm>
          <a:prstGeom prst="rect">
            <a:avLst/>
          </a:prstGeom>
        </p:spPr>
        <p:txBody>
          <a:bodyPr wrap="square">
            <a:spAutoFit/>
          </a:bodyPr>
          <a:lstStyle/>
          <a:p>
            <a:pPr algn="ctr"/>
            <a:r>
              <a:rPr lang="en-US" sz="2000" b="1">
                <a:solidFill>
                  <a:srgbClr val="0076CF"/>
                </a:solidFill>
                <a:latin typeface="FS Elliot Pro" panose="02000503040000020004" pitchFamily="2" charset="0"/>
              </a:rPr>
              <a:t>Federal </a:t>
            </a:r>
            <a:br>
              <a:rPr lang="en-US" sz="2000" b="1">
                <a:solidFill>
                  <a:srgbClr val="0076CF"/>
                </a:solidFill>
                <a:latin typeface="FS Elliot Pro" panose="02000503040000020004" pitchFamily="2" charset="0"/>
              </a:rPr>
            </a:br>
            <a:r>
              <a:rPr lang="en-US" sz="2000" b="1">
                <a:solidFill>
                  <a:srgbClr val="0076CF"/>
                </a:solidFill>
                <a:latin typeface="FS Elliot Pro" panose="02000503040000020004" pitchFamily="2" charset="0"/>
              </a:rPr>
              <a:t>Plus</a:t>
            </a:r>
          </a:p>
        </p:txBody>
      </p:sp>
      <p:sp>
        <p:nvSpPr>
          <p:cNvPr id="67" name="Rectangle 66">
            <a:extLst>
              <a:ext uri="{FF2B5EF4-FFF2-40B4-BE49-F238E27FC236}">
                <a16:creationId xmlns:a16="http://schemas.microsoft.com/office/drawing/2014/main" id="{BDB526ED-0F8D-E549-9D15-DD7C36FF8BC4}"/>
              </a:ext>
            </a:extLst>
          </p:cNvPr>
          <p:cNvSpPr/>
          <p:nvPr/>
        </p:nvSpPr>
        <p:spPr>
          <a:xfrm>
            <a:off x="8274313" y="2684777"/>
            <a:ext cx="2791120" cy="896774"/>
          </a:xfrm>
          <a:prstGeom prst="rect">
            <a:avLst/>
          </a:prstGeom>
          <a:noFill/>
          <a:ln w="9525" cap="flat" cmpd="sng" algn="ctr">
            <a:solidFill>
              <a:srgbClr val="0076D0"/>
            </a:solidFill>
            <a:prstDash val="solid"/>
          </a:ln>
          <a:effectLst/>
        </p:spPr>
        <p:txBody>
          <a:bodyPr rtlCol="0" anchor="ctr"/>
          <a:lstStyle/>
          <a:p>
            <a:pPr marL="0" marR="0" lvl="0" indent="0" algn="ctr" defTabSz="457092"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FS Elliot Pro"/>
              <a:ea typeface="+mn-ea"/>
              <a:cs typeface="+mn-cs"/>
            </a:endParaRPr>
          </a:p>
        </p:txBody>
      </p:sp>
    </p:spTree>
    <p:extLst>
      <p:ext uri="{BB962C8B-B14F-4D97-AF65-F5344CB8AC3E}">
        <p14:creationId xmlns:p14="http://schemas.microsoft.com/office/powerpoint/2010/main" val="360175361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person&#10;&#10;Description automatically generated">
            <a:extLst>
              <a:ext uri="{FF2B5EF4-FFF2-40B4-BE49-F238E27FC236}">
                <a16:creationId xmlns:a16="http://schemas.microsoft.com/office/drawing/2014/main" id="{9B992040-F76A-A54C-BF27-646B85D70DE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50" y="0"/>
            <a:ext cx="12179300" cy="6858000"/>
          </a:xfrm>
          <a:prstGeom prst="rect">
            <a:avLst/>
          </a:prstGeom>
        </p:spPr>
      </p:pic>
      <p:pic>
        <p:nvPicPr>
          <p:cNvPr id="12" name="Picture 11">
            <a:extLst>
              <a:ext uri="{FF2B5EF4-FFF2-40B4-BE49-F238E27FC236}">
                <a16:creationId xmlns:a16="http://schemas.microsoft.com/office/drawing/2014/main" id="{BD8E643F-8287-FB4A-AD92-1BAE0CAE66D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65229" y="656492"/>
            <a:ext cx="312520" cy="234764"/>
          </a:xfrm>
          <a:prstGeom prst="rect">
            <a:avLst/>
          </a:prstGeom>
        </p:spPr>
      </p:pic>
      <p:sp>
        <p:nvSpPr>
          <p:cNvPr id="14" name="Rectangle 13">
            <a:extLst>
              <a:ext uri="{FF2B5EF4-FFF2-40B4-BE49-F238E27FC236}">
                <a16:creationId xmlns:a16="http://schemas.microsoft.com/office/drawing/2014/main" id="{E32767B7-2584-164F-8966-FFB8B337F2D7}"/>
              </a:ext>
            </a:extLst>
          </p:cNvPr>
          <p:cNvSpPr/>
          <p:nvPr/>
        </p:nvSpPr>
        <p:spPr>
          <a:xfrm>
            <a:off x="0" y="432617"/>
            <a:ext cx="1293091" cy="415636"/>
          </a:xfrm>
          <a:prstGeom prst="rect">
            <a:avLst/>
          </a:prstGeom>
          <a:solidFill>
            <a:srgbClr val="D2F1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CA2EFA78-E08E-3748-B537-94E816B76F71}"/>
              </a:ext>
            </a:extLst>
          </p:cNvPr>
          <p:cNvSpPr txBox="1"/>
          <p:nvPr/>
        </p:nvSpPr>
        <p:spPr>
          <a:xfrm>
            <a:off x="538148" y="478069"/>
            <a:ext cx="670376" cy="307777"/>
          </a:xfrm>
          <a:prstGeom prst="rect">
            <a:avLst/>
          </a:prstGeom>
          <a:noFill/>
        </p:spPr>
        <p:txBody>
          <a:bodyPr wrap="none" rtlCol="0">
            <a:spAutoFit/>
          </a:bodyPr>
          <a:lstStyle/>
          <a:p>
            <a:pPr lvl="0"/>
            <a:r>
              <a:rPr lang="en-US" sz="1400" b="1">
                <a:solidFill>
                  <a:srgbClr val="0076CF"/>
                </a:solidFill>
                <a:latin typeface="FS Elliot Pro" panose="02000503040000020004" pitchFamily="50" charset="0"/>
              </a:rPr>
              <a:t>Taxes</a:t>
            </a:r>
          </a:p>
        </p:txBody>
      </p:sp>
      <p:sp>
        <p:nvSpPr>
          <p:cNvPr id="20" name="Content Placeholder 2">
            <a:extLst>
              <a:ext uri="{FF2B5EF4-FFF2-40B4-BE49-F238E27FC236}">
                <a16:creationId xmlns:a16="http://schemas.microsoft.com/office/drawing/2014/main" id="{C775DEB9-3624-FE47-AC8B-180E984649DC}"/>
              </a:ext>
            </a:extLst>
          </p:cNvPr>
          <p:cNvSpPr txBox="1">
            <a:spLocks/>
          </p:cNvSpPr>
          <p:nvPr/>
        </p:nvSpPr>
        <p:spPr>
          <a:xfrm>
            <a:off x="547296" y="2356663"/>
            <a:ext cx="4423537" cy="1799702"/>
          </a:xfrm>
          <a:prstGeom prst="rect">
            <a:avLst/>
          </a:prstGeom>
        </p:spPr>
        <p:txBody>
          <a:bodyPr vert="horz" lIns="91440" tIns="45720" rIns="91440" bIns="45720" rtlCol="0">
            <a:normAutofit/>
          </a:bodyPr>
          <a:lstStyle>
            <a:lvl1pPr marL="457189" indent="-457189" algn="l" defTabSz="609585" rtl="0" eaLnBrk="1" latinLnBrk="0" hangingPunct="1">
              <a:spcBef>
                <a:spcPct val="20000"/>
              </a:spcBef>
              <a:buFont typeface="Arial"/>
              <a:buChar char="•"/>
              <a:defRPr sz="2933" kern="1200">
                <a:solidFill>
                  <a:srgbClr val="8C8D8E"/>
                </a:solidFill>
                <a:latin typeface="FS Elliot Pro"/>
                <a:ea typeface="+mn-ea"/>
                <a:cs typeface="FS Elliot Pro"/>
              </a:defRPr>
            </a:lvl1pPr>
            <a:lvl2pPr marL="990575" indent="-380990" algn="l" defTabSz="609585" rtl="0" eaLnBrk="1" latinLnBrk="0" hangingPunct="1">
              <a:spcBef>
                <a:spcPct val="20000"/>
              </a:spcBef>
              <a:buFont typeface="Arial"/>
              <a:buChar char="–"/>
              <a:defRPr sz="2400" kern="1200">
                <a:solidFill>
                  <a:srgbClr val="8C8D8E"/>
                </a:solidFill>
                <a:latin typeface="FS Elliot Pro"/>
                <a:ea typeface="+mn-ea"/>
                <a:cs typeface="FS Elliot Pro"/>
              </a:defRPr>
            </a:lvl2pPr>
            <a:lvl3pPr marL="1523962" indent="-304792" algn="l" defTabSz="609585" rtl="0" eaLnBrk="1" latinLnBrk="0" hangingPunct="1">
              <a:spcBef>
                <a:spcPct val="20000"/>
              </a:spcBef>
              <a:buFont typeface="Arial"/>
              <a:buChar char="•"/>
              <a:defRPr sz="3200" kern="1200">
                <a:solidFill>
                  <a:srgbClr val="7F7F7F"/>
                </a:solidFill>
                <a:latin typeface="FS Elliot Pro"/>
                <a:ea typeface="+mn-ea"/>
                <a:cs typeface="FS Elliot Pro"/>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indent="0">
              <a:spcBef>
                <a:spcPts val="0"/>
              </a:spcBef>
              <a:spcAft>
                <a:spcPts val="1400"/>
              </a:spcAft>
              <a:buNone/>
            </a:pPr>
            <a:r>
              <a:rPr lang="en-US" sz="1700">
                <a:solidFill>
                  <a:srgbClr val="333333"/>
                </a:solidFill>
              </a:rPr>
              <a:t>A number that determines the student’s eligibility for federal student aid</a:t>
            </a:r>
          </a:p>
          <a:p>
            <a:pPr marL="0" indent="0">
              <a:spcBef>
                <a:spcPts val="0"/>
              </a:spcBef>
              <a:spcAft>
                <a:spcPts val="1400"/>
              </a:spcAft>
              <a:buNone/>
            </a:pPr>
            <a:r>
              <a:rPr lang="en-US" sz="1700">
                <a:solidFill>
                  <a:srgbClr val="333333"/>
                </a:solidFill>
              </a:rPr>
              <a:t>It considers students’/parents’ income </a:t>
            </a:r>
            <a:br>
              <a:rPr lang="en-US" sz="1700">
                <a:solidFill>
                  <a:srgbClr val="333333"/>
                </a:solidFill>
              </a:rPr>
            </a:br>
            <a:r>
              <a:rPr lang="en-US" sz="1700">
                <a:solidFill>
                  <a:srgbClr val="333333"/>
                </a:solidFill>
              </a:rPr>
              <a:t>and assets provided on the student </a:t>
            </a:r>
            <a:br>
              <a:rPr lang="en-US" sz="1700">
                <a:solidFill>
                  <a:srgbClr val="333333"/>
                </a:solidFill>
              </a:rPr>
            </a:br>
            <a:r>
              <a:rPr lang="en-US" sz="1700">
                <a:solidFill>
                  <a:srgbClr val="333333"/>
                </a:solidFill>
              </a:rPr>
              <a:t>aid application </a:t>
            </a:r>
          </a:p>
        </p:txBody>
      </p:sp>
      <p:sp>
        <p:nvSpPr>
          <p:cNvPr id="22" name="Slide Number Placeholder 4">
            <a:extLst>
              <a:ext uri="{FF2B5EF4-FFF2-40B4-BE49-F238E27FC236}">
                <a16:creationId xmlns:a16="http://schemas.microsoft.com/office/drawing/2014/main" id="{8220972B-AB18-6440-85AE-0B8481C02031}"/>
              </a:ext>
            </a:extLst>
          </p:cNvPr>
          <p:cNvSpPr txBox="1">
            <a:spLocks/>
          </p:cNvSpPr>
          <p:nvPr/>
        </p:nvSpPr>
        <p:spPr>
          <a:xfrm>
            <a:off x="159025" y="6334539"/>
            <a:ext cx="649357" cy="523461"/>
          </a:xfrm>
          <a:prstGeom prst="rect">
            <a:avLst/>
          </a:prstGeom>
        </p:spPr>
        <p:txBody>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defRPr/>
            </a:pPr>
            <a:fld id="{61445BA3-2CB5-7C4E-ABD2-87FA1F6BEAE1}" type="slidenum">
              <a:rPr lang="en-US" sz="1067" smtClean="0">
                <a:solidFill>
                  <a:srgbClr val="4D4E53"/>
                </a:solidFill>
                <a:latin typeface="FS Elliot Pro" panose="02000503040000020004" pitchFamily="2" charset="0"/>
              </a:rPr>
              <a:pPr>
                <a:defRPr/>
              </a:pPr>
              <a:t>65</a:t>
            </a:fld>
            <a:endParaRPr lang="en-US" sz="1067">
              <a:solidFill>
                <a:srgbClr val="4D4E53"/>
              </a:solidFill>
              <a:latin typeface="FS Elliot Pro" panose="02000503040000020004" pitchFamily="2" charset="0"/>
            </a:endParaRPr>
          </a:p>
        </p:txBody>
      </p:sp>
      <p:sp>
        <p:nvSpPr>
          <p:cNvPr id="23" name="Text Placeholder 4">
            <a:extLst>
              <a:ext uri="{FF2B5EF4-FFF2-40B4-BE49-F238E27FC236}">
                <a16:creationId xmlns:a16="http://schemas.microsoft.com/office/drawing/2014/main" id="{AEBFFD39-45FF-2F49-8C7B-C0CFB5B4F656}"/>
              </a:ext>
            </a:extLst>
          </p:cNvPr>
          <p:cNvSpPr txBox="1">
            <a:spLocks/>
          </p:cNvSpPr>
          <p:nvPr/>
        </p:nvSpPr>
        <p:spPr>
          <a:xfrm>
            <a:off x="547297" y="1236393"/>
            <a:ext cx="5013918" cy="1302526"/>
          </a:xfrm>
          <a:prstGeom prst="rect">
            <a:avLst/>
          </a:prstGeom>
        </p:spPr>
        <p:txBody>
          <a:bodyPr>
            <a:normAutofit/>
          </a:bodyPr>
          <a:lstStyle>
            <a:lvl1pPr marL="457189" indent="-457189" algn="l" defTabSz="609585" rtl="0" eaLnBrk="1" latinLnBrk="0" hangingPunct="1">
              <a:spcBef>
                <a:spcPct val="20000"/>
              </a:spcBef>
              <a:buFont typeface="Arial"/>
              <a:buChar char="•"/>
              <a:defRPr sz="2933" kern="1200">
                <a:solidFill>
                  <a:srgbClr val="8C8D8E"/>
                </a:solidFill>
                <a:latin typeface="FS Elliot Pro"/>
                <a:ea typeface="+mn-ea"/>
                <a:cs typeface="FS Elliot Pro"/>
              </a:defRPr>
            </a:lvl1pPr>
            <a:lvl2pPr marL="990575" indent="-380990" algn="l" defTabSz="609585" rtl="0" eaLnBrk="1" latinLnBrk="0" hangingPunct="1">
              <a:spcBef>
                <a:spcPct val="20000"/>
              </a:spcBef>
              <a:buFont typeface="Arial"/>
              <a:buChar char="–"/>
              <a:defRPr sz="2400" kern="1200">
                <a:solidFill>
                  <a:srgbClr val="8C8D8E"/>
                </a:solidFill>
                <a:latin typeface="FS Elliot Pro"/>
                <a:ea typeface="+mn-ea"/>
                <a:cs typeface="FS Elliot Pro"/>
              </a:defRPr>
            </a:lvl2pPr>
            <a:lvl3pPr marL="1523962" indent="-304792" algn="l" defTabSz="609585" rtl="0" eaLnBrk="1" latinLnBrk="0" hangingPunct="1">
              <a:spcBef>
                <a:spcPct val="20000"/>
              </a:spcBef>
              <a:buFont typeface="Arial"/>
              <a:buChar char="•"/>
              <a:defRPr sz="3200" kern="1200">
                <a:solidFill>
                  <a:srgbClr val="7F7F7F"/>
                </a:solidFill>
                <a:latin typeface="FS Elliot Pro"/>
                <a:ea typeface="+mn-ea"/>
                <a:cs typeface="FS Elliot Pro"/>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indent="0">
              <a:buNone/>
            </a:pPr>
            <a:r>
              <a:rPr lang="en-US" sz="2800" b="1">
                <a:solidFill>
                  <a:srgbClr val="0076CF"/>
                </a:solidFill>
                <a:latin typeface="FS Elliot Pro" panose="02000503040000020004" pitchFamily="2" charset="0"/>
                <a:cs typeface="Arial" panose="020B0604020202020204" pitchFamily="34" charset="0"/>
              </a:rPr>
              <a:t>Expected Family </a:t>
            </a:r>
            <a:br>
              <a:rPr lang="en-US" sz="2800" b="1">
                <a:solidFill>
                  <a:srgbClr val="0076CF"/>
                </a:solidFill>
                <a:latin typeface="FS Elliot Pro" panose="02000503040000020004" pitchFamily="2" charset="0"/>
                <a:cs typeface="Arial" panose="020B0604020202020204" pitchFamily="34" charset="0"/>
              </a:rPr>
            </a:br>
            <a:r>
              <a:rPr lang="en-US" sz="2800" b="1">
                <a:solidFill>
                  <a:srgbClr val="0076CF"/>
                </a:solidFill>
                <a:latin typeface="FS Elliot Pro" panose="02000503040000020004" pitchFamily="2" charset="0"/>
                <a:cs typeface="Arial" panose="020B0604020202020204" pitchFamily="34" charset="0"/>
              </a:rPr>
              <a:t>Contribution (EFC)</a:t>
            </a:r>
          </a:p>
        </p:txBody>
      </p:sp>
      <p:pic>
        <p:nvPicPr>
          <p:cNvPr id="25" name="Picture 24" descr="principal_st_wh.png">
            <a:extLst>
              <a:ext uri="{FF2B5EF4-FFF2-40B4-BE49-F238E27FC236}">
                <a16:creationId xmlns:a16="http://schemas.microsoft.com/office/drawing/2014/main" id="{5FE2C6E0-9EBD-8249-8545-CBCE015D9E4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367433" y="6214533"/>
            <a:ext cx="1533893" cy="450100"/>
          </a:xfrm>
          <a:prstGeom prst="rect">
            <a:avLst/>
          </a:prstGeom>
        </p:spPr>
      </p:pic>
      <p:sp>
        <p:nvSpPr>
          <p:cNvPr id="30" name="Rectangle 29">
            <a:extLst>
              <a:ext uri="{FF2B5EF4-FFF2-40B4-BE49-F238E27FC236}">
                <a16:creationId xmlns:a16="http://schemas.microsoft.com/office/drawing/2014/main" id="{EEA0F31F-B7C2-764F-AAD8-597E2E7817E2}"/>
              </a:ext>
            </a:extLst>
          </p:cNvPr>
          <p:cNvSpPr/>
          <p:nvPr/>
        </p:nvSpPr>
        <p:spPr>
          <a:xfrm>
            <a:off x="1" y="432617"/>
            <a:ext cx="2077278" cy="415636"/>
          </a:xfrm>
          <a:prstGeom prst="rect">
            <a:avLst/>
          </a:prstGeom>
          <a:solidFill>
            <a:srgbClr val="D2F1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4B2FACD9-1E69-0140-B02E-A56914966AA3}"/>
              </a:ext>
            </a:extLst>
          </p:cNvPr>
          <p:cNvSpPr txBox="1"/>
          <p:nvPr/>
        </p:nvSpPr>
        <p:spPr>
          <a:xfrm>
            <a:off x="538148" y="478069"/>
            <a:ext cx="1534394" cy="307777"/>
          </a:xfrm>
          <a:prstGeom prst="rect">
            <a:avLst/>
          </a:prstGeom>
          <a:noFill/>
        </p:spPr>
        <p:txBody>
          <a:bodyPr wrap="none" rtlCol="0">
            <a:spAutoFit/>
          </a:bodyPr>
          <a:lstStyle/>
          <a:p>
            <a:pPr lvl="0"/>
            <a:r>
              <a:rPr lang="en-US" sz="1400" b="1">
                <a:solidFill>
                  <a:srgbClr val="0076CF"/>
                </a:solidFill>
                <a:latin typeface="FS Elliot Pro" panose="02000503040000020004" pitchFamily="50" charset="0"/>
              </a:rPr>
              <a:t>College savings </a:t>
            </a:r>
          </a:p>
        </p:txBody>
      </p:sp>
    </p:spTree>
    <p:extLst>
      <p:ext uri="{BB962C8B-B14F-4D97-AF65-F5344CB8AC3E}">
        <p14:creationId xmlns:p14="http://schemas.microsoft.com/office/powerpoint/2010/main" val="146817155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200A4083-1C10-564C-BC67-43F7E1132191}"/>
              </a:ext>
            </a:extLst>
          </p:cNvPr>
          <p:cNvSpPr/>
          <p:nvPr/>
        </p:nvSpPr>
        <p:spPr>
          <a:xfrm>
            <a:off x="2669627" y="5387087"/>
            <a:ext cx="6926317" cy="493776"/>
          </a:xfrm>
          <a:prstGeom prst="rect">
            <a:avLst/>
          </a:prstGeom>
          <a:solidFill>
            <a:srgbClr val="0076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itle 1">
            <a:hlinkClick r:id="rId3"/>
            <a:extLst>
              <a:ext uri="{FF2B5EF4-FFF2-40B4-BE49-F238E27FC236}">
                <a16:creationId xmlns:a16="http://schemas.microsoft.com/office/drawing/2014/main" id="{E35F87AE-9629-D147-BCBC-5AC1BEADAC64}"/>
              </a:ext>
            </a:extLst>
          </p:cNvPr>
          <p:cNvSpPr txBox="1">
            <a:spLocks/>
          </p:cNvSpPr>
          <p:nvPr/>
        </p:nvSpPr>
        <p:spPr>
          <a:xfrm>
            <a:off x="0" y="5504498"/>
            <a:ext cx="12192000" cy="242759"/>
          </a:xfrm>
          <a:prstGeom prst="rect">
            <a:avLst/>
          </a:prstGeom>
        </p:spPr>
        <p:txBody>
          <a:bodyPr vert="horz" wrap="square" lIns="0" tIns="0" rIns="0" bIns="0" rtlCol="0" anchor="t">
            <a:spAutoFit/>
          </a:bodyPr>
          <a:lstStyle>
            <a:lvl1pPr algn="l" defTabSz="457200" rtl="0" eaLnBrk="1" latinLnBrk="0" hangingPunct="1">
              <a:lnSpc>
                <a:spcPct val="80000"/>
              </a:lnSpc>
              <a:spcBef>
                <a:spcPct val="0"/>
              </a:spcBef>
              <a:buNone/>
              <a:defRPr sz="2800" b="0" i="0" kern="1200" baseline="0">
                <a:solidFill>
                  <a:srgbClr val="0091DA"/>
                </a:solidFill>
                <a:latin typeface="FS Elliot Pro"/>
                <a:ea typeface="+mj-ea"/>
                <a:cs typeface="FS Elliot Pro"/>
              </a:defRPr>
            </a:lvl1pPr>
          </a:lstStyle>
          <a:p>
            <a:pPr algn="ctr"/>
            <a:r>
              <a:rPr lang="en-US" sz="1900">
                <a:solidFill>
                  <a:schemeClr val="bg1"/>
                </a:solidFill>
              </a:rPr>
              <a:t>For more information, visit: </a:t>
            </a:r>
            <a:r>
              <a:rPr lang="en-US" sz="1900" b="1" u="sng">
                <a:solidFill>
                  <a:schemeClr val="bg1"/>
                </a:solidFill>
              </a:rPr>
              <a:t>principal.com/individuals </a:t>
            </a:r>
          </a:p>
        </p:txBody>
      </p:sp>
      <p:sp>
        <p:nvSpPr>
          <p:cNvPr id="29" name="Title 1">
            <a:extLst>
              <a:ext uri="{FF2B5EF4-FFF2-40B4-BE49-F238E27FC236}">
                <a16:creationId xmlns:a16="http://schemas.microsoft.com/office/drawing/2014/main" id="{B837B94C-F5EC-BF48-9C8A-229353B4C18C}"/>
              </a:ext>
            </a:extLst>
          </p:cNvPr>
          <p:cNvSpPr>
            <a:spLocks noGrp="1"/>
          </p:cNvSpPr>
          <p:nvPr>
            <p:ph type="title"/>
          </p:nvPr>
        </p:nvSpPr>
        <p:spPr>
          <a:xfrm>
            <a:off x="0" y="780366"/>
            <a:ext cx="12191999" cy="886181"/>
          </a:xfrm>
        </p:spPr>
        <p:txBody>
          <a:bodyPr>
            <a:noAutofit/>
          </a:bodyPr>
          <a:lstStyle/>
          <a:p>
            <a:pPr algn="ctr"/>
            <a:r>
              <a:rPr lang="en-US" sz="4800">
                <a:solidFill>
                  <a:srgbClr val="0076CF"/>
                </a:solidFill>
                <a:latin typeface="FS Elliot Pro Light" panose="02000503040000020004" pitchFamily="2" charset="0"/>
              </a:rPr>
              <a:t>Recap </a:t>
            </a:r>
          </a:p>
        </p:txBody>
      </p:sp>
      <p:sp>
        <p:nvSpPr>
          <p:cNvPr id="30" name="Content Placeholder 2">
            <a:extLst>
              <a:ext uri="{FF2B5EF4-FFF2-40B4-BE49-F238E27FC236}">
                <a16:creationId xmlns:a16="http://schemas.microsoft.com/office/drawing/2014/main" id="{30772C71-66BE-CC44-8B00-63AC03C293F8}"/>
              </a:ext>
            </a:extLst>
          </p:cNvPr>
          <p:cNvSpPr txBox="1">
            <a:spLocks/>
          </p:cNvSpPr>
          <p:nvPr/>
        </p:nvSpPr>
        <p:spPr>
          <a:xfrm>
            <a:off x="1465734" y="3604073"/>
            <a:ext cx="1993391" cy="130680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endParaRPr lang="en-US" sz="1600" b="1">
              <a:solidFill>
                <a:srgbClr val="333333"/>
              </a:solidFill>
              <a:latin typeface="FS Elliot Pro" panose="02000503040000020004" pitchFamily="2" charset="0"/>
              <a:cs typeface="Calibri" panose="020F0502020204030204" pitchFamily="34" charset="0"/>
            </a:endParaRPr>
          </a:p>
          <a:p>
            <a:pPr marL="0" indent="0" algn="ctr">
              <a:buNone/>
            </a:pPr>
            <a:r>
              <a:rPr lang="en-US" sz="1600" b="1">
                <a:solidFill>
                  <a:srgbClr val="333333"/>
                </a:solidFill>
                <a:latin typeface="FS Elliot Pro" panose="02000503040000020004" pitchFamily="2" charset="0"/>
                <a:cs typeface="Calibri" panose="020F0502020204030204" pitchFamily="34" charset="0"/>
              </a:rPr>
              <a:t>Improving your spending habits</a:t>
            </a:r>
          </a:p>
        </p:txBody>
      </p:sp>
      <p:sp>
        <p:nvSpPr>
          <p:cNvPr id="33" name="Content Placeholder 2">
            <a:extLst>
              <a:ext uri="{FF2B5EF4-FFF2-40B4-BE49-F238E27FC236}">
                <a16:creationId xmlns:a16="http://schemas.microsoft.com/office/drawing/2014/main" id="{CE4BD06A-8650-0643-B6CB-77DAE28D2658}"/>
              </a:ext>
            </a:extLst>
          </p:cNvPr>
          <p:cNvSpPr txBox="1">
            <a:spLocks/>
          </p:cNvSpPr>
          <p:nvPr/>
        </p:nvSpPr>
        <p:spPr>
          <a:xfrm>
            <a:off x="3897027" y="3604073"/>
            <a:ext cx="1947843" cy="130680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endParaRPr lang="en-US" sz="1600" b="1">
              <a:solidFill>
                <a:srgbClr val="333333"/>
              </a:solidFill>
              <a:latin typeface="FS Elliot Pro" panose="02000503040000020004" pitchFamily="2" charset="0"/>
              <a:cs typeface="Calibri" panose="020F0502020204030204" pitchFamily="34" charset="0"/>
            </a:endParaRPr>
          </a:p>
          <a:p>
            <a:pPr marL="0" indent="0" algn="ctr">
              <a:buNone/>
            </a:pPr>
            <a:r>
              <a:rPr lang="en-US" sz="1600" b="1">
                <a:solidFill>
                  <a:srgbClr val="333333"/>
                </a:solidFill>
                <a:latin typeface="FS Elliot Pro" panose="02000503040000020004" pitchFamily="2" charset="0"/>
                <a:cs typeface="Calibri" panose="020F0502020204030204" pitchFamily="34" charset="0"/>
              </a:rPr>
              <a:t>Protecting what’s important</a:t>
            </a:r>
          </a:p>
        </p:txBody>
      </p:sp>
      <p:sp>
        <p:nvSpPr>
          <p:cNvPr id="53" name="Content Placeholder 2">
            <a:extLst>
              <a:ext uri="{FF2B5EF4-FFF2-40B4-BE49-F238E27FC236}">
                <a16:creationId xmlns:a16="http://schemas.microsoft.com/office/drawing/2014/main" id="{E26E4653-84C6-E64D-A805-CB5E97B92B6B}"/>
              </a:ext>
            </a:extLst>
          </p:cNvPr>
          <p:cNvSpPr txBox="1">
            <a:spLocks/>
          </p:cNvSpPr>
          <p:nvPr/>
        </p:nvSpPr>
        <p:spPr>
          <a:xfrm>
            <a:off x="6367842" y="3604073"/>
            <a:ext cx="1908313" cy="1306803"/>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endParaRPr lang="en-US" sz="1600" b="1">
              <a:solidFill>
                <a:srgbClr val="333333"/>
              </a:solidFill>
              <a:latin typeface="FS Elliot Pro" panose="02000503040000020004" pitchFamily="2" charset="0"/>
              <a:cs typeface="Calibri" panose="020F0502020204030204" pitchFamily="34" charset="0"/>
            </a:endParaRPr>
          </a:p>
          <a:p>
            <a:pPr marL="0" indent="0" algn="ctr">
              <a:buNone/>
            </a:pPr>
            <a:r>
              <a:rPr lang="en-US" sz="1600" b="1">
                <a:solidFill>
                  <a:srgbClr val="333333"/>
                </a:solidFill>
                <a:latin typeface="FS Elliot Pro" panose="02000503040000020004" pitchFamily="2" charset="0"/>
                <a:cs typeface="Calibri" panose="020F0502020204030204" pitchFamily="34" charset="0"/>
              </a:rPr>
              <a:t>Making the most of the money </a:t>
            </a:r>
            <a:br>
              <a:rPr lang="en-US" sz="1600" b="1">
                <a:solidFill>
                  <a:srgbClr val="333333"/>
                </a:solidFill>
                <a:latin typeface="FS Elliot Pro" panose="02000503040000020004" pitchFamily="2" charset="0"/>
                <a:cs typeface="Calibri" panose="020F0502020204030204" pitchFamily="34" charset="0"/>
              </a:rPr>
            </a:br>
            <a:r>
              <a:rPr lang="en-US" sz="1600" b="1">
                <a:solidFill>
                  <a:srgbClr val="333333"/>
                </a:solidFill>
                <a:latin typeface="FS Elliot Pro" panose="02000503040000020004" pitchFamily="2" charset="0"/>
                <a:cs typeface="Calibri" panose="020F0502020204030204" pitchFamily="34" charset="0"/>
              </a:rPr>
              <a:t>you have</a:t>
            </a:r>
          </a:p>
        </p:txBody>
      </p:sp>
      <p:sp>
        <p:nvSpPr>
          <p:cNvPr id="54" name="Content Placeholder 2">
            <a:extLst>
              <a:ext uri="{FF2B5EF4-FFF2-40B4-BE49-F238E27FC236}">
                <a16:creationId xmlns:a16="http://schemas.microsoft.com/office/drawing/2014/main" id="{04EBFC8C-18B0-6148-83E8-AD6467AF039C}"/>
              </a:ext>
            </a:extLst>
          </p:cNvPr>
          <p:cNvSpPr txBox="1">
            <a:spLocks/>
          </p:cNvSpPr>
          <p:nvPr/>
        </p:nvSpPr>
        <p:spPr>
          <a:xfrm>
            <a:off x="8802673" y="3604073"/>
            <a:ext cx="1830581" cy="130680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endParaRPr lang="en-US" sz="1600" b="1">
              <a:solidFill>
                <a:srgbClr val="333333"/>
              </a:solidFill>
              <a:latin typeface="FS Elliot Pro" panose="02000503040000020004" pitchFamily="2" charset="0"/>
              <a:cs typeface="Calibri" panose="020F0502020204030204" pitchFamily="34" charset="0"/>
            </a:endParaRPr>
          </a:p>
          <a:p>
            <a:pPr marL="0" indent="0" algn="ctr">
              <a:buNone/>
            </a:pPr>
            <a:r>
              <a:rPr lang="en-US" sz="1600" b="1">
                <a:solidFill>
                  <a:srgbClr val="333333"/>
                </a:solidFill>
                <a:latin typeface="FS Elliot Pro" panose="02000503040000020004" pitchFamily="2" charset="0"/>
                <a:cs typeface="Calibri" panose="020F0502020204030204" pitchFamily="34" charset="0"/>
              </a:rPr>
              <a:t>Saving for </a:t>
            </a:r>
            <a:br>
              <a:rPr lang="en-US" sz="1600" b="1">
                <a:solidFill>
                  <a:srgbClr val="333333"/>
                </a:solidFill>
                <a:latin typeface="FS Elliot Pro" panose="02000503040000020004" pitchFamily="2" charset="0"/>
                <a:cs typeface="Calibri" panose="020F0502020204030204" pitchFamily="34" charset="0"/>
              </a:rPr>
            </a:br>
            <a:r>
              <a:rPr lang="en-US" sz="1600" b="1">
                <a:solidFill>
                  <a:srgbClr val="333333"/>
                </a:solidFill>
                <a:latin typeface="FS Elliot Pro" panose="02000503040000020004" pitchFamily="2" charset="0"/>
                <a:cs typeface="Calibri" panose="020F0502020204030204" pitchFamily="34" charset="0"/>
              </a:rPr>
              <a:t>long-term goals</a:t>
            </a:r>
          </a:p>
        </p:txBody>
      </p:sp>
      <p:sp>
        <p:nvSpPr>
          <p:cNvPr id="55" name="Slide Number Placeholder 4">
            <a:extLst>
              <a:ext uri="{FF2B5EF4-FFF2-40B4-BE49-F238E27FC236}">
                <a16:creationId xmlns:a16="http://schemas.microsoft.com/office/drawing/2014/main" id="{52D34EFA-CCCD-3E49-90B2-EB16E12B86FE}"/>
              </a:ext>
            </a:extLst>
          </p:cNvPr>
          <p:cNvSpPr txBox="1">
            <a:spLocks/>
          </p:cNvSpPr>
          <p:nvPr/>
        </p:nvSpPr>
        <p:spPr>
          <a:xfrm>
            <a:off x="159025" y="6334539"/>
            <a:ext cx="649357" cy="523461"/>
          </a:xfrm>
          <a:prstGeom prst="rect">
            <a:avLst/>
          </a:prstGeom>
        </p:spPr>
        <p:txBody>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defRPr/>
            </a:pPr>
            <a:fld id="{61445BA3-2CB5-7C4E-ABD2-87FA1F6BEAE1}" type="slidenum">
              <a:rPr lang="en-US" sz="1067" smtClean="0">
                <a:solidFill>
                  <a:srgbClr val="4D4E53"/>
                </a:solidFill>
                <a:latin typeface="FS Elliot Pro" panose="02000503040000020004" pitchFamily="2" charset="0"/>
              </a:rPr>
              <a:pPr>
                <a:defRPr/>
              </a:pPr>
              <a:t>66</a:t>
            </a:fld>
            <a:endParaRPr lang="en-US" sz="1067">
              <a:solidFill>
                <a:srgbClr val="4D4E53"/>
              </a:solidFill>
              <a:latin typeface="FS Elliot Pro" panose="02000503040000020004" pitchFamily="2" charset="0"/>
            </a:endParaRPr>
          </a:p>
        </p:txBody>
      </p:sp>
      <p:pic>
        <p:nvPicPr>
          <p:cNvPr id="56" name="Picture 55">
            <a:extLst>
              <a:ext uri="{FF2B5EF4-FFF2-40B4-BE49-F238E27FC236}">
                <a16:creationId xmlns:a16="http://schemas.microsoft.com/office/drawing/2014/main" id="{5C63130A-A6CF-9540-8606-204AFB5458D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378314" y="6220997"/>
            <a:ext cx="1515241" cy="432440"/>
          </a:xfrm>
          <a:prstGeom prst="rect">
            <a:avLst/>
          </a:prstGeom>
        </p:spPr>
      </p:pic>
      <p:grpSp>
        <p:nvGrpSpPr>
          <p:cNvPr id="57" name="Group 56">
            <a:extLst>
              <a:ext uri="{FF2B5EF4-FFF2-40B4-BE49-F238E27FC236}">
                <a16:creationId xmlns:a16="http://schemas.microsoft.com/office/drawing/2014/main" id="{8B28CB41-7851-6740-8198-C0605A09ECD2}"/>
              </a:ext>
            </a:extLst>
          </p:cNvPr>
          <p:cNvGrpSpPr/>
          <p:nvPr/>
        </p:nvGrpSpPr>
        <p:grpSpPr>
          <a:xfrm>
            <a:off x="1588820" y="1936812"/>
            <a:ext cx="1747219" cy="1781590"/>
            <a:chOff x="1581665" y="1845276"/>
            <a:chExt cx="2512541" cy="2561967"/>
          </a:xfrm>
        </p:grpSpPr>
        <p:sp>
          <p:nvSpPr>
            <p:cNvPr id="58" name="Oval 57">
              <a:extLst>
                <a:ext uri="{FF2B5EF4-FFF2-40B4-BE49-F238E27FC236}">
                  <a16:creationId xmlns:a16="http://schemas.microsoft.com/office/drawing/2014/main" id="{D1324D61-E07A-1141-BBB7-E63E528C35F3}"/>
                </a:ext>
              </a:extLst>
            </p:cNvPr>
            <p:cNvSpPr/>
            <p:nvPr/>
          </p:nvSpPr>
          <p:spPr>
            <a:xfrm>
              <a:off x="1631092" y="1944129"/>
              <a:ext cx="2463114" cy="2463114"/>
            </a:xfrm>
            <a:prstGeom prst="ellipse">
              <a:avLst/>
            </a:prstGeom>
            <a:solidFill>
              <a:srgbClr val="E3F5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a:extLst>
                <a:ext uri="{FF2B5EF4-FFF2-40B4-BE49-F238E27FC236}">
                  <a16:creationId xmlns:a16="http://schemas.microsoft.com/office/drawing/2014/main" id="{B887B5F4-F910-1245-8274-EDDF75DA074E}"/>
                </a:ext>
              </a:extLst>
            </p:cNvPr>
            <p:cNvSpPr/>
            <p:nvPr/>
          </p:nvSpPr>
          <p:spPr>
            <a:xfrm>
              <a:off x="1581665" y="1845276"/>
              <a:ext cx="2463114" cy="2463114"/>
            </a:xfrm>
            <a:prstGeom prst="ellipse">
              <a:avLst/>
            </a:prstGeom>
            <a:noFill/>
            <a:ln w="25400">
              <a:solidFill>
                <a:srgbClr val="0076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0" name="Group 59">
            <a:extLst>
              <a:ext uri="{FF2B5EF4-FFF2-40B4-BE49-F238E27FC236}">
                <a16:creationId xmlns:a16="http://schemas.microsoft.com/office/drawing/2014/main" id="{832FF069-3112-254E-9863-3D01D60B7F25}"/>
              </a:ext>
            </a:extLst>
          </p:cNvPr>
          <p:cNvGrpSpPr/>
          <p:nvPr/>
        </p:nvGrpSpPr>
        <p:grpSpPr>
          <a:xfrm>
            <a:off x="3997339" y="1936812"/>
            <a:ext cx="1747219" cy="1781590"/>
            <a:chOff x="1581665" y="1845276"/>
            <a:chExt cx="2512541" cy="2561967"/>
          </a:xfrm>
        </p:grpSpPr>
        <p:sp>
          <p:nvSpPr>
            <p:cNvPr id="61" name="Oval 60">
              <a:extLst>
                <a:ext uri="{FF2B5EF4-FFF2-40B4-BE49-F238E27FC236}">
                  <a16:creationId xmlns:a16="http://schemas.microsoft.com/office/drawing/2014/main" id="{1A827F83-07C1-4F46-987D-92754ED9B1BA}"/>
                </a:ext>
              </a:extLst>
            </p:cNvPr>
            <p:cNvSpPr/>
            <p:nvPr/>
          </p:nvSpPr>
          <p:spPr>
            <a:xfrm>
              <a:off x="1631092" y="1944129"/>
              <a:ext cx="2463114" cy="2463114"/>
            </a:xfrm>
            <a:prstGeom prst="ellipse">
              <a:avLst/>
            </a:prstGeom>
            <a:solidFill>
              <a:srgbClr val="E3F5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a:extLst>
                <a:ext uri="{FF2B5EF4-FFF2-40B4-BE49-F238E27FC236}">
                  <a16:creationId xmlns:a16="http://schemas.microsoft.com/office/drawing/2014/main" id="{31834617-32AB-074C-AD35-5264AD43DE6D}"/>
                </a:ext>
              </a:extLst>
            </p:cNvPr>
            <p:cNvSpPr/>
            <p:nvPr/>
          </p:nvSpPr>
          <p:spPr>
            <a:xfrm>
              <a:off x="1581665" y="1845276"/>
              <a:ext cx="2463114" cy="2463114"/>
            </a:xfrm>
            <a:prstGeom prst="ellipse">
              <a:avLst/>
            </a:prstGeom>
            <a:noFill/>
            <a:ln w="25400">
              <a:solidFill>
                <a:srgbClr val="0076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3" name="Group 62">
            <a:extLst>
              <a:ext uri="{FF2B5EF4-FFF2-40B4-BE49-F238E27FC236}">
                <a16:creationId xmlns:a16="http://schemas.microsoft.com/office/drawing/2014/main" id="{08AFFC04-E6D8-D742-B27D-9FF043D02859}"/>
              </a:ext>
            </a:extLst>
          </p:cNvPr>
          <p:cNvGrpSpPr/>
          <p:nvPr/>
        </p:nvGrpSpPr>
        <p:grpSpPr>
          <a:xfrm>
            <a:off x="6448389" y="1936812"/>
            <a:ext cx="1747219" cy="1781590"/>
            <a:chOff x="1581665" y="1845276"/>
            <a:chExt cx="2512541" cy="2561967"/>
          </a:xfrm>
        </p:grpSpPr>
        <p:sp>
          <p:nvSpPr>
            <p:cNvPr id="64" name="Oval 63">
              <a:extLst>
                <a:ext uri="{FF2B5EF4-FFF2-40B4-BE49-F238E27FC236}">
                  <a16:creationId xmlns:a16="http://schemas.microsoft.com/office/drawing/2014/main" id="{8664FE53-8790-F34A-B23F-9F09B79F0B9D}"/>
                </a:ext>
              </a:extLst>
            </p:cNvPr>
            <p:cNvSpPr/>
            <p:nvPr/>
          </p:nvSpPr>
          <p:spPr>
            <a:xfrm>
              <a:off x="1631092" y="1944129"/>
              <a:ext cx="2463114" cy="2463114"/>
            </a:xfrm>
            <a:prstGeom prst="ellipse">
              <a:avLst/>
            </a:prstGeom>
            <a:solidFill>
              <a:srgbClr val="E3F5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8697F1A3-8D9B-F54E-8252-448C91B35FFC}"/>
                </a:ext>
              </a:extLst>
            </p:cNvPr>
            <p:cNvSpPr/>
            <p:nvPr/>
          </p:nvSpPr>
          <p:spPr>
            <a:xfrm>
              <a:off x="1581665" y="1845276"/>
              <a:ext cx="2463114" cy="2463114"/>
            </a:xfrm>
            <a:prstGeom prst="ellipse">
              <a:avLst/>
            </a:prstGeom>
            <a:noFill/>
            <a:ln w="25400">
              <a:solidFill>
                <a:srgbClr val="0076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6" name="Group 65">
            <a:extLst>
              <a:ext uri="{FF2B5EF4-FFF2-40B4-BE49-F238E27FC236}">
                <a16:creationId xmlns:a16="http://schemas.microsoft.com/office/drawing/2014/main" id="{3AA10FCA-541D-3C46-8DDD-70E5C4A542B9}"/>
              </a:ext>
            </a:extLst>
          </p:cNvPr>
          <p:cNvGrpSpPr/>
          <p:nvPr/>
        </p:nvGrpSpPr>
        <p:grpSpPr>
          <a:xfrm>
            <a:off x="8844354" y="1936812"/>
            <a:ext cx="1747219" cy="1781590"/>
            <a:chOff x="1581665" y="1845276"/>
            <a:chExt cx="2512541" cy="2561967"/>
          </a:xfrm>
        </p:grpSpPr>
        <p:sp>
          <p:nvSpPr>
            <p:cNvPr id="67" name="Oval 66">
              <a:extLst>
                <a:ext uri="{FF2B5EF4-FFF2-40B4-BE49-F238E27FC236}">
                  <a16:creationId xmlns:a16="http://schemas.microsoft.com/office/drawing/2014/main" id="{4EB5CF72-EF96-B64E-9283-BAA1B5AFF8C3}"/>
                </a:ext>
              </a:extLst>
            </p:cNvPr>
            <p:cNvSpPr/>
            <p:nvPr/>
          </p:nvSpPr>
          <p:spPr>
            <a:xfrm>
              <a:off x="1631092" y="1944129"/>
              <a:ext cx="2463114" cy="2463114"/>
            </a:xfrm>
            <a:prstGeom prst="ellipse">
              <a:avLst/>
            </a:prstGeom>
            <a:solidFill>
              <a:srgbClr val="E3F5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a:extLst>
                <a:ext uri="{FF2B5EF4-FFF2-40B4-BE49-F238E27FC236}">
                  <a16:creationId xmlns:a16="http://schemas.microsoft.com/office/drawing/2014/main" id="{A297F93E-7071-3047-9CF9-3CE4D0F87F01}"/>
                </a:ext>
              </a:extLst>
            </p:cNvPr>
            <p:cNvSpPr/>
            <p:nvPr/>
          </p:nvSpPr>
          <p:spPr>
            <a:xfrm>
              <a:off x="1581665" y="1845276"/>
              <a:ext cx="2463114" cy="2463114"/>
            </a:xfrm>
            <a:prstGeom prst="ellipse">
              <a:avLst/>
            </a:prstGeom>
            <a:noFill/>
            <a:ln w="25400">
              <a:solidFill>
                <a:srgbClr val="0076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69" name="Picture 68" descr="Icon&#10;&#10;Description automatically generated">
            <a:extLst>
              <a:ext uri="{FF2B5EF4-FFF2-40B4-BE49-F238E27FC236}">
                <a16:creationId xmlns:a16="http://schemas.microsoft.com/office/drawing/2014/main" id="{95B12768-2353-8D47-B8FE-D3DF7C913A4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465801" y="2414917"/>
            <a:ext cx="765050" cy="765050"/>
          </a:xfrm>
          <a:prstGeom prst="rect">
            <a:avLst/>
          </a:prstGeom>
        </p:spPr>
      </p:pic>
      <p:pic>
        <p:nvPicPr>
          <p:cNvPr id="70" name="Picture 69" descr="Icon&#10;&#10;Description automatically generated">
            <a:extLst>
              <a:ext uri="{FF2B5EF4-FFF2-40B4-BE49-F238E27FC236}">
                <a16:creationId xmlns:a16="http://schemas.microsoft.com/office/drawing/2014/main" id="{1EE40B2E-9562-9448-A764-316183B4A39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934200" y="2433207"/>
            <a:ext cx="716280" cy="716280"/>
          </a:xfrm>
          <a:prstGeom prst="rect">
            <a:avLst/>
          </a:prstGeom>
        </p:spPr>
      </p:pic>
      <p:pic>
        <p:nvPicPr>
          <p:cNvPr id="71" name="Picture 70" descr="Icon&#10;&#10;Description automatically generated">
            <a:extLst>
              <a:ext uri="{FF2B5EF4-FFF2-40B4-BE49-F238E27FC236}">
                <a16:creationId xmlns:a16="http://schemas.microsoft.com/office/drawing/2014/main" id="{A73A3FDA-1600-A542-B921-79DBF78C1F27}"/>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210320" y="2387767"/>
            <a:ext cx="879795" cy="782040"/>
          </a:xfrm>
          <a:prstGeom prst="rect">
            <a:avLst/>
          </a:prstGeom>
        </p:spPr>
      </p:pic>
      <p:pic>
        <p:nvPicPr>
          <p:cNvPr id="72" name="Picture 71" descr="Icon&#10;&#10;Description automatically generated">
            <a:extLst>
              <a:ext uri="{FF2B5EF4-FFF2-40B4-BE49-F238E27FC236}">
                <a16:creationId xmlns:a16="http://schemas.microsoft.com/office/drawing/2014/main" id="{FDECC7FD-1F0A-814B-AEAE-CDEC62B8109A}"/>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009281" y="2446313"/>
            <a:ext cx="825360" cy="733653"/>
          </a:xfrm>
          <a:prstGeom prst="rect">
            <a:avLst/>
          </a:prstGeom>
        </p:spPr>
      </p:pic>
      <p:sp>
        <p:nvSpPr>
          <p:cNvPr id="74" name="Rectangle 73">
            <a:extLst>
              <a:ext uri="{FF2B5EF4-FFF2-40B4-BE49-F238E27FC236}">
                <a16:creationId xmlns:a16="http://schemas.microsoft.com/office/drawing/2014/main" id="{15C965AE-E70D-9F43-B249-CE78231B4CF6}"/>
              </a:ext>
            </a:extLst>
          </p:cNvPr>
          <p:cNvSpPr/>
          <p:nvPr/>
        </p:nvSpPr>
        <p:spPr>
          <a:xfrm>
            <a:off x="2621730" y="5339190"/>
            <a:ext cx="6926317" cy="493776"/>
          </a:xfrm>
          <a:prstGeom prst="rect">
            <a:avLst/>
          </a:prstGeom>
          <a:noFill/>
          <a:ln w="19050">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8703623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5D3E696-672D-5442-87C8-CE66740E1971}"/>
              </a:ext>
            </a:extLst>
          </p:cNvPr>
          <p:cNvSpPr/>
          <p:nvPr/>
        </p:nvSpPr>
        <p:spPr>
          <a:xfrm rot="10800000" flipH="1">
            <a:off x="0" y="0"/>
            <a:ext cx="12192000" cy="6858000"/>
          </a:xfrm>
          <a:prstGeom prst="rect">
            <a:avLst/>
          </a:prstGeom>
          <a:gradFill flip="none" rotWithShape="1">
            <a:gsLst>
              <a:gs pos="91000">
                <a:srgbClr val="002855"/>
              </a:gs>
              <a:gs pos="0">
                <a:srgbClr val="004C97"/>
              </a:gs>
            </a:gsLst>
            <a:path path="circle">
              <a:fillToRect l="50000" t="50000" r="50000" b="50000"/>
            </a:path>
            <a:tileRect/>
          </a:gradFill>
          <a:ln w="9525" cap="flat" cmpd="sng" algn="ctr">
            <a:noFill/>
            <a:prstDash val="solid"/>
          </a:ln>
          <a:effectLst>
            <a:outerShdw blurRad="40000" dist="23000" dir="5400000" rotWithShape="0">
              <a:srgbClr val="000000">
                <a:alpha val="35000"/>
              </a:srgbClr>
            </a:outerShdw>
          </a:effectLst>
        </p:spPr>
        <p:txBody>
          <a:bodyPr rtlCol="0" anchor="ctr"/>
          <a:lstStyle/>
          <a:p>
            <a:pPr marL="0" marR="0" lvl="0" indent="0" algn="ctr" defTabSz="457092"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FS Elliot Pro"/>
              <a:ea typeface="+mn-ea"/>
              <a:cs typeface="+mn-cs"/>
            </a:endParaRPr>
          </a:p>
        </p:txBody>
      </p:sp>
      <p:sp>
        <p:nvSpPr>
          <p:cNvPr id="6" name="Rectangle 5">
            <a:extLst>
              <a:ext uri="{FF2B5EF4-FFF2-40B4-BE49-F238E27FC236}">
                <a16:creationId xmlns:a16="http://schemas.microsoft.com/office/drawing/2014/main" id="{6553ABB8-FB09-004E-883D-BB6A1AAB9D8D}"/>
              </a:ext>
            </a:extLst>
          </p:cNvPr>
          <p:cNvSpPr/>
          <p:nvPr/>
        </p:nvSpPr>
        <p:spPr>
          <a:xfrm>
            <a:off x="0" y="2969543"/>
            <a:ext cx="12192000" cy="832279"/>
          </a:xfrm>
          <a:prstGeom prst="rect">
            <a:avLst/>
          </a:prstGeom>
        </p:spPr>
        <p:txBody>
          <a:bodyPr wrap="square">
            <a:spAutoFit/>
          </a:bodyPr>
          <a:lstStyle/>
          <a:p>
            <a:pPr algn="ctr">
              <a:lnSpc>
                <a:spcPct val="115000"/>
              </a:lnSpc>
              <a:spcAft>
                <a:spcPts val="1000"/>
              </a:spcAft>
            </a:pPr>
            <a:r>
              <a:rPr lang="en-US" sz="4400" b="1">
                <a:solidFill>
                  <a:schemeClr val="bg1"/>
                </a:solidFill>
                <a:latin typeface="FS Elliot Pro" panose="02000503040000020004" pitchFamily="2" charset="0"/>
                <a:ea typeface="Calibri" panose="020F0502020204030204" pitchFamily="34" charset="0"/>
                <a:cs typeface="Arial" panose="020B0604020202020204" pitchFamily="34" charset="0"/>
              </a:rPr>
              <a:t>Questions?</a:t>
            </a:r>
          </a:p>
        </p:txBody>
      </p:sp>
    </p:spTree>
    <p:extLst>
      <p:ext uri="{BB962C8B-B14F-4D97-AF65-F5344CB8AC3E}">
        <p14:creationId xmlns:p14="http://schemas.microsoft.com/office/powerpoint/2010/main" val="7405076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F9686A9-F0FF-C741-BA0F-76E228918958}"/>
              </a:ext>
            </a:extLst>
          </p:cNvPr>
          <p:cNvSpPr/>
          <p:nvPr/>
        </p:nvSpPr>
        <p:spPr>
          <a:xfrm rot="10800000" flipH="1">
            <a:off x="0" y="-2"/>
            <a:ext cx="12192000" cy="6858002"/>
          </a:xfrm>
          <a:prstGeom prst="rect">
            <a:avLst/>
          </a:prstGeom>
          <a:gradFill rotWithShape="1">
            <a:gsLst>
              <a:gs pos="0">
                <a:srgbClr val="004C97">
                  <a:alpha val="90277"/>
                </a:srgbClr>
              </a:gs>
              <a:gs pos="100000">
                <a:srgbClr val="0376D0"/>
              </a:gs>
            </a:gsLst>
            <a:lin ang="3600000" scaled="0"/>
          </a:gradFill>
          <a:ln w="9525" cap="flat" cmpd="sng" algn="ctr">
            <a:noFill/>
            <a:prstDash val="solid"/>
          </a:ln>
          <a:effectLst>
            <a:outerShdw blurRad="40000" dist="23000" dir="5400000" rotWithShape="0">
              <a:srgbClr val="000000">
                <a:alpha val="35000"/>
              </a:srgbClr>
            </a:outerShdw>
          </a:effectLst>
        </p:spPr>
        <p:txBody>
          <a:bodyPr rtlCol="0" anchor="ctr"/>
          <a:lstStyle/>
          <a:p>
            <a:pPr marL="0" marR="0" lvl="0" indent="0" algn="ctr" defTabSz="457092"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FS Elliot Pro"/>
              <a:ea typeface="+mn-ea"/>
              <a:cs typeface="+mn-cs"/>
            </a:endParaRPr>
          </a:p>
        </p:txBody>
      </p:sp>
      <p:pic>
        <p:nvPicPr>
          <p:cNvPr id="11" name="Picture 10">
            <a:extLst>
              <a:ext uri="{FF2B5EF4-FFF2-40B4-BE49-F238E27FC236}">
                <a16:creationId xmlns:a16="http://schemas.microsoft.com/office/drawing/2014/main" id="{A85EC23C-D61D-B74D-B229-13E41EF08D9F}"/>
              </a:ext>
            </a:extLst>
          </p:cNvPr>
          <p:cNvPicPr>
            <a:picLocks noChangeAspect="1"/>
          </p:cNvPicPr>
          <p:nvPr/>
        </p:nvPicPr>
        <p:blipFill rotWithShape="1">
          <a:blip r:embed="rId3" cstate="screen">
            <a:alphaModFix amt="25000"/>
            <a:extLst>
              <a:ext uri="{28A0092B-C50C-407E-A947-70E740481C1C}">
                <a14:useLocalDpi xmlns:a14="http://schemas.microsoft.com/office/drawing/2010/main"/>
              </a:ext>
            </a:extLst>
          </a:blip>
          <a:srcRect l="57044" t="10143" b="57815"/>
          <a:stretch/>
        </p:blipFill>
        <p:spPr>
          <a:xfrm>
            <a:off x="1" y="-1"/>
            <a:ext cx="7511466" cy="6858002"/>
          </a:xfrm>
          <a:prstGeom prst="rect">
            <a:avLst/>
          </a:prstGeom>
        </p:spPr>
      </p:pic>
      <p:sp>
        <p:nvSpPr>
          <p:cNvPr id="4" name="Title 3"/>
          <p:cNvSpPr>
            <a:spLocks noGrp="1"/>
          </p:cNvSpPr>
          <p:nvPr>
            <p:ph type="ctrTitle"/>
          </p:nvPr>
        </p:nvSpPr>
        <p:spPr>
          <a:xfrm>
            <a:off x="936763" y="1567778"/>
            <a:ext cx="9160140" cy="798079"/>
          </a:xfrm>
        </p:spPr>
        <p:txBody>
          <a:bodyPr/>
          <a:lstStyle/>
          <a:p>
            <a:r>
              <a:rPr lang="en-US" sz="5400">
                <a:latin typeface="FS Elliot Pro Light" panose="02000503040000020004" pitchFamily="2" charset="0"/>
                <a:cs typeface="Arial" panose="020B0604020202020204" pitchFamily="34" charset="0"/>
              </a:rPr>
              <a:t>Thank you</a:t>
            </a:r>
          </a:p>
        </p:txBody>
      </p:sp>
      <p:sp>
        <p:nvSpPr>
          <p:cNvPr id="5" name="Subtitle 4"/>
          <p:cNvSpPr>
            <a:spLocks noGrp="1"/>
          </p:cNvSpPr>
          <p:nvPr>
            <p:ph type="subTitle" idx="1"/>
          </p:nvPr>
        </p:nvSpPr>
        <p:spPr>
          <a:xfrm>
            <a:off x="1003784" y="3574550"/>
            <a:ext cx="5545021" cy="452967"/>
          </a:xfrm>
        </p:spPr>
        <p:txBody>
          <a:bodyPr>
            <a:normAutofit/>
          </a:bodyPr>
          <a:lstStyle/>
          <a:p>
            <a:r>
              <a:rPr lang="en-US" sz="2000">
                <a:latin typeface="FS Elliot Pro" panose="02000503040000020004" pitchFamily="2" charset="0"/>
                <a:cs typeface="Arial" panose="020B0604020202020204" pitchFamily="34" charset="0"/>
              </a:rPr>
              <a:t>Presenter 1 name</a:t>
            </a:r>
          </a:p>
        </p:txBody>
      </p:sp>
      <p:sp>
        <p:nvSpPr>
          <p:cNvPr id="6" name="Text Placeholder 5"/>
          <p:cNvSpPr>
            <a:spLocks noGrp="1"/>
          </p:cNvSpPr>
          <p:nvPr>
            <p:ph type="body" sz="quarter" idx="10"/>
          </p:nvPr>
        </p:nvSpPr>
        <p:spPr>
          <a:xfrm>
            <a:off x="1003784" y="4067339"/>
            <a:ext cx="5545667" cy="1045364"/>
          </a:xfrm>
        </p:spPr>
        <p:txBody>
          <a:bodyPr>
            <a:normAutofit/>
          </a:bodyPr>
          <a:lstStyle/>
          <a:p>
            <a:r>
              <a:rPr lang="en-US" sz="1800">
                <a:latin typeface="FS Elliot Pro" panose="02000503040000020004" pitchFamily="2" charset="0"/>
                <a:cs typeface="Arial" panose="020B0604020202020204" pitchFamily="34" charset="0"/>
              </a:rPr>
              <a:t>Phone</a:t>
            </a:r>
            <a:br>
              <a:rPr lang="en-US" sz="1800">
                <a:latin typeface="FS Elliot Pro" panose="02000503040000020004" pitchFamily="2" charset="0"/>
                <a:cs typeface="Arial" panose="020B0604020202020204" pitchFamily="34" charset="0"/>
              </a:rPr>
            </a:br>
            <a:br>
              <a:rPr lang="en-US" sz="1800">
                <a:latin typeface="FS Elliot Pro" panose="02000503040000020004" pitchFamily="2" charset="0"/>
                <a:cs typeface="Arial" panose="020B0604020202020204" pitchFamily="34" charset="0"/>
              </a:rPr>
            </a:br>
            <a:r>
              <a:rPr lang="en-US" sz="1800">
                <a:latin typeface="FS Elliot Pro" panose="02000503040000020004" pitchFamily="2" charset="0"/>
                <a:cs typeface="Arial" panose="020B0604020202020204" pitchFamily="34" charset="0"/>
              </a:rPr>
              <a:t>Email</a:t>
            </a:r>
            <a:br>
              <a:rPr lang="en-US" sz="1800">
                <a:latin typeface="FS Elliot Pro" panose="02000503040000020004" pitchFamily="2" charset="0"/>
                <a:cs typeface="Arial" panose="020B0604020202020204" pitchFamily="34" charset="0"/>
              </a:rPr>
            </a:br>
            <a:br>
              <a:rPr lang="en-US" sz="1800">
                <a:latin typeface="FS Elliot Pro" panose="02000503040000020004" pitchFamily="2" charset="0"/>
                <a:cs typeface="Arial" panose="020B0604020202020204" pitchFamily="34" charset="0"/>
              </a:rPr>
            </a:br>
            <a:r>
              <a:rPr lang="en-US" sz="1800">
                <a:latin typeface="FS Elliot Pro" panose="02000503040000020004" pitchFamily="2" charset="0"/>
                <a:cs typeface="Arial" panose="020B0604020202020204" pitchFamily="34" charset="0"/>
              </a:rPr>
              <a:t>Website</a:t>
            </a:r>
          </a:p>
          <a:p>
            <a:endParaRPr lang="en-US" sz="1800">
              <a:latin typeface="FS Elliot Pro" panose="02000503040000020004" pitchFamily="2" charset="0"/>
              <a:cs typeface="Arial" panose="020B0604020202020204" pitchFamily="34" charset="0"/>
            </a:endParaRPr>
          </a:p>
          <a:p>
            <a:endParaRPr lang="en-US" sz="1800">
              <a:latin typeface="FS Elliot Pro" panose="02000503040000020004" pitchFamily="2" charset="0"/>
              <a:cs typeface="Arial" panose="020B0604020202020204" pitchFamily="34" charset="0"/>
            </a:endParaRPr>
          </a:p>
        </p:txBody>
      </p:sp>
      <p:sp>
        <p:nvSpPr>
          <p:cNvPr id="7" name="Text Placeholder 6"/>
          <p:cNvSpPr>
            <a:spLocks noGrp="1"/>
          </p:cNvSpPr>
          <p:nvPr>
            <p:ph type="body" sz="quarter" idx="11"/>
          </p:nvPr>
        </p:nvSpPr>
        <p:spPr>
          <a:xfrm>
            <a:off x="957038" y="2348912"/>
            <a:ext cx="6925581" cy="711200"/>
          </a:xfrm>
        </p:spPr>
        <p:txBody>
          <a:bodyPr/>
          <a:lstStyle/>
          <a:p>
            <a:r>
              <a:rPr lang="en-US" sz="3000" b="1">
                <a:solidFill>
                  <a:srgbClr val="55FFF5"/>
                </a:solidFill>
                <a:latin typeface="FS Elliot Pro" panose="02000503040000020004" pitchFamily="2" charset="0"/>
                <a:cs typeface="Arial" panose="020B0604020202020204" pitchFamily="34" charset="0"/>
              </a:rPr>
              <a:t>Get in touch with any questions.</a:t>
            </a:r>
          </a:p>
        </p:txBody>
      </p:sp>
      <p:sp>
        <p:nvSpPr>
          <p:cNvPr id="13" name="Subtitle 4"/>
          <p:cNvSpPr txBox="1">
            <a:spLocks/>
          </p:cNvSpPr>
          <p:nvPr/>
        </p:nvSpPr>
        <p:spPr>
          <a:xfrm>
            <a:off x="5372584" y="3574550"/>
            <a:ext cx="5545021" cy="452967"/>
          </a:xfrm>
          <a:prstGeom prst="rect">
            <a:avLst/>
          </a:prstGeom>
        </p:spPr>
        <p:txBody>
          <a:bodyPr vert="horz" lIns="121920" tIns="60960" rIns="121920" bIns="60960" rtlCol="0">
            <a:normAutofit/>
          </a:bodyPr>
          <a:lstStyle>
            <a:lvl1pPr marL="0" indent="0" algn="l" defTabSz="457200" rtl="0" eaLnBrk="1" latinLnBrk="0" hangingPunct="1">
              <a:lnSpc>
                <a:spcPct val="80000"/>
              </a:lnSpc>
              <a:spcBef>
                <a:spcPct val="20000"/>
              </a:spcBef>
              <a:buFont typeface="Arial"/>
              <a:buNone/>
              <a:defRPr sz="2000" b="0" i="0" kern="1200">
                <a:solidFill>
                  <a:srgbClr val="FFFFFF"/>
                </a:solidFill>
                <a:latin typeface="FS Elliot Pro"/>
                <a:ea typeface="+mn-ea"/>
                <a:cs typeface="FS Elliot Pro"/>
              </a:defRPr>
            </a:lvl1pPr>
            <a:lvl2pPr marL="457200" indent="0" algn="ctr" defTabSz="457200" rtl="0" eaLnBrk="1" latinLnBrk="0" hangingPunct="1">
              <a:spcBef>
                <a:spcPct val="20000"/>
              </a:spcBef>
              <a:buFont typeface="Arial"/>
              <a:buNone/>
              <a:defRPr sz="1800" kern="1200">
                <a:solidFill>
                  <a:schemeClr val="tx1">
                    <a:tint val="75000"/>
                  </a:schemeClr>
                </a:solidFill>
                <a:latin typeface="FS Elliot Pro"/>
                <a:ea typeface="+mn-ea"/>
                <a:cs typeface="FS Elliot Pro"/>
              </a:defRPr>
            </a:lvl2pPr>
            <a:lvl3pPr marL="914400" indent="0" algn="ctr" defTabSz="457200" rtl="0" eaLnBrk="1" latinLnBrk="0" hangingPunct="1">
              <a:spcBef>
                <a:spcPct val="20000"/>
              </a:spcBef>
              <a:buFont typeface="Arial"/>
              <a:buNone/>
              <a:defRPr sz="2400" kern="1200">
                <a:solidFill>
                  <a:schemeClr val="tx1">
                    <a:tint val="75000"/>
                  </a:schemeClr>
                </a:solidFill>
                <a:latin typeface="FS Elliot Pro"/>
                <a:ea typeface="+mn-ea"/>
                <a:cs typeface="FS Elliot Pro"/>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a:latin typeface="FS Elliot Pro" panose="02000503040000020004" pitchFamily="2" charset="0"/>
                <a:cs typeface="Arial" panose="020B0604020202020204" pitchFamily="34" charset="0"/>
              </a:rPr>
              <a:t>Presenter 2 name</a:t>
            </a:r>
          </a:p>
        </p:txBody>
      </p:sp>
      <p:sp>
        <p:nvSpPr>
          <p:cNvPr id="14" name="Text Placeholder 5"/>
          <p:cNvSpPr txBox="1">
            <a:spLocks/>
          </p:cNvSpPr>
          <p:nvPr/>
        </p:nvSpPr>
        <p:spPr>
          <a:xfrm>
            <a:off x="5372584" y="4067339"/>
            <a:ext cx="5545667" cy="1045364"/>
          </a:xfrm>
          <a:prstGeom prst="rect">
            <a:avLst/>
          </a:prstGeom>
        </p:spPr>
        <p:txBody>
          <a:bodyPr vert="horz" lIns="121920" tIns="60960" rIns="121920" bIns="60960" rtlCol="0">
            <a:normAutofit/>
          </a:bodyPr>
          <a:lstStyle>
            <a:lvl1pPr marL="0" indent="0" algn="l" defTabSz="457200" rtl="0" eaLnBrk="1" latinLnBrk="0" hangingPunct="1">
              <a:lnSpc>
                <a:spcPct val="50000"/>
              </a:lnSpc>
              <a:spcBef>
                <a:spcPct val="20000"/>
              </a:spcBef>
              <a:buFont typeface="Arial"/>
              <a:buNone/>
              <a:defRPr sz="1400" kern="1200" baseline="0">
                <a:solidFill>
                  <a:srgbClr val="FFFFFF"/>
                </a:solidFill>
                <a:latin typeface="FS Elliot Pro"/>
                <a:ea typeface="+mn-ea"/>
                <a:cs typeface="FS Elliot Pro"/>
              </a:defRPr>
            </a:lvl1pPr>
            <a:lvl2pPr marL="742950" indent="-285750" algn="l" defTabSz="457200" rtl="0" eaLnBrk="1" latinLnBrk="0" hangingPunct="1">
              <a:spcBef>
                <a:spcPct val="20000"/>
              </a:spcBef>
              <a:buFont typeface="Arial"/>
              <a:buChar char="–"/>
              <a:defRPr sz="1800" kern="1200">
                <a:solidFill>
                  <a:srgbClr val="8C8D8E"/>
                </a:solidFill>
                <a:latin typeface="FS Elliot Pro"/>
                <a:ea typeface="+mn-ea"/>
                <a:cs typeface="FS Elliot Pro"/>
              </a:defRPr>
            </a:lvl2pPr>
            <a:lvl3pPr marL="1143000" indent="-228600" algn="l" defTabSz="457200" rtl="0" eaLnBrk="1" latinLnBrk="0" hangingPunct="1">
              <a:spcBef>
                <a:spcPct val="20000"/>
              </a:spcBef>
              <a:buFont typeface="Arial"/>
              <a:buChar char="•"/>
              <a:defRPr sz="2400" kern="1200">
                <a:solidFill>
                  <a:srgbClr val="7F7F7F"/>
                </a:solidFill>
                <a:latin typeface="FS Elliot Pro"/>
                <a:ea typeface="+mn-ea"/>
                <a:cs typeface="FS Elliot Pro"/>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a:latin typeface="FS Elliot Pro" panose="02000503040000020004" pitchFamily="2" charset="0"/>
                <a:cs typeface="Arial" panose="020B0604020202020204" pitchFamily="34" charset="0"/>
              </a:rPr>
              <a:t>Phone</a:t>
            </a:r>
            <a:br>
              <a:rPr lang="en-US" sz="1800">
                <a:latin typeface="FS Elliot Pro" panose="02000503040000020004" pitchFamily="2" charset="0"/>
                <a:cs typeface="Arial" panose="020B0604020202020204" pitchFamily="34" charset="0"/>
              </a:rPr>
            </a:br>
            <a:br>
              <a:rPr lang="en-US" sz="1800">
                <a:latin typeface="FS Elliot Pro" panose="02000503040000020004" pitchFamily="2" charset="0"/>
                <a:cs typeface="Arial" panose="020B0604020202020204" pitchFamily="34" charset="0"/>
              </a:rPr>
            </a:br>
            <a:r>
              <a:rPr lang="en-US" sz="1800">
                <a:latin typeface="FS Elliot Pro" panose="02000503040000020004" pitchFamily="2" charset="0"/>
                <a:cs typeface="Arial" panose="020B0604020202020204" pitchFamily="34" charset="0"/>
              </a:rPr>
              <a:t>Email</a:t>
            </a:r>
            <a:br>
              <a:rPr lang="en-US" sz="1800">
                <a:latin typeface="FS Elliot Pro" panose="02000503040000020004" pitchFamily="2" charset="0"/>
                <a:cs typeface="Arial" panose="020B0604020202020204" pitchFamily="34" charset="0"/>
              </a:rPr>
            </a:br>
            <a:br>
              <a:rPr lang="en-US" sz="1800">
                <a:latin typeface="FS Elliot Pro" panose="02000503040000020004" pitchFamily="2" charset="0"/>
                <a:cs typeface="Arial" panose="020B0604020202020204" pitchFamily="34" charset="0"/>
              </a:rPr>
            </a:br>
            <a:r>
              <a:rPr lang="en-US" sz="1800">
                <a:latin typeface="FS Elliot Pro" panose="02000503040000020004" pitchFamily="2" charset="0"/>
                <a:cs typeface="Arial" panose="020B0604020202020204" pitchFamily="34" charset="0"/>
              </a:rPr>
              <a:t>Website</a:t>
            </a:r>
          </a:p>
          <a:p>
            <a:endParaRPr lang="en-US" sz="1800">
              <a:latin typeface="FS Elliot Pro" panose="02000503040000020004" pitchFamily="2" charset="0"/>
              <a:cs typeface="Arial" panose="020B0604020202020204" pitchFamily="34" charset="0"/>
            </a:endParaRPr>
          </a:p>
          <a:p>
            <a:endParaRPr lang="en-US" sz="1800">
              <a:latin typeface="FS Elliot Pro" panose="02000503040000020004" pitchFamily="2" charset="0"/>
              <a:cs typeface="Arial" panose="020B0604020202020204" pitchFamily="34" charset="0"/>
            </a:endParaRPr>
          </a:p>
        </p:txBody>
      </p:sp>
      <p:sp>
        <p:nvSpPr>
          <p:cNvPr id="10" name="Footer Placeholder 4">
            <a:extLst>
              <a:ext uri="{FF2B5EF4-FFF2-40B4-BE49-F238E27FC236}">
                <a16:creationId xmlns:a16="http://schemas.microsoft.com/office/drawing/2014/main" id="{0ADCEB3B-6EA2-824D-A74D-7C87FA3BA610}"/>
              </a:ext>
            </a:extLst>
          </p:cNvPr>
          <p:cNvSpPr txBox="1">
            <a:spLocks/>
          </p:cNvSpPr>
          <p:nvPr/>
        </p:nvSpPr>
        <p:spPr>
          <a:xfrm>
            <a:off x="1593412" y="6340663"/>
            <a:ext cx="9461661" cy="486833"/>
          </a:xfrm>
          <a:prstGeom prst="rect">
            <a:avLst/>
          </a:prstGeom>
        </p:spPr>
        <p:txBody>
          <a:bodyPr vert="horz" lIns="121920" tIns="60960" rIns="121920" bIns="60960" rtlCol="0" anchor="ctr"/>
          <a:lstStyle>
            <a:defPPr>
              <a:defRPr lang="en-US"/>
            </a:defPPr>
            <a:lvl1pPr marL="0" algn="ctr" defTabSz="457200" rtl="0" eaLnBrk="1" latinLnBrk="0" hangingPunct="1">
              <a:defRPr sz="1400" kern="1200" baseline="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100" dirty="0">
                <a:ln w="0" cmpd="sng">
                  <a:noFill/>
                </a:ln>
                <a:solidFill>
                  <a:schemeClr val="bg1"/>
                </a:solidFill>
                <a:effectLst>
                  <a:outerShdw blurRad="50800" dist="50800" dir="5400000" sx="1000" sy="1000" algn="ctr" rotWithShape="0">
                    <a:srgbClr val="000000">
                      <a:alpha val="43137"/>
                    </a:srgbClr>
                  </a:outerShdw>
                </a:effectLst>
                <a:latin typeface="FS Elliot Pro" panose="02000503040000020004" pitchFamily="2" charset="0"/>
                <a:cs typeface="Arial" panose="020B0604020202020204" pitchFamily="34" charset="0"/>
              </a:rPr>
              <a:t>BB11946-06 | 06/2023 | 2558789 -062023 </a:t>
            </a:r>
            <a:r>
              <a:rPr lang="en-US" sz="1067" dirty="0">
                <a:ln w="0" cmpd="sng">
                  <a:noFill/>
                </a:ln>
                <a:solidFill>
                  <a:schemeClr val="bg1"/>
                </a:solidFill>
                <a:effectLst>
                  <a:outerShdw blurRad="50800" dist="50800" dir="5400000" sx="1000" sy="1000" algn="ctr" rotWithShape="0">
                    <a:srgbClr val="000000">
                      <a:alpha val="43137"/>
                    </a:srgbClr>
                  </a:outerShdw>
                </a:effectLst>
                <a:latin typeface="FS Elliot Pro" panose="02000503040000020004" pitchFamily="2" charset="0"/>
                <a:cs typeface="Arial" panose="020B0604020202020204" pitchFamily="34" charset="0"/>
              </a:rPr>
              <a:t>| © 2023 Principal Financial Services, Inc.</a:t>
            </a:r>
          </a:p>
          <a:p>
            <a:r>
              <a:rPr lang="en-US" sz="1600" dirty="0">
                <a:ln w="0" cmpd="sng">
                  <a:noFill/>
                </a:ln>
                <a:solidFill>
                  <a:schemeClr val="bg1"/>
                </a:solidFill>
                <a:effectLst>
                  <a:outerShdw blurRad="50800" dist="50800" dir="5400000" sx="1000" sy="1000" algn="ctr" rotWithShape="0">
                    <a:srgbClr val="000000">
                      <a:alpha val="43137"/>
                    </a:srgbClr>
                  </a:outerShdw>
                </a:effectLst>
                <a:latin typeface="FS Elliot Pro" panose="02000503040000020004" pitchFamily="2" charset="0"/>
              </a:rPr>
              <a:t>.</a:t>
            </a:r>
          </a:p>
          <a:p>
            <a:endParaRPr lang="en-US" sz="1600" dirty="0">
              <a:ln w="0" cmpd="sng">
                <a:noFill/>
              </a:ln>
              <a:solidFill>
                <a:schemeClr val="bg1"/>
              </a:solidFill>
              <a:effectLst>
                <a:outerShdw blurRad="50800" dist="50800" dir="5400000" sx="1000" sy="1000" algn="ctr" rotWithShape="0">
                  <a:srgbClr val="000000">
                    <a:alpha val="43137"/>
                  </a:srgbClr>
                </a:outerShdw>
              </a:effectLst>
              <a:latin typeface="FS Elliot Pro" panose="02000503040000020004" pitchFamily="2" charset="0"/>
              <a:cs typeface="Arial" panose="020B0604020202020204" pitchFamily="34" charset="0"/>
            </a:endParaRPr>
          </a:p>
        </p:txBody>
      </p:sp>
      <p:pic>
        <p:nvPicPr>
          <p:cNvPr id="16" name="Picture 15" descr="principal_st_wh.png">
            <a:extLst>
              <a:ext uri="{FF2B5EF4-FFF2-40B4-BE49-F238E27FC236}">
                <a16:creationId xmlns:a16="http://schemas.microsoft.com/office/drawing/2014/main" id="{CFBCBA7E-D540-0A4F-9E4F-6CB8E1B5A5E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27869" y="6090583"/>
            <a:ext cx="1704496" cy="500161"/>
          </a:xfrm>
          <a:prstGeom prst="rect">
            <a:avLst/>
          </a:prstGeom>
        </p:spPr>
      </p:pic>
      <p:cxnSp>
        <p:nvCxnSpPr>
          <p:cNvPr id="17" name="Straight Connector 16">
            <a:extLst>
              <a:ext uri="{FF2B5EF4-FFF2-40B4-BE49-F238E27FC236}">
                <a16:creationId xmlns:a16="http://schemas.microsoft.com/office/drawing/2014/main" id="{E9D0F2AF-3D66-9B43-96EB-BB2D49B11E98}"/>
              </a:ext>
            </a:extLst>
          </p:cNvPr>
          <p:cNvCxnSpPr>
            <a:cxnSpLocks/>
          </p:cNvCxnSpPr>
          <p:nvPr/>
        </p:nvCxnSpPr>
        <p:spPr>
          <a:xfrm>
            <a:off x="1006259" y="1226208"/>
            <a:ext cx="730177" cy="0"/>
          </a:xfrm>
          <a:prstGeom prst="line">
            <a:avLst/>
          </a:prstGeom>
          <a:noFill/>
          <a:ln w="25400" cap="flat" cmpd="sng" algn="ctr">
            <a:solidFill>
              <a:srgbClr val="55FFF5"/>
            </a:solidFill>
            <a:prstDash val="solid"/>
          </a:ln>
          <a:effectLst/>
        </p:spPr>
      </p:cxnSp>
    </p:spTree>
    <p:extLst>
      <p:ext uri="{BB962C8B-B14F-4D97-AF65-F5344CB8AC3E}">
        <p14:creationId xmlns:p14="http://schemas.microsoft.com/office/powerpoint/2010/main" val="311088595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ooter Placeholder 4">
            <a:extLst>
              <a:ext uri="{FF2B5EF4-FFF2-40B4-BE49-F238E27FC236}">
                <a16:creationId xmlns:a16="http://schemas.microsoft.com/office/drawing/2014/main" id="{0ADCEB3B-6EA2-824D-A74D-7C87FA3BA610}"/>
              </a:ext>
            </a:extLst>
          </p:cNvPr>
          <p:cNvSpPr txBox="1">
            <a:spLocks/>
          </p:cNvSpPr>
          <p:nvPr/>
        </p:nvSpPr>
        <p:spPr>
          <a:xfrm>
            <a:off x="1523839" y="6201136"/>
            <a:ext cx="9461661" cy="486833"/>
          </a:xfrm>
          <a:prstGeom prst="rect">
            <a:avLst/>
          </a:prstGeom>
        </p:spPr>
        <p:txBody>
          <a:bodyPr vert="horz" lIns="121920" tIns="60960" rIns="121920" bIns="60960" rtlCol="0" anchor="ctr"/>
          <a:lstStyle>
            <a:defPPr>
              <a:defRPr lang="en-US"/>
            </a:defPPr>
            <a:lvl1pPr marL="0" algn="ctr" defTabSz="457200" rtl="0" eaLnBrk="1" latinLnBrk="0" hangingPunct="1">
              <a:defRPr sz="1400" kern="1200" baseline="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100" dirty="0">
                <a:ln w="0" cmpd="sng">
                  <a:noFill/>
                </a:ln>
                <a:solidFill>
                  <a:srgbClr val="333333"/>
                </a:solidFill>
                <a:effectLst>
                  <a:outerShdw blurRad="50800" dist="50800" dir="5400000" sx="1000" sy="1000" algn="ctr" rotWithShape="0">
                    <a:srgbClr val="000000">
                      <a:alpha val="43137"/>
                    </a:srgbClr>
                  </a:outerShdw>
                </a:effectLst>
                <a:latin typeface="FS Elliot Pro" panose="02000503040000020004" pitchFamily="2" charset="0"/>
                <a:cs typeface="Arial" panose="020B0604020202020204" pitchFamily="34" charset="0"/>
              </a:rPr>
              <a:t>BB11946-06 | 06/2023 | 2558789 -062023 </a:t>
            </a:r>
            <a:r>
              <a:rPr lang="en-US" sz="1067" dirty="0">
                <a:ln w="0" cmpd="sng">
                  <a:noFill/>
                </a:ln>
                <a:solidFill>
                  <a:srgbClr val="333333"/>
                </a:solidFill>
                <a:effectLst>
                  <a:outerShdw blurRad="50800" dist="50800" dir="5400000" sx="1000" sy="1000" algn="ctr" rotWithShape="0">
                    <a:srgbClr val="000000">
                      <a:alpha val="43137"/>
                    </a:srgbClr>
                  </a:outerShdw>
                </a:effectLst>
                <a:latin typeface="FS Elliot Pro" panose="02000503040000020004" pitchFamily="2" charset="0"/>
                <a:cs typeface="Arial" panose="020B0604020202020204" pitchFamily="34" charset="0"/>
              </a:rPr>
              <a:t>| </a:t>
            </a:r>
            <a:r>
              <a:rPr lang="en-US" sz="1067" dirty="0">
                <a:ln w="0" cmpd="sng">
                  <a:noFill/>
                </a:ln>
                <a:solidFill>
                  <a:srgbClr val="333333"/>
                </a:solidFill>
                <a:effectLst>
                  <a:outerShdw blurRad="50800" dist="50800" dir="5400000" sx="1000" sy="1000" algn="ctr" rotWithShape="0">
                    <a:srgbClr val="000000">
                      <a:alpha val="43137"/>
                    </a:srgbClr>
                  </a:outerShdw>
                </a:effectLst>
                <a:latin typeface="FS Elliot Pro" panose="02000503040000020004" pitchFamily="2" charset="0"/>
              </a:rPr>
              <a:t>© 2023 Principal Financial Services, Inc</a:t>
            </a:r>
            <a:r>
              <a:rPr lang="en-US" sz="1600" dirty="0">
                <a:ln w="0" cmpd="sng">
                  <a:noFill/>
                </a:ln>
                <a:solidFill>
                  <a:srgbClr val="333333"/>
                </a:solidFill>
                <a:effectLst>
                  <a:outerShdw blurRad="50800" dist="50800" dir="5400000" sx="1000" sy="1000" algn="ctr" rotWithShape="0">
                    <a:srgbClr val="000000">
                      <a:alpha val="43137"/>
                    </a:srgbClr>
                  </a:outerShdw>
                </a:effectLst>
                <a:latin typeface="FS Elliot Pro" panose="02000503040000020004" pitchFamily="2" charset="0"/>
              </a:rPr>
              <a:t>.</a:t>
            </a:r>
          </a:p>
          <a:p>
            <a:endParaRPr lang="en-US" sz="1600" dirty="0">
              <a:ln w="0" cmpd="sng">
                <a:noFill/>
              </a:ln>
              <a:solidFill>
                <a:srgbClr val="333333"/>
              </a:solidFill>
              <a:effectLst>
                <a:outerShdw blurRad="50800" dist="50800" dir="5400000" sx="1000" sy="1000" algn="ctr" rotWithShape="0">
                  <a:srgbClr val="000000">
                    <a:alpha val="43137"/>
                  </a:srgbClr>
                </a:outerShdw>
              </a:effectLst>
              <a:latin typeface="FS Elliot Pro" panose="02000503040000020004" pitchFamily="2" charset="0"/>
              <a:cs typeface="Arial" panose="020B0604020202020204" pitchFamily="34" charset="0"/>
            </a:endParaRPr>
          </a:p>
        </p:txBody>
      </p:sp>
      <p:pic>
        <p:nvPicPr>
          <p:cNvPr id="11" name="Picture 10">
            <a:extLst>
              <a:ext uri="{FF2B5EF4-FFF2-40B4-BE49-F238E27FC236}">
                <a16:creationId xmlns:a16="http://schemas.microsoft.com/office/drawing/2014/main" id="{6D90DF98-B9C9-8B4C-AB07-4EE7E210D03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61276" y="6102713"/>
            <a:ext cx="1656376" cy="472719"/>
          </a:xfrm>
          <a:prstGeom prst="rect">
            <a:avLst/>
          </a:prstGeom>
        </p:spPr>
      </p:pic>
      <p:sp>
        <p:nvSpPr>
          <p:cNvPr id="12" name="Subtitle 4">
            <a:extLst>
              <a:ext uri="{FF2B5EF4-FFF2-40B4-BE49-F238E27FC236}">
                <a16:creationId xmlns:a16="http://schemas.microsoft.com/office/drawing/2014/main" id="{3724567A-63D3-8B48-8ED3-B90233AE04C7}"/>
              </a:ext>
            </a:extLst>
          </p:cNvPr>
          <p:cNvSpPr txBox="1">
            <a:spLocks/>
          </p:cNvSpPr>
          <p:nvPr/>
        </p:nvSpPr>
        <p:spPr>
          <a:xfrm>
            <a:off x="10189945" y="5698155"/>
            <a:ext cx="1670304" cy="926592"/>
          </a:xfrm>
          <a:prstGeom prst="rect">
            <a:avLst/>
          </a:prstGeom>
          <a:solidFill>
            <a:srgbClr val="E3298D"/>
          </a:solidFill>
        </p:spPr>
        <p:txBody>
          <a:bodyPr vert="horz" lIns="121920" tIns="60960" rIns="121920" bIns="60960" rtlCol="0" anchor="ctr">
            <a:normAutofit/>
          </a:bodyPr>
          <a:lstStyle>
            <a:lvl1pPr marL="0" indent="0" algn="l" defTabSz="457200" rtl="0" eaLnBrk="1" latinLnBrk="0" hangingPunct="1">
              <a:spcBef>
                <a:spcPct val="20000"/>
              </a:spcBef>
              <a:buClr>
                <a:srgbClr val="EA5424"/>
              </a:buClr>
              <a:buFont typeface="Arial"/>
              <a:buNone/>
              <a:defRPr sz="1600" kern="1200" baseline="0">
                <a:solidFill>
                  <a:schemeClr val="bg1">
                    <a:lumMod val="50000"/>
                  </a:schemeClr>
                </a:solidFill>
                <a:latin typeface="FS Elliot Pro"/>
                <a:ea typeface="+mn-ea"/>
                <a:cs typeface="FS Elliot Pro"/>
              </a:defRPr>
            </a:lvl1pPr>
            <a:lvl2pPr marL="742950" indent="-285750" algn="l" defTabSz="457200" rtl="0" eaLnBrk="1" latinLnBrk="0" hangingPunct="1">
              <a:spcBef>
                <a:spcPct val="20000"/>
              </a:spcBef>
              <a:buFont typeface="Arial"/>
              <a:buChar char="–"/>
              <a:defRPr sz="1800" kern="1200">
                <a:solidFill>
                  <a:srgbClr val="8C8D8E"/>
                </a:solidFill>
                <a:latin typeface="FS Elliot Pro"/>
                <a:ea typeface="+mn-ea"/>
                <a:cs typeface="FS Elliot Pro"/>
              </a:defRPr>
            </a:lvl2pPr>
            <a:lvl3pPr marL="1143000" indent="-228600" algn="l" defTabSz="457200" rtl="0" eaLnBrk="1" latinLnBrk="0" hangingPunct="1">
              <a:spcBef>
                <a:spcPct val="20000"/>
              </a:spcBef>
              <a:buFont typeface="Arial"/>
              <a:buChar char="•"/>
              <a:defRPr sz="2400" kern="1200">
                <a:solidFill>
                  <a:srgbClr val="7F7F7F"/>
                </a:solidFill>
                <a:latin typeface="FS Elliot Pro"/>
                <a:ea typeface="+mn-ea"/>
                <a:cs typeface="FS Elliot Pro"/>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r"/>
            <a:r>
              <a:rPr lang="en-US" sz="1200" b="1">
                <a:solidFill>
                  <a:schemeClr val="bg1"/>
                </a:solidFill>
                <a:latin typeface="FS Elliot Pro" panose="02000503040000020004" pitchFamily="2" charset="0"/>
                <a:cs typeface="Arial" panose="020B0604020202020204" pitchFamily="34" charset="0"/>
              </a:rPr>
              <a:t>1.37 x .76” max logo space. Align bottom right corner</a:t>
            </a:r>
          </a:p>
        </p:txBody>
      </p:sp>
      <p:sp>
        <p:nvSpPr>
          <p:cNvPr id="15" name="TextBox 14">
            <a:extLst>
              <a:ext uri="{FF2B5EF4-FFF2-40B4-BE49-F238E27FC236}">
                <a16:creationId xmlns:a16="http://schemas.microsoft.com/office/drawing/2014/main" id="{374DEC50-88C8-4CAB-BB1E-FC8DFAC098E6}"/>
              </a:ext>
            </a:extLst>
          </p:cNvPr>
          <p:cNvSpPr txBox="1"/>
          <p:nvPr/>
        </p:nvSpPr>
        <p:spPr>
          <a:xfrm>
            <a:off x="8517699" y="289998"/>
            <a:ext cx="3674301" cy="461665"/>
          </a:xfrm>
          <a:prstGeom prst="rect">
            <a:avLst/>
          </a:prstGeom>
          <a:solidFill>
            <a:srgbClr val="FFFF00"/>
          </a:solidFill>
        </p:spPr>
        <p:txBody>
          <a:bodyPr wrap="square" rtlCol="0">
            <a:spAutoFit/>
          </a:bodyPr>
          <a:lstStyle/>
          <a:p>
            <a:r>
              <a:rPr lang="en-US">
                <a:solidFill>
                  <a:schemeClr val="tx1">
                    <a:lumMod val="50000"/>
                  </a:schemeClr>
                </a:solidFill>
                <a:latin typeface="FS Elliot Pro" panose="02000503040000020004" pitchFamily="2" charset="0"/>
              </a:rPr>
              <a:t>Co-brandable version</a:t>
            </a:r>
          </a:p>
        </p:txBody>
      </p:sp>
      <p:sp>
        <p:nvSpPr>
          <p:cNvPr id="17" name="Subtitle 4">
            <a:extLst>
              <a:ext uri="{FF2B5EF4-FFF2-40B4-BE49-F238E27FC236}">
                <a16:creationId xmlns:a16="http://schemas.microsoft.com/office/drawing/2014/main" id="{467C22AD-BBD2-4347-9200-7D4DEFB17303}"/>
              </a:ext>
            </a:extLst>
          </p:cNvPr>
          <p:cNvSpPr>
            <a:spLocks noGrp="1"/>
          </p:cNvSpPr>
          <p:nvPr>
            <p:ph type="subTitle" idx="1"/>
          </p:nvPr>
        </p:nvSpPr>
        <p:spPr>
          <a:xfrm>
            <a:off x="1003784" y="3574550"/>
            <a:ext cx="5545021" cy="452967"/>
          </a:xfrm>
        </p:spPr>
        <p:txBody>
          <a:bodyPr>
            <a:normAutofit/>
          </a:bodyPr>
          <a:lstStyle/>
          <a:p>
            <a:r>
              <a:rPr lang="en-US" sz="2000">
                <a:solidFill>
                  <a:srgbClr val="333333"/>
                </a:solidFill>
                <a:latin typeface="FS Elliot Pro" panose="02000503040000020004" pitchFamily="2" charset="0"/>
                <a:cs typeface="Arial" panose="020B0604020202020204" pitchFamily="34" charset="0"/>
              </a:rPr>
              <a:t>Presenter 1 name</a:t>
            </a:r>
          </a:p>
        </p:txBody>
      </p:sp>
      <p:sp>
        <p:nvSpPr>
          <p:cNvPr id="18" name="Text Placeholder 5">
            <a:extLst>
              <a:ext uri="{FF2B5EF4-FFF2-40B4-BE49-F238E27FC236}">
                <a16:creationId xmlns:a16="http://schemas.microsoft.com/office/drawing/2014/main" id="{708FB958-B461-174E-9F35-C932935B5DEA}"/>
              </a:ext>
            </a:extLst>
          </p:cNvPr>
          <p:cNvSpPr>
            <a:spLocks noGrp="1"/>
          </p:cNvSpPr>
          <p:nvPr>
            <p:ph type="body" sz="quarter" idx="10"/>
          </p:nvPr>
        </p:nvSpPr>
        <p:spPr>
          <a:xfrm>
            <a:off x="1003784" y="4067339"/>
            <a:ext cx="5545667" cy="1045364"/>
          </a:xfrm>
        </p:spPr>
        <p:txBody>
          <a:bodyPr>
            <a:normAutofit/>
          </a:bodyPr>
          <a:lstStyle/>
          <a:p>
            <a:r>
              <a:rPr lang="en-US" sz="1800">
                <a:solidFill>
                  <a:srgbClr val="333333"/>
                </a:solidFill>
                <a:latin typeface="FS Elliot Pro" panose="02000503040000020004" pitchFamily="2" charset="0"/>
                <a:cs typeface="Arial" panose="020B0604020202020204" pitchFamily="34" charset="0"/>
              </a:rPr>
              <a:t>Phone</a:t>
            </a:r>
            <a:br>
              <a:rPr lang="en-US" sz="1800">
                <a:solidFill>
                  <a:srgbClr val="333333"/>
                </a:solidFill>
                <a:latin typeface="FS Elliot Pro" panose="02000503040000020004" pitchFamily="2" charset="0"/>
                <a:cs typeface="Arial" panose="020B0604020202020204" pitchFamily="34" charset="0"/>
              </a:rPr>
            </a:br>
            <a:br>
              <a:rPr lang="en-US" sz="1800">
                <a:solidFill>
                  <a:srgbClr val="333333"/>
                </a:solidFill>
                <a:latin typeface="FS Elliot Pro" panose="02000503040000020004" pitchFamily="2" charset="0"/>
                <a:cs typeface="Arial" panose="020B0604020202020204" pitchFamily="34" charset="0"/>
              </a:rPr>
            </a:br>
            <a:r>
              <a:rPr lang="en-US" sz="1800">
                <a:solidFill>
                  <a:srgbClr val="333333"/>
                </a:solidFill>
                <a:latin typeface="FS Elliot Pro" panose="02000503040000020004" pitchFamily="2" charset="0"/>
                <a:cs typeface="Arial" panose="020B0604020202020204" pitchFamily="34" charset="0"/>
              </a:rPr>
              <a:t>Email</a:t>
            </a:r>
            <a:br>
              <a:rPr lang="en-US" sz="1800">
                <a:solidFill>
                  <a:srgbClr val="333333"/>
                </a:solidFill>
                <a:latin typeface="FS Elliot Pro" panose="02000503040000020004" pitchFamily="2" charset="0"/>
                <a:cs typeface="Arial" panose="020B0604020202020204" pitchFamily="34" charset="0"/>
              </a:rPr>
            </a:br>
            <a:br>
              <a:rPr lang="en-US" sz="1800">
                <a:solidFill>
                  <a:srgbClr val="333333"/>
                </a:solidFill>
                <a:latin typeface="FS Elliot Pro" panose="02000503040000020004" pitchFamily="2" charset="0"/>
                <a:cs typeface="Arial" panose="020B0604020202020204" pitchFamily="34" charset="0"/>
              </a:rPr>
            </a:br>
            <a:r>
              <a:rPr lang="en-US" sz="1800">
                <a:solidFill>
                  <a:srgbClr val="333333"/>
                </a:solidFill>
                <a:latin typeface="FS Elliot Pro" panose="02000503040000020004" pitchFamily="2" charset="0"/>
                <a:cs typeface="Arial" panose="020B0604020202020204" pitchFamily="34" charset="0"/>
              </a:rPr>
              <a:t>Website</a:t>
            </a:r>
          </a:p>
          <a:p>
            <a:endParaRPr lang="en-US" sz="1800">
              <a:solidFill>
                <a:srgbClr val="333333"/>
              </a:solidFill>
              <a:latin typeface="FS Elliot Pro" panose="02000503040000020004" pitchFamily="2" charset="0"/>
              <a:cs typeface="Arial" panose="020B0604020202020204" pitchFamily="34" charset="0"/>
            </a:endParaRPr>
          </a:p>
          <a:p>
            <a:endParaRPr lang="en-US" sz="1800">
              <a:solidFill>
                <a:srgbClr val="333333"/>
              </a:solidFill>
              <a:latin typeface="FS Elliot Pro" panose="02000503040000020004" pitchFamily="2" charset="0"/>
              <a:cs typeface="Arial" panose="020B0604020202020204" pitchFamily="34" charset="0"/>
            </a:endParaRPr>
          </a:p>
        </p:txBody>
      </p:sp>
      <p:sp>
        <p:nvSpPr>
          <p:cNvPr id="19" name="Subtitle 4">
            <a:extLst>
              <a:ext uri="{FF2B5EF4-FFF2-40B4-BE49-F238E27FC236}">
                <a16:creationId xmlns:a16="http://schemas.microsoft.com/office/drawing/2014/main" id="{D1C4C722-847B-524A-931A-CCB3650FA1D0}"/>
              </a:ext>
            </a:extLst>
          </p:cNvPr>
          <p:cNvSpPr txBox="1">
            <a:spLocks/>
          </p:cNvSpPr>
          <p:nvPr/>
        </p:nvSpPr>
        <p:spPr>
          <a:xfrm>
            <a:off x="5372584" y="3574550"/>
            <a:ext cx="5545021" cy="452967"/>
          </a:xfrm>
          <a:prstGeom prst="rect">
            <a:avLst/>
          </a:prstGeom>
        </p:spPr>
        <p:txBody>
          <a:bodyPr vert="horz" lIns="121920" tIns="60960" rIns="121920" bIns="60960" rtlCol="0">
            <a:normAutofit/>
          </a:bodyPr>
          <a:lstStyle>
            <a:lvl1pPr marL="0" indent="0" algn="l" defTabSz="457200" rtl="0" eaLnBrk="1" latinLnBrk="0" hangingPunct="1">
              <a:lnSpc>
                <a:spcPct val="80000"/>
              </a:lnSpc>
              <a:spcBef>
                <a:spcPct val="20000"/>
              </a:spcBef>
              <a:buFont typeface="Arial"/>
              <a:buNone/>
              <a:defRPr sz="2000" b="0" i="0" kern="1200">
                <a:solidFill>
                  <a:srgbClr val="FFFFFF"/>
                </a:solidFill>
                <a:latin typeface="FS Elliot Pro"/>
                <a:ea typeface="+mn-ea"/>
                <a:cs typeface="FS Elliot Pro"/>
              </a:defRPr>
            </a:lvl1pPr>
            <a:lvl2pPr marL="457200" indent="0" algn="ctr" defTabSz="457200" rtl="0" eaLnBrk="1" latinLnBrk="0" hangingPunct="1">
              <a:spcBef>
                <a:spcPct val="20000"/>
              </a:spcBef>
              <a:buFont typeface="Arial"/>
              <a:buNone/>
              <a:defRPr sz="1800" kern="1200">
                <a:solidFill>
                  <a:schemeClr val="tx1">
                    <a:tint val="75000"/>
                  </a:schemeClr>
                </a:solidFill>
                <a:latin typeface="FS Elliot Pro"/>
                <a:ea typeface="+mn-ea"/>
                <a:cs typeface="FS Elliot Pro"/>
              </a:defRPr>
            </a:lvl2pPr>
            <a:lvl3pPr marL="914400" indent="0" algn="ctr" defTabSz="457200" rtl="0" eaLnBrk="1" latinLnBrk="0" hangingPunct="1">
              <a:spcBef>
                <a:spcPct val="20000"/>
              </a:spcBef>
              <a:buFont typeface="Arial"/>
              <a:buNone/>
              <a:defRPr sz="2400" kern="1200">
                <a:solidFill>
                  <a:schemeClr val="tx1">
                    <a:tint val="75000"/>
                  </a:schemeClr>
                </a:solidFill>
                <a:latin typeface="FS Elliot Pro"/>
                <a:ea typeface="+mn-ea"/>
                <a:cs typeface="FS Elliot Pro"/>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a:solidFill>
                  <a:srgbClr val="333333"/>
                </a:solidFill>
                <a:latin typeface="FS Elliot Pro" panose="02000503040000020004" pitchFamily="2" charset="0"/>
                <a:cs typeface="Arial" panose="020B0604020202020204" pitchFamily="34" charset="0"/>
              </a:rPr>
              <a:t>Presenter 2 name</a:t>
            </a:r>
          </a:p>
        </p:txBody>
      </p:sp>
      <p:sp>
        <p:nvSpPr>
          <p:cNvPr id="20" name="Text Placeholder 5">
            <a:extLst>
              <a:ext uri="{FF2B5EF4-FFF2-40B4-BE49-F238E27FC236}">
                <a16:creationId xmlns:a16="http://schemas.microsoft.com/office/drawing/2014/main" id="{BB5BCB6A-7548-684F-BA4A-52D2438067E4}"/>
              </a:ext>
            </a:extLst>
          </p:cNvPr>
          <p:cNvSpPr txBox="1">
            <a:spLocks/>
          </p:cNvSpPr>
          <p:nvPr/>
        </p:nvSpPr>
        <p:spPr>
          <a:xfrm>
            <a:off x="5372584" y="4067339"/>
            <a:ext cx="5545667" cy="1045364"/>
          </a:xfrm>
          <a:prstGeom prst="rect">
            <a:avLst/>
          </a:prstGeom>
        </p:spPr>
        <p:txBody>
          <a:bodyPr vert="horz" lIns="121920" tIns="60960" rIns="121920" bIns="60960" rtlCol="0">
            <a:normAutofit/>
          </a:bodyPr>
          <a:lstStyle>
            <a:lvl1pPr marL="0" indent="0" algn="l" defTabSz="457200" rtl="0" eaLnBrk="1" latinLnBrk="0" hangingPunct="1">
              <a:lnSpc>
                <a:spcPct val="50000"/>
              </a:lnSpc>
              <a:spcBef>
                <a:spcPct val="20000"/>
              </a:spcBef>
              <a:buFont typeface="Arial"/>
              <a:buNone/>
              <a:defRPr sz="1400" kern="1200" baseline="0">
                <a:solidFill>
                  <a:srgbClr val="FFFFFF"/>
                </a:solidFill>
                <a:latin typeface="FS Elliot Pro"/>
                <a:ea typeface="+mn-ea"/>
                <a:cs typeface="FS Elliot Pro"/>
              </a:defRPr>
            </a:lvl1pPr>
            <a:lvl2pPr marL="742950" indent="-285750" algn="l" defTabSz="457200" rtl="0" eaLnBrk="1" latinLnBrk="0" hangingPunct="1">
              <a:spcBef>
                <a:spcPct val="20000"/>
              </a:spcBef>
              <a:buFont typeface="Arial"/>
              <a:buChar char="–"/>
              <a:defRPr sz="1800" kern="1200">
                <a:solidFill>
                  <a:srgbClr val="8C8D8E"/>
                </a:solidFill>
                <a:latin typeface="FS Elliot Pro"/>
                <a:ea typeface="+mn-ea"/>
                <a:cs typeface="FS Elliot Pro"/>
              </a:defRPr>
            </a:lvl2pPr>
            <a:lvl3pPr marL="1143000" indent="-228600" algn="l" defTabSz="457200" rtl="0" eaLnBrk="1" latinLnBrk="0" hangingPunct="1">
              <a:spcBef>
                <a:spcPct val="20000"/>
              </a:spcBef>
              <a:buFont typeface="Arial"/>
              <a:buChar char="•"/>
              <a:defRPr sz="2400" kern="1200">
                <a:solidFill>
                  <a:srgbClr val="7F7F7F"/>
                </a:solidFill>
                <a:latin typeface="FS Elliot Pro"/>
                <a:ea typeface="+mn-ea"/>
                <a:cs typeface="FS Elliot Pro"/>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a:solidFill>
                  <a:srgbClr val="333333"/>
                </a:solidFill>
                <a:latin typeface="FS Elliot Pro" panose="02000503040000020004" pitchFamily="2" charset="0"/>
                <a:cs typeface="Arial" panose="020B0604020202020204" pitchFamily="34" charset="0"/>
              </a:rPr>
              <a:t>Phone</a:t>
            </a:r>
            <a:br>
              <a:rPr lang="en-US" sz="1800">
                <a:solidFill>
                  <a:srgbClr val="333333"/>
                </a:solidFill>
                <a:latin typeface="FS Elliot Pro" panose="02000503040000020004" pitchFamily="2" charset="0"/>
                <a:cs typeface="Arial" panose="020B0604020202020204" pitchFamily="34" charset="0"/>
              </a:rPr>
            </a:br>
            <a:br>
              <a:rPr lang="en-US" sz="1800">
                <a:solidFill>
                  <a:srgbClr val="333333"/>
                </a:solidFill>
                <a:latin typeface="FS Elliot Pro" panose="02000503040000020004" pitchFamily="2" charset="0"/>
                <a:cs typeface="Arial" panose="020B0604020202020204" pitchFamily="34" charset="0"/>
              </a:rPr>
            </a:br>
            <a:r>
              <a:rPr lang="en-US" sz="1800">
                <a:solidFill>
                  <a:srgbClr val="333333"/>
                </a:solidFill>
                <a:latin typeface="FS Elliot Pro" panose="02000503040000020004" pitchFamily="2" charset="0"/>
                <a:cs typeface="Arial" panose="020B0604020202020204" pitchFamily="34" charset="0"/>
              </a:rPr>
              <a:t>Email</a:t>
            </a:r>
            <a:br>
              <a:rPr lang="en-US" sz="1800">
                <a:solidFill>
                  <a:srgbClr val="333333"/>
                </a:solidFill>
                <a:latin typeface="FS Elliot Pro" panose="02000503040000020004" pitchFamily="2" charset="0"/>
                <a:cs typeface="Arial" panose="020B0604020202020204" pitchFamily="34" charset="0"/>
              </a:rPr>
            </a:br>
            <a:br>
              <a:rPr lang="en-US" sz="1800">
                <a:solidFill>
                  <a:srgbClr val="333333"/>
                </a:solidFill>
                <a:latin typeface="FS Elliot Pro" panose="02000503040000020004" pitchFamily="2" charset="0"/>
                <a:cs typeface="Arial" panose="020B0604020202020204" pitchFamily="34" charset="0"/>
              </a:rPr>
            </a:br>
            <a:r>
              <a:rPr lang="en-US" sz="1800">
                <a:solidFill>
                  <a:srgbClr val="333333"/>
                </a:solidFill>
                <a:latin typeface="FS Elliot Pro" panose="02000503040000020004" pitchFamily="2" charset="0"/>
                <a:cs typeface="Arial" panose="020B0604020202020204" pitchFamily="34" charset="0"/>
              </a:rPr>
              <a:t>Website</a:t>
            </a:r>
          </a:p>
          <a:p>
            <a:endParaRPr lang="en-US" sz="1800">
              <a:solidFill>
                <a:srgbClr val="333333"/>
              </a:solidFill>
              <a:latin typeface="FS Elliot Pro" panose="02000503040000020004" pitchFamily="2" charset="0"/>
              <a:cs typeface="Arial" panose="020B0604020202020204" pitchFamily="34" charset="0"/>
            </a:endParaRPr>
          </a:p>
          <a:p>
            <a:endParaRPr lang="en-US" sz="1800">
              <a:solidFill>
                <a:srgbClr val="333333"/>
              </a:solidFill>
              <a:latin typeface="FS Elliot Pro" panose="02000503040000020004" pitchFamily="2" charset="0"/>
              <a:cs typeface="Arial" panose="020B0604020202020204" pitchFamily="34" charset="0"/>
            </a:endParaRPr>
          </a:p>
        </p:txBody>
      </p:sp>
      <p:sp>
        <p:nvSpPr>
          <p:cNvPr id="25" name="Title 3">
            <a:extLst>
              <a:ext uri="{FF2B5EF4-FFF2-40B4-BE49-F238E27FC236}">
                <a16:creationId xmlns:a16="http://schemas.microsoft.com/office/drawing/2014/main" id="{19D43340-E516-474E-A747-5E0B5F3BCA85}"/>
              </a:ext>
            </a:extLst>
          </p:cNvPr>
          <p:cNvSpPr>
            <a:spLocks noGrp="1"/>
          </p:cNvSpPr>
          <p:nvPr>
            <p:ph type="ctrTitle"/>
          </p:nvPr>
        </p:nvSpPr>
        <p:spPr>
          <a:xfrm>
            <a:off x="936763" y="1567778"/>
            <a:ext cx="9160140" cy="798079"/>
          </a:xfrm>
        </p:spPr>
        <p:txBody>
          <a:bodyPr/>
          <a:lstStyle/>
          <a:p>
            <a:r>
              <a:rPr lang="en-US" sz="5400">
                <a:solidFill>
                  <a:srgbClr val="333333"/>
                </a:solidFill>
                <a:latin typeface="FS Elliot Pro Light" panose="02000503040000020004" pitchFamily="2" charset="0"/>
                <a:cs typeface="Arial" panose="020B0604020202020204" pitchFamily="34" charset="0"/>
              </a:rPr>
              <a:t>Thank you</a:t>
            </a:r>
          </a:p>
        </p:txBody>
      </p:sp>
      <p:sp>
        <p:nvSpPr>
          <p:cNvPr id="26" name="Text Placeholder 6">
            <a:extLst>
              <a:ext uri="{FF2B5EF4-FFF2-40B4-BE49-F238E27FC236}">
                <a16:creationId xmlns:a16="http://schemas.microsoft.com/office/drawing/2014/main" id="{520DCD01-FF03-7D47-81A4-6BEF20FE3B45}"/>
              </a:ext>
            </a:extLst>
          </p:cNvPr>
          <p:cNvSpPr>
            <a:spLocks noGrp="1"/>
          </p:cNvSpPr>
          <p:nvPr>
            <p:ph type="body" sz="quarter" idx="11"/>
          </p:nvPr>
        </p:nvSpPr>
        <p:spPr>
          <a:xfrm>
            <a:off x="957038" y="2348912"/>
            <a:ext cx="6925581" cy="711200"/>
          </a:xfrm>
        </p:spPr>
        <p:txBody>
          <a:bodyPr/>
          <a:lstStyle/>
          <a:p>
            <a:r>
              <a:rPr lang="en-US" sz="3000" b="1">
                <a:solidFill>
                  <a:srgbClr val="0076CF"/>
                </a:solidFill>
                <a:latin typeface="FS Elliot Pro" panose="02000503040000020004" pitchFamily="2" charset="0"/>
                <a:cs typeface="Arial" panose="020B0604020202020204" pitchFamily="34" charset="0"/>
              </a:rPr>
              <a:t>Get in touch with any questions.</a:t>
            </a:r>
          </a:p>
        </p:txBody>
      </p:sp>
      <p:cxnSp>
        <p:nvCxnSpPr>
          <p:cNvPr id="27" name="Straight Connector 26">
            <a:extLst>
              <a:ext uri="{FF2B5EF4-FFF2-40B4-BE49-F238E27FC236}">
                <a16:creationId xmlns:a16="http://schemas.microsoft.com/office/drawing/2014/main" id="{3BA053DF-F9A0-6442-9520-A7F87606F35A}"/>
              </a:ext>
            </a:extLst>
          </p:cNvPr>
          <p:cNvCxnSpPr>
            <a:cxnSpLocks/>
          </p:cNvCxnSpPr>
          <p:nvPr/>
        </p:nvCxnSpPr>
        <p:spPr>
          <a:xfrm>
            <a:off x="1006259" y="1226208"/>
            <a:ext cx="730177" cy="0"/>
          </a:xfrm>
          <a:prstGeom prst="line">
            <a:avLst/>
          </a:prstGeom>
          <a:noFill/>
          <a:ln w="25400" cap="flat" cmpd="sng" algn="ctr">
            <a:solidFill>
              <a:srgbClr val="0076CF"/>
            </a:solidFill>
            <a:prstDash val="solid"/>
          </a:ln>
          <a:effectLst/>
        </p:spPr>
      </p:cxnSp>
    </p:spTree>
    <p:extLst>
      <p:ext uri="{BB962C8B-B14F-4D97-AF65-F5344CB8AC3E}">
        <p14:creationId xmlns:p14="http://schemas.microsoft.com/office/powerpoint/2010/main" val="14015448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633340BA-6C61-7F45-929D-8A7272A0EFBB}"/>
              </a:ext>
            </a:extLst>
          </p:cNvPr>
          <p:cNvSpPr/>
          <p:nvPr/>
        </p:nvSpPr>
        <p:spPr>
          <a:xfrm>
            <a:off x="0" y="1"/>
            <a:ext cx="12192000" cy="6857999"/>
          </a:xfrm>
          <a:prstGeom prst="rect">
            <a:avLst/>
          </a:prstGeom>
          <a:solidFill>
            <a:srgbClr val="E5F5FC"/>
          </a:solidFill>
          <a:ln>
            <a:noFill/>
          </a:ln>
          <a:effectLst/>
        </p:spPr>
        <p:style>
          <a:lnRef idx="1">
            <a:schemeClr val="accent1"/>
          </a:lnRef>
          <a:fillRef idx="3">
            <a:schemeClr val="accent1"/>
          </a:fillRef>
          <a:effectRef idx="2">
            <a:schemeClr val="accent1"/>
          </a:effectRef>
          <a:fontRef idx="minor">
            <a:schemeClr val="lt1"/>
          </a:fontRef>
        </p:style>
        <p:txBody>
          <a:bodyPr lIns="57168" tIns="28584" rIns="57168" bIns="28584" rtlCol="0" anchor="ctr"/>
          <a:lstStyle/>
          <a:p>
            <a:pPr algn="ctr" defTabSz="609585"/>
            <a:endParaRPr lang="en-US">
              <a:solidFill>
                <a:prstClr val="white"/>
              </a:solidFill>
              <a:latin typeface="FS Elliot Pro"/>
            </a:endParaRPr>
          </a:p>
        </p:txBody>
      </p:sp>
      <p:sp>
        <p:nvSpPr>
          <p:cNvPr id="24" name="Rectangle 23">
            <a:extLst>
              <a:ext uri="{FF2B5EF4-FFF2-40B4-BE49-F238E27FC236}">
                <a16:creationId xmlns:a16="http://schemas.microsoft.com/office/drawing/2014/main" id="{B85F73C6-7262-364E-AEFE-B7FE5AD24D65}"/>
              </a:ext>
            </a:extLst>
          </p:cNvPr>
          <p:cNvSpPr/>
          <p:nvPr/>
        </p:nvSpPr>
        <p:spPr>
          <a:xfrm>
            <a:off x="4729931" y="1326146"/>
            <a:ext cx="4956993" cy="576997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D9F64EA3-D6C9-C646-BE85-B0543E76A37D}"/>
              </a:ext>
            </a:extLst>
          </p:cNvPr>
          <p:cNvSpPr txBox="1"/>
          <p:nvPr/>
        </p:nvSpPr>
        <p:spPr>
          <a:xfrm>
            <a:off x="8517699" y="289998"/>
            <a:ext cx="3674301" cy="461665"/>
          </a:xfrm>
          <a:prstGeom prst="rect">
            <a:avLst/>
          </a:prstGeom>
          <a:solidFill>
            <a:srgbClr val="FFFF00"/>
          </a:solidFill>
        </p:spPr>
        <p:txBody>
          <a:bodyPr wrap="square" rtlCol="0">
            <a:spAutoFit/>
          </a:bodyPr>
          <a:lstStyle/>
          <a:p>
            <a:r>
              <a:rPr lang="en-US">
                <a:solidFill>
                  <a:schemeClr val="tx1">
                    <a:lumMod val="50000"/>
                  </a:schemeClr>
                </a:solidFill>
                <a:latin typeface="FS Elliot Pro" panose="02000503040000020004" pitchFamily="2" charset="0"/>
              </a:rPr>
              <a:t>Optional </a:t>
            </a:r>
          </a:p>
        </p:txBody>
      </p:sp>
      <p:sp>
        <p:nvSpPr>
          <p:cNvPr id="34" name="Rectangle 33">
            <a:extLst>
              <a:ext uri="{FF2B5EF4-FFF2-40B4-BE49-F238E27FC236}">
                <a16:creationId xmlns:a16="http://schemas.microsoft.com/office/drawing/2014/main" id="{01BA24D2-F7E5-6340-9991-EBDB977AF5FB}"/>
              </a:ext>
            </a:extLst>
          </p:cNvPr>
          <p:cNvSpPr/>
          <p:nvPr/>
        </p:nvSpPr>
        <p:spPr>
          <a:xfrm>
            <a:off x="5402134" y="2177158"/>
            <a:ext cx="3935186" cy="3334246"/>
          </a:xfrm>
          <a:prstGeom prst="rect">
            <a:avLst/>
          </a:prstGeom>
        </p:spPr>
        <p:txBody>
          <a:bodyPr wrap="square">
            <a:spAutoFit/>
          </a:bodyPr>
          <a:lstStyle/>
          <a:p>
            <a:pPr>
              <a:spcAft>
                <a:spcPts val="2000"/>
              </a:spcAft>
            </a:pPr>
            <a:r>
              <a:rPr lang="en-US" sz="1600">
                <a:solidFill>
                  <a:srgbClr val="333333"/>
                </a:solidFill>
                <a:latin typeface="FS Elliot Pro" panose="02000503040000020004" pitchFamily="2" charset="0"/>
              </a:rPr>
              <a:t>Do you have 3–6 months of income in savings for emergencies?</a:t>
            </a:r>
          </a:p>
          <a:p>
            <a:pPr>
              <a:spcAft>
                <a:spcPts val="2000"/>
              </a:spcAft>
            </a:pPr>
            <a:r>
              <a:rPr lang="en-US" sz="1600">
                <a:solidFill>
                  <a:srgbClr val="333333"/>
                </a:solidFill>
                <a:latin typeface="FS Elliot Pro" panose="02000503040000020004" pitchFamily="2" charset="0"/>
              </a:rPr>
              <a:t>Are you contributing to retirement accounts?</a:t>
            </a:r>
          </a:p>
          <a:p>
            <a:pPr>
              <a:spcAft>
                <a:spcPts val="2000"/>
              </a:spcAft>
            </a:pPr>
            <a:r>
              <a:rPr lang="en-US" sz="1600">
                <a:solidFill>
                  <a:srgbClr val="333333"/>
                </a:solidFill>
                <a:latin typeface="FS Elliot Pro" panose="02000503040000020004" pitchFamily="2" charset="0"/>
              </a:rPr>
              <a:t>Do you know your income tax bracket?</a:t>
            </a:r>
          </a:p>
          <a:p>
            <a:pPr>
              <a:spcAft>
                <a:spcPts val="2000"/>
              </a:spcAft>
            </a:pPr>
            <a:r>
              <a:rPr lang="en-US" sz="1600">
                <a:solidFill>
                  <a:srgbClr val="333333"/>
                </a:solidFill>
                <a:latin typeface="FS Elliot Pro" panose="02000503040000020004" pitchFamily="2" charset="0"/>
              </a:rPr>
              <a:t>Do you know how much life insurance you and your family have?</a:t>
            </a:r>
          </a:p>
          <a:p>
            <a:pPr>
              <a:spcAft>
                <a:spcPts val="2000"/>
              </a:spcAft>
            </a:pPr>
            <a:r>
              <a:rPr lang="en-US" sz="1600">
                <a:solidFill>
                  <a:srgbClr val="333333"/>
                </a:solidFill>
                <a:latin typeface="FS Elliot Pro" panose="02000503040000020004" pitchFamily="2" charset="0"/>
              </a:rPr>
              <a:t>Are the salaries of you and your family members insured?</a:t>
            </a:r>
          </a:p>
        </p:txBody>
      </p:sp>
      <p:cxnSp>
        <p:nvCxnSpPr>
          <p:cNvPr id="36" name="Straight Connector 35">
            <a:extLst>
              <a:ext uri="{FF2B5EF4-FFF2-40B4-BE49-F238E27FC236}">
                <a16:creationId xmlns:a16="http://schemas.microsoft.com/office/drawing/2014/main" id="{27CAE212-29EE-464D-AE91-D78B9BC7D982}"/>
              </a:ext>
            </a:extLst>
          </p:cNvPr>
          <p:cNvCxnSpPr>
            <a:cxnSpLocks/>
          </p:cNvCxnSpPr>
          <p:nvPr/>
        </p:nvCxnSpPr>
        <p:spPr>
          <a:xfrm>
            <a:off x="5490964" y="2848272"/>
            <a:ext cx="3692792" cy="0"/>
          </a:xfrm>
          <a:prstGeom prst="line">
            <a:avLst/>
          </a:prstGeom>
          <a:ln w="19050" cap="rnd">
            <a:solidFill>
              <a:srgbClr val="8C8D8E"/>
            </a:solidFill>
            <a:prstDash val="sysDot"/>
          </a:ln>
        </p:spPr>
        <p:style>
          <a:lnRef idx="1">
            <a:schemeClr val="dk1"/>
          </a:lnRef>
          <a:fillRef idx="0">
            <a:schemeClr val="dk1"/>
          </a:fillRef>
          <a:effectRef idx="0">
            <a:schemeClr val="dk1"/>
          </a:effectRef>
          <a:fontRef idx="minor">
            <a:schemeClr val="tx1"/>
          </a:fontRef>
        </p:style>
      </p:cxnSp>
      <p:cxnSp>
        <p:nvCxnSpPr>
          <p:cNvPr id="37" name="Straight Connector 36">
            <a:extLst>
              <a:ext uri="{FF2B5EF4-FFF2-40B4-BE49-F238E27FC236}">
                <a16:creationId xmlns:a16="http://schemas.microsoft.com/office/drawing/2014/main" id="{DBBD89F4-7804-4B42-A955-B0F303E79976}"/>
              </a:ext>
            </a:extLst>
          </p:cNvPr>
          <p:cNvCxnSpPr>
            <a:cxnSpLocks/>
          </p:cNvCxnSpPr>
          <p:nvPr/>
        </p:nvCxnSpPr>
        <p:spPr>
          <a:xfrm>
            <a:off x="5490964" y="3579173"/>
            <a:ext cx="3692792" cy="0"/>
          </a:xfrm>
          <a:prstGeom prst="line">
            <a:avLst/>
          </a:prstGeom>
          <a:ln w="19050" cap="rnd">
            <a:solidFill>
              <a:srgbClr val="8C8D8E"/>
            </a:solidFill>
            <a:prstDash val="sysDot"/>
          </a:ln>
        </p:spPr>
        <p:style>
          <a:lnRef idx="1">
            <a:schemeClr val="dk1"/>
          </a:lnRef>
          <a:fillRef idx="0">
            <a:schemeClr val="dk1"/>
          </a:fillRef>
          <a:effectRef idx="0">
            <a:schemeClr val="dk1"/>
          </a:effectRef>
          <a:fontRef idx="minor">
            <a:schemeClr val="tx1"/>
          </a:fontRef>
        </p:style>
      </p:cxnSp>
      <p:cxnSp>
        <p:nvCxnSpPr>
          <p:cNvPr id="40" name="Straight Connector 39">
            <a:extLst>
              <a:ext uri="{FF2B5EF4-FFF2-40B4-BE49-F238E27FC236}">
                <a16:creationId xmlns:a16="http://schemas.microsoft.com/office/drawing/2014/main" id="{48764961-76B6-C348-AB45-4D260D7D90F7}"/>
              </a:ext>
            </a:extLst>
          </p:cNvPr>
          <p:cNvCxnSpPr>
            <a:cxnSpLocks/>
          </p:cNvCxnSpPr>
          <p:nvPr/>
        </p:nvCxnSpPr>
        <p:spPr>
          <a:xfrm>
            <a:off x="5490964" y="4843099"/>
            <a:ext cx="3692792" cy="0"/>
          </a:xfrm>
          <a:prstGeom prst="line">
            <a:avLst/>
          </a:prstGeom>
          <a:ln w="19050" cap="rnd">
            <a:solidFill>
              <a:srgbClr val="8C8D8E"/>
            </a:solidFill>
            <a:prstDash val="sysDot"/>
          </a:ln>
        </p:spPr>
        <p:style>
          <a:lnRef idx="1">
            <a:schemeClr val="dk1"/>
          </a:lnRef>
          <a:fillRef idx="0">
            <a:schemeClr val="dk1"/>
          </a:fillRef>
          <a:effectRef idx="0">
            <a:schemeClr val="dk1"/>
          </a:effectRef>
          <a:fontRef idx="minor">
            <a:schemeClr val="tx1"/>
          </a:fontRef>
        </p:style>
      </p:cxnSp>
      <p:pic>
        <p:nvPicPr>
          <p:cNvPr id="43" name="Picture 42">
            <a:extLst>
              <a:ext uri="{FF2B5EF4-FFF2-40B4-BE49-F238E27FC236}">
                <a16:creationId xmlns:a16="http://schemas.microsoft.com/office/drawing/2014/main" id="{C9E40062-4C87-934A-A4A0-1347144B3E9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83532" y="4062858"/>
            <a:ext cx="554352" cy="554352"/>
          </a:xfrm>
          <a:prstGeom prst="rect">
            <a:avLst/>
          </a:prstGeom>
        </p:spPr>
      </p:pic>
      <p:pic>
        <p:nvPicPr>
          <p:cNvPr id="44" name="Picture 43">
            <a:extLst>
              <a:ext uri="{FF2B5EF4-FFF2-40B4-BE49-F238E27FC236}">
                <a16:creationId xmlns:a16="http://schemas.microsoft.com/office/drawing/2014/main" id="{FB657380-67EA-3446-B2FA-1374B5F90D1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83532" y="4787403"/>
            <a:ext cx="554352" cy="554352"/>
          </a:xfrm>
          <a:prstGeom prst="rect">
            <a:avLst/>
          </a:prstGeom>
        </p:spPr>
      </p:pic>
      <p:cxnSp>
        <p:nvCxnSpPr>
          <p:cNvPr id="47" name="Straight Connector 46">
            <a:extLst>
              <a:ext uri="{FF2B5EF4-FFF2-40B4-BE49-F238E27FC236}">
                <a16:creationId xmlns:a16="http://schemas.microsoft.com/office/drawing/2014/main" id="{AF351C2D-FCCA-FC41-90E9-80063CC85E30}"/>
              </a:ext>
            </a:extLst>
          </p:cNvPr>
          <p:cNvCxnSpPr>
            <a:cxnSpLocks/>
          </p:cNvCxnSpPr>
          <p:nvPr/>
        </p:nvCxnSpPr>
        <p:spPr>
          <a:xfrm>
            <a:off x="5490964" y="4068417"/>
            <a:ext cx="3692792" cy="0"/>
          </a:xfrm>
          <a:prstGeom prst="line">
            <a:avLst/>
          </a:prstGeom>
          <a:ln w="19050" cap="rnd">
            <a:solidFill>
              <a:srgbClr val="8C8D8E"/>
            </a:solidFill>
            <a:prstDash val="sysDot"/>
          </a:ln>
        </p:spPr>
        <p:style>
          <a:lnRef idx="1">
            <a:schemeClr val="dk1"/>
          </a:lnRef>
          <a:fillRef idx="0">
            <a:schemeClr val="dk1"/>
          </a:fillRef>
          <a:effectRef idx="0">
            <a:schemeClr val="dk1"/>
          </a:effectRef>
          <a:fontRef idx="minor">
            <a:schemeClr val="tx1"/>
          </a:fontRef>
        </p:style>
      </p:cxnSp>
      <p:pic>
        <p:nvPicPr>
          <p:cNvPr id="49" name="Picture 48">
            <a:extLst>
              <a:ext uri="{FF2B5EF4-FFF2-40B4-BE49-F238E27FC236}">
                <a16:creationId xmlns:a16="http://schemas.microsoft.com/office/drawing/2014/main" id="{BD9F9DDE-03D0-9340-9D5E-3F5D1492D8F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83532" y="2080754"/>
            <a:ext cx="554352" cy="554352"/>
          </a:xfrm>
          <a:prstGeom prst="rect">
            <a:avLst/>
          </a:prstGeom>
        </p:spPr>
      </p:pic>
      <p:pic>
        <p:nvPicPr>
          <p:cNvPr id="50" name="Picture 49">
            <a:extLst>
              <a:ext uri="{FF2B5EF4-FFF2-40B4-BE49-F238E27FC236}">
                <a16:creationId xmlns:a16="http://schemas.microsoft.com/office/drawing/2014/main" id="{DF96CB6A-118F-F84E-B77A-13792FD1071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83532" y="2799522"/>
            <a:ext cx="554352" cy="554352"/>
          </a:xfrm>
          <a:prstGeom prst="rect">
            <a:avLst/>
          </a:prstGeom>
        </p:spPr>
      </p:pic>
      <p:pic>
        <p:nvPicPr>
          <p:cNvPr id="51" name="Picture 50">
            <a:extLst>
              <a:ext uri="{FF2B5EF4-FFF2-40B4-BE49-F238E27FC236}">
                <a16:creationId xmlns:a16="http://schemas.microsoft.com/office/drawing/2014/main" id="{19C8CF65-28ED-B549-BAD7-6664D6A276D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83532" y="3546024"/>
            <a:ext cx="554352" cy="554352"/>
          </a:xfrm>
          <a:prstGeom prst="rect">
            <a:avLst/>
          </a:prstGeom>
        </p:spPr>
      </p:pic>
      <p:pic>
        <p:nvPicPr>
          <p:cNvPr id="21" name="Picture 20">
            <a:extLst>
              <a:ext uri="{FF2B5EF4-FFF2-40B4-BE49-F238E27FC236}">
                <a16:creationId xmlns:a16="http://schemas.microsoft.com/office/drawing/2014/main" id="{B844DFAA-2ACC-574C-A424-EACCE6B18DD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378314" y="6220997"/>
            <a:ext cx="1515241" cy="432440"/>
          </a:xfrm>
          <a:prstGeom prst="rect">
            <a:avLst/>
          </a:prstGeom>
        </p:spPr>
      </p:pic>
      <p:sp>
        <p:nvSpPr>
          <p:cNvPr id="25" name="Slide Number Placeholder 4">
            <a:extLst>
              <a:ext uri="{FF2B5EF4-FFF2-40B4-BE49-F238E27FC236}">
                <a16:creationId xmlns:a16="http://schemas.microsoft.com/office/drawing/2014/main" id="{378BF91E-E559-7842-937C-B3EBD5F6F741}"/>
              </a:ext>
            </a:extLst>
          </p:cNvPr>
          <p:cNvSpPr txBox="1">
            <a:spLocks/>
          </p:cNvSpPr>
          <p:nvPr/>
        </p:nvSpPr>
        <p:spPr>
          <a:xfrm>
            <a:off x="159025" y="6334539"/>
            <a:ext cx="649357" cy="523461"/>
          </a:xfrm>
          <a:prstGeom prst="rect">
            <a:avLst/>
          </a:prstGeom>
        </p:spPr>
        <p:txBody>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defRPr/>
            </a:pPr>
            <a:fld id="{61445BA3-2CB5-7C4E-ABD2-87FA1F6BEAE1}" type="slidenum">
              <a:rPr lang="en-US" sz="1067" smtClean="0">
                <a:solidFill>
                  <a:srgbClr val="4D4E53"/>
                </a:solidFill>
                <a:latin typeface="FS Elliot Pro" panose="02000503040000020004" pitchFamily="2" charset="0"/>
              </a:rPr>
              <a:pPr>
                <a:defRPr/>
              </a:pPr>
              <a:t>7</a:t>
            </a:fld>
            <a:endParaRPr lang="en-US" sz="1067">
              <a:solidFill>
                <a:srgbClr val="4D4E53"/>
              </a:solidFill>
              <a:latin typeface="FS Elliot Pro" panose="02000503040000020004" pitchFamily="2" charset="0"/>
            </a:endParaRPr>
          </a:p>
        </p:txBody>
      </p:sp>
      <p:sp>
        <p:nvSpPr>
          <p:cNvPr id="22" name="Rectangle 21">
            <a:extLst>
              <a:ext uri="{FF2B5EF4-FFF2-40B4-BE49-F238E27FC236}">
                <a16:creationId xmlns:a16="http://schemas.microsoft.com/office/drawing/2014/main" id="{C1838623-3495-AE4D-AA36-250027D48B41}"/>
              </a:ext>
            </a:extLst>
          </p:cNvPr>
          <p:cNvSpPr/>
          <p:nvPr/>
        </p:nvSpPr>
        <p:spPr>
          <a:xfrm>
            <a:off x="4606228" y="1209675"/>
            <a:ext cx="4953754" cy="5772150"/>
          </a:xfrm>
          <a:prstGeom prst="rect">
            <a:avLst/>
          </a:prstGeom>
          <a:noFill/>
          <a:ln w="12700">
            <a:solidFill>
              <a:srgbClr val="0076C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Title 1">
            <a:extLst>
              <a:ext uri="{FF2B5EF4-FFF2-40B4-BE49-F238E27FC236}">
                <a16:creationId xmlns:a16="http://schemas.microsoft.com/office/drawing/2014/main" id="{E3C3B386-2267-C747-8DFE-C6D9D18E8072}"/>
              </a:ext>
            </a:extLst>
          </p:cNvPr>
          <p:cNvSpPr txBox="1">
            <a:spLocks/>
          </p:cNvSpPr>
          <p:nvPr/>
        </p:nvSpPr>
        <p:spPr>
          <a:xfrm>
            <a:off x="687024" y="0"/>
            <a:ext cx="3366874" cy="685799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indent="11113"/>
            <a:r>
              <a:rPr lang="en-US" sz="2800" b="1">
                <a:solidFill>
                  <a:srgbClr val="0076CF"/>
                </a:solidFill>
                <a:latin typeface="FS Elliot Pro" panose="02000503040000020004" pitchFamily="2" charset="0"/>
              </a:rPr>
              <a:t>Self-analysis quiz</a:t>
            </a:r>
            <a:endParaRPr kumimoji="0" lang="en-US" sz="2800" u="none" strike="noStrike" kern="1200" cap="none" spc="0" normalizeH="0" baseline="0" noProof="0">
              <a:ln>
                <a:noFill/>
              </a:ln>
              <a:solidFill>
                <a:srgbClr val="0076CF"/>
              </a:solidFill>
              <a:effectLst/>
              <a:uLnTx/>
              <a:uFillTx/>
              <a:latin typeface="FS Elliot Pro Light" panose="02000503040000020004" pitchFamily="2" charset="0"/>
            </a:endParaRPr>
          </a:p>
        </p:txBody>
      </p:sp>
    </p:spTree>
    <p:extLst>
      <p:ext uri="{BB962C8B-B14F-4D97-AF65-F5344CB8AC3E}">
        <p14:creationId xmlns:p14="http://schemas.microsoft.com/office/powerpoint/2010/main" val="205457904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ooter Placeholder 5">
            <a:extLst>
              <a:ext uri="{FF2B5EF4-FFF2-40B4-BE49-F238E27FC236}">
                <a16:creationId xmlns:a16="http://schemas.microsoft.com/office/drawing/2014/main" id="{AF25C147-C72A-4B5F-8E78-7FA01A0C3A77}"/>
              </a:ext>
            </a:extLst>
          </p:cNvPr>
          <p:cNvSpPr txBox="1">
            <a:spLocks/>
          </p:cNvSpPr>
          <p:nvPr/>
        </p:nvSpPr>
        <p:spPr>
          <a:xfrm>
            <a:off x="1042045" y="5819298"/>
            <a:ext cx="9020899" cy="753783"/>
          </a:xfrm>
          <a:prstGeom prst="rect">
            <a:avLst/>
          </a:prstGeom>
        </p:spPr>
        <p:txBody>
          <a:bodyPr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609570">
              <a:defRPr/>
            </a:pPr>
            <a:endParaRPr lang="en-US" sz="800" strike="sngStrike" dirty="0">
              <a:solidFill>
                <a:srgbClr val="333333"/>
              </a:solidFill>
              <a:latin typeface="FS Elliot Pro" panose="02000503040000020004" pitchFamily="50" charset="0"/>
            </a:endParaRPr>
          </a:p>
        </p:txBody>
      </p:sp>
      <p:sp>
        <p:nvSpPr>
          <p:cNvPr id="9" name="TextBox 8">
            <a:extLst>
              <a:ext uri="{FF2B5EF4-FFF2-40B4-BE49-F238E27FC236}">
                <a16:creationId xmlns:a16="http://schemas.microsoft.com/office/drawing/2014/main" id="{B1C66312-660A-4E3D-8F1A-C8B28140F69D}"/>
              </a:ext>
            </a:extLst>
          </p:cNvPr>
          <p:cNvSpPr txBox="1"/>
          <p:nvPr/>
        </p:nvSpPr>
        <p:spPr>
          <a:xfrm>
            <a:off x="7410652" y="440657"/>
            <a:ext cx="4482905" cy="1077218"/>
          </a:xfrm>
          <a:prstGeom prst="rect">
            <a:avLst/>
          </a:prstGeom>
          <a:solidFill>
            <a:srgbClr val="FFFF00"/>
          </a:solidFill>
        </p:spPr>
        <p:txBody>
          <a:bodyPr wrap="square" rtlCol="0">
            <a:spAutoFit/>
          </a:bodyPr>
          <a:lstStyle/>
          <a:p>
            <a:r>
              <a:rPr lang="en-US" sz="3200" dirty="0">
                <a:solidFill>
                  <a:schemeClr val="tx1">
                    <a:lumMod val="50000"/>
                  </a:schemeClr>
                </a:solidFill>
                <a:latin typeface="FS Elliot Pro" panose="02000503040000020004" pitchFamily="2" charset="0"/>
              </a:rPr>
              <a:t>Military/Veterans specific slide</a:t>
            </a:r>
          </a:p>
        </p:txBody>
      </p:sp>
      <p:sp>
        <p:nvSpPr>
          <p:cNvPr id="10" name="Slide Number Placeholder 4">
            <a:extLst>
              <a:ext uri="{FF2B5EF4-FFF2-40B4-BE49-F238E27FC236}">
                <a16:creationId xmlns:a16="http://schemas.microsoft.com/office/drawing/2014/main" id="{1D5AD8CD-D6B2-A247-95E3-E96B78265AC8}"/>
              </a:ext>
            </a:extLst>
          </p:cNvPr>
          <p:cNvSpPr txBox="1">
            <a:spLocks/>
          </p:cNvSpPr>
          <p:nvPr/>
        </p:nvSpPr>
        <p:spPr>
          <a:xfrm>
            <a:off x="159026" y="6334540"/>
            <a:ext cx="649357" cy="523461"/>
          </a:xfrm>
          <a:prstGeom prst="rect">
            <a:avLst/>
          </a:prstGeom>
        </p:spPr>
        <p:txBody>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defRPr/>
            </a:pPr>
            <a:fld id="{61445BA3-2CB5-7C4E-ABD2-87FA1F6BEAE1}" type="slidenum">
              <a:rPr lang="en-US" sz="1067">
                <a:solidFill>
                  <a:srgbClr val="4D4E53"/>
                </a:solidFill>
                <a:latin typeface="FS Elliot Pro" panose="02000503040000020004" pitchFamily="2" charset="0"/>
              </a:rPr>
              <a:pPr>
                <a:defRPr/>
              </a:pPr>
              <a:t>70</a:t>
            </a:fld>
            <a:endParaRPr lang="en-US" sz="1067">
              <a:solidFill>
                <a:srgbClr val="4D4E53"/>
              </a:solidFill>
              <a:latin typeface="FS Elliot Pro" panose="02000503040000020004" pitchFamily="2" charset="0"/>
            </a:endParaRPr>
          </a:p>
        </p:txBody>
      </p:sp>
      <p:pic>
        <p:nvPicPr>
          <p:cNvPr id="13" name="Picture 12">
            <a:extLst>
              <a:ext uri="{FF2B5EF4-FFF2-40B4-BE49-F238E27FC236}">
                <a16:creationId xmlns:a16="http://schemas.microsoft.com/office/drawing/2014/main" id="{FC986019-B6FA-034D-B772-4C2CEEA07DB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378316" y="6220997"/>
            <a:ext cx="1515241" cy="432440"/>
          </a:xfrm>
          <a:prstGeom prst="rect">
            <a:avLst/>
          </a:prstGeom>
        </p:spPr>
      </p:pic>
      <p:sp>
        <p:nvSpPr>
          <p:cNvPr id="27" name="Content Placeholder 2">
            <a:extLst>
              <a:ext uri="{FF2B5EF4-FFF2-40B4-BE49-F238E27FC236}">
                <a16:creationId xmlns:a16="http://schemas.microsoft.com/office/drawing/2014/main" id="{16074E2C-8CC9-AE49-8F7B-9336A9271CEC}"/>
              </a:ext>
            </a:extLst>
          </p:cNvPr>
          <p:cNvSpPr txBox="1">
            <a:spLocks/>
          </p:cNvSpPr>
          <p:nvPr/>
        </p:nvSpPr>
        <p:spPr>
          <a:xfrm>
            <a:off x="6940550" y="1560981"/>
            <a:ext cx="4953007" cy="4112745"/>
          </a:xfrm>
          <a:prstGeom prst="rect">
            <a:avLst/>
          </a:prstGeom>
        </p:spPr>
        <p:txBody>
          <a:bodyPr vert="horz" lIns="121920" tIns="60960" rIns="121920" bIns="60960" rtlCol="0">
            <a:normAutofit/>
          </a:bodyPr>
          <a:lstStyle>
            <a:lvl1pPr marL="342900" indent="-342900" algn="l" defTabSz="457200" rtl="0" eaLnBrk="1" latinLnBrk="0" hangingPunct="1">
              <a:spcBef>
                <a:spcPct val="20000"/>
              </a:spcBef>
              <a:buFont typeface="Arial"/>
              <a:buChar char="•"/>
              <a:defRPr sz="2200" kern="1200">
                <a:solidFill>
                  <a:srgbClr val="8C8D8E"/>
                </a:solidFill>
                <a:latin typeface="FS Elliot Pro"/>
                <a:ea typeface="+mn-ea"/>
                <a:cs typeface="FS Elliot Pro"/>
              </a:defRPr>
            </a:lvl1pPr>
            <a:lvl2pPr marL="742950" indent="-285750" algn="l" defTabSz="457200" rtl="0" eaLnBrk="1" latinLnBrk="0" hangingPunct="1">
              <a:spcBef>
                <a:spcPct val="20000"/>
              </a:spcBef>
              <a:buFont typeface="Arial"/>
              <a:buChar char="–"/>
              <a:defRPr sz="1800" kern="1200">
                <a:solidFill>
                  <a:srgbClr val="8C8D8E"/>
                </a:solidFill>
                <a:latin typeface="FS Elliot Pro"/>
                <a:ea typeface="+mn-ea"/>
                <a:cs typeface="FS Elliot Pro"/>
              </a:defRPr>
            </a:lvl2pPr>
            <a:lvl3pPr marL="1143000" indent="-228600" algn="l" defTabSz="457200" rtl="0" eaLnBrk="1" latinLnBrk="0" hangingPunct="1">
              <a:spcBef>
                <a:spcPct val="20000"/>
              </a:spcBef>
              <a:buFont typeface="Arial"/>
              <a:buChar char="•"/>
              <a:defRPr sz="2400" kern="1200">
                <a:solidFill>
                  <a:srgbClr val="7F7F7F"/>
                </a:solidFill>
                <a:latin typeface="FS Elliot Pro"/>
                <a:ea typeface="+mn-ea"/>
                <a:cs typeface="FS Elliot Pro"/>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609570">
              <a:buNone/>
              <a:defRPr/>
            </a:pPr>
            <a:r>
              <a:rPr lang="en-US" sz="2400" dirty="0">
                <a:solidFill>
                  <a:srgbClr val="333333"/>
                </a:solidFill>
                <a:latin typeface="FS Elliot Pro" panose="02000503040000020004" pitchFamily="50" charset="0"/>
              </a:rPr>
              <a:t>Struggle to find work after they return home</a:t>
            </a:r>
            <a:r>
              <a:rPr lang="en-US" sz="2400" baseline="30000" dirty="0">
                <a:solidFill>
                  <a:srgbClr val="333333"/>
                </a:solidFill>
                <a:latin typeface="FS Elliot Pro" panose="02000503040000020004" pitchFamily="50" charset="0"/>
              </a:rPr>
              <a:t>1</a:t>
            </a:r>
          </a:p>
          <a:p>
            <a:pPr marL="0" indent="0" defTabSz="609570">
              <a:buNone/>
              <a:defRPr/>
            </a:pPr>
            <a:endParaRPr lang="en-US" sz="2400" strike="sngStrike" baseline="30000" dirty="0">
              <a:solidFill>
                <a:srgbClr val="333333"/>
              </a:solidFill>
              <a:latin typeface="FS Elliot Pro" panose="02000503040000020004" pitchFamily="50" charset="0"/>
            </a:endParaRPr>
          </a:p>
          <a:p>
            <a:pPr marL="0" indent="0" defTabSz="609570">
              <a:buNone/>
              <a:defRPr/>
            </a:pPr>
            <a:r>
              <a:rPr lang="en-US" sz="2400" dirty="0">
                <a:solidFill>
                  <a:srgbClr val="333333"/>
                </a:solidFill>
                <a:latin typeface="FS Elliot Pro" panose="02000503040000020004" pitchFamily="50" charset="0"/>
              </a:rPr>
              <a:t>Some military professionals lack the financial experience therefore subject to mismanagment</a:t>
            </a:r>
            <a:r>
              <a:rPr lang="en-US" sz="2400" baseline="30000" dirty="0">
                <a:solidFill>
                  <a:srgbClr val="333333"/>
                </a:solidFill>
                <a:latin typeface="FS Elliot Pro" panose="02000503040000020004" pitchFamily="50" charset="0"/>
              </a:rPr>
              <a:t>2</a:t>
            </a:r>
          </a:p>
          <a:p>
            <a:pPr marL="0" indent="0" defTabSz="609570">
              <a:buNone/>
              <a:defRPr/>
            </a:pPr>
            <a:endParaRPr lang="en-US" sz="2400" strike="sngStrike" dirty="0">
              <a:solidFill>
                <a:srgbClr val="333333"/>
              </a:solidFill>
              <a:latin typeface="FS Elliot Pro" panose="02000503040000020004" pitchFamily="50" charset="0"/>
            </a:endParaRPr>
          </a:p>
          <a:p>
            <a:pPr marL="0" indent="0" defTabSz="609570">
              <a:buNone/>
              <a:defRPr/>
            </a:pPr>
            <a:r>
              <a:rPr lang="en-US" sz="2400" dirty="0">
                <a:solidFill>
                  <a:srgbClr val="333333"/>
                </a:solidFill>
                <a:latin typeface="FS Elliot Pro" panose="02000503040000020004" pitchFamily="50" charset="0"/>
              </a:rPr>
              <a:t>Common problems include posttraumatic stress, depression and anxiety</a:t>
            </a:r>
            <a:r>
              <a:rPr lang="en-US" sz="2400" baseline="30000" dirty="0">
                <a:solidFill>
                  <a:srgbClr val="333333"/>
                </a:solidFill>
                <a:latin typeface="FS Elliot Pro" panose="02000503040000020004" pitchFamily="50" charset="0"/>
              </a:rPr>
              <a:t>3</a:t>
            </a:r>
          </a:p>
          <a:p>
            <a:pPr marL="0" indent="0" defTabSz="609570">
              <a:buNone/>
              <a:defRPr/>
            </a:pPr>
            <a:endParaRPr lang="en-US" sz="2000" strike="sngStrike" dirty="0">
              <a:solidFill>
                <a:srgbClr val="333333"/>
              </a:solidFill>
              <a:latin typeface="FS Elliot Pro" panose="02000503040000020004" pitchFamily="2" charset="0"/>
            </a:endParaRPr>
          </a:p>
          <a:p>
            <a:pPr marL="0" indent="0" defTabSz="609570">
              <a:buNone/>
              <a:defRPr/>
            </a:pPr>
            <a:endParaRPr lang="en-US" sz="2000" baseline="30000" dirty="0">
              <a:solidFill>
                <a:srgbClr val="333333"/>
              </a:solidFill>
              <a:latin typeface="FS Elliot Pro" panose="02000503040000020004" pitchFamily="2" charset="0"/>
            </a:endParaRPr>
          </a:p>
        </p:txBody>
      </p:sp>
      <p:sp>
        <p:nvSpPr>
          <p:cNvPr id="18" name="Rounded Rectangle 21">
            <a:extLst>
              <a:ext uri="{FF2B5EF4-FFF2-40B4-BE49-F238E27FC236}">
                <a16:creationId xmlns:a16="http://schemas.microsoft.com/office/drawing/2014/main" id="{99B1F74C-A199-C141-BDB1-E20D9FCADD6B}"/>
              </a:ext>
            </a:extLst>
          </p:cNvPr>
          <p:cNvSpPr/>
          <p:nvPr/>
        </p:nvSpPr>
        <p:spPr>
          <a:xfrm>
            <a:off x="1130627" y="3295651"/>
            <a:ext cx="3765224" cy="790575"/>
          </a:xfrm>
          <a:prstGeom prst="roundRect">
            <a:avLst>
              <a:gd name="adj" fmla="val 0"/>
            </a:avLst>
          </a:prstGeom>
          <a:solidFill>
            <a:srgbClr val="57FFF5"/>
          </a:solidFill>
          <a:ln w="6350" cap="flat" cmpd="sng" algn="ctr">
            <a:noFill/>
            <a:prstDash val="solid"/>
            <a:miter lim="800000"/>
          </a:ln>
          <a:effectLst/>
        </p:spPr>
        <p:txBody>
          <a:bodyPr lIns="177501" rIns="177501" bIns="88751" rtlCol="0" anchor="ctr"/>
          <a:lstStyle/>
          <a:p>
            <a:pPr defTabSz="914377">
              <a:tabLst>
                <a:tab pos="2637939" algn="l"/>
              </a:tabLst>
              <a:defRPr/>
            </a:pPr>
            <a:endParaRPr lang="en-US" altLang="zh-CN" sz="1553" kern="0" baseline="30000">
              <a:solidFill>
                <a:srgbClr val="4D4E53"/>
              </a:solidFill>
              <a:latin typeface="Calibri" panose="020F0502020204030204"/>
              <a:ea typeface="等线" panose="02010600030101010101" pitchFamily="2" charset="-122"/>
              <a:cs typeface="Arial" charset="0"/>
            </a:endParaRPr>
          </a:p>
        </p:txBody>
      </p:sp>
      <p:sp>
        <p:nvSpPr>
          <p:cNvPr id="19" name="Title 1">
            <a:extLst>
              <a:ext uri="{FF2B5EF4-FFF2-40B4-BE49-F238E27FC236}">
                <a16:creationId xmlns:a16="http://schemas.microsoft.com/office/drawing/2014/main" id="{79CAFEAD-D85B-C544-8FAD-68FBD6C6BBC7}"/>
              </a:ext>
            </a:extLst>
          </p:cNvPr>
          <p:cNvSpPr txBox="1">
            <a:spLocks/>
          </p:cNvSpPr>
          <p:nvPr/>
        </p:nvSpPr>
        <p:spPr>
          <a:xfrm>
            <a:off x="1160257" y="1554615"/>
            <a:ext cx="4697619" cy="278381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dirty="0">
                <a:solidFill>
                  <a:srgbClr val="0076CF"/>
                </a:solidFill>
                <a:latin typeface="FS Elliot Pro" panose="02000503040000020004" pitchFamily="50" charset="0"/>
              </a:rPr>
              <a:t>Veterans</a:t>
            </a:r>
            <a:r>
              <a:rPr lang="en-US" sz="5400" dirty="0">
                <a:solidFill>
                  <a:srgbClr val="FF0000"/>
                </a:solidFill>
                <a:latin typeface="FS Elliot Pro" panose="02000503040000020004" pitchFamily="50" charset="0"/>
              </a:rPr>
              <a:t> </a:t>
            </a:r>
            <a:br>
              <a:rPr lang="en-US" sz="5400" dirty="0">
                <a:solidFill>
                  <a:srgbClr val="0076CF"/>
                </a:solidFill>
                <a:latin typeface="FS Elliot Pro" panose="02000503040000020004" pitchFamily="50" charset="0"/>
              </a:rPr>
            </a:br>
            <a:r>
              <a:rPr lang="en-US" sz="5400" dirty="0">
                <a:solidFill>
                  <a:srgbClr val="0076CF"/>
                </a:solidFill>
                <a:latin typeface="FS Elliot Pro" panose="02000503040000020004" pitchFamily="50" charset="0"/>
              </a:rPr>
              <a:t>face unique </a:t>
            </a:r>
            <a:br>
              <a:rPr lang="en-US" sz="5400" dirty="0">
                <a:solidFill>
                  <a:srgbClr val="0076CF"/>
                </a:solidFill>
                <a:latin typeface="FS Elliot Pro" panose="02000503040000020004" pitchFamily="50" charset="0"/>
              </a:rPr>
            </a:br>
            <a:r>
              <a:rPr lang="en-US" sz="5400" b="1" dirty="0">
                <a:solidFill>
                  <a:srgbClr val="004B96"/>
                </a:solidFill>
                <a:latin typeface="FS Elliot Pro" panose="02000503040000020004" pitchFamily="50" charset="0"/>
              </a:rPr>
              <a:t>challenges</a:t>
            </a:r>
          </a:p>
        </p:txBody>
      </p:sp>
      <p:pic>
        <p:nvPicPr>
          <p:cNvPr id="20" name="Picture 19">
            <a:extLst>
              <a:ext uri="{FF2B5EF4-FFF2-40B4-BE49-F238E27FC236}">
                <a16:creationId xmlns:a16="http://schemas.microsoft.com/office/drawing/2014/main" id="{C2B5EC96-AF45-AA47-B7C4-FB48E03592C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383707" y="1760763"/>
            <a:ext cx="712419" cy="712419"/>
          </a:xfrm>
          <a:prstGeom prst="rect">
            <a:avLst/>
          </a:prstGeom>
        </p:spPr>
      </p:pic>
      <p:pic>
        <p:nvPicPr>
          <p:cNvPr id="29" name="Picture 28">
            <a:extLst>
              <a:ext uri="{FF2B5EF4-FFF2-40B4-BE49-F238E27FC236}">
                <a16:creationId xmlns:a16="http://schemas.microsoft.com/office/drawing/2014/main" id="{45144D28-D36C-A947-85D6-C857512F16F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383707" y="2686049"/>
            <a:ext cx="712419" cy="712419"/>
          </a:xfrm>
          <a:prstGeom prst="rect">
            <a:avLst/>
          </a:prstGeom>
        </p:spPr>
      </p:pic>
      <p:pic>
        <p:nvPicPr>
          <p:cNvPr id="30" name="Picture 29">
            <a:extLst>
              <a:ext uri="{FF2B5EF4-FFF2-40B4-BE49-F238E27FC236}">
                <a16:creationId xmlns:a16="http://schemas.microsoft.com/office/drawing/2014/main" id="{235C93D2-D806-314E-A882-E6E4E6D1B8C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383707" y="4020309"/>
            <a:ext cx="712419" cy="712419"/>
          </a:xfrm>
          <a:prstGeom prst="rect">
            <a:avLst/>
          </a:prstGeom>
        </p:spPr>
      </p:pic>
      <p:sp>
        <p:nvSpPr>
          <p:cNvPr id="3" name="TextBox 2">
            <a:extLst>
              <a:ext uri="{FF2B5EF4-FFF2-40B4-BE49-F238E27FC236}">
                <a16:creationId xmlns:a16="http://schemas.microsoft.com/office/drawing/2014/main" id="{1F1F1DDF-6BEE-5FF7-DB26-2622B52B86BD}"/>
              </a:ext>
            </a:extLst>
          </p:cNvPr>
          <p:cNvSpPr txBox="1"/>
          <p:nvPr/>
        </p:nvSpPr>
        <p:spPr>
          <a:xfrm>
            <a:off x="578813" y="5769821"/>
            <a:ext cx="8706811" cy="749179"/>
          </a:xfrm>
          <a:prstGeom prst="rect">
            <a:avLst/>
          </a:prstGeom>
          <a:noFill/>
        </p:spPr>
        <p:txBody>
          <a:bodyPr wrap="square">
            <a:spAutoFit/>
          </a:bodyPr>
          <a:lstStyle/>
          <a:p>
            <a:r>
              <a:rPr lang="en-US" sz="1067" dirty="0">
                <a:hlinkClick r:id="rId5"/>
              </a:rPr>
              <a:t>https://bva.org/challenges-veterans-face-when-leaving-the-military/</a:t>
            </a:r>
            <a:endParaRPr lang="en-US" sz="1067" dirty="0"/>
          </a:p>
          <a:p>
            <a:r>
              <a:rPr lang="en-US" sz="1067" dirty="0">
                <a:hlinkClick r:id="rId6"/>
              </a:rPr>
              <a:t>https://www.nchv.org/images/uploads/RESEARCH%20ROUNDUP%20The%20Financial%20Impact%20of%20Military%20Service.pdf</a:t>
            </a:r>
            <a:r>
              <a:rPr lang="en-US" sz="1067" dirty="0"/>
              <a:t> </a:t>
            </a:r>
          </a:p>
          <a:p>
            <a:r>
              <a:rPr lang="en-US" sz="1067" dirty="0">
                <a:hlinkClick r:id="rId7"/>
              </a:rPr>
              <a:t>https://thesciencebehindit.org/what-are-the-biggest-problems-facing-veterans-returning-home-from-conflict/#:~:text=Other%20common%20problems%20include%20posttraumatic,assaults%2C%20while%20in%20the%20military</a:t>
            </a:r>
            <a:r>
              <a:rPr lang="en-US" sz="1067" dirty="0"/>
              <a:t> </a:t>
            </a:r>
          </a:p>
        </p:txBody>
      </p:sp>
    </p:spTree>
    <p:extLst>
      <p:ext uri="{BB962C8B-B14F-4D97-AF65-F5344CB8AC3E}">
        <p14:creationId xmlns:p14="http://schemas.microsoft.com/office/powerpoint/2010/main" val="392227998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92B927D-7DA5-A543-A1A7-BC895BB6546E}"/>
              </a:ext>
            </a:extLst>
          </p:cNvPr>
          <p:cNvSpPr/>
          <p:nvPr/>
        </p:nvSpPr>
        <p:spPr>
          <a:xfrm>
            <a:off x="0" y="2"/>
            <a:ext cx="12192000" cy="1428751"/>
          </a:xfrm>
          <a:prstGeom prst="rect">
            <a:avLst/>
          </a:prstGeom>
          <a:gradFill flip="none" rotWithShape="1">
            <a:gsLst>
              <a:gs pos="25000">
                <a:schemeClr val="tx2"/>
              </a:gs>
              <a:gs pos="98000">
                <a:srgbClr val="0091DA"/>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US" sz="1800">
              <a:solidFill>
                <a:srgbClr val="FFFFFF"/>
              </a:solidFill>
              <a:latin typeface="FS Elliot Pro Light"/>
            </a:endParaRPr>
          </a:p>
        </p:txBody>
      </p:sp>
      <p:sp>
        <p:nvSpPr>
          <p:cNvPr id="6" name="Title 5">
            <a:extLst>
              <a:ext uri="{FF2B5EF4-FFF2-40B4-BE49-F238E27FC236}">
                <a16:creationId xmlns:a16="http://schemas.microsoft.com/office/drawing/2014/main" id="{45B099B8-EE11-C947-AB6B-4138AF4A3E80}"/>
              </a:ext>
            </a:extLst>
          </p:cNvPr>
          <p:cNvSpPr>
            <a:spLocks noGrp="1"/>
          </p:cNvSpPr>
          <p:nvPr>
            <p:ph type="title"/>
          </p:nvPr>
        </p:nvSpPr>
        <p:spPr>
          <a:xfrm>
            <a:off x="588335" y="617653"/>
            <a:ext cx="10972800" cy="457200"/>
          </a:xfrm>
        </p:spPr>
        <p:txBody>
          <a:bodyPr>
            <a:normAutofit fontScale="90000"/>
          </a:bodyPr>
          <a:lstStyle/>
          <a:p>
            <a:r>
              <a:rPr lang="en-US" dirty="0">
                <a:solidFill>
                  <a:schemeClr val="bg1"/>
                </a:solidFill>
                <a:latin typeface="FS Elliot Pro" panose="02000503040000020004" pitchFamily="50" charset="0"/>
              </a:rPr>
              <a:t>Think “Civilian-Equivalent Pay”</a:t>
            </a:r>
          </a:p>
        </p:txBody>
      </p:sp>
      <p:sp>
        <p:nvSpPr>
          <p:cNvPr id="9" name="Footer Placeholder 8">
            <a:extLst>
              <a:ext uri="{FF2B5EF4-FFF2-40B4-BE49-F238E27FC236}">
                <a16:creationId xmlns:a16="http://schemas.microsoft.com/office/drawing/2014/main" id="{C6BDD485-FAC4-3D46-9735-15A43B2868EF}"/>
              </a:ext>
            </a:extLst>
          </p:cNvPr>
          <p:cNvSpPr>
            <a:spLocks noGrp="1"/>
          </p:cNvSpPr>
          <p:nvPr>
            <p:ph type="ftr" sz="quarter" idx="3"/>
          </p:nvPr>
        </p:nvSpPr>
        <p:spPr>
          <a:xfrm>
            <a:off x="437672" y="4685748"/>
            <a:ext cx="7650438" cy="273844"/>
          </a:xfrm>
          <a:prstGeom prst="rect">
            <a:avLst/>
          </a:prstGeom>
        </p:spPr>
        <p:txBody>
          <a:bodyPr vert="horz" lIns="0" tIns="0" rIns="0" bIns="0" rtlCol="0" anchor="b"/>
          <a:lstStyle>
            <a:defPPr>
              <a:defRPr lang="en-US"/>
            </a:defPPr>
            <a:lvl1pPr algn="l" defTabSz="457200" rtl="0" eaLnBrk="0" fontAlgn="base" hangingPunct="0">
              <a:lnSpc>
                <a:spcPct val="90000"/>
              </a:lnSpc>
              <a:spcBef>
                <a:spcPct val="0"/>
              </a:spcBef>
              <a:spcAft>
                <a:spcPts val="150"/>
              </a:spcAft>
              <a:defRPr sz="600" kern="1200">
                <a:solidFill>
                  <a:srgbClr val="333333"/>
                </a:solidFill>
                <a:latin typeface="FS Elliot Pro" panose="02000503040000020004" pitchFamily="2" charset="0"/>
                <a:ea typeface="MS PGothic" panose="020B0600070205080204" pitchFamily="34" charset="-128"/>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9pPr>
          </a:lstStyle>
          <a:p>
            <a:pPr defTabSz="457189"/>
            <a:endParaRPr lang="en-US" dirty="0">
              <a:ea typeface="+mn-ea"/>
            </a:endParaRPr>
          </a:p>
        </p:txBody>
      </p:sp>
      <p:sp>
        <p:nvSpPr>
          <p:cNvPr id="10" name="Slide Number Placeholder 9">
            <a:extLst>
              <a:ext uri="{FF2B5EF4-FFF2-40B4-BE49-F238E27FC236}">
                <a16:creationId xmlns:a16="http://schemas.microsoft.com/office/drawing/2014/main" id="{B769F652-55AC-1941-A9E4-0B354CFDF2DE}"/>
              </a:ext>
            </a:extLst>
          </p:cNvPr>
          <p:cNvSpPr>
            <a:spLocks noGrp="1"/>
          </p:cNvSpPr>
          <p:nvPr>
            <p:ph type="sldNum" sz="quarter" idx="4"/>
          </p:nvPr>
        </p:nvSpPr>
        <p:spPr>
          <a:xfrm>
            <a:off x="119992" y="4685748"/>
            <a:ext cx="313283" cy="283369"/>
          </a:xfrm>
          <a:prstGeom prst="rect">
            <a:avLst/>
          </a:prstGeom>
        </p:spPr>
        <p:txBody>
          <a:bodyPr vert="horz" lIns="0" tIns="0" rIns="0" bIns="0" rtlCol="0" anchor="b"/>
          <a:lstStyle>
            <a:defPPr>
              <a:defRPr lang="en-US"/>
            </a:defPPr>
            <a:lvl1pPr algn="l" defTabSz="457200" rtl="0" eaLnBrk="0" fontAlgn="base" hangingPunct="0">
              <a:spcBef>
                <a:spcPct val="0"/>
              </a:spcBef>
              <a:spcAft>
                <a:spcPct val="0"/>
              </a:spcAft>
              <a:defRPr sz="675" kern="1200">
                <a:solidFill>
                  <a:srgbClr val="333333"/>
                </a:solidFill>
                <a:latin typeface="FS Elliot Pro" panose="02000503040000020004" pitchFamily="2" charset="0"/>
                <a:ea typeface="MS PGothic" panose="020B0600070205080204" pitchFamily="34" charset="-128"/>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9pPr>
          </a:lstStyle>
          <a:p>
            <a:pPr defTabSz="457189"/>
            <a:fld id="{13CF28CE-A392-6E4E-B8A8-233A7BF58CFD}" type="slidenum">
              <a:rPr lang="en-US" smtClean="0"/>
              <a:pPr defTabSz="457189"/>
              <a:t>71</a:t>
            </a:fld>
            <a:endParaRPr lang="en-US">
              <a:ea typeface="+mn-ea"/>
            </a:endParaRPr>
          </a:p>
        </p:txBody>
      </p:sp>
      <p:sp>
        <p:nvSpPr>
          <p:cNvPr id="11" name="TextBox 10">
            <a:extLst>
              <a:ext uri="{FF2B5EF4-FFF2-40B4-BE49-F238E27FC236}">
                <a16:creationId xmlns:a16="http://schemas.microsoft.com/office/drawing/2014/main" id="{941108D0-BF3E-7B48-AE63-1CFC120DCAB6}"/>
              </a:ext>
            </a:extLst>
          </p:cNvPr>
          <p:cNvSpPr txBox="1"/>
          <p:nvPr/>
        </p:nvSpPr>
        <p:spPr>
          <a:xfrm>
            <a:off x="9231087" y="7924800"/>
            <a:ext cx="184731" cy="369332"/>
          </a:xfrm>
          <a:prstGeom prst="rect">
            <a:avLst/>
          </a:prstGeom>
          <a:noFill/>
        </p:spPr>
        <p:txBody>
          <a:bodyPr wrap="none" rtlCol="0">
            <a:spAutoFit/>
          </a:bodyPr>
          <a:lstStyle/>
          <a:p>
            <a:pPr defTabSz="457189"/>
            <a:endParaRPr lang="en-US" sz="1800" dirty="0">
              <a:solidFill>
                <a:srgbClr val="333333"/>
              </a:solidFill>
              <a:latin typeface="FS Elliot Pro Light"/>
            </a:endParaRPr>
          </a:p>
        </p:txBody>
      </p:sp>
      <p:graphicFrame>
        <p:nvGraphicFramePr>
          <p:cNvPr id="5" name="Diagram 4">
            <a:extLst>
              <a:ext uri="{FF2B5EF4-FFF2-40B4-BE49-F238E27FC236}">
                <a16:creationId xmlns:a16="http://schemas.microsoft.com/office/drawing/2014/main" id="{6B4BA410-048D-0285-AFA7-3B58A5DE1060}"/>
              </a:ext>
            </a:extLst>
          </p:cNvPr>
          <p:cNvGraphicFramePr/>
          <p:nvPr/>
        </p:nvGraphicFramePr>
        <p:xfrm>
          <a:off x="844792" y="2307907"/>
          <a:ext cx="8128000" cy="306037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3" name="TextBox 12">
            <a:extLst>
              <a:ext uri="{FF2B5EF4-FFF2-40B4-BE49-F238E27FC236}">
                <a16:creationId xmlns:a16="http://schemas.microsoft.com/office/drawing/2014/main" id="{395BF26C-609A-A562-9953-6EB2B1B81F76}"/>
              </a:ext>
            </a:extLst>
          </p:cNvPr>
          <p:cNvSpPr txBox="1"/>
          <p:nvPr/>
        </p:nvSpPr>
        <p:spPr>
          <a:xfrm>
            <a:off x="9753601" y="3376543"/>
            <a:ext cx="1391611" cy="923330"/>
          </a:xfrm>
          <a:prstGeom prst="rect">
            <a:avLst/>
          </a:prstGeom>
          <a:noFill/>
        </p:spPr>
        <p:txBody>
          <a:bodyPr wrap="square" rtlCol="0">
            <a:spAutoFit/>
          </a:bodyPr>
          <a:lstStyle/>
          <a:p>
            <a:pPr defTabSz="457189"/>
            <a:r>
              <a:rPr lang="en-US" sz="1800" dirty="0">
                <a:solidFill>
                  <a:srgbClr val="333333"/>
                </a:solidFill>
                <a:latin typeface="FS Elliot Pro" panose="02000503040000020004" pitchFamily="50" charset="0"/>
              </a:rPr>
              <a:t>Civilian Equivalent Pay </a:t>
            </a:r>
          </a:p>
        </p:txBody>
      </p:sp>
      <p:sp>
        <p:nvSpPr>
          <p:cNvPr id="17" name="Right Brace 16">
            <a:extLst>
              <a:ext uri="{FF2B5EF4-FFF2-40B4-BE49-F238E27FC236}">
                <a16:creationId xmlns:a16="http://schemas.microsoft.com/office/drawing/2014/main" id="{F9157131-CDF7-E154-4181-2C317D2620EA}"/>
              </a:ext>
            </a:extLst>
          </p:cNvPr>
          <p:cNvSpPr/>
          <p:nvPr/>
        </p:nvSpPr>
        <p:spPr>
          <a:xfrm>
            <a:off x="9231088" y="2647407"/>
            <a:ext cx="261257" cy="2525485"/>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defTabSz="457189"/>
            <a:endParaRPr lang="en-US" sz="1800">
              <a:solidFill>
                <a:srgbClr val="333333"/>
              </a:solidFill>
              <a:latin typeface="FS Elliot Pro Light"/>
            </a:endParaRPr>
          </a:p>
        </p:txBody>
      </p:sp>
    </p:spTree>
    <p:extLst>
      <p:ext uri="{BB962C8B-B14F-4D97-AF65-F5344CB8AC3E}">
        <p14:creationId xmlns:p14="http://schemas.microsoft.com/office/powerpoint/2010/main" val="69835028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4" name="Title 4">
            <a:extLst>
              <a:ext uri="{FF2B5EF4-FFF2-40B4-BE49-F238E27FC236}">
                <a16:creationId xmlns:a16="http://schemas.microsoft.com/office/drawing/2014/main" id="{7F4114D6-12A3-95B5-358D-C38FDA9DE6E2}"/>
              </a:ext>
            </a:extLst>
          </p:cNvPr>
          <p:cNvSpPr txBox="1">
            <a:spLocks/>
          </p:cNvSpPr>
          <p:nvPr/>
        </p:nvSpPr>
        <p:spPr bwMode="auto">
          <a:xfrm>
            <a:off x="7408333" y="1905000"/>
            <a:ext cx="4377267"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68275" indent="-168275">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224356" indent="-224356" defTabSz="609570">
              <a:spcAft>
                <a:spcPts val="1600"/>
              </a:spcAft>
              <a:buFont typeface="Arial" panose="020B0604020202020204" pitchFamily="34" charset="0"/>
              <a:buChar char="•"/>
              <a:defRPr/>
            </a:pPr>
            <a:r>
              <a:rPr lang="en-US" altLang="en-US" sz="2133" dirty="0">
                <a:solidFill>
                  <a:srgbClr val="333333"/>
                </a:solidFill>
                <a:latin typeface="FS Elliot Pro" panose="02000503040000020004" pitchFamily="50" charset="0"/>
                <a:cs typeface="Arial" panose="020B0604020202020204" pitchFamily="34" charset="0"/>
              </a:rPr>
              <a:t>Moving from state to state can affect your take home pay based on different taxes and BAH rates</a:t>
            </a:r>
          </a:p>
          <a:p>
            <a:pPr marL="224356" indent="-224356" defTabSz="609570">
              <a:spcAft>
                <a:spcPts val="1600"/>
              </a:spcAft>
              <a:buFont typeface="Arial" panose="020B0604020202020204" pitchFamily="34" charset="0"/>
              <a:buChar char="•"/>
              <a:defRPr/>
            </a:pPr>
            <a:r>
              <a:rPr lang="en-US" altLang="en-US" sz="2133" dirty="0">
                <a:solidFill>
                  <a:srgbClr val="333333"/>
                </a:solidFill>
                <a:latin typeface="FS Elliot Pro" panose="02000503040000020004" pitchFamily="50" charset="0"/>
                <a:cs typeface="Arial" panose="020B0604020202020204" pitchFamily="34" charset="0"/>
              </a:rPr>
              <a:t>State Income taxes vary by state – some have none</a:t>
            </a:r>
          </a:p>
          <a:p>
            <a:pPr marL="224356" indent="-224356" defTabSz="609570">
              <a:spcAft>
                <a:spcPts val="1600"/>
              </a:spcAft>
              <a:buFont typeface="Arial" panose="020B0604020202020204" pitchFamily="34" charset="0"/>
              <a:buChar char="•"/>
              <a:defRPr/>
            </a:pPr>
            <a:r>
              <a:rPr lang="en-US" altLang="en-US" sz="2133" dirty="0">
                <a:solidFill>
                  <a:srgbClr val="333333"/>
                </a:solidFill>
                <a:latin typeface="FS Elliot Pro" panose="02000503040000020004" pitchFamily="50" charset="0"/>
                <a:cs typeface="Arial" panose="020B0604020202020204" pitchFamily="34" charset="0"/>
              </a:rPr>
              <a:t>Some states exempt all or a portion of military pension income</a:t>
            </a:r>
          </a:p>
          <a:p>
            <a:pPr marL="0" indent="0" defTabSz="609570">
              <a:spcAft>
                <a:spcPts val="1600"/>
              </a:spcAft>
              <a:defRPr/>
            </a:pPr>
            <a:endParaRPr lang="en-US" altLang="en-US" sz="2133" dirty="0">
              <a:solidFill>
                <a:srgbClr val="0076B8"/>
              </a:solidFill>
              <a:latin typeface="FS Elliot Pro" pitchFamily="50" charset="0"/>
              <a:cs typeface="Arial" panose="020B0604020202020204" pitchFamily="34" charset="0"/>
            </a:endParaRPr>
          </a:p>
          <a:p>
            <a:pPr marL="224356" indent="-224356" defTabSz="609570">
              <a:spcAft>
                <a:spcPts val="1600"/>
              </a:spcAft>
              <a:buFont typeface="Arial" panose="020B0604020202020204" pitchFamily="34" charset="0"/>
              <a:buChar char="•"/>
              <a:defRPr/>
            </a:pPr>
            <a:endParaRPr lang="en-US" altLang="en-US" sz="2133" dirty="0">
              <a:solidFill>
                <a:srgbClr val="202382"/>
              </a:solidFill>
              <a:latin typeface="Arial" panose="020B0604020202020204" pitchFamily="34" charset="0"/>
              <a:cs typeface="Arial" panose="020B0604020202020204" pitchFamily="34" charset="0"/>
            </a:endParaRPr>
          </a:p>
        </p:txBody>
      </p:sp>
      <p:sp>
        <p:nvSpPr>
          <p:cNvPr id="15365" name="Title 4">
            <a:extLst>
              <a:ext uri="{FF2B5EF4-FFF2-40B4-BE49-F238E27FC236}">
                <a16:creationId xmlns:a16="http://schemas.microsoft.com/office/drawing/2014/main" id="{C33BBBB5-5198-A2CB-75E3-F7C1664F9536}"/>
              </a:ext>
            </a:extLst>
          </p:cNvPr>
          <p:cNvSpPr txBox="1">
            <a:spLocks/>
          </p:cNvSpPr>
          <p:nvPr/>
        </p:nvSpPr>
        <p:spPr bwMode="auto">
          <a:xfrm>
            <a:off x="863600" y="6273800"/>
            <a:ext cx="97028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20" tIns="60960" rIns="121920" bIns="60960" anchor="t"/>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defTabSz="609570">
              <a:spcAft>
                <a:spcPts val="1600"/>
              </a:spcAft>
              <a:defRPr/>
            </a:pPr>
            <a:r>
              <a:rPr lang="en-US" sz="1333">
                <a:solidFill>
                  <a:prstClr val="black">
                    <a:lumMod val="50000"/>
                    <a:lumOff val="50000"/>
                  </a:prstClr>
                </a:solidFill>
                <a:latin typeface="Calibri"/>
                <a:ea typeface="MS PGothic"/>
                <a:cs typeface="Calibri"/>
              </a:rPr>
              <a:t>https://taxfoundation.org/2023-state-tax-changes/</a:t>
            </a:r>
            <a:endParaRPr lang="en-US" sz="1333">
              <a:solidFill>
                <a:prstClr val="black">
                  <a:lumMod val="50000"/>
                  <a:lumOff val="50000"/>
                </a:prstClr>
              </a:solidFill>
            </a:endParaRPr>
          </a:p>
          <a:p>
            <a:pPr defTabSz="609570">
              <a:spcAft>
                <a:spcPts val="1600"/>
              </a:spcAft>
              <a:defRPr/>
            </a:pPr>
            <a:endParaRPr lang="en-US" altLang="en-US" sz="1333">
              <a:solidFill>
                <a:srgbClr val="FF0000"/>
              </a:solidFill>
              <a:latin typeface="FS Elliot Pro Light"/>
              <a:ea typeface="MS PGothic"/>
              <a:cs typeface="Arial"/>
            </a:endParaRPr>
          </a:p>
        </p:txBody>
      </p:sp>
      <p:pic>
        <p:nvPicPr>
          <p:cNvPr id="15366" name="Picture 6">
            <a:extLst>
              <a:ext uri="{FF2B5EF4-FFF2-40B4-BE49-F238E27FC236}">
                <a16:creationId xmlns:a16="http://schemas.microsoft.com/office/drawing/2014/main" id="{9F42C38B-9D12-43B9-0EA0-4B07430F78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2" y="5867402"/>
            <a:ext cx="1900767" cy="615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Group 6">
            <a:extLst>
              <a:ext uri="{FF2B5EF4-FFF2-40B4-BE49-F238E27FC236}">
                <a16:creationId xmlns:a16="http://schemas.microsoft.com/office/drawing/2014/main" id="{4D81B8AC-3C36-40D4-887D-752FBB922F32}"/>
              </a:ext>
            </a:extLst>
          </p:cNvPr>
          <p:cNvGrpSpPr/>
          <p:nvPr/>
        </p:nvGrpSpPr>
        <p:grpSpPr>
          <a:xfrm>
            <a:off x="738622" y="2078422"/>
            <a:ext cx="5969193" cy="3310759"/>
            <a:chOff x="362317" y="1050709"/>
            <a:chExt cx="7683221" cy="3612306"/>
          </a:xfrm>
          <a:solidFill>
            <a:srgbClr val="0091DA"/>
          </a:solidFill>
        </p:grpSpPr>
        <p:grpSp>
          <p:nvGrpSpPr>
            <p:cNvPr id="8" name="Group 7">
              <a:extLst>
                <a:ext uri="{FF2B5EF4-FFF2-40B4-BE49-F238E27FC236}">
                  <a16:creationId xmlns:a16="http://schemas.microsoft.com/office/drawing/2014/main" id="{539BEAED-5674-4440-AEDF-9FE0052573CB}"/>
                </a:ext>
              </a:extLst>
            </p:cNvPr>
            <p:cNvGrpSpPr/>
            <p:nvPr/>
          </p:nvGrpSpPr>
          <p:grpSpPr>
            <a:xfrm>
              <a:off x="2349771" y="1050709"/>
              <a:ext cx="5695767" cy="3203512"/>
              <a:chOff x="2197036" y="590550"/>
              <a:chExt cx="5695767" cy="3203512"/>
            </a:xfrm>
            <a:grpFill/>
          </p:grpSpPr>
          <p:sp>
            <p:nvSpPr>
              <p:cNvPr id="27" name="AutoShape 1">
                <a:extLst>
                  <a:ext uri="{FF2B5EF4-FFF2-40B4-BE49-F238E27FC236}">
                    <a16:creationId xmlns:a16="http://schemas.microsoft.com/office/drawing/2014/main" id="{7C6FC7C9-C6C0-4ECF-A3CC-9DA1CC78875A}"/>
                  </a:ext>
                </a:extLst>
              </p:cNvPr>
              <p:cNvSpPr>
                <a:spLocks/>
              </p:cNvSpPr>
              <p:nvPr/>
            </p:nvSpPr>
            <p:spPr bwMode="auto">
              <a:xfrm>
                <a:off x="2488583" y="590550"/>
                <a:ext cx="718741" cy="479697"/>
              </a:xfrm>
              <a:custGeom>
                <a:avLst/>
                <a:gdLst/>
                <a:ahLst/>
                <a:cxnLst/>
                <a:rect l="0" t="0" r="r" b="b"/>
                <a:pathLst>
                  <a:path w="21600" h="21600">
                    <a:moveTo>
                      <a:pt x="6711" y="0"/>
                    </a:moveTo>
                    <a:lnTo>
                      <a:pt x="21600" y="5538"/>
                    </a:lnTo>
                    <a:lnTo>
                      <a:pt x="18874" y="19800"/>
                    </a:lnTo>
                    <a:lnTo>
                      <a:pt x="19188" y="20492"/>
                    </a:lnTo>
                    <a:lnTo>
                      <a:pt x="18664" y="21600"/>
                    </a:lnTo>
                    <a:lnTo>
                      <a:pt x="13317" y="19523"/>
                    </a:lnTo>
                    <a:lnTo>
                      <a:pt x="12373" y="19938"/>
                    </a:lnTo>
                    <a:lnTo>
                      <a:pt x="11639" y="19800"/>
                    </a:lnTo>
                    <a:lnTo>
                      <a:pt x="10590" y="19662"/>
                    </a:lnTo>
                    <a:lnTo>
                      <a:pt x="9542" y="19800"/>
                    </a:lnTo>
                    <a:lnTo>
                      <a:pt x="8283" y="19246"/>
                    </a:lnTo>
                    <a:lnTo>
                      <a:pt x="7130" y="19523"/>
                    </a:lnTo>
                    <a:lnTo>
                      <a:pt x="5767" y="18692"/>
                    </a:lnTo>
                    <a:lnTo>
                      <a:pt x="4299" y="18692"/>
                    </a:lnTo>
                    <a:lnTo>
                      <a:pt x="2831" y="18000"/>
                    </a:lnTo>
                    <a:lnTo>
                      <a:pt x="2831" y="16200"/>
                    </a:lnTo>
                    <a:lnTo>
                      <a:pt x="2831" y="15508"/>
                    </a:lnTo>
                    <a:lnTo>
                      <a:pt x="1754" y="14390"/>
                    </a:lnTo>
                    <a:lnTo>
                      <a:pt x="944" y="13708"/>
                    </a:lnTo>
                    <a:lnTo>
                      <a:pt x="0" y="13154"/>
                    </a:lnTo>
                    <a:lnTo>
                      <a:pt x="0" y="11492"/>
                    </a:lnTo>
                    <a:lnTo>
                      <a:pt x="0" y="10108"/>
                    </a:lnTo>
                    <a:lnTo>
                      <a:pt x="629" y="9415"/>
                    </a:lnTo>
                    <a:lnTo>
                      <a:pt x="524" y="8723"/>
                    </a:lnTo>
                    <a:lnTo>
                      <a:pt x="0" y="7615"/>
                    </a:lnTo>
                    <a:lnTo>
                      <a:pt x="734" y="6092"/>
                    </a:lnTo>
                    <a:lnTo>
                      <a:pt x="524" y="4708"/>
                    </a:lnTo>
                    <a:lnTo>
                      <a:pt x="0" y="3462"/>
                    </a:lnTo>
                    <a:lnTo>
                      <a:pt x="629" y="2492"/>
                    </a:lnTo>
                    <a:lnTo>
                      <a:pt x="839" y="1523"/>
                    </a:lnTo>
                    <a:lnTo>
                      <a:pt x="5557" y="4846"/>
                    </a:lnTo>
                    <a:lnTo>
                      <a:pt x="5662" y="6369"/>
                    </a:lnTo>
                    <a:lnTo>
                      <a:pt x="5348" y="7200"/>
                    </a:lnTo>
                    <a:lnTo>
                      <a:pt x="5243" y="8169"/>
                    </a:lnTo>
                    <a:lnTo>
                      <a:pt x="5348" y="9138"/>
                    </a:lnTo>
                    <a:lnTo>
                      <a:pt x="5872" y="8585"/>
                    </a:lnTo>
                    <a:lnTo>
                      <a:pt x="6082" y="7477"/>
                    </a:lnTo>
                    <a:lnTo>
                      <a:pt x="6396" y="6785"/>
                    </a:lnTo>
                    <a:lnTo>
                      <a:pt x="7235" y="6092"/>
                    </a:lnTo>
                    <a:lnTo>
                      <a:pt x="6711" y="5262"/>
                    </a:lnTo>
                    <a:lnTo>
                      <a:pt x="6711" y="4431"/>
                    </a:lnTo>
                    <a:lnTo>
                      <a:pt x="6501" y="3600"/>
                    </a:lnTo>
                    <a:lnTo>
                      <a:pt x="6816" y="2631"/>
                    </a:lnTo>
                    <a:lnTo>
                      <a:pt x="6711" y="1939"/>
                    </a:lnTo>
                    <a:lnTo>
                      <a:pt x="6501" y="692"/>
                    </a:lnTo>
                    <a:cubicBezTo>
                      <a:pt x="6501" y="692"/>
                      <a:pt x="6711" y="0"/>
                      <a:pt x="6711" y="0"/>
                    </a:cubicBezTo>
                    <a:close/>
                    <a:moveTo>
                      <a:pt x="6711" y="0"/>
                    </a:moveTo>
                  </a:path>
                </a:pathLst>
              </a:custGeom>
              <a:grpFill/>
              <a:ln w="12700" cap="rnd" cmpd="sng">
                <a:solidFill>
                  <a:srgbClr val="0091DA"/>
                </a:solidFill>
                <a:prstDash val="solid"/>
                <a:round/>
                <a:headEnd type="none" w="med" len="med"/>
                <a:tailEnd type="none" w="med" len="med"/>
              </a:ln>
            </p:spPr>
            <p:txBody>
              <a:bodyPr lIns="0" tIns="0" rIns="0" bIns="0"/>
              <a:lstStyle/>
              <a:p>
                <a:pPr defTabSz="914354">
                  <a:defRPr/>
                </a:pPr>
                <a:endParaRPr lang="en-US" sz="1800" kern="0">
                  <a:solidFill>
                    <a:sysClr val="windowText" lastClr="000000"/>
                  </a:solidFill>
                  <a:latin typeface="Gill Sans"/>
                </a:endParaRPr>
              </a:p>
            </p:txBody>
          </p:sp>
          <p:sp>
            <p:nvSpPr>
              <p:cNvPr id="28" name="AutoShape 2">
                <a:extLst>
                  <a:ext uri="{FF2B5EF4-FFF2-40B4-BE49-F238E27FC236}">
                    <a16:creationId xmlns:a16="http://schemas.microsoft.com/office/drawing/2014/main" id="{F716A813-54DC-44C2-B2B0-5501453E505B}"/>
                  </a:ext>
                </a:extLst>
              </p:cNvPr>
              <p:cNvSpPr>
                <a:spLocks/>
              </p:cNvSpPr>
              <p:nvPr/>
            </p:nvSpPr>
            <p:spPr bwMode="auto">
              <a:xfrm>
                <a:off x="2266155" y="882119"/>
                <a:ext cx="865061" cy="669966"/>
              </a:xfrm>
              <a:custGeom>
                <a:avLst/>
                <a:gdLst/>
                <a:ahLst/>
                <a:cxnLst/>
                <a:rect l="0" t="0" r="r" b="b"/>
                <a:pathLst>
                  <a:path w="21600" h="21600">
                    <a:moveTo>
                      <a:pt x="5487" y="0"/>
                    </a:moveTo>
                    <a:lnTo>
                      <a:pt x="5052" y="1090"/>
                    </a:lnTo>
                    <a:lnTo>
                      <a:pt x="4703" y="2279"/>
                    </a:lnTo>
                    <a:lnTo>
                      <a:pt x="4703" y="3072"/>
                    </a:lnTo>
                    <a:lnTo>
                      <a:pt x="4094" y="4161"/>
                    </a:lnTo>
                    <a:lnTo>
                      <a:pt x="3571" y="5549"/>
                    </a:lnTo>
                    <a:lnTo>
                      <a:pt x="3136" y="6936"/>
                    </a:lnTo>
                    <a:lnTo>
                      <a:pt x="2439" y="8620"/>
                    </a:lnTo>
                    <a:lnTo>
                      <a:pt x="2003" y="9908"/>
                    </a:lnTo>
                    <a:lnTo>
                      <a:pt x="1306" y="10404"/>
                    </a:lnTo>
                    <a:lnTo>
                      <a:pt x="523" y="12286"/>
                    </a:lnTo>
                    <a:lnTo>
                      <a:pt x="523" y="13971"/>
                    </a:lnTo>
                    <a:lnTo>
                      <a:pt x="0" y="15655"/>
                    </a:lnTo>
                    <a:lnTo>
                      <a:pt x="595" y="15877"/>
                    </a:lnTo>
                    <a:lnTo>
                      <a:pt x="10103" y="19420"/>
                    </a:lnTo>
                    <a:lnTo>
                      <a:pt x="17506" y="21600"/>
                    </a:lnTo>
                    <a:lnTo>
                      <a:pt x="18116" y="19717"/>
                    </a:lnTo>
                    <a:lnTo>
                      <a:pt x="18145" y="18808"/>
                    </a:lnTo>
                    <a:lnTo>
                      <a:pt x="18257" y="18322"/>
                    </a:lnTo>
                    <a:lnTo>
                      <a:pt x="18406" y="17667"/>
                    </a:lnTo>
                    <a:lnTo>
                      <a:pt x="18639" y="16745"/>
                    </a:lnTo>
                    <a:lnTo>
                      <a:pt x="19161" y="15556"/>
                    </a:lnTo>
                    <a:lnTo>
                      <a:pt x="19161" y="14367"/>
                    </a:lnTo>
                    <a:lnTo>
                      <a:pt x="19684" y="13574"/>
                    </a:lnTo>
                    <a:lnTo>
                      <a:pt x="19684" y="12782"/>
                    </a:lnTo>
                    <a:lnTo>
                      <a:pt x="19074" y="12286"/>
                    </a:lnTo>
                    <a:lnTo>
                      <a:pt x="19684" y="11295"/>
                    </a:lnTo>
                    <a:lnTo>
                      <a:pt x="20206" y="10800"/>
                    </a:lnTo>
                    <a:lnTo>
                      <a:pt x="20642" y="9809"/>
                    </a:lnTo>
                    <a:lnTo>
                      <a:pt x="21165" y="8818"/>
                    </a:lnTo>
                    <a:lnTo>
                      <a:pt x="21600" y="8125"/>
                    </a:lnTo>
                    <a:lnTo>
                      <a:pt x="21600" y="7233"/>
                    </a:lnTo>
                    <a:lnTo>
                      <a:pt x="21600" y="6044"/>
                    </a:lnTo>
                    <a:lnTo>
                      <a:pt x="20990" y="6044"/>
                    </a:lnTo>
                    <a:lnTo>
                      <a:pt x="20278" y="5806"/>
                    </a:lnTo>
                    <a:lnTo>
                      <a:pt x="19453" y="5530"/>
                    </a:lnTo>
                    <a:lnTo>
                      <a:pt x="18614" y="5249"/>
                    </a:lnTo>
                    <a:lnTo>
                      <a:pt x="17972" y="5034"/>
                    </a:lnTo>
                    <a:lnTo>
                      <a:pt x="17260" y="4796"/>
                    </a:lnTo>
                    <a:lnTo>
                      <a:pt x="16548" y="4558"/>
                    </a:lnTo>
                    <a:lnTo>
                      <a:pt x="15765" y="4855"/>
                    </a:lnTo>
                    <a:lnTo>
                      <a:pt x="14284" y="4657"/>
                    </a:lnTo>
                    <a:lnTo>
                      <a:pt x="12368" y="4360"/>
                    </a:lnTo>
                    <a:lnTo>
                      <a:pt x="11410" y="4558"/>
                    </a:lnTo>
                    <a:lnTo>
                      <a:pt x="10277" y="3963"/>
                    </a:lnTo>
                    <a:lnTo>
                      <a:pt x="9058" y="3963"/>
                    </a:lnTo>
                    <a:lnTo>
                      <a:pt x="7839" y="3468"/>
                    </a:lnTo>
                    <a:lnTo>
                      <a:pt x="7839" y="2576"/>
                    </a:lnTo>
                    <a:lnTo>
                      <a:pt x="7839" y="1684"/>
                    </a:lnTo>
                    <a:lnTo>
                      <a:pt x="6619" y="594"/>
                    </a:lnTo>
                    <a:cubicBezTo>
                      <a:pt x="6619" y="594"/>
                      <a:pt x="5487" y="0"/>
                      <a:pt x="5487" y="0"/>
                    </a:cubicBezTo>
                    <a:close/>
                    <a:moveTo>
                      <a:pt x="5487" y="0"/>
                    </a:moveTo>
                  </a:path>
                </a:pathLst>
              </a:custGeom>
              <a:grpFill/>
              <a:ln w="12700" cap="rnd" cmpd="sng">
                <a:solidFill>
                  <a:srgbClr val="0091DA"/>
                </a:solidFill>
                <a:prstDash val="solid"/>
                <a:round/>
                <a:headEnd type="none" w="med" len="med"/>
                <a:tailEnd type="none" w="med" len="med"/>
              </a:ln>
            </p:spPr>
            <p:txBody>
              <a:bodyPr lIns="0" tIns="0" rIns="0" bIns="0"/>
              <a:lstStyle/>
              <a:p>
                <a:pPr defTabSz="914354">
                  <a:defRPr/>
                </a:pPr>
                <a:endParaRPr lang="en-US" sz="1800" kern="0">
                  <a:solidFill>
                    <a:sysClr val="windowText" lastClr="000000"/>
                  </a:solidFill>
                  <a:latin typeface="Gill Sans"/>
                </a:endParaRPr>
              </a:p>
            </p:txBody>
          </p:sp>
          <p:sp>
            <p:nvSpPr>
              <p:cNvPr id="29" name="AutoShape 3">
                <a:extLst>
                  <a:ext uri="{FF2B5EF4-FFF2-40B4-BE49-F238E27FC236}">
                    <a16:creationId xmlns:a16="http://schemas.microsoft.com/office/drawing/2014/main" id="{80C0575E-2D26-4B58-8EB7-3E070B57C9B2}"/>
                  </a:ext>
                </a:extLst>
              </p:cNvPr>
              <p:cNvSpPr>
                <a:spLocks/>
              </p:cNvSpPr>
              <p:nvPr/>
            </p:nvSpPr>
            <p:spPr bwMode="auto">
              <a:xfrm>
                <a:off x="2969352" y="714360"/>
                <a:ext cx="660855" cy="947601"/>
              </a:xfrm>
              <a:custGeom>
                <a:avLst/>
                <a:gdLst/>
                <a:ahLst/>
                <a:cxnLst/>
                <a:rect l="0" t="0" r="r" b="b"/>
                <a:pathLst>
                  <a:path w="21600" h="21600">
                    <a:moveTo>
                      <a:pt x="7750" y="0"/>
                    </a:moveTo>
                    <a:lnTo>
                      <a:pt x="10485" y="421"/>
                    </a:lnTo>
                    <a:lnTo>
                      <a:pt x="10485" y="1262"/>
                    </a:lnTo>
                    <a:lnTo>
                      <a:pt x="9915" y="2034"/>
                    </a:lnTo>
                    <a:lnTo>
                      <a:pt x="9915" y="2665"/>
                    </a:lnTo>
                    <a:lnTo>
                      <a:pt x="9915" y="3436"/>
                    </a:lnTo>
                    <a:lnTo>
                      <a:pt x="10485" y="3857"/>
                    </a:lnTo>
                    <a:lnTo>
                      <a:pt x="9915" y="4769"/>
                    </a:lnTo>
                    <a:lnTo>
                      <a:pt x="10485" y="5190"/>
                    </a:lnTo>
                    <a:lnTo>
                      <a:pt x="11397" y="5681"/>
                    </a:lnTo>
                    <a:lnTo>
                      <a:pt x="11397" y="6312"/>
                    </a:lnTo>
                    <a:lnTo>
                      <a:pt x="12309" y="6803"/>
                    </a:lnTo>
                    <a:lnTo>
                      <a:pt x="12992" y="7293"/>
                    </a:lnTo>
                    <a:lnTo>
                      <a:pt x="12992" y="7574"/>
                    </a:lnTo>
                    <a:lnTo>
                      <a:pt x="12992" y="8135"/>
                    </a:lnTo>
                    <a:lnTo>
                      <a:pt x="12992" y="8766"/>
                    </a:lnTo>
                    <a:lnTo>
                      <a:pt x="12195" y="9187"/>
                    </a:lnTo>
                    <a:lnTo>
                      <a:pt x="11996" y="9798"/>
                    </a:lnTo>
                    <a:lnTo>
                      <a:pt x="11853" y="10239"/>
                    </a:lnTo>
                    <a:lnTo>
                      <a:pt x="12423" y="10730"/>
                    </a:lnTo>
                    <a:lnTo>
                      <a:pt x="12992" y="10379"/>
                    </a:lnTo>
                    <a:lnTo>
                      <a:pt x="13790" y="10309"/>
                    </a:lnTo>
                    <a:lnTo>
                      <a:pt x="13790" y="10730"/>
                    </a:lnTo>
                    <a:lnTo>
                      <a:pt x="13790" y="11501"/>
                    </a:lnTo>
                    <a:lnTo>
                      <a:pt x="14360" y="11852"/>
                    </a:lnTo>
                    <a:lnTo>
                      <a:pt x="14360" y="12623"/>
                    </a:lnTo>
                    <a:lnTo>
                      <a:pt x="14930" y="13044"/>
                    </a:lnTo>
                    <a:lnTo>
                      <a:pt x="14930" y="13395"/>
                    </a:lnTo>
                    <a:lnTo>
                      <a:pt x="15614" y="13956"/>
                    </a:lnTo>
                    <a:lnTo>
                      <a:pt x="16183" y="13956"/>
                    </a:lnTo>
                    <a:lnTo>
                      <a:pt x="16867" y="13956"/>
                    </a:lnTo>
                    <a:lnTo>
                      <a:pt x="17665" y="14307"/>
                    </a:lnTo>
                    <a:lnTo>
                      <a:pt x="18691" y="14307"/>
                    </a:lnTo>
                    <a:lnTo>
                      <a:pt x="19375" y="14307"/>
                    </a:lnTo>
                    <a:lnTo>
                      <a:pt x="19950" y="14155"/>
                    </a:lnTo>
                    <a:lnTo>
                      <a:pt x="20628" y="13745"/>
                    </a:lnTo>
                    <a:lnTo>
                      <a:pt x="21600" y="14361"/>
                    </a:lnTo>
                    <a:lnTo>
                      <a:pt x="21312" y="15639"/>
                    </a:lnTo>
                    <a:lnTo>
                      <a:pt x="19488" y="21600"/>
                    </a:lnTo>
                    <a:lnTo>
                      <a:pt x="0" y="19145"/>
                    </a:lnTo>
                    <a:lnTo>
                      <a:pt x="2165" y="14026"/>
                    </a:lnTo>
                    <a:lnTo>
                      <a:pt x="2849" y="12904"/>
                    </a:lnTo>
                    <a:lnTo>
                      <a:pt x="2051" y="12553"/>
                    </a:lnTo>
                    <a:lnTo>
                      <a:pt x="2849" y="11852"/>
                    </a:lnTo>
                    <a:lnTo>
                      <a:pt x="3533" y="11501"/>
                    </a:lnTo>
                    <a:lnTo>
                      <a:pt x="4787" y="10099"/>
                    </a:lnTo>
                    <a:lnTo>
                      <a:pt x="5356" y="9608"/>
                    </a:lnTo>
                    <a:lnTo>
                      <a:pt x="5356" y="8977"/>
                    </a:lnTo>
                    <a:lnTo>
                      <a:pt x="4559" y="8135"/>
                    </a:lnTo>
                    <a:lnTo>
                      <a:pt x="4787" y="7223"/>
                    </a:lnTo>
                    <a:cubicBezTo>
                      <a:pt x="4787" y="7223"/>
                      <a:pt x="7750" y="0"/>
                      <a:pt x="7750" y="0"/>
                    </a:cubicBezTo>
                    <a:close/>
                    <a:moveTo>
                      <a:pt x="7750" y="0"/>
                    </a:moveTo>
                  </a:path>
                </a:pathLst>
              </a:custGeom>
              <a:grpFill/>
              <a:ln w="12700" cap="rnd" cmpd="sng">
                <a:solidFill>
                  <a:srgbClr val="0091DA"/>
                </a:solidFill>
                <a:prstDash val="solid"/>
                <a:round/>
                <a:headEnd type="none" w="med" len="med"/>
                <a:tailEnd type="none" w="med" len="med"/>
              </a:ln>
            </p:spPr>
            <p:txBody>
              <a:bodyPr lIns="0" tIns="0" rIns="0" bIns="0"/>
              <a:lstStyle/>
              <a:p>
                <a:pPr defTabSz="914354">
                  <a:defRPr/>
                </a:pPr>
                <a:endParaRPr lang="en-US" sz="1800" kern="0">
                  <a:solidFill>
                    <a:sysClr val="windowText" lastClr="000000"/>
                  </a:solidFill>
                  <a:latin typeface="Gill Sans"/>
                </a:endParaRPr>
              </a:p>
            </p:txBody>
          </p:sp>
          <p:sp>
            <p:nvSpPr>
              <p:cNvPr id="30" name="AutoShape 4">
                <a:extLst>
                  <a:ext uri="{FF2B5EF4-FFF2-40B4-BE49-F238E27FC236}">
                    <a16:creationId xmlns:a16="http://schemas.microsoft.com/office/drawing/2014/main" id="{4FFF2A77-9310-4139-B690-A2140478EA49}"/>
                  </a:ext>
                </a:extLst>
              </p:cNvPr>
              <p:cNvSpPr>
                <a:spLocks/>
              </p:cNvSpPr>
              <p:nvPr/>
            </p:nvSpPr>
            <p:spPr bwMode="auto">
              <a:xfrm>
                <a:off x="2197036" y="1362865"/>
                <a:ext cx="819504" cy="1349581"/>
              </a:xfrm>
              <a:custGeom>
                <a:avLst/>
                <a:gdLst/>
                <a:ahLst/>
                <a:cxnLst/>
                <a:rect l="0" t="0" r="r" b="b"/>
                <a:pathLst>
                  <a:path w="21600" h="21600">
                    <a:moveTo>
                      <a:pt x="18475" y="21600"/>
                    </a:moveTo>
                    <a:lnTo>
                      <a:pt x="11673" y="21206"/>
                    </a:lnTo>
                    <a:lnTo>
                      <a:pt x="11673" y="20862"/>
                    </a:lnTo>
                    <a:lnTo>
                      <a:pt x="11673" y="20567"/>
                    </a:lnTo>
                    <a:lnTo>
                      <a:pt x="11673" y="20222"/>
                    </a:lnTo>
                    <a:lnTo>
                      <a:pt x="11673" y="19829"/>
                    </a:lnTo>
                    <a:lnTo>
                      <a:pt x="10938" y="19337"/>
                    </a:lnTo>
                    <a:lnTo>
                      <a:pt x="10938" y="18943"/>
                    </a:lnTo>
                    <a:lnTo>
                      <a:pt x="10111" y="18549"/>
                    </a:lnTo>
                    <a:lnTo>
                      <a:pt x="9559" y="18353"/>
                    </a:lnTo>
                    <a:lnTo>
                      <a:pt x="9008" y="18353"/>
                    </a:lnTo>
                    <a:lnTo>
                      <a:pt x="9008" y="18057"/>
                    </a:lnTo>
                    <a:lnTo>
                      <a:pt x="9008" y="17811"/>
                    </a:lnTo>
                    <a:lnTo>
                      <a:pt x="8640" y="17811"/>
                    </a:lnTo>
                    <a:lnTo>
                      <a:pt x="7813" y="17615"/>
                    </a:lnTo>
                    <a:lnTo>
                      <a:pt x="7169" y="17270"/>
                    </a:lnTo>
                    <a:lnTo>
                      <a:pt x="7169" y="16975"/>
                    </a:lnTo>
                    <a:lnTo>
                      <a:pt x="6618" y="16975"/>
                    </a:lnTo>
                    <a:lnTo>
                      <a:pt x="5975" y="16581"/>
                    </a:lnTo>
                    <a:lnTo>
                      <a:pt x="5055" y="16335"/>
                    </a:lnTo>
                    <a:lnTo>
                      <a:pt x="4320" y="16335"/>
                    </a:lnTo>
                    <a:lnTo>
                      <a:pt x="4320" y="16138"/>
                    </a:lnTo>
                    <a:lnTo>
                      <a:pt x="3677" y="15942"/>
                    </a:lnTo>
                    <a:lnTo>
                      <a:pt x="3677" y="15499"/>
                    </a:lnTo>
                    <a:lnTo>
                      <a:pt x="4136" y="14958"/>
                    </a:lnTo>
                    <a:lnTo>
                      <a:pt x="3677" y="14613"/>
                    </a:lnTo>
                    <a:lnTo>
                      <a:pt x="3677" y="14220"/>
                    </a:lnTo>
                    <a:lnTo>
                      <a:pt x="3309" y="13678"/>
                    </a:lnTo>
                    <a:lnTo>
                      <a:pt x="2757" y="13186"/>
                    </a:lnTo>
                    <a:lnTo>
                      <a:pt x="2757" y="12694"/>
                    </a:lnTo>
                    <a:lnTo>
                      <a:pt x="2022" y="12202"/>
                    </a:lnTo>
                    <a:lnTo>
                      <a:pt x="2022" y="11907"/>
                    </a:lnTo>
                    <a:lnTo>
                      <a:pt x="2022" y="11612"/>
                    </a:lnTo>
                    <a:lnTo>
                      <a:pt x="2574" y="11120"/>
                    </a:lnTo>
                    <a:lnTo>
                      <a:pt x="2574" y="10677"/>
                    </a:lnTo>
                    <a:lnTo>
                      <a:pt x="2022" y="10677"/>
                    </a:lnTo>
                    <a:lnTo>
                      <a:pt x="1563" y="10185"/>
                    </a:lnTo>
                    <a:lnTo>
                      <a:pt x="1563" y="9693"/>
                    </a:lnTo>
                    <a:lnTo>
                      <a:pt x="1563" y="9152"/>
                    </a:lnTo>
                    <a:lnTo>
                      <a:pt x="2022" y="8955"/>
                    </a:lnTo>
                    <a:lnTo>
                      <a:pt x="2482" y="9201"/>
                    </a:lnTo>
                    <a:lnTo>
                      <a:pt x="2022" y="8512"/>
                    </a:lnTo>
                    <a:lnTo>
                      <a:pt x="1563" y="8512"/>
                    </a:lnTo>
                    <a:lnTo>
                      <a:pt x="1011" y="8266"/>
                    </a:lnTo>
                    <a:lnTo>
                      <a:pt x="1011" y="7725"/>
                    </a:lnTo>
                    <a:lnTo>
                      <a:pt x="1011" y="7380"/>
                    </a:lnTo>
                    <a:lnTo>
                      <a:pt x="460" y="6987"/>
                    </a:lnTo>
                    <a:lnTo>
                      <a:pt x="460" y="6495"/>
                    </a:lnTo>
                    <a:lnTo>
                      <a:pt x="0" y="6052"/>
                    </a:lnTo>
                    <a:lnTo>
                      <a:pt x="0" y="5462"/>
                    </a:lnTo>
                    <a:lnTo>
                      <a:pt x="551" y="4674"/>
                    </a:lnTo>
                    <a:lnTo>
                      <a:pt x="460" y="4281"/>
                    </a:lnTo>
                    <a:lnTo>
                      <a:pt x="0" y="3789"/>
                    </a:lnTo>
                    <a:lnTo>
                      <a:pt x="0" y="3395"/>
                    </a:lnTo>
                    <a:lnTo>
                      <a:pt x="0" y="2952"/>
                    </a:lnTo>
                    <a:lnTo>
                      <a:pt x="643" y="2312"/>
                    </a:lnTo>
                    <a:lnTo>
                      <a:pt x="1287" y="2066"/>
                    </a:lnTo>
                    <a:lnTo>
                      <a:pt x="1563" y="1574"/>
                    </a:lnTo>
                    <a:lnTo>
                      <a:pt x="2022" y="1181"/>
                    </a:lnTo>
                    <a:lnTo>
                      <a:pt x="2022" y="836"/>
                    </a:lnTo>
                    <a:lnTo>
                      <a:pt x="2022" y="443"/>
                    </a:lnTo>
                    <a:lnTo>
                      <a:pt x="2022" y="0"/>
                    </a:lnTo>
                    <a:lnTo>
                      <a:pt x="12684" y="1870"/>
                    </a:lnTo>
                    <a:lnTo>
                      <a:pt x="9743" y="7725"/>
                    </a:lnTo>
                    <a:lnTo>
                      <a:pt x="21048" y="17270"/>
                    </a:lnTo>
                    <a:lnTo>
                      <a:pt x="21048" y="17861"/>
                    </a:lnTo>
                    <a:lnTo>
                      <a:pt x="21600" y="18353"/>
                    </a:lnTo>
                    <a:lnTo>
                      <a:pt x="21600" y="18746"/>
                    </a:lnTo>
                    <a:lnTo>
                      <a:pt x="21140" y="18943"/>
                    </a:lnTo>
                    <a:lnTo>
                      <a:pt x="20497" y="19435"/>
                    </a:lnTo>
                    <a:lnTo>
                      <a:pt x="20497" y="19878"/>
                    </a:lnTo>
                    <a:lnTo>
                      <a:pt x="19762" y="20321"/>
                    </a:lnTo>
                    <a:lnTo>
                      <a:pt x="19302" y="20272"/>
                    </a:lnTo>
                    <a:lnTo>
                      <a:pt x="19302" y="20616"/>
                    </a:lnTo>
                    <a:lnTo>
                      <a:pt x="19394" y="20960"/>
                    </a:lnTo>
                    <a:lnTo>
                      <a:pt x="19670" y="21206"/>
                    </a:lnTo>
                    <a:lnTo>
                      <a:pt x="19578" y="21600"/>
                    </a:lnTo>
                    <a:lnTo>
                      <a:pt x="18934" y="21600"/>
                    </a:lnTo>
                    <a:cubicBezTo>
                      <a:pt x="18934" y="21600"/>
                      <a:pt x="18475" y="21600"/>
                      <a:pt x="18475" y="21600"/>
                    </a:cubicBezTo>
                    <a:close/>
                    <a:moveTo>
                      <a:pt x="18475" y="21600"/>
                    </a:moveTo>
                  </a:path>
                </a:pathLst>
              </a:custGeom>
              <a:grpFill/>
              <a:ln w="12700" cap="rnd" cmpd="sng">
                <a:solidFill>
                  <a:srgbClr val="0091DA"/>
                </a:solidFill>
                <a:prstDash val="solid"/>
                <a:round/>
                <a:headEnd type="none" w="med" len="med"/>
                <a:tailEnd type="none" w="med" len="med"/>
              </a:ln>
            </p:spPr>
            <p:txBody>
              <a:bodyPr lIns="0" tIns="0" rIns="0" bIns="0"/>
              <a:lstStyle/>
              <a:p>
                <a:pPr defTabSz="914354">
                  <a:defRPr/>
                </a:pPr>
                <a:endParaRPr lang="en-US" sz="1800" kern="0">
                  <a:solidFill>
                    <a:sysClr val="windowText" lastClr="000000"/>
                  </a:solidFill>
                  <a:latin typeface="Gill Sans"/>
                </a:endParaRPr>
              </a:p>
            </p:txBody>
          </p:sp>
          <p:sp>
            <p:nvSpPr>
              <p:cNvPr id="31" name="AutoShape 5">
                <a:extLst>
                  <a:ext uri="{FF2B5EF4-FFF2-40B4-BE49-F238E27FC236}">
                    <a16:creationId xmlns:a16="http://schemas.microsoft.com/office/drawing/2014/main" id="{1D330D2D-91A9-4AF3-A8DF-32677FF9F1F6}"/>
                  </a:ext>
                </a:extLst>
              </p:cNvPr>
              <p:cNvSpPr>
                <a:spLocks/>
              </p:cNvSpPr>
              <p:nvPr/>
            </p:nvSpPr>
            <p:spPr bwMode="auto">
              <a:xfrm>
                <a:off x="2562012" y="1486698"/>
                <a:ext cx="709628" cy="962073"/>
              </a:xfrm>
              <a:custGeom>
                <a:avLst/>
                <a:gdLst/>
                <a:ahLst/>
                <a:cxnLst/>
                <a:rect l="0" t="0" r="r" b="b"/>
                <a:pathLst>
                  <a:path w="21600" h="21600">
                    <a:moveTo>
                      <a:pt x="21600" y="2740"/>
                    </a:moveTo>
                    <a:lnTo>
                      <a:pt x="16136" y="18219"/>
                    </a:lnTo>
                    <a:lnTo>
                      <a:pt x="16136" y="18909"/>
                    </a:lnTo>
                    <a:lnTo>
                      <a:pt x="15287" y="18909"/>
                    </a:lnTo>
                    <a:lnTo>
                      <a:pt x="14650" y="18564"/>
                    </a:lnTo>
                    <a:lnTo>
                      <a:pt x="13694" y="18564"/>
                    </a:lnTo>
                    <a:lnTo>
                      <a:pt x="13694" y="19323"/>
                    </a:lnTo>
                    <a:lnTo>
                      <a:pt x="13694" y="20082"/>
                    </a:lnTo>
                    <a:lnTo>
                      <a:pt x="13237" y="21022"/>
                    </a:lnTo>
                    <a:lnTo>
                      <a:pt x="13057" y="21600"/>
                    </a:lnTo>
                    <a:lnTo>
                      <a:pt x="0" y="8212"/>
                    </a:lnTo>
                    <a:lnTo>
                      <a:pt x="3397" y="0"/>
                    </a:lnTo>
                    <a:cubicBezTo>
                      <a:pt x="3397" y="0"/>
                      <a:pt x="20968" y="2655"/>
                      <a:pt x="21600" y="2740"/>
                    </a:cubicBezTo>
                    <a:close/>
                    <a:moveTo>
                      <a:pt x="21600" y="2740"/>
                    </a:moveTo>
                  </a:path>
                </a:pathLst>
              </a:custGeom>
              <a:grpFill/>
              <a:ln w="12700" cap="rnd" cmpd="sng">
                <a:solidFill>
                  <a:srgbClr val="0091DA"/>
                </a:solidFill>
                <a:prstDash val="solid"/>
                <a:round/>
                <a:headEnd type="none" w="med" len="med"/>
                <a:tailEnd type="none" w="med" len="med"/>
              </a:ln>
            </p:spPr>
            <p:txBody>
              <a:bodyPr lIns="0" tIns="0" rIns="0" bIns="0"/>
              <a:lstStyle/>
              <a:p>
                <a:pPr defTabSz="914354">
                  <a:defRPr/>
                </a:pPr>
                <a:endParaRPr lang="en-US" sz="1800" kern="0">
                  <a:solidFill>
                    <a:sysClr val="windowText" lastClr="000000"/>
                  </a:solidFill>
                  <a:latin typeface="Gill Sans"/>
                </a:endParaRPr>
              </a:p>
            </p:txBody>
          </p:sp>
          <p:sp>
            <p:nvSpPr>
              <p:cNvPr id="32" name="AutoShape 6">
                <a:extLst>
                  <a:ext uri="{FF2B5EF4-FFF2-40B4-BE49-F238E27FC236}">
                    <a16:creationId xmlns:a16="http://schemas.microsoft.com/office/drawing/2014/main" id="{F9A8E9EA-5F59-453E-B087-AC1FD773D70A}"/>
                  </a:ext>
                </a:extLst>
              </p:cNvPr>
              <p:cNvSpPr>
                <a:spLocks/>
              </p:cNvSpPr>
              <p:nvPr/>
            </p:nvSpPr>
            <p:spPr bwMode="auto">
              <a:xfrm>
                <a:off x="3110848" y="1598179"/>
                <a:ext cx="627625" cy="711773"/>
              </a:xfrm>
              <a:custGeom>
                <a:avLst/>
                <a:gdLst/>
                <a:ahLst/>
                <a:cxnLst/>
                <a:rect l="0" t="0" r="r" b="b"/>
                <a:pathLst>
                  <a:path w="21600" h="21600">
                    <a:moveTo>
                      <a:pt x="21600" y="6280"/>
                    </a:moveTo>
                    <a:lnTo>
                      <a:pt x="18403" y="21600"/>
                    </a:lnTo>
                    <a:lnTo>
                      <a:pt x="0" y="18909"/>
                    </a:lnTo>
                    <a:lnTo>
                      <a:pt x="5571" y="0"/>
                    </a:lnTo>
                    <a:lnTo>
                      <a:pt x="15718" y="1614"/>
                    </a:lnTo>
                    <a:lnTo>
                      <a:pt x="14877" y="5253"/>
                    </a:lnTo>
                    <a:cubicBezTo>
                      <a:pt x="14877" y="5253"/>
                      <a:pt x="21600" y="6280"/>
                      <a:pt x="21600" y="6280"/>
                    </a:cubicBezTo>
                    <a:close/>
                    <a:moveTo>
                      <a:pt x="21600" y="6280"/>
                    </a:moveTo>
                  </a:path>
                </a:pathLst>
              </a:custGeom>
              <a:grpFill/>
              <a:ln w="12700" cap="rnd" cmpd="sng">
                <a:solidFill>
                  <a:srgbClr val="0091DA"/>
                </a:solidFill>
                <a:prstDash val="solid"/>
                <a:round/>
                <a:headEnd type="none" w="med" len="med"/>
                <a:tailEnd type="none" w="med" len="med"/>
              </a:ln>
            </p:spPr>
            <p:txBody>
              <a:bodyPr lIns="0" tIns="0" rIns="0" bIns="0"/>
              <a:lstStyle/>
              <a:p>
                <a:pPr defTabSz="914354">
                  <a:defRPr/>
                </a:pPr>
                <a:endParaRPr lang="en-US" sz="1800" kern="0">
                  <a:solidFill>
                    <a:sysClr val="windowText" lastClr="000000"/>
                  </a:solidFill>
                  <a:latin typeface="Gill Sans"/>
                </a:endParaRPr>
              </a:p>
            </p:txBody>
          </p:sp>
          <p:sp>
            <p:nvSpPr>
              <p:cNvPr id="33" name="AutoShape 7">
                <a:extLst>
                  <a:ext uri="{FF2B5EF4-FFF2-40B4-BE49-F238E27FC236}">
                    <a16:creationId xmlns:a16="http://schemas.microsoft.com/office/drawing/2014/main" id="{06D27018-CB6E-4D09-AEBC-D91E191C7BEE}"/>
                  </a:ext>
                </a:extLst>
              </p:cNvPr>
              <p:cNvSpPr>
                <a:spLocks/>
              </p:cNvSpPr>
              <p:nvPr/>
            </p:nvSpPr>
            <p:spPr bwMode="auto">
              <a:xfrm>
                <a:off x="3273785" y="732047"/>
                <a:ext cx="1098745" cy="648527"/>
              </a:xfrm>
              <a:custGeom>
                <a:avLst/>
                <a:gdLst/>
                <a:ahLst/>
                <a:cxnLst/>
                <a:rect l="0" t="0" r="r" b="b"/>
                <a:pathLst>
                  <a:path w="21600" h="21600">
                    <a:moveTo>
                      <a:pt x="21600" y="5016"/>
                    </a:moveTo>
                    <a:lnTo>
                      <a:pt x="20366" y="21600"/>
                    </a:lnTo>
                    <a:lnTo>
                      <a:pt x="7200" y="18938"/>
                    </a:lnTo>
                    <a:lnTo>
                      <a:pt x="7030" y="20349"/>
                    </a:lnTo>
                    <a:lnTo>
                      <a:pt x="6446" y="19450"/>
                    </a:lnTo>
                    <a:lnTo>
                      <a:pt x="6253" y="19910"/>
                    </a:lnTo>
                    <a:lnTo>
                      <a:pt x="5691" y="20269"/>
                    </a:lnTo>
                    <a:lnTo>
                      <a:pt x="5074" y="20269"/>
                    </a:lnTo>
                    <a:lnTo>
                      <a:pt x="4663" y="20269"/>
                    </a:lnTo>
                    <a:lnTo>
                      <a:pt x="3977" y="19757"/>
                    </a:lnTo>
                    <a:lnTo>
                      <a:pt x="3977" y="20167"/>
                    </a:lnTo>
                    <a:lnTo>
                      <a:pt x="3566" y="20269"/>
                    </a:lnTo>
                    <a:lnTo>
                      <a:pt x="3264" y="19430"/>
                    </a:lnTo>
                    <a:lnTo>
                      <a:pt x="2995" y="19026"/>
                    </a:lnTo>
                    <a:lnTo>
                      <a:pt x="3017" y="18427"/>
                    </a:lnTo>
                    <a:lnTo>
                      <a:pt x="2674" y="17812"/>
                    </a:lnTo>
                    <a:lnTo>
                      <a:pt x="2674" y="17096"/>
                    </a:lnTo>
                    <a:lnTo>
                      <a:pt x="2674" y="16686"/>
                    </a:lnTo>
                    <a:lnTo>
                      <a:pt x="2331" y="16174"/>
                    </a:lnTo>
                    <a:lnTo>
                      <a:pt x="2331" y="14434"/>
                    </a:lnTo>
                    <a:lnTo>
                      <a:pt x="1851" y="14537"/>
                    </a:lnTo>
                    <a:lnTo>
                      <a:pt x="1509" y="15048"/>
                    </a:lnTo>
                    <a:lnTo>
                      <a:pt x="1166" y="14332"/>
                    </a:lnTo>
                    <a:lnTo>
                      <a:pt x="1371" y="12796"/>
                    </a:lnTo>
                    <a:lnTo>
                      <a:pt x="1577" y="11773"/>
                    </a:lnTo>
                    <a:lnTo>
                      <a:pt x="1851" y="10442"/>
                    </a:lnTo>
                    <a:lnTo>
                      <a:pt x="1851" y="10032"/>
                    </a:lnTo>
                    <a:lnTo>
                      <a:pt x="891" y="8599"/>
                    </a:lnTo>
                    <a:lnTo>
                      <a:pt x="891" y="7678"/>
                    </a:lnTo>
                    <a:lnTo>
                      <a:pt x="343" y="6961"/>
                    </a:lnTo>
                    <a:lnTo>
                      <a:pt x="0" y="6347"/>
                    </a:lnTo>
                    <a:lnTo>
                      <a:pt x="0" y="5016"/>
                    </a:lnTo>
                    <a:lnTo>
                      <a:pt x="0" y="4402"/>
                    </a:lnTo>
                    <a:lnTo>
                      <a:pt x="0" y="3276"/>
                    </a:lnTo>
                    <a:lnTo>
                      <a:pt x="0" y="2354"/>
                    </a:lnTo>
                    <a:lnTo>
                      <a:pt x="343" y="1228"/>
                    </a:lnTo>
                    <a:lnTo>
                      <a:pt x="343" y="0"/>
                    </a:lnTo>
                    <a:cubicBezTo>
                      <a:pt x="343" y="0"/>
                      <a:pt x="20503" y="5835"/>
                      <a:pt x="21600" y="5016"/>
                    </a:cubicBezTo>
                    <a:close/>
                    <a:moveTo>
                      <a:pt x="21600" y="5016"/>
                    </a:moveTo>
                  </a:path>
                </a:pathLst>
              </a:custGeom>
              <a:grpFill/>
              <a:ln w="12700" cap="rnd" cmpd="sng">
                <a:solidFill>
                  <a:srgbClr val="0091DA"/>
                </a:solidFill>
                <a:prstDash val="solid"/>
                <a:round/>
                <a:headEnd type="none" w="med" len="med"/>
                <a:tailEnd type="none" w="med" len="med"/>
              </a:ln>
            </p:spPr>
            <p:txBody>
              <a:bodyPr lIns="0" tIns="0" rIns="0" bIns="0"/>
              <a:lstStyle/>
              <a:p>
                <a:pPr defTabSz="914354">
                  <a:defRPr/>
                </a:pPr>
                <a:endParaRPr lang="en-US" sz="1800" kern="0">
                  <a:solidFill>
                    <a:sysClr val="windowText" lastClr="000000"/>
                  </a:solidFill>
                  <a:latin typeface="Gill Sans"/>
                </a:endParaRPr>
              </a:p>
            </p:txBody>
          </p:sp>
          <p:sp>
            <p:nvSpPr>
              <p:cNvPr id="34" name="AutoShape 8">
                <a:extLst>
                  <a:ext uri="{FF2B5EF4-FFF2-40B4-BE49-F238E27FC236}">
                    <a16:creationId xmlns:a16="http://schemas.microsoft.com/office/drawing/2014/main" id="{7B6ABC66-8EC3-416C-907F-72C74A6F67E1}"/>
                  </a:ext>
                </a:extLst>
              </p:cNvPr>
              <p:cNvSpPr>
                <a:spLocks/>
              </p:cNvSpPr>
              <p:nvPr/>
            </p:nvSpPr>
            <p:spPr bwMode="auto">
              <a:xfrm>
                <a:off x="3539627" y="1302323"/>
                <a:ext cx="766978" cy="565452"/>
              </a:xfrm>
              <a:custGeom>
                <a:avLst/>
                <a:gdLst/>
                <a:ahLst/>
                <a:cxnLst/>
                <a:rect l="0" t="0" r="r" b="b"/>
                <a:pathLst>
                  <a:path w="21600" h="21600">
                    <a:moveTo>
                      <a:pt x="19931" y="21600"/>
                    </a:moveTo>
                    <a:lnTo>
                      <a:pt x="21600" y="3052"/>
                    </a:lnTo>
                    <a:lnTo>
                      <a:pt x="2749" y="0"/>
                    </a:lnTo>
                    <a:lnTo>
                      <a:pt x="0" y="18313"/>
                    </a:lnTo>
                    <a:cubicBezTo>
                      <a:pt x="0" y="18313"/>
                      <a:pt x="19931" y="21600"/>
                      <a:pt x="19931" y="21600"/>
                    </a:cubicBezTo>
                    <a:close/>
                    <a:moveTo>
                      <a:pt x="19931" y="21600"/>
                    </a:moveTo>
                  </a:path>
                </a:pathLst>
              </a:custGeom>
              <a:grpFill/>
              <a:ln w="12700" cap="rnd" cmpd="sng">
                <a:solidFill>
                  <a:srgbClr val="0091DA"/>
                </a:solidFill>
                <a:prstDash val="solid"/>
                <a:round/>
                <a:headEnd type="none" w="med" len="med"/>
                <a:tailEnd type="none" w="med" len="med"/>
              </a:ln>
            </p:spPr>
            <p:txBody>
              <a:bodyPr lIns="0" tIns="0" rIns="0" bIns="0"/>
              <a:lstStyle/>
              <a:p>
                <a:pPr defTabSz="914354">
                  <a:defRPr/>
                </a:pPr>
                <a:endParaRPr lang="en-US" sz="1800" kern="0">
                  <a:solidFill>
                    <a:sysClr val="windowText" lastClr="000000"/>
                  </a:solidFill>
                  <a:latin typeface="Gill Sans"/>
                </a:endParaRPr>
              </a:p>
            </p:txBody>
          </p:sp>
          <p:sp>
            <p:nvSpPr>
              <p:cNvPr id="35" name="AutoShape 9">
                <a:extLst>
                  <a:ext uri="{FF2B5EF4-FFF2-40B4-BE49-F238E27FC236}">
                    <a16:creationId xmlns:a16="http://schemas.microsoft.com/office/drawing/2014/main" id="{A6C78727-5E9B-461B-9854-BF75E0C52BAF}"/>
                  </a:ext>
                </a:extLst>
              </p:cNvPr>
              <p:cNvSpPr>
                <a:spLocks/>
              </p:cNvSpPr>
              <p:nvPr/>
            </p:nvSpPr>
            <p:spPr bwMode="auto">
              <a:xfrm>
                <a:off x="2892171" y="2219909"/>
                <a:ext cx="753043" cy="773946"/>
              </a:xfrm>
              <a:custGeom>
                <a:avLst/>
                <a:gdLst/>
                <a:ahLst/>
                <a:cxnLst/>
                <a:rect l="0" t="0" r="r" b="b"/>
                <a:pathLst>
                  <a:path w="21600" h="21600">
                    <a:moveTo>
                      <a:pt x="18000" y="21600"/>
                    </a:moveTo>
                    <a:lnTo>
                      <a:pt x="21600" y="2473"/>
                    </a:lnTo>
                    <a:lnTo>
                      <a:pt x="6270" y="0"/>
                    </a:lnTo>
                    <a:lnTo>
                      <a:pt x="5700" y="2130"/>
                    </a:lnTo>
                    <a:lnTo>
                      <a:pt x="4900" y="2988"/>
                    </a:lnTo>
                    <a:lnTo>
                      <a:pt x="4300" y="2559"/>
                    </a:lnTo>
                    <a:lnTo>
                      <a:pt x="3400" y="2559"/>
                    </a:lnTo>
                    <a:lnTo>
                      <a:pt x="3400" y="3503"/>
                    </a:lnTo>
                    <a:lnTo>
                      <a:pt x="3400" y="4446"/>
                    </a:lnTo>
                    <a:lnTo>
                      <a:pt x="3073" y="5176"/>
                    </a:lnTo>
                    <a:lnTo>
                      <a:pt x="2800" y="6333"/>
                    </a:lnTo>
                    <a:lnTo>
                      <a:pt x="2800" y="7362"/>
                    </a:lnTo>
                    <a:lnTo>
                      <a:pt x="3400" y="8906"/>
                    </a:lnTo>
                    <a:lnTo>
                      <a:pt x="2900" y="9249"/>
                    </a:lnTo>
                    <a:lnTo>
                      <a:pt x="2200" y="10107"/>
                    </a:lnTo>
                    <a:lnTo>
                      <a:pt x="1984" y="11087"/>
                    </a:lnTo>
                    <a:lnTo>
                      <a:pt x="1400" y="11651"/>
                    </a:lnTo>
                    <a:lnTo>
                      <a:pt x="900" y="11565"/>
                    </a:lnTo>
                    <a:lnTo>
                      <a:pt x="900" y="12165"/>
                    </a:lnTo>
                    <a:lnTo>
                      <a:pt x="1000" y="12766"/>
                    </a:lnTo>
                    <a:lnTo>
                      <a:pt x="1300" y="13195"/>
                    </a:lnTo>
                    <a:lnTo>
                      <a:pt x="500" y="13881"/>
                    </a:lnTo>
                    <a:lnTo>
                      <a:pt x="0" y="13881"/>
                    </a:lnTo>
                    <a:lnTo>
                      <a:pt x="0" y="14824"/>
                    </a:lnTo>
                    <a:lnTo>
                      <a:pt x="11550" y="20571"/>
                    </a:lnTo>
                    <a:cubicBezTo>
                      <a:pt x="11550" y="20571"/>
                      <a:pt x="18000" y="21600"/>
                      <a:pt x="18000" y="21600"/>
                    </a:cubicBezTo>
                    <a:close/>
                    <a:moveTo>
                      <a:pt x="18000" y="21600"/>
                    </a:moveTo>
                  </a:path>
                </a:pathLst>
              </a:custGeom>
              <a:grpFill/>
              <a:ln w="12700" cap="rnd" cmpd="sng">
                <a:solidFill>
                  <a:srgbClr val="0091DA"/>
                </a:solidFill>
                <a:prstDash val="solid"/>
                <a:round/>
                <a:headEnd type="none" w="med" len="med"/>
                <a:tailEnd type="none" w="med" len="med"/>
              </a:ln>
            </p:spPr>
            <p:txBody>
              <a:bodyPr lIns="0" tIns="0" rIns="0" bIns="0"/>
              <a:lstStyle/>
              <a:p>
                <a:pPr defTabSz="914354">
                  <a:defRPr/>
                </a:pPr>
                <a:endParaRPr lang="en-US" sz="1800" kern="0">
                  <a:solidFill>
                    <a:sysClr val="windowText" lastClr="000000"/>
                  </a:solidFill>
                  <a:latin typeface="Gill Sans"/>
                </a:endParaRPr>
              </a:p>
            </p:txBody>
          </p:sp>
          <p:sp>
            <p:nvSpPr>
              <p:cNvPr id="36" name="AutoShape 10">
                <a:extLst>
                  <a:ext uri="{FF2B5EF4-FFF2-40B4-BE49-F238E27FC236}">
                    <a16:creationId xmlns:a16="http://schemas.microsoft.com/office/drawing/2014/main" id="{E54A572C-50B3-436C-96CE-A4D348632699}"/>
                  </a:ext>
                </a:extLst>
              </p:cNvPr>
              <p:cNvSpPr>
                <a:spLocks/>
              </p:cNvSpPr>
              <p:nvPr/>
            </p:nvSpPr>
            <p:spPr bwMode="auto">
              <a:xfrm>
                <a:off x="3518188" y="2309952"/>
                <a:ext cx="770729" cy="685510"/>
              </a:xfrm>
              <a:custGeom>
                <a:avLst/>
                <a:gdLst/>
                <a:ahLst/>
                <a:cxnLst/>
                <a:rect l="0" t="0" r="r" b="b"/>
                <a:pathLst>
                  <a:path w="21600" h="21600">
                    <a:moveTo>
                      <a:pt x="21600" y="2228"/>
                    </a:moveTo>
                    <a:lnTo>
                      <a:pt x="19548" y="21600"/>
                    </a:lnTo>
                    <a:lnTo>
                      <a:pt x="8112" y="20244"/>
                    </a:lnTo>
                    <a:lnTo>
                      <a:pt x="8112" y="20922"/>
                    </a:lnTo>
                    <a:lnTo>
                      <a:pt x="2834" y="20244"/>
                    </a:lnTo>
                    <a:lnTo>
                      <a:pt x="2443" y="21600"/>
                    </a:lnTo>
                    <a:lnTo>
                      <a:pt x="0" y="21600"/>
                    </a:lnTo>
                    <a:lnTo>
                      <a:pt x="3519" y="0"/>
                    </a:lnTo>
                    <a:cubicBezTo>
                      <a:pt x="3519" y="0"/>
                      <a:pt x="21600" y="2228"/>
                      <a:pt x="21600" y="2228"/>
                    </a:cubicBezTo>
                    <a:close/>
                    <a:moveTo>
                      <a:pt x="21600" y="2228"/>
                    </a:moveTo>
                  </a:path>
                </a:pathLst>
              </a:custGeom>
              <a:grpFill/>
              <a:ln w="12700" cap="rnd" cmpd="sng">
                <a:solidFill>
                  <a:srgbClr val="0091DA"/>
                </a:solidFill>
                <a:prstDash val="solid"/>
                <a:round/>
                <a:headEnd type="none" w="med" len="med"/>
                <a:tailEnd type="none" w="med" len="med"/>
              </a:ln>
            </p:spPr>
            <p:txBody>
              <a:bodyPr lIns="0" tIns="0" rIns="0" bIns="0"/>
              <a:lstStyle/>
              <a:p>
                <a:pPr defTabSz="914354">
                  <a:defRPr/>
                </a:pPr>
                <a:endParaRPr lang="en-US" sz="1800" kern="0">
                  <a:solidFill>
                    <a:sysClr val="windowText" lastClr="000000"/>
                  </a:solidFill>
                  <a:latin typeface="Gill Sans"/>
                </a:endParaRPr>
              </a:p>
            </p:txBody>
          </p:sp>
          <p:sp>
            <p:nvSpPr>
              <p:cNvPr id="37" name="AutoShape 11">
                <a:extLst>
                  <a:ext uri="{FF2B5EF4-FFF2-40B4-BE49-F238E27FC236}">
                    <a16:creationId xmlns:a16="http://schemas.microsoft.com/office/drawing/2014/main" id="{A5394753-CB88-4A6D-A5B5-DB8269D27E50}"/>
                  </a:ext>
                </a:extLst>
              </p:cNvPr>
              <p:cNvSpPr>
                <a:spLocks/>
              </p:cNvSpPr>
              <p:nvPr/>
            </p:nvSpPr>
            <p:spPr bwMode="auto">
              <a:xfrm>
                <a:off x="3646822" y="1803994"/>
                <a:ext cx="798600" cy="583675"/>
              </a:xfrm>
              <a:custGeom>
                <a:avLst/>
                <a:gdLst/>
                <a:ahLst/>
                <a:cxnLst/>
                <a:rect l="0" t="0" r="r" b="b"/>
                <a:pathLst>
                  <a:path w="21600" h="21600">
                    <a:moveTo>
                      <a:pt x="21600" y="3207"/>
                    </a:moveTo>
                    <a:lnTo>
                      <a:pt x="20468" y="21600"/>
                    </a:lnTo>
                    <a:lnTo>
                      <a:pt x="17450" y="21486"/>
                    </a:lnTo>
                    <a:lnTo>
                      <a:pt x="0" y="18677"/>
                    </a:lnTo>
                    <a:lnTo>
                      <a:pt x="2512" y="0"/>
                    </a:lnTo>
                    <a:cubicBezTo>
                      <a:pt x="2512" y="0"/>
                      <a:pt x="21600" y="3207"/>
                      <a:pt x="21600" y="3207"/>
                    </a:cubicBezTo>
                    <a:close/>
                    <a:moveTo>
                      <a:pt x="21600" y="3207"/>
                    </a:moveTo>
                  </a:path>
                </a:pathLst>
              </a:custGeom>
              <a:grpFill/>
              <a:ln w="12700" cap="rnd" cmpd="sng">
                <a:solidFill>
                  <a:srgbClr val="0091DA"/>
                </a:solidFill>
                <a:prstDash val="solid"/>
                <a:round/>
                <a:headEnd type="none" w="med" len="med"/>
                <a:tailEnd type="none" w="med" len="med"/>
              </a:ln>
            </p:spPr>
            <p:txBody>
              <a:bodyPr lIns="0" tIns="0" rIns="0" bIns="0"/>
              <a:lstStyle/>
              <a:p>
                <a:pPr defTabSz="914354">
                  <a:defRPr/>
                </a:pPr>
                <a:endParaRPr lang="en-US" sz="1800" kern="0">
                  <a:solidFill>
                    <a:sysClr val="windowText" lastClr="000000"/>
                  </a:solidFill>
                  <a:latin typeface="Gill Sans"/>
                </a:endParaRPr>
              </a:p>
            </p:txBody>
          </p:sp>
          <p:sp>
            <p:nvSpPr>
              <p:cNvPr id="38" name="AutoShape 12">
                <a:extLst>
                  <a:ext uri="{FF2B5EF4-FFF2-40B4-BE49-F238E27FC236}">
                    <a16:creationId xmlns:a16="http://schemas.microsoft.com/office/drawing/2014/main" id="{24D3C730-6AE8-4B64-93FA-999AA0127B0A}"/>
                  </a:ext>
                </a:extLst>
              </p:cNvPr>
              <p:cNvSpPr>
                <a:spLocks/>
              </p:cNvSpPr>
              <p:nvPr/>
            </p:nvSpPr>
            <p:spPr bwMode="auto">
              <a:xfrm>
                <a:off x="3809758" y="2447161"/>
                <a:ext cx="1506621" cy="1346901"/>
              </a:xfrm>
              <a:custGeom>
                <a:avLst/>
                <a:gdLst/>
                <a:ahLst/>
                <a:cxnLst/>
                <a:rect l="0" t="0" r="r" b="b"/>
                <a:pathLst>
                  <a:path w="21600" h="21600">
                    <a:moveTo>
                      <a:pt x="15150" y="21255"/>
                    </a:moveTo>
                    <a:lnTo>
                      <a:pt x="14900" y="21255"/>
                    </a:lnTo>
                    <a:lnTo>
                      <a:pt x="14600" y="21600"/>
                    </a:lnTo>
                    <a:lnTo>
                      <a:pt x="14100" y="21008"/>
                    </a:lnTo>
                    <a:lnTo>
                      <a:pt x="13500" y="21008"/>
                    </a:lnTo>
                    <a:lnTo>
                      <a:pt x="13050" y="21008"/>
                    </a:lnTo>
                    <a:lnTo>
                      <a:pt x="12700" y="20712"/>
                    </a:lnTo>
                    <a:lnTo>
                      <a:pt x="12250" y="20416"/>
                    </a:lnTo>
                    <a:lnTo>
                      <a:pt x="11750" y="20416"/>
                    </a:lnTo>
                    <a:lnTo>
                      <a:pt x="11750" y="20071"/>
                    </a:lnTo>
                    <a:lnTo>
                      <a:pt x="11750" y="19627"/>
                    </a:lnTo>
                    <a:lnTo>
                      <a:pt x="11300" y="19233"/>
                    </a:lnTo>
                    <a:lnTo>
                      <a:pt x="11300" y="18542"/>
                    </a:lnTo>
                    <a:lnTo>
                      <a:pt x="11100" y="18000"/>
                    </a:lnTo>
                    <a:lnTo>
                      <a:pt x="10800" y="17606"/>
                    </a:lnTo>
                    <a:lnTo>
                      <a:pt x="10500" y="17211"/>
                    </a:lnTo>
                    <a:lnTo>
                      <a:pt x="10500" y="16866"/>
                    </a:lnTo>
                    <a:lnTo>
                      <a:pt x="9950" y="16471"/>
                    </a:lnTo>
                    <a:lnTo>
                      <a:pt x="9950" y="15929"/>
                    </a:lnTo>
                    <a:lnTo>
                      <a:pt x="9550" y="15238"/>
                    </a:lnTo>
                    <a:lnTo>
                      <a:pt x="9300" y="14745"/>
                    </a:lnTo>
                    <a:lnTo>
                      <a:pt x="8850" y="14203"/>
                    </a:lnTo>
                    <a:lnTo>
                      <a:pt x="8450" y="13710"/>
                    </a:lnTo>
                    <a:lnTo>
                      <a:pt x="8200" y="13463"/>
                    </a:lnTo>
                    <a:lnTo>
                      <a:pt x="7450" y="13266"/>
                    </a:lnTo>
                    <a:lnTo>
                      <a:pt x="6900" y="13266"/>
                    </a:lnTo>
                    <a:lnTo>
                      <a:pt x="6550" y="13266"/>
                    </a:lnTo>
                    <a:lnTo>
                      <a:pt x="6150" y="13266"/>
                    </a:lnTo>
                    <a:lnTo>
                      <a:pt x="5700" y="13907"/>
                    </a:lnTo>
                    <a:lnTo>
                      <a:pt x="5450" y="14400"/>
                    </a:lnTo>
                    <a:lnTo>
                      <a:pt x="5050" y="14548"/>
                    </a:lnTo>
                    <a:lnTo>
                      <a:pt x="4500" y="14252"/>
                    </a:lnTo>
                    <a:lnTo>
                      <a:pt x="4000" y="14055"/>
                    </a:lnTo>
                    <a:lnTo>
                      <a:pt x="3650" y="13611"/>
                    </a:lnTo>
                    <a:lnTo>
                      <a:pt x="3375" y="13266"/>
                    </a:lnTo>
                    <a:lnTo>
                      <a:pt x="2950" y="13019"/>
                    </a:lnTo>
                    <a:lnTo>
                      <a:pt x="2950" y="12427"/>
                    </a:lnTo>
                    <a:lnTo>
                      <a:pt x="2950" y="11984"/>
                    </a:lnTo>
                    <a:lnTo>
                      <a:pt x="2450" y="11342"/>
                    </a:lnTo>
                    <a:lnTo>
                      <a:pt x="2150" y="10899"/>
                    </a:lnTo>
                    <a:lnTo>
                      <a:pt x="1650" y="10504"/>
                    </a:lnTo>
                    <a:lnTo>
                      <a:pt x="1375" y="10159"/>
                    </a:lnTo>
                    <a:lnTo>
                      <a:pt x="1375" y="9764"/>
                    </a:lnTo>
                    <a:lnTo>
                      <a:pt x="1000" y="9567"/>
                    </a:lnTo>
                    <a:lnTo>
                      <a:pt x="1000" y="9271"/>
                    </a:lnTo>
                    <a:lnTo>
                      <a:pt x="650" y="9271"/>
                    </a:lnTo>
                    <a:lnTo>
                      <a:pt x="400" y="8778"/>
                    </a:lnTo>
                    <a:lnTo>
                      <a:pt x="0" y="8433"/>
                    </a:lnTo>
                    <a:lnTo>
                      <a:pt x="0" y="8088"/>
                    </a:lnTo>
                    <a:lnTo>
                      <a:pt x="5850" y="8778"/>
                    </a:lnTo>
                    <a:lnTo>
                      <a:pt x="6784" y="0"/>
                    </a:lnTo>
                    <a:lnTo>
                      <a:pt x="11450" y="296"/>
                    </a:lnTo>
                    <a:lnTo>
                      <a:pt x="11250" y="3847"/>
                    </a:lnTo>
                    <a:lnTo>
                      <a:pt x="11550" y="4340"/>
                    </a:lnTo>
                    <a:lnTo>
                      <a:pt x="11759" y="4400"/>
                    </a:lnTo>
                    <a:lnTo>
                      <a:pt x="12350" y="4340"/>
                    </a:lnTo>
                    <a:lnTo>
                      <a:pt x="12650" y="4734"/>
                    </a:lnTo>
                    <a:lnTo>
                      <a:pt x="12969" y="4869"/>
                    </a:lnTo>
                    <a:lnTo>
                      <a:pt x="13350" y="5030"/>
                    </a:lnTo>
                    <a:lnTo>
                      <a:pt x="13750" y="5277"/>
                    </a:lnTo>
                    <a:lnTo>
                      <a:pt x="14150" y="5129"/>
                    </a:lnTo>
                    <a:lnTo>
                      <a:pt x="14400" y="5425"/>
                    </a:lnTo>
                    <a:lnTo>
                      <a:pt x="14545" y="5506"/>
                    </a:lnTo>
                    <a:lnTo>
                      <a:pt x="14750" y="5622"/>
                    </a:lnTo>
                    <a:lnTo>
                      <a:pt x="14950" y="5326"/>
                    </a:lnTo>
                    <a:lnTo>
                      <a:pt x="15191" y="5493"/>
                    </a:lnTo>
                    <a:lnTo>
                      <a:pt x="15450" y="5671"/>
                    </a:lnTo>
                    <a:lnTo>
                      <a:pt x="15750" y="5523"/>
                    </a:lnTo>
                    <a:lnTo>
                      <a:pt x="15750" y="5868"/>
                    </a:lnTo>
                    <a:lnTo>
                      <a:pt x="16050" y="5573"/>
                    </a:lnTo>
                    <a:lnTo>
                      <a:pt x="16150" y="5474"/>
                    </a:lnTo>
                    <a:lnTo>
                      <a:pt x="16457" y="5721"/>
                    </a:lnTo>
                    <a:lnTo>
                      <a:pt x="16950" y="5868"/>
                    </a:lnTo>
                    <a:lnTo>
                      <a:pt x="17350" y="5770"/>
                    </a:lnTo>
                    <a:lnTo>
                      <a:pt x="17750" y="5671"/>
                    </a:lnTo>
                    <a:lnTo>
                      <a:pt x="18400" y="5474"/>
                    </a:lnTo>
                    <a:lnTo>
                      <a:pt x="18700" y="5622"/>
                    </a:lnTo>
                    <a:lnTo>
                      <a:pt x="18900" y="5573"/>
                    </a:lnTo>
                    <a:lnTo>
                      <a:pt x="19450" y="5770"/>
                    </a:lnTo>
                    <a:lnTo>
                      <a:pt x="20000" y="6066"/>
                    </a:lnTo>
                    <a:lnTo>
                      <a:pt x="20500" y="6312"/>
                    </a:lnTo>
                    <a:lnTo>
                      <a:pt x="20750" y="6805"/>
                    </a:lnTo>
                    <a:lnTo>
                      <a:pt x="20750" y="9173"/>
                    </a:lnTo>
                    <a:lnTo>
                      <a:pt x="21100" y="9764"/>
                    </a:lnTo>
                    <a:lnTo>
                      <a:pt x="21100" y="10110"/>
                    </a:lnTo>
                    <a:lnTo>
                      <a:pt x="21300" y="10405"/>
                    </a:lnTo>
                    <a:lnTo>
                      <a:pt x="21300" y="10800"/>
                    </a:lnTo>
                    <a:lnTo>
                      <a:pt x="21600" y="11342"/>
                    </a:lnTo>
                    <a:lnTo>
                      <a:pt x="21400" y="11688"/>
                    </a:lnTo>
                    <a:lnTo>
                      <a:pt x="21150" y="12279"/>
                    </a:lnTo>
                    <a:lnTo>
                      <a:pt x="21250" y="12773"/>
                    </a:lnTo>
                    <a:lnTo>
                      <a:pt x="21150" y="13216"/>
                    </a:lnTo>
                    <a:lnTo>
                      <a:pt x="21000" y="13660"/>
                    </a:lnTo>
                    <a:lnTo>
                      <a:pt x="20500" y="13956"/>
                    </a:lnTo>
                    <a:lnTo>
                      <a:pt x="20050" y="14203"/>
                    </a:lnTo>
                    <a:lnTo>
                      <a:pt x="19600" y="14055"/>
                    </a:lnTo>
                    <a:lnTo>
                      <a:pt x="19450" y="13808"/>
                    </a:lnTo>
                    <a:lnTo>
                      <a:pt x="19150" y="14055"/>
                    </a:lnTo>
                    <a:lnTo>
                      <a:pt x="19350" y="14548"/>
                    </a:lnTo>
                    <a:lnTo>
                      <a:pt x="19000" y="14745"/>
                    </a:lnTo>
                    <a:lnTo>
                      <a:pt x="18750" y="15041"/>
                    </a:lnTo>
                    <a:lnTo>
                      <a:pt x="18027" y="15732"/>
                    </a:lnTo>
                    <a:lnTo>
                      <a:pt x="17450" y="15830"/>
                    </a:lnTo>
                    <a:lnTo>
                      <a:pt x="17200" y="15978"/>
                    </a:lnTo>
                    <a:lnTo>
                      <a:pt x="16850" y="15929"/>
                    </a:lnTo>
                    <a:lnTo>
                      <a:pt x="16457" y="16126"/>
                    </a:lnTo>
                    <a:lnTo>
                      <a:pt x="16457" y="16422"/>
                    </a:lnTo>
                    <a:lnTo>
                      <a:pt x="16000" y="16570"/>
                    </a:lnTo>
                    <a:lnTo>
                      <a:pt x="16000" y="16767"/>
                    </a:lnTo>
                    <a:lnTo>
                      <a:pt x="15650" y="16915"/>
                    </a:lnTo>
                    <a:lnTo>
                      <a:pt x="15550" y="17408"/>
                    </a:lnTo>
                    <a:lnTo>
                      <a:pt x="15200" y="17556"/>
                    </a:lnTo>
                    <a:lnTo>
                      <a:pt x="14850" y="17606"/>
                    </a:lnTo>
                    <a:lnTo>
                      <a:pt x="15000" y="18099"/>
                    </a:lnTo>
                    <a:lnTo>
                      <a:pt x="14800" y="18542"/>
                    </a:lnTo>
                    <a:lnTo>
                      <a:pt x="14750" y="18838"/>
                    </a:lnTo>
                    <a:lnTo>
                      <a:pt x="14650" y="19282"/>
                    </a:lnTo>
                    <a:lnTo>
                      <a:pt x="14750" y="19923"/>
                    </a:lnTo>
                    <a:lnTo>
                      <a:pt x="14950" y="20564"/>
                    </a:lnTo>
                    <a:cubicBezTo>
                      <a:pt x="14950" y="20564"/>
                      <a:pt x="15150" y="21255"/>
                      <a:pt x="15150" y="21255"/>
                    </a:cubicBezTo>
                    <a:close/>
                    <a:moveTo>
                      <a:pt x="15150" y="21255"/>
                    </a:moveTo>
                  </a:path>
                </a:pathLst>
              </a:custGeom>
              <a:grpFill/>
              <a:ln w="12700" cap="rnd" cmpd="sng">
                <a:solidFill>
                  <a:srgbClr val="0091DA"/>
                </a:solidFill>
                <a:prstDash val="solid"/>
                <a:round/>
                <a:headEnd type="none" w="med" len="med"/>
                <a:tailEnd type="none" w="med" len="med"/>
              </a:ln>
            </p:spPr>
            <p:txBody>
              <a:bodyPr lIns="0" tIns="0" rIns="0" bIns="0"/>
              <a:lstStyle/>
              <a:p>
                <a:pPr defTabSz="914354">
                  <a:defRPr/>
                </a:pPr>
                <a:endParaRPr lang="en-US" sz="1800" kern="0">
                  <a:solidFill>
                    <a:sysClr val="windowText" lastClr="000000"/>
                  </a:solidFill>
                  <a:latin typeface="Gill Sans"/>
                </a:endParaRPr>
              </a:p>
            </p:txBody>
          </p:sp>
          <p:sp>
            <p:nvSpPr>
              <p:cNvPr id="39" name="AutoShape 13">
                <a:extLst>
                  <a:ext uri="{FF2B5EF4-FFF2-40B4-BE49-F238E27FC236}">
                    <a16:creationId xmlns:a16="http://schemas.microsoft.com/office/drawing/2014/main" id="{6A954C6E-21A5-45FB-86A0-74538129550D}"/>
                  </a:ext>
                </a:extLst>
              </p:cNvPr>
              <p:cNvSpPr>
                <a:spLocks/>
              </p:cNvSpPr>
              <p:nvPr/>
            </p:nvSpPr>
            <p:spPr bwMode="auto">
              <a:xfrm>
                <a:off x="4281415" y="2387133"/>
                <a:ext cx="921874" cy="440570"/>
              </a:xfrm>
              <a:custGeom>
                <a:avLst/>
                <a:gdLst/>
                <a:ahLst/>
                <a:cxnLst/>
                <a:rect l="0" t="0" r="r" b="b"/>
                <a:pathLst>
                  <a:path w="21600" h="21600">
                    <a:moveTo>
                      <a:pt x="21518" y="1855"/>
                    </a:moveTo>
                    <a:lnTo>
                      <a:pt x="21535" y="8036"/>
                    </a:lnTo>
                    <a:lnTo>
                      <a:pt x="21552" y="11631"/>
                    </a:lnTo>
                    <a:lnTo>
                      <a:pt x="21564" y="14089"/>
                    </a:lnTo>
                    <a:lnTo>
                      <a:pt x="21575" y="16478"/>
                    </a:lnTo>
                    <a:lnTo>
                      <a:pt x="21585" y="18473"/>
                    </a:lnTo>
                    <a:lnTo>
                      <a:pt x="21595" y="20537"/>
                    </a:lnTo>
                    <a:lnTo>
                      <a:pt x="21600" y="21600"/>
                    </a:lnTo>
                    <a:lnTo>
                      <a:pt x="19802" y="20093"/>
                    </a:lnTo>
                    <a:lnTo>
                      <a:pt x="19475" y="20243"/>
                    </a:lnTo>
                    <a:lnTo>
                      <a:pt x="18375" y="20137"/>
                    </a:lnTo>
                    <a:lnTo>
                      <a:pt x="17922" y="20394"/>
                    </a:lnTo>
                    <a:lnTo>
                      <a:pt x="17269" y="20696"/>
                    </a:lnTo>
                    <a:lnTo>
                      <a:pt x="16615" y="20997"/>
                    </a:lnTo>
                    <a:lnTo>
                      <a:pt x="16195" y="20762"/>
                    </a:lnTo>
                    <a:lnTo>
                      <a:pt x="15809" y="20545"/>
                    </a:lnTo>
                    <a:lnTo>
                      <a:pt x="15307" y="19791"/>
                    </a:lnTo>
                    <a:lnTo>
                      <a:pt x="15143" y="20094"/>
                    </a:lnTo>
                    <a:lnTo>
                      <a:pt x="14654" y="20997"/>
                    </a:lnTo>
                    <a:lnTo>
                      <a:pt x="14654" y="19942"/>
                    </a:lnTo>
                    <a:lnTo>
                      <a:pt x="14163" y="20394"/>
                    </a:lnTo>
                    <a:lnTo>
                      <a:pt x="13346" y="19339"/>
                    </a:lnTo>
                    <a:lnTo>
                      <a:pt x="13019" y="20243"/>
                    </a:lnTo>
                    <a:lnTo>
                      <a:pt x="12447" y="19641"/>
                    </a:lnTo>
                    <a:lnTo>
                      <a:pt x="12038" y="18736"/>
                    </a:lnTo>
                    <a:lnTo>
                      <a:pt x="11385" y="19188"/>
                    </a:lnTo>
                    <a:lnTo>
                      <a:pt x="10731" y="18435"/>
                    </a:lnTo>
                    <a:lnTo>
                      <a:pt x="9587" y="17530"/>
                    </a:lnTo>
                    <a:lnTo>
                      <a:pt x="9097" y="16325"/>
                    </a:lnTo>
                    <a:lnTo>
                      <a:pt x="8484" y="16701"/>
                    </a:lnTo>
                    <a:lnTo>
                      <a:pt x="7789" y="16325"/>
                    </a:lnTo>
                    <a:lnTo>
                      <a:pt x="7299" y="14817"/>
                    </a:lnTo>
                    <a:lnTo>
                      <a:pt x="7626" y="3965"/>
                    </a:lnTo>
                    <a:lnTo>
                      <a:pt x="0" y="3061"/>
                    </a:lnTo>
                    <a:lnTo>
                      <a:pt x="189" y="0"/>
                    </a:lnTo>
                    <a:cubicBezTo>
                      <a:pt x="189" y="0"/>
                      <a:pt x="21518" y="1855"/>
                      <a:pt x="21518" y="1855"/>
                    </a:cubicBezTo>
                    <a:close/>
                    <a:moveTo>
                      <a:pt x="21518" y="1855"/>
                    </a:moveTo>
                  </a:path>
                </a:pathLst>
              </a:custGeom>
              <a:grpFill/>
              <a:ln w="12700" cap="rnd" cmpd="sng">
                <a:solidFill>
                  <a:srgbClr val="0091DA"/>
                </a:solidFill>
                <a:prstDash val="solid"/>
                <a:round/>
                <a:headEnd type="none" w="med" len="med"/>
                <a:tailEnd type="none" w="med" len="med"/>
              </a:ln>
            </p:spPr>
            <p:txBody>
              <a:bodyPr lIns="0" tIns="0" rIns="0" bIns="0"/>
              <a:lstStyle/>
              <a:p>
                <a:pPr defTabSz="914354">
                  <a:defRPr/>
                </a:pPr>
                <a:endParaRPr lang="en-US" sz="1800" kern="0">
                  <a:solidFill>
                    <a:sysClr val="windowText" lastClr="000000"/>
                  </a:solidFill>
                  <a:latin typeface="Gill Sans"/>
                </a:endParaRPr>
              </a:p>
            </p:txBody>
          </p:sp>
          <p:sp>
            <p:nvSpPr>
              <p:cNvPr id="40" name="AutoShape 14">
                <a:extLst>
                  <a:ext uri="{FF2B5EF4-FFF2-40B4-BE49-F238E27FC236}">
                    <a16:creationId xmlns:a16="http://schemas.microsoft.com/office/drawing/2014/main" id="{861420A0-3904-4D57-9726-AE3718384580}"/>
                  </a:ext>
                </a:extLst>
              </p:cNvPr>
              <p:cNvSpPr>
                <a:spLocks/>
              </p:cNvSpPr>
              <p:nvPr/>
            </p:nvSpPr>
            <p:spPr bwMode="auto">
              <a:xfrm>
                <a:off x="4401473" y="2014095"/>
                <a:ext cx="802352" cy="412164"/>
              </a:xfrm>
              <a:custGeom>
                <a:avLst/>
                <a:gdLst/>
                <a:ahLst/>
                <a:cxnLst/>
                <a:rect l="0" t="0" r="r" b="b"/>
                <a:pathLst>
                  <a:path w="21600" h="21600">
                    <a:moveTo>
                      <a:pt x="21600" y="6939"/>
                    </a:moveTo>
                    <a:lnTo>
                      <a:pt x="21506" y="21600"/>
                    </a:lnTo>
                    <a:lnTo>
                      <a:pt x="0" y="19778"/>
                    </a:lnTo>
                    <a:lnTo>
                      <a:pt x="853" y="0"/>
                    </a:lnTo>
                    <a:lnTo>
                      <a:pt x="19440" y="1139"/>
                    </a:lnTo>
                    <a:lnTo>
                      <a:pt x="20661" y="2589"/>
                    </a:lnTo>
                    <a:lnTo>
                      <a:pt x="20285" y="3878"/>
                    </a:lnTo>
                    <a:lnTo>
                      <a:pt x="20473" y="4603"/>
                    </a:lnTo>
                    <a:lnTo>
                      <a:pt x="20943" y="4603"/>
                    </a:lnTo>
                    <a:lnTo>
                      <a:pt x="21036" y="6294"/>
                    </a:lnTo>
                    <a:cubicBezTo>
                      <a:pt x="21036" y="6294"/>
                      <a:pt x="21600" y="6939"/>
                      <a:pt x="21600" y="6939"/>
                    </a:cubicBezTo>
                    <a:close/>
                    <a:moveTo>
                      <a:pt x="21600" y="6939"/>
                    </a:moveTo>
                  </a:path>
                </a:pathLst>
              </a:custGeom>
              <a:grpFill/>
              <a:ln w="12700" cap="rnd" cmpd="sng">
                <a:solidFill>
                  <a:srgbClr val="0091DA"/>
                </a:solidFill>
                <a:prstDash val="solid"/>
                <a:round/>
                <a:headEnd type="none" w="med" len="med"/>
                <a:tailEnd type="none" w="med" len="med"/>
              </a:ln>
            </p:spPr>
            <p:txBody>
              <a:bodyPr lIns="0" tIns="0" rIns="0" bIns="0"/>
              <a:lstStyle/>
              <a:p>
                <a:pPr defTabSz="914354">
                  <a:defRPr/>
                </a:pPr>
                <a:endParaRPr lang="en-US" sz="1800" kern="0">
                  <a:solidFill>
                    <a:sysClr val="windowText" lastClr="000000"/>
                  </a:solidFill>
                  <a:latin typeface="Gill Sans"/>
                </a:endParaRPr>
              </a:p>
            </p:txBody>
          </p:sp>
          <p:sp>
            <p:nvSpPr>
              <p:cNvPr id="41" name="AutoShape 15">
                <a:extLst>
                  <a:ext uri="{FF2B5EF4-FFF2-40B4-BE49-F238E27FC236}">
                    <a16:creationId xmlns:a16="http://schemas.microsoft.com/office/drawing/2014/main" id="{9B5799C1-7CDB-46CD-BBA1-D93AFE1729A2}"/>
                  </a:ext>
                </a:extLst>
              </p:cNvPr>
              <p:cNvSpPr>
                <a:spLocks/>
              </p:cNvSpPr>
              <p:nvPr/>
            </p:nvSpPr>
            <p:spPr bwMode="auto">
              <a:xfrm>
                <a:off x="4247112" y="1632482"/>
                <a:ext cx="875244" cy="399301"/>
              </a:xfrm>
              <a:custGeom>
                <a:avLst/>
                <a:gdLst/>
                <a:ahLst/>
                <a:cxnLst/>
                <a:rect l="0" t="0" r="r" b="b"/>
                <a:pathLst>
                  <a:path w="21600" h="21600">
                    <a:moveTo>
                      <a:pt x="14199" y="1492"/>
                    </a:moveTo>
                    <a:lnTo>
                      <a:pt x="704" y="0"/>
                    </a:lnTo>
                    <a:lnTo>
                      <a:pt x="0" y="12626"/>
                    </a:lnTo>
                    <a:lnTo>
                      <a:pt x="4819" y="13956"/>
                    </a:lnTo>
                    <a:lnTo>
                      <a:pt x="4568" y="20425"/>
                    </a:lnTo>
                    <a:lnTo>
                      <a:pt x="21600" y="21600"/>
                    </a:lnTo>
                    <a:lnTo>
                      <a:pt x="21600" y="20425"/>
                    </a:lnTo>
                    <a:lnTo>
                      <a:pt x="21600" y="19606"/>
                    </a:lnTo>
                    <a:lnTo>
                      <a:pt x="21600" y="18941"/>
                    </a:lnTo>
                    <a:lnTo>
                      <a:pt x="20826" y="17892"/>
                    </a:lnTo>
                    <a:lnTo>
                      <a:pt x="20449" y="15879"/>
                    </a:lnTo>
                    <a:lnTo>
                      <a:pt x="20183" y="14454"/>
                    </a:lnTo>
                    <a:lnTo>
                      <a:pt x="20183" y="12626"/>
                    </a:lnTo>
                    <a:lnTo>
                      <a:pt x="20183" y="11962"/>
                    </a:lnTo>
                    <a:lnTo>
                      <a:pt x="20183" y="10800"/>
                    </a:lnTo>
                    <a:lnTo>
                      <a:pt x="19971" y="9535"/>
                    </a:lnTo>
                    <a:lnTo>
                      <a:pt x="19449" y="7973"/>
                    </a:lnTo>
                    <a:lnTo>
                      <a:pt x="19449" y="6644"/>
                    </a:lnTo>
                    <a:lnTo>
                      <a:pt x="19018" y="5647"/>
                    </a:lnTo>
                    <a:lnTo>
                      <a:pt x="18330" y="4318"/>
                    </a:lnTo>
                    <a:lnTo>
                      <a:pt x="17482" y="3321"/>
                    </a:lnTo>
                    <a:lnTo>
                      <a:pt x="16781" y="3321"/>
                    </a:lnTo>
                    <a:lnTo>
                      <a:pt x="15920" y="3653"/>
                    </a:lnTo>
                    <a:lnTo>
                      <a:pt x="15662" y="2157"/>
                    </a:lnTo>
                    <a:lnTo>
                      <a:pt x="14888" y="2323"/>
                    </a:lnTo>
                    <a:cubicBezTo>
                      <a:pt x="14888" y="2323"/>
                      <a:pt x="14199" y="1492"/>
                      <a:pt x="14199" y="1492"/>
                    </a:cubicBezTo>
                    <a:close/>
                    <a:moveTo>
                      <a:pt x="14199" y="1492"/>
                    </a:moveTo>
                  </a:path>
                </a:pathLst>
              </a:custGeom>
              <a:grpFill/>
              <a:ln w="12700" cap="rnd" cmpd="sng">
                <a:solidFill>
                  <a:srgbClr val="0091DA"/>
                </a:solidFill>
                <a:prstDash val="solid"/>
                <a:round/>
                <a:headEnd type="none" w="med" len="med"/>
                <a:tailEnd type="none" w="med" len="med"/>
              </a:ln>
            </p:spPr>
            <p:txBody>
              <a:bodyPr lIns="0" tIns="0" rIns="0" bIns="0"/>
              <a:lstStyle/>
              <a:p>
                <a:pPr defTabSz="914354">
                  <a:defRPr/>
                </a:pPr>
                <a:endParaRPr lang="en-US" sz="1800" kern="0">
                  <a:solidFill>
                    <a:sysClr val="windowText" lastClr="000000"/>
                  </a:solidFill>
                  <a:latin typeface="Gill Sans"/>
                </a:endParaRPr>
              </a:p>
            </p:txBody>
          </p:sp>
          <p:sp>
            <p:nvSpPr>
              <p:cNvPr id="42" name="AutoShape 16">
                <a:extLst>
                  <a:ext uri="{FF2B5EF4-FFF2-40B4-BE49-F238E27FC236}">
                    <a16:creationId xmlns:a16="http://schemas.microsoft.com/office/drawing/2014/main" id="{D6C229A7-B183-4212-9AE4-47A4E609AF10}"/>
                  </a:ext>
                </a:extLst>
              </p:cNvPr>
              <p:cNvSpPr>
                <a:spLocks/>
              </p:cNvSpPr>
              <p:nvPr/>
            </p:nvSpPr>
            <p:spPr bwMode="auto">
              <a:xfrm>
                <a:off x="4277126" y="1259444"/>
                <a:ext cx="756259" cy="480232"/>
              </a:xfrm>
              <a:custGeom>
                <a:avLst/>
                <a:gdLst/>
                <a:ahLst/>
                <a:cxnLst/>
                <a:rect l="0" t="0" r="r" b="b"/>
                <a:pathLst>
                  <a:path w="21600" h="21600">
                    <a:moveTo>
                      <a:pt x="1325" y="0"/>
                    </a:moveTo>
                    <a:lnTo>
                      <a:pt x="0" y="16903"/>
                    </a:lnTo>
                    <a:lnTo>
                      <a:pt x="15623" y="18144"/>
                    </a:lnTo>
                    <a:lnTo>
                      <a:pt x="16420" y="18836"/>
                    </a:lnTo>
                    <a:lnTo>
                      <a:pt x="17316" y="18698"/>
                    </a:lnTo>
                    <a:lnTo>
                      <a:pt x="17615" y="19941"/>
                    </a:lnTo>
                    <a:lnTo>
                      <a:pt x="19010" y="19665"/>
                    </a:lnTo>
                    <a:lnTo>
                      <a:pt x="21202" y="21600"/>
                    </a:lnTo>
                    <a:lnTo>
                      <a:pt x="21202" y="20080"/>
                    </a:lnTo>
                    <a:lnTo>
                      <a:pt x="21338" y="19419"/>
                    </a:lnTo>
                    <a:lnTo>
                      <a:pt x="21441" y="18919"/>
                    </a:lnTo>
                    <a:lnTo>
                      <a:pt x="21600" y="18144"/>
                    </a:lnTo>
                    <a:lnTo>
                      <a:pt x="21600" y="16903"/>
                    </a:lnTo>
                    <a:lnTo>
                      <a:pt x="21600" y="16261"/>
                    </a:lnTo>
                    <a:lnTo>
                      <a:pt x="21600" y="15657"/>
                    </a:lnTo>
                    <a:lnTo>
                      <a:pt x="21600" y="13307"/>
                    </a:lnTo>
                    <a:lnTo>
                      <a:pt x="21600" y="11510"/>
                    </a:lnTo>
                    <a:lnTo>
                      <a:pt x="21600" y="10266"/>
                    </a:lnTo>
                    <a:lnTo>
                      <a:pt x="21600" y="8470"/>
                    </a:lnTo>
                    <a:lnTo>
                      <a:pt x="21600" y="6673"/>
                    </a:lnTo>
                    <a:lnTo>
                      <a:pt x="21600" y="5567"/>
                    </a:lnTo>
                    <a:lnTo>
                      <a:pt x="20703" y="3909"/>
                    </a:lnTo>
                    <a:lnTo>
                      <a:pt x="21600" y="2803"/>
                    </a:lnTo>
                    <a:lnTo>
                      <a:pt x="21600" y="1974"/>
                    </a:lnTo>
                    <a:cubicBezTo>
                      <a:pt x="21600" y="1974"/>
                      <a:pt x="1325" y="0"/>
                      <a:pt x="1325" y="0"/>
                    </a:cubicBezTo>
                    <a:close/>
                    <a:moveTo>
                      <a:pt x="1325" y="0"/>
                    </a:moveTo>
                  </a:path>
                </a:pathLst>
              </a:custGeom>
              <a:grpFill/>
              <a:ln w="12700" cap="rnd" cmpd="sng">
                <a:solidFill>
                  <a:srgbClr val="0091DA"/>
                </a:solidFill>
                <a:prstDash val="solid"/>
                <a:round/>
                <a:headEnd type="none" w="med" len="med"/>
                <a:tailEnd type="none" w="med" len="med"/>
              </a:ln>
            </p:spPr>
            <p:txBody>
              <a:bodyPr lIns="0" tIns="0" rIns="0" bIns="0"/>
              <a:lstStyle/>
              <a:p>
                <a:pPr defTabSz="914354">
                  <a:defRPr/>
                </a:pPr>
                <a:endParaRPr lang="en-US" sz="1800" kern="0">
                  <a:solidFill>
                    <a:sysClr val="windowText" lastClr="000000"/>
                  </a:solidFill>
                  <a:latin typeface="Gill Sans"/>
                </a:endParaRPr>
              </a:p>
            </p:txBody>
          </p:sp>
          <p:sp>
            <p:nvSpPr>
              <p:cNvPr id="43" name="AutoShape 17">
                <a:extLst>
                  <a:ext uri="{FF2B5EF4-FFF2-40B4-BE49-F238E27FC236}">
                    <a16:creationId xmlns:a16="http://schemas.microsoft.com/office/drawing/2014/main" id="{C302891C-B9D2-4240-99BB-ADB927DCF5A2}"/>
                  </a:ext>
                </a:extLst>
              </p:cNvPr>
              <p:cNvSpPr>
                <a:spLocks/>
              </p:cNvSpPr>
              <p:nvPr/>
            </p:nvSpPr>
            <p:spPr bwMode="auto">
              <a:xfrm>
                <a:off x="4324292" y="882119"/>
                <a:ext cx="709628" cy="418059"/>
              </a:xfrm>
              <a:custGeom>
                <a:avLst/>
                <a:gdLst/>
                <a:ahLst/>
                <a:cxnLst/>
                <a:rect l="0" t="0" r="r" b="b"/>
                <a:pathLst>
                  <a:path w="21600" h="21600">
                    <a:moveTo>
                      <a:pt x="1435" y="0"/>
                    </a:moveTo>
                    <a:lnTo>
                      <a:pt x="0" y="19332"/>
                    </a:lnTo>
                    <a:lnTo>
                      <a:pt x="21600" y="21600"/>
                    </a:lnTo>
                    <a:lnTo>
                      <a:pt x="21600" y="19332"/>
                    </a:lnTo>
                    <a:lnTo>
                      <a:pt x="21186" y="17335"/>
                    </a:lnTo>
                    <a:lnTo>
                      <a:pt x="21069" y="15723"/>
                    </a:lnTo>
                    <a:lnTo>
                      <a:pt x="21600" y="11912"/>
                    </a:lnTo>
                    <a:lnTo>
                      <a:pt x="21069" y="10800"/>
                    </a:lnTo>
                    <a:lnTo>
                      <a:pt x="20663" y="8936"/>
                    </a:lnTo>
                    <a:lnTo>
                      <a:pt x="20433" y="6194"/>
                    </a:lnTo>
                    <a:lnTo>
                      <a:pt x="20433" y="4129"/>
                    </a:lnTo>
                    <a:lnTo>
                      <a:pt x="20114" y="2224"/>
                    </a:lnTo>
                    <a:cubicBezTo>
                      <a:pt x="20114" y="2224"/>
                      <a:pt x="1435" y="0"/>
                      <a:pt x="1435" y="0"/>
                    </a:cubicBezTo>
                    <a:close/>
                    <a:moveTo>
                      <a:pt x="1435" y="0"/>
                    </a:moveTo>
                  </a:path>
                </a:pathLst>
              </a:custGeom>
              <a:grpFill/>
              <a:ln w="12700" cap="rnd" cmpd="sng">
                <a:solidFill>
                  <a:srgbClr val="0091DA"/>
                </a:solidFill>
                <a:prstDash val="solid"/>
                <a:round/>
                <a:headEnd type="none" w="med" len="med"/>
                <a:tailEnd type="none" w="med" len="med"/>
              </a:ln>
            </p:spPr>
            <p:txBody>
              <a:bodyPr lIns="0" tIns="0" rIns="0" bIns="0"/>
              <a:lstStyle/>
              <a:p>
                <a:pPr defTabSz="914354">
                  <a:defRPr/>
                </a:pPr>
                <a:endParaRPr lang="en-US" sz="1800" kern="0">
                  <a:solidFill>
                    <a:sysClr val="windowText" lastClr="000000"/>
                  </a:solidFill>
                  <a:latin typeface="Gill Sans"/>
                </a:endParaRPr>
              </a:p>
            </p:txBody>
          </p:sp>
          <p:sp>
            <p:nvSpPr>
              <p:cNvPr id="44" name="AutoShape 18">
                <a:extLst>
                  <a:ext uri="{FF2B5EF4-FFF2-40B4-BE49-F238E27FC236}">
                    <a16:creationId xmlns:a16="http://schemas.microsoft.com/office/drawing/2014/main" id="{ABAB008D-AB8C-44BD-869A-421ED7642A1E}"/>
                  </a:ext>
                </a:extLst>
              </p:cNvPr>
              <p:cNvSpPr>
                <a:spLocks/>
              </p:cNvSpPr>
              <p:nvPr/>
            </p:nvSpPr>
            <p:spPr bwMode="auto">
              <a:xfrm>
                <a:off x="4984612" y="882119"/>
                <a:ext cx="697302" cy="722492"/>
              </a:xfrm>
              <a:custGeom>
                <a:avLst/>
                <a:gdLst/>
                <a:ahLst/>
                <a:cxnLst/>
                <a:rect l="0" t="0" r="r" b="b"/>
                <a:pathLst>
                  <a:path w="21600" h="21600">
                    <a:moveTo>
                      <a:pt x="1512" y="21600"/>
                    </a:moveTo>
                    <a:lnTo>
                      <a:pt x="1512" y="14890"/>
                    </a:lnTo>
                    <a:lnTo>
                      <a:pt x="540" y="13787"/>
                    </a:lnTo>
                    <a:lnTo>
                      <a:pt x="1512" y="13052"/>
                    </a:lnTo>
                    <a:lnTo>
                      <a:pt x="1512" y="12500"/>
                    </a:lnTo>
                    <a:lnTo>
                      <a:pt x="1026" y="9651"/>
                    </a:lnTo>
                    <a:lnTo>
                      <a:pt x="1026" y="8456"/>
                    </a:lnTo>
                    <a:lnTo>
                      <a:pt x="1026" y="7169"/>
                    </a:lnTo>
                    <a:lnTo>
                      <a:pt x="972" y="6250"/>
                    </a:lnTo>
                    <a:lnTo>
                      <a:pt x="403" y="4765"/>
                    </a:lnTo>
                    <a:lnTo>
                      <a:pt x="324" y="3585"/>
                    </a:lnTo>
                    <a:lnTo>
                      <a:pt x="324" y="2390"/>
                    </a:lnTo>
                    <a:lnTo>
                      <a:pt x="0" y="1287"/>
                    </a:lnTo>
                    <a:lnTo>
                      <a:pt x="5832" y="1287"/>
                    </a:lnTo>
                    <a:lnTo>
                      <a:pt x="5832" y="0"/>
                    </a:lnTo>
                    <a:lnTo>
                      <a:pt x="6804" y="0"/>
                    </a:lnTo>
                    <a:lnTo>
                      <a:pt x="7236" y="1654"/>
                    </a:lnTo>
                    <a:lnTo>
                      <a:pt x="8640" y="2390"/>
                    </a:lnTo>
                    <a:lnTo>
                      <a:pt x="9720" y="2482"/>
                    </a:lnTo>
                    <a:lnTo>
                      <a:pt x="9720" y="2941"/>
                    </a:lnTo>
                    <a:lnTo>
                      <a:pt x="10692" y="2849"/>
                    </a:lnTo>
                    <a:lnTo>
                      <a:pt x="10692" y="2390"/>
                    </a:lnTo>
                    <a:lnTo>
                      <a:pt x="12312" y="2482"/>
                    </a:lnTo>
                    <a:lnTo>
                      <a:pt x="13284" y="2757"/>
                    </a:lnTo>
                    <a:lnTo>
                      <a:pt x="13932" y="3677"/>
                    </a:lnTo>
                    <a:lnTo>
                      <a:pt x="14580" y="3401"/>
                    </a:lnTo>
                    <a:lnTo>
                      <a:pt x="15120" y="4044"/>
                    </a:lnTo>
                    <a:lnTo>
                      <a:pt x="15768" y="3952"/>
                    </a:lnTo>
                    <a:lnTo>
                      <a:pt x="15768" y="4320"/>
                    </a:lnTo>
                    <a:lnTo>
                      <a:pt x="16632" y="4228"/>
                    </a:lnTo>
                    <a:lnTo>
                      <a:pt x="17928" y="3677"/>
                    </a:lnTo>
                    <a:lnTo>
                      <a:pt x="18792" y="4228"/>
                    </a:lnTo>
                    <a:lnTo>
                      <a:pt x="19764" y="3952"/>
                    </a:lnTo>
                    <a:lnTo>
                      <a:pt x="20844" y="4228"/>
                    </a:lnTo>
                    <a:lnTo>
                      <a:pt x="21600" y="4504"/>
                    </a:lnTo>
                    <a:lnTo>
                      <a:pt x="20952" y="5193"/>
                    </a:lnTo>
                    <a:lnTo>
                      <a:pt x="19764" y="5193"/>
                    </a:lnTo>
                    <a:lnTo>
                      <a:pt x="18900" y="6250"/>
                    </a:lnTo>
                    <a:lnTo>
                      <a:pt x="17388" y="6802"/>
                    </a:lnTo>
                    <a:lnTo>
                      <a:pt x="16632" y="7721"/>
                    </a:lnTo>
                    <a:lnTo>
                      <a:pt x="15660" y="8640"/>
                    </a:lnTo>
                    <a:lnTo>
                      <a:pt x="14796" y="9099"/>
                    </a:lnTo>
                    <a:lnTo>
                      <a:pt x="14148" y="10019"/>
                    </a:lnTo>
                    <a:lnTo>
                      <a:pt x="14472" y="10800"/>
                    </a:lnTo>
                    <a:lnTo>
                      <a:pt x="14364" y="11188"/>
                    </a:lnTo>
                    <a:lnTo>
                      <a:pt x="13608" y="12041"/>
                    </a:lnTo>
                    <a:lnTo>
                      <a:pt x="12856" y="13159"/>
                    </a:lnTo>
                    <a:lnTo>
                      <a:pt x="13068" y="14063"/>
                    </a:lnTo>
                    <a:lnTo>
                      <a:pt x="12636" y="15350"/>
                    </a:lnTo>
                    <a:lnTo>
                      <a:pt x="12960" y="16820"/>
                    </a:lnTo>
                    <a:lnTo>
                      <a:pt x="14040" y="17464"/>
                    </a:lnTo>
                    <a:lnTo>
                      <a:pt x="15336" y="18370"/>
                    </a:lnTo>
                    <a:lnTo>
                      <a:pt x="16740" y="19486"/>
                    </a:lnTo>
                    <a:lnTo>
                      <a:pt x="17604" y="20037"/>
                    </a:lnTo>
                    <a:lnTo>
                      <a:pt x="17604" y="21600"/>
                    </a:lnTo>
                    <a:lnTo>
                      <a:pt x="16848" y="21600"/>
                    </a:lnTo>
                    <a:lnTo>
                      <a:pt x="13392" y="21600"/>
                    </a:lnTo>
                    <a:lnTo>
                      <a:pt x="10800" y="21600"/>
                    </a:lnTo>
                    <a:lnTo>
                      <a:pt x="7884" y="21600"/>
                    </a:lnTo>
                    <a:lnTo>
                      <a:pt x="5724" y="21600"/>
                    </a:lnTo>
                    <a:lnTo>
                      <a:pt x="3564" y="21600"/>
                    </a:lnTo>
                    <a:lnTo>
                      <a:pt x="2542" y="21600"/>
                    </a:lnTo>
                    <a:cubicBezTo>
                      <a:pt x="2542" y="21600"/>
                      <a:pt x="1512" y="21600"/>
                      <a:pt x="1512" y="21600"/>
                    </a:cubicBezTo>
                    <a:close/>
                    <a:moveTo>
                      <a:pt x="1512" y="21600"/>
                    </a:moveTo>
                  </a:path>
                </a:pathLst>
              </a:custGeom>
              <a:grpFill/>
              <a:ln w="12700" cap="rnd" cmpd="sng">
                <a:solidFill>
                  <a:srgbClr val="0091DA"/>
                </a:solidFill>
                <a:prstDash val="solid"/>
                <a:round/>
                <a:headEnd type="none" w="med" len="med"/>
                <a:tailEnd type="none" w="med" len="med"/>
              </a:ln>
            </p:spPr>
            <p:txBody>
              <a:bodyPr lIns="0" tIns="0" rIns="0" bIns="0"/>
              <a:lstStyle/>
              <a:p>
                <a:pPr defTabSz="914354">
                  <a:defRPr/>
                </a:pPr>
                <a:endParaRPr lang="en-US" sz="1800" kern="0">
                  <a:solidFill>
                    <a:sysClr val="windowText" lastClr="000000"/>
                  </a:solidFill>
                  <a:latin typeface="Gill Sans"/>
                </a:endParaRPr>
              </a:p>
            </p:txBody>
          </p:sp>
          <p:sp>
            <p:nvSpPr>
              <p:cNvPr id="45" name="AutoShape 19">
                <a:extLst>
                  <a:ext uri="{FF2B5EF4-FFF2-40B4-BE49-F238E27FC236}">
                    <a16:creationId xmlns:a16="http://schemas.microsoft.com/office/drawing/2014/main" id="{530D8AFD-2EB5-4704-B70F-07BA737439A4}"/>
                  </a:ext>
                </a:extLst>
              </p:cNvPr>
              <p:cNvSpPr>
                <a:spLocks/>
              </p:cNvSpPr>
              <p:nvPr/>
            </p:nvSpPr>
            <p:spPr bwMode="auto">
              <a:xfrm>
                <a:off x="5018914" y="1606755"/>
                <a:ext cx="641560" cy="377862"/>
              </a:xfrm>
              <a:custGeom>
                <a:avLst/>
                <a:gdLst/>
                <a:ahLst/>
                <a:cxnLst/>
                <a:rect l="0" t="0" r="r" b="b"/>
                <a:pathLst>
                  <a:path w="21600" h="21600">
                    <a:moveTo>
                      <a:pt x="17374" y="21600"/>
                    </a:moveTo>
                    <a:lnTo>
                      <a:pt x="16435" y="20491"/>
                    </a:lnTo>
                    <a:lnTo>
                      <a:pt x="15143" y="20491"/>
                    </a:lnTo>
                    <a:lnTo>
                      <a:pt x="2465" y="20491"/>
                    </a:lnTo>
                    <a:lnTo>
                      <a:pt x="1589" y="16858"/>
                    </a:lnTo>
                    <a:lnTo>
                      <a:pt x="1589" y="15629"/>
                    </a:lnTo>
                    <a:lnTo>
                      <a:pt x="1589" y="14224"/>
                    </a:lnTo>
                    <a:lnTo>
                      <a:pt x="1409" y="12166"/>
                    </a:lnTo>
                    <a:lnTo>
                      <a:pt x="892" y="11264"/>
                    </a:lnTo>
                    <a:lnTo>
                      <a:pt x="587" y="10010"/>
                    </a:lnTo>
                    <a:lnTo>
                      <a:pt x="587" y="8605"/>
                    </a:lnTo>
                    <a:lnTo>
                      <a:pt x="0" y="7551"/>
                    </a:lnTo>
                    <a:lnTo>
                      <a:pt x="0" y="5620"/>
                    </a:lnTo>
                    <a:lnTo>
                      <a:pt x="469" y="3161"/>
                    </a:lnTo>
                    <a:lnTo>
                      <a:pt x="469" y="1584"/>
                    </a:lnTo>
                    <a:lnTo>
                      <a:pt x="469" y="768"/>
                    </a:lnTo>
                    <a:lnTo>
                      <a:pt x="469" y="0"/>
                    </a:lnTo>
                    <a:lnTo>
                      <a:pt x="17961" y="0"/>
                    </a:lnTo>
                    <a:lnTo>
                      <a:pt x="17961" y="2283"/>
                    </a:lnTo>
                    <a:lnTo>
                      <a:pt x="17961" y="4214"/>
                    </a:lnTo>
                    <a:lnTo>
                      <a:pt x="19135" y="5093"/>
                    </a:lnTo>
                    <a:lnTo>
                      <a:pt x="19956" y="6146"/>
                    </a:lnTo>
                    <a:lnTo>
                      <a:pt x="20778" y="7551"/>
                    </a:lnTo>
                    <a:lnTo>
                      <a:pt x="21600" y="8956"/>
                    </a:lnTo>
                    <a:lnTo>
                      <a:pt x="21600" y="10800"/>
                    </a:lnTo>
                    <a:lnTo>
                      <a:pt x="20426" y="12997"/>
                    </a:lnTo>
                    <a:lnTo>
                      <a:pt x="19370" y="12997"/>
                    </a:lnTo>
                    <a:lnTo>
                      <a:pt x="18780" y="15062"/>
                    </a:lnTo>
                    <a:lnTo>
                      <a:pt x="18665" y="15980"/>
                    </a:lnTo>
                    <a:lnTo>
                      <a:pt x="18900" y="18487"/>
                    </a:lnTo>
                    <a:lnTo>
                      <a:pt x="18078" y="19317"/>
                    </a:lnTo>
                    <a:cubicBezTo>
                      <a:pt x="18078" y="19317"/>
                      <a:pt x="17374" y="21600"/>
                      <a:pt x="17374" y="21600"/>
                    </a:cubicBezTo>
                    <a:close/>
                    <a:moveTo>
                      <a:pt x="17374" y="21600"/>
                    </a:moveTo>
                  </a:path>
                </a:pathLst>
              </a:custGeom>
              <a:grpFill/>
              <a:ln w="12700" cap="rnd" cmpd="sng">
                <a:solidFill>
                  <a:srgbClr val="0091DA"/>
                </a:solidFill>
                <a:prstDash val="solid"/>
                <a:round/>
                <a:headEnd type="none" w="med" len="med"/>
                <a:tailEnd type="none" w="med" len="med"/>
              </a:ln>
            </p:spPr>
            <p:txBody>
              <a:bodyPr lIns="0" tIns="0" rIns="0" bIns="0"/>
              <a:lstStyle/>
              <a:p>
                <a:pPr defTabSz="914354">
                  <a:defRPr/>
                </a:pPr>
                <a:endParaRPr lang="en-US" sz="1800" kern="0">
                  <a:solidFill>
                    <a:sysClr val="windowText" lastClr="000000"/>
                  </a:solidFill>
                  <a:latin typeface="Gill Sans"/>
                </a:endParaRPr>
              </a:p>
            </p:txBody>
          </p:sp>
          <p:sp>
            <p:nvSpPr>
              <p:cNvPr id="46" name="AutoShape 20">
                <a:extLst>
                  <a:ext uri="{FF2B5EF4-FFF2-40B4-BE49-F238E27FC236}">
                    <a16:creationId xmlns:a16="http://schemas.microsoft.com/office/drawing/2014/main" id="{6A2EF2EB-BEDE-4FBA-A56D-7E1A31089A04}"/>
                  </a:ext>
                </a:extLst>
              </p:cNvPr>
              <p:cNvSpPr>
                <a:spLocks/>
              </p:cNvSpPr>
              <p:nvPr/>
            </p:nvSpPr>
            <p:spPr bwMode="auto">
              <a:xfrm>
                <a:off x="5091806" y="1966929"/>
                <a:ext cx="701054" cy="554196"/>
              </a:xfrm>
              <a:custGeom>
                <a:avLst/>
                <a:gdLst/>
                <a:ahLst/>
                <a:cxnLst/>
                <a:rect l="0" t="0" r="r" b="b"/>
                <a:pathLst>
                  <a:path w="21600" h="21600">
                    <a:moveTo>
                      <a:pt x="3439" y="6985"/>
                    </a:moveTo>
                    <a:lnTo>
                      <a:pt x="2794" y="6506"/>
                    </a:lnTo>
                    <a:lnTo>
                      <a:pt x="2687" y="5248"/>
                    </a:lnTo>
                    <a:lnTo>
                      <a:pt x="2149" y="5248"/>
                    </a:lnTo>
                    <a:lnTo>
                      <a:pt x="1934" y="4709"/>
                    </a:lnTo>
                    <a:lnTo>
                      <a:pt x="2364" y="3751"/>
                    </a:lnTo>
                    <a:lnTo>
                      <a:pt x="967" y="2673"/>
                    </a:lnTo>
                    <a:lnTo>
                      <a:pt x="967" y="1235"/>
                    </a:lnTo>
                    <a:lnTo>
                      <a:pt x="578" y="452"/>
                    </a:lnTo>
                    <a:lnTo>
                      <a:pt x="0" y="0"/>
                    </a:lnTo>
                    <a:lnTo>
                      <a:pt x="12788" y="0"/>
                    </a:lnTo>
                    <a:lnTo>
                      <a:pt x="13648" y="756"/>
                    </a:lnTo>
                    <a:lnTo>
                      <a:pt x="13648" y="1826"/>
                    </a:lnTo>
                    <a:lnTo>
                      <a:pt x="13997" y="3392"/>
                    </a:lnTo>
                    <a:lnTo>
                      <a:pt x="14937" y="4590"/>
                    </a:lnTo>
                    <a:lnTo>
                      <a:pt x="16227" y="6386"/>
                    </a:lnTo>
                    <a:lnTo>
                      <a:pt x="16227" y="7960"/>
                    </a:lnTo>
                    <a:lnTo>
                      <a:pt x="17516" y="7345"/>
                    </a:lnTo>
                    <a:lnTo>
                      <a:pt x="18161" y="7960"/>
                    </a:lnTo>
                    <a:lnTo>
                      <a:pt x="17516" y="9999"/>
                    </a:lnTo>
                    <a:lnTo>
                      <a:pt x="17516" y="11178"/>
                    </a:lnTo>
                    <a:lnTo>
                      <a:pt x="19021" y="12376"/>
                    </a:lnTo>
                    <a:lnTo>
                      <a:pt x="20310" y="13454"/>
                    </a:lnTo>
                    <a:lnTo>
                      <a:pt x="20505" y="15254"/>
                    </a:lnTo>
                    <a:lnTo>
                      <a:pt x="21037" y="15960"/>
                    </a:lnTo>
                    <a:lnTo>
                      <a:pt x="21600" y="16209"/>
                    </a:lnTo>
                    <a:lnTo>
                      <a:pt x="21600" y="17886"/>
                    </a:lnTo>
                    <a:lnTo>
                      <a:pt x="21600" y="18845"/>
                    </a:lnTo>
                    <a:lnTo>
                      <a:pt x="20418" y="18845"/>
                    </a:lnTo>
                    <a:lnTo>
                      <a:pt x="20095" y="20402"/>
                    </a:lnTo>
                    <a:lnTo>
                      <a:pt x="19881" y="21600"/>
                    </a:lnTo>
                    <a:lnTo>
                      <a:pt x="18161" y="21600"/>
                    </a:lnTo>
                    <a:lnTo>
                      <a:pt x="17516" y="21600"/>
                    </a:lnTo>
                    <a:lnTo>
                      <a:pt x="18161" y="20282"/>
                    </a:lnTo>
                    <a:lnTo>
                      <a:pt x="18161" y="19564"/>
                    </a:lnTo>
                    <a:lnTo>
                      <a:pt x="17529" y="19564"/>
                    </a:lnTo>
                    <a:lnTo>
                      <a:pt x="3331" y="20043"/>
                    </a:lnTo>
                    <a:cubicBezTo>
                      <a:pt x="3331" y="20043"/>
                      <a:pt x="3439" y="6985"/>
                      <a:pt x="3439" y="6985"/>
                    </a:cubicBezTo>
                    <a:close/>
                    <a:moveTo>
                      <a:pt x="3439" y="6985"/>
                    </a:moveTo>
                  </a:path>
                </a:pathLst>
              </a:custGeom>
              <a:grpFill/>
              <a:ln w="12700" cap="rnd" cmpd="sng">
                <a:solidFill>
                  <a:srgbClr val="0091DA"/>
                </a:solidFill>
                <a:prstDash val="solid"/>
                <a:round/>
                <a:headEnd type="none" w="med" len="med"/>
                <a:tailEnd type="none" w="med" len="med"/>
              </a:ln>
            </p:spPr>
            <p:txBody>
              <a:bodyPr lIns="0" tIns="0" rIns="0" bIns="0"/>
              <a:lstStyle/>
              <a:p>
                <a:pPr defTabSz="914354">
                  <a:defRPr/>
                </a:pPr>
                <a:endParaRPr lang="en-US" sz="1800" kern="0">
                  <a:solidFill>
                    <a:sysClr val="windowText" lastClr="000000"/>
                  </a:solidFill>
                  <a:latin typeface="Gill Sans"/>
                </a:endParaRPr>
              </a:p>
            </p:txBody>
          </p:sp>
          <p:sp>
            <p:nvSpPr>
              <p:cNvPr id="47" name="AutoShape 21">
                <a:extLst>
                  <a:ext uri="{FF2B5EF4-FFF2-40B4-BE49-F238E27FC236}">
                    <a16:creationId xmlns:a16="http://schemas.microsoft.com/office/drawing/2014/main" id="{DB648892-D018-44DE-8578-7A9D4B5DA176}"/>
                  </a:ext>
                </a:extLst>
              </p:cNvPr>
              <p:cNvSpPr>
                <a:spLocks/>
              </p:cNvSpPr>
              <p:nvPr/>
            </p:nvSpPr>
            <p:spPr bwMode="auto">
              <a:xfrm>
                <a:off x="5199001" y="2468601"/>
                <a:ext cx="537046" cy="433066"/>
              </a:xfrm>
              <a:custGeom>
                <a:avLst/>
                <a:gdLst/>
                <a:ahLst/>
                <a:cxnLst/>
                <a:rect l="0" t="0" r="r" b="b"/>
                <a:pathLst>
                  <a:path w="21600" h="21600">
                    <a:moveTo>
                      <a:pt x="140" y="17923"/>
                    </a:moveTo>
                    <a:lnTo>
                      <a:pt x="0" y="613"/>
                    </a:lnTo>
                    <a:lnTo>
                      <a:pt x="19356" y="0"/>
                    </a:lnTo>
                    <a:lnTo>
                      <a:pt x="19917" y="766"/>
                    </a:lnTo>
                    <a:lnTo>
                      <a:pt x="19356" y="1685"/>
                    </a:lnTo>
                    <a:lnTo>
                      <a:pt x="18514" y="2604"/>
                    </a:lnTo>
                    <a:lnTo>
                      <a:pt x="19356" y="2604"/>
                    </a:lnTo>
                    <a:lnTo>
                      <a:pt x="21600" y="2604"/>
                    </a:lnTo>
                    <a:lnTo>
                      <a:pt x="21039" y="3983"/>
                    </a:lnTo>
                    <a:lnTo>
                      <a:pt x="20618" y="5515"/>
                    </a:lnTo>
                    <a:lnTo>
                      <a:pt x="19917" y="6817"/>
                    </a:lnTo>
                    <a:lnTo>
                      <a:pt x="19917" y="7966"/>
                    </a:lnTo>
                    <a:lnTo>
                      <a:pt x="19917" y="9268"/>
                    </a:lnTo>
                    <a:lnTo>
                      <a:pt x="18514" y="9268"/>
                    </a:lnTo>
                    <a:lnTo>
                      <a:pt x="18514" y="10570"/>
                    </a:lnTo>
                    <a:lnTo>
                      <a:pt x="18514" y="12408"/>
                    </a:lnTo>
                    <a:lnTo>
                      <a:pt x="17397" y="13628"/>
                    </a:lnTo>
                    <a:lnTo>
                      <a:pt x="16270" y="14859"/>
                    </a:lnTo>
                    <a:lnTo>
                      <a:pt x="15709" y="16698"/>
                    </a:lnTo>
                    <a:lnTo>
                      <a:pt x="15148" y="17923"/>
                    </a:lnTo>
                    <a:lnTo>
                      <a:pt x="15709" y="19915"/>
                    </a:lnTo>
                    <a:lnTo>
                      <a:pt x="15429" y="21600"/>
                    </a:lnTo>
                    <a:lnTo>
                      <a:pt x="2244" y="21600"/>
                    </a:lnTo>
                    <a:lnTo>
                      <a:pt x="1907" y="19486"/>
                    </a:lnTo>
                    <a:lnTo>
                      <a:pt x="1543" y="18689"/>
                    </a:lnTo>
                    <a:lnTo>
                      <a:pt x="757" y="18260"/>
                    </a:lnTo>
                    <a:cubicBezTo>
                      <a:pt x="757" y="18260"/>
                      <a:pt x="140" y="17923"/>
                      <a:pt x="140" y="17923"/>
                    </a:cubicBezTo>
                    <a:close/>
                    <a:moveTo>
                      <a:pt x="140" y="17923"/>
                    </a:moveTo>
                  </a:path>
                </a:pathLst>
              </a:custGeom>
              <a:grpFill/>
              <a:ln w="12700" cap="rnd" cmpd="sng">
                <a:solidFill>
                  <a:srgbClr val="0091DA"/>
                </a:solidFill>
                <a:prstDash val="solid"/>
                <a:round/>
                <a:headEnd type="none" w="med" len="med"/>
                <a:tailEnd type="none" w="med" len="med"/>
              </a:ln>
            </p:spPr>
            <p:txBody>
              <a:bodyPr lIns="0" tIns="0" rIns="0" bIns="0"/>
              <a:lstStyle/>
              <a:p>
                <a:pPr defTabSz="914354">
                  <a:defRPr/>
                </a:pPr>
                <a:endParaRPr lang="en-US" sz="1800" kern="0">
                  <a:solidFill>
                    <a:sysClr val="windowText" lastClr="000000"/>
                  </a:solidFill>
                  <a:latin typeface="Gill Sans"/>
                </a:endParaRPr>
              </a:p>
            </p:txBody>
          </p:sp>
          <p:sp>
            <p:nvSpPr>
              <p:cNvPr id="48" name="AutoShape 22">
                <a:extLst>
                  <a:ext uri="{FF2B5EF4-FFF2-40B4-BE49-F238E27FC236}">
                    <a16:creationId xmlns:a16="http://schemas.microsoft.com/office/drawing/2014/main" id="{E481DACC-4A8B-4382-98DD-2F469FCC67A2}"/>
                  </a:ext>
                </a:extLst>
              </p:cNvPr>
              <p:cNvSpPr>
                <a:spLocks/>
              </p:cNvSpPr>
              <p:nvPr/>
            </p:nvSpPr>
            <p:spPr bwMode="auto">
              <a:xfrm>
                <a:off x="5254742" y="2901667"/>
                <a:ext cx="592787" cy="488808"/>
              </a:xfrm>
              <a:custGeom>
                <a:avLst/>
                <a:gdLst/>
                <a:ahLst/>
                <a:cxnLst/>
                <a:rect l="0" t="0" r="r" b="b"/>
                <a:pathLst>
                  <a:path w="21600" h="21600">
                    <a:moveTo>
                      <a:pt x="635" y="17660"/>
                    </a:moveTo>
                    <a:lnTo>
                      <a:pt x="1016" y="16438"/>
                    </a:lnTo>
                    <a:lnTo>
                      <a:pt x="1271" y="15215"/>
                    </a:lnTo>
                    <a:lnTo>
                      <a:pt x="1016" y="13856"/>
                    </a:lnTo>
                    <a:lnTo>
                      <a:pt x="1652" y="12226"/>
                    </a:lnTo>
                    <a:lnTo>
                      <a:pt x="2160" y="11275"/>
                    </a:lnTo>
                    <a:lnTo>
                      <a:pt x="1398" y="9781"/>
                    </a:lnTo>
                    <a:lnTo>
                      <a:pt x="1398" y="8694"/>
                    </a:lnTo>
                    <a:lnTo>
                      <a:pt x="889" y="7879"/>
                    </a:lnTo>
                    <a:lnTo>
                      <a:pt x="889" y="6928"/>
                    </a:lnTo>
                    <a:lnTo>
                      <a:pt x="0" y="5298"/>
                    </a:lnTo>
                    <a:lnTo>
                      <a:pt x="0" y="3260"/>
                    </a:lnTo>
                    <a:lnTo>
                      <a:pt x="0" y="0"/>
                    </a:lnTo>
                    <a:lnTo>
                      <a:pt x="11944" y="0"/>
                    </a:lnTo>
                    <a:lnTo>
                      <a:pt x="12423" y="1938"/>
                    </a:lnTo>
                    <a:lnTo>
                      <a:pt x="12579" y="3260"/>
                    </a:lnTo>
                    <a:lnTo>
                      <a:pt x="12579" y="4211"/>
                    </a:lnTo>
                    <a:lnTo>
                      <a:pt x="12071" y="5434"/>
                    </a:lnTo>
                    <a:lnTo>
                      <a:pt x="11435" y="6792"/>
                    </a:lnTo>
                    <a:lnTo>
                      <a:pt x="11013" y="7770"/>
                    </a:lnTo>
                    <a:lnTo>
                      <a:pt x="10546" y="8830"/>
                    </a:lnTo>
                    <a:lnTo>
                      <a:pt x="10546" y="10324"/>
                    </a:lnTo>
                    <a:lnTo>
                      <a:pt x="11308" y="11004"/>
                    </a:lnTo>
                    <a:lnTo>
                      <a:pt x="18169" y="10460"/>
                    </a:lnTo>
                    <a:lnTo>
                      <a:pt x="18169" y="11683"/>
                    </a:lnTo>
                    <a:lnTo>
                      <a:pt x="18453" y="13004"/>
                    </a:lnTo>
                    <a:lnTo>
                      <a:pt x="18932" y="13856"/>
                    </a:lnTo>
                    <a:lnTo>
                      <a:pt x="17534" y="14536"/>
                    </a:lnTo>
                    <a:lnTo>
                      <a:pt x="17534" y="13992"/>
                    </a:lnTo>
                    <a:lnTo>
                      <a:pt x="16010" y="14672"/>
                    </a:lnTo>
                    <a:lnTo>
                      <a:pt x="16010" y="15758"/>
                    </a:lnTo>
                    <a:lnTo>
                      <a:pt x="17026" y="15215"/>
                    </a:lnTo>
                    <a:lnTo>
                      <a:pt x="18932" y="15215"/>
                    </a:lnTo>
                    <a:lnTo>
                      <a:pt x="18932" y="16302"/>
                    </a:lnTo>
                    <a:lnTo>
                      <a:pt x="20075" y="15079"/>
                    </a:lnTo>
                    <a:lnTo>
                      <a:pt x="20838" y="15894"/>
                    </a:lnTo>
                    <a:lnTo>
                      <a:pt x="20075" y="17660"/>
                    </a:lnTo>
                    <a:lnTo>
                      <a:pt x="19567" y="17660"/>
                    </a:lnTo>
                    <a:lnTo>
                      <a:pt x="19567" y="18611"/>
                    </a:lnTo>
                    <a:lnTo>
                      <a:pt x="20838" y="19426"/>
                    </a:lnTo>
                    <a:lnTo>
                      <a:pt x="21600" y="20513"/>
                    </a:lnTo>
                    <a:lnTo>
                      <a:pt x="20711" y="20513"/>
                    </a:lnTo>
                    <a:lnTo>
                      <a:pt x="20533" y="20893"/>
                    </a:lnTo>
                    <a:lnTo>
                      <a:pt x="20202" y="21600"/>
                    </a:lnTo>
                    <a:lnTo>
                      <a:pt x="18678" y="19698"/>
                    </a:lnTo>
                    <a:lnTo>
                      <a:pt x="17534" y="19019"/>
                    </a:lnTo>
                    <a:lnTo>
                      <a:pt x="17534" y="19698"/>
                    </a:lnTo>
                    <a:lnTo>
                      <a:pt x="17534" y="20513"/>
                    </a:lnTo>
                    <a:lnTo>
                      <a:pt x="16518" y="21057"/>
                    </a:lnTo>
                    <a:lnTo>
                      <a:pt x="15755" y="20105"/>
                    </a:lnTo>
                    <a:lnTo>
                      <a:pt x="14739" y="20513"/>
                    </a:lnTo>
                    <a:lnTo>
                      <a:pt x="13468" y="20649"/>
                    </a:lnTo>
                    <a:lnTo>
                      <a:pt x="12579" y="20105"/>
                    </a:lnTo>
                    <a:lnTo>
                      <a:pt x="11944" y="19155"/>
                    </a:lnTo>
                    <a:lnTo>
                      <a:pt x="10800" y="18068"/>
                    </a:lnTo>
                    <a:lnTo>
                      <a:pt x="10038" y="17796"/>
                    </a:lnTo>
                    <a:lnTo>
                      <a:pt x="9148" y="17525"/>
                    </a:lnTo>
                    <a:lnTo>
                      <a:pt x="8386" y="17796"/>
                    </a:lnTo>
                    <a:lnTo>
                      <a:pt x="8386" y="18747"/>
                    </a:lnTo>
                    <a:lnTo>
                      <a:pt x="6798" y="18475"/>
                    </a:lnTo>
                    <a:lnTo>
                      <a:pt x="5337" y="18339"/>
                    </a:lnTo>
                    <a:lnTo>
                      <a:pt x="4193" y="17660"/>
                    </a:lnTo>
                    <a:lnTo>
                      <a:pt x="3050" y="17660"/>
                    </a:lnTo>
                    <a:lnTo>
                      <a:pt x="2160" y="18068"/>
                    </a:lnTo>
                    <a:cubicBezTo>
                      <a:pt x="2160" y="18068"/>
                      <a:pt x="635" y="17660"/>
                      <a:pt x="635" y="17660"/>
                    </a:cubicBezTo>
                    <a:close/>
                    <a:moveTo>
                      <a:pt x="635" y="17660"/>
                    </a:moveTo>
                  </a:path>
                </a:pathLst>
              </a:custGeom>
              <a:grpFill/>
              <a:ln w="12700" cap="rnd" cmpd="sng">
                <a:solidFill>
                  <a:srgbClr val="0091DA"/>
                </a:solidFill>
                <a:prstDash val="solid"/>
                <a:round/>
                <a:headEnd type="none" w="med" len="med"/>
                <a:tailEnd type="none" w="med" len="med"/>
              </a:ln>
            </p:spPr>
            <p:txBody>
              <a:bodyPr lIns="0" tIns="0" rIns="0" bIns="0"/>
              <a:lstStyle/>
              <a:p>
                <a:pPr defTabSz="914354">
                  <a:defRPr/>
                </a:pPr>
                <a:endParaRPr lang="en-US" sz="1800" kern="0">
                  <a:solidFill>
                    <a:sysClr val="windowText" lastClr="000000"/>
                  </a:solidFill>
                  <a:latin typeface="Gill Sans"/>
                </a:endParaRPr>
              </a:p>
            </p:txBody>
          </p:sp>
          <p:sp>
            <p:nvSpPr>
              <p:cNvPr id="49" name="AutoShape 23">
                <a:extLst>
                  <a:ext uri="{FF2B5EF4-FFF2-40B4-BE49-F238E27FC236}">
                    <a16:creationId xmlns:a16="http://schemas.microsoft.com/office/drawing/2014/main" id="{51414E09-13A6-439B-8B90-B5EF743D6CE8}"/>
                  </a:ext>
                </a:extLst>
              </p:cNvPr>
              <p:cNvSpPr>
                <a:spLocks/>
              </p:cNvSpPr>
              <p:nvPr/>
            </p:nvSpPr>
            <p:spPr bwMode="auto">
              <a:xfrm>
                <a:off x="5546312" y="2640112"/>
                <a:ext cx="369286" cy="574563"/>
              </a:xfrm>
              <a:custGeom>
                <a:avLst/>
                <a:gdLst/>
                <a:ahLst/>
                <a:cxnLst/>
                <a:rect l="0" t="0" r="r" b="b"/>
                <a:pathLst>
                  <a:path w="21600" h="21600">
                    <a:moveTo>
                      <a:pt x="21600" y="21369"/>
                    </a:moveTo>
                    <a:lnTo>
                      <a:pt x="13449" y="21600"/>
                    </a:lnTo>
                    <a:lnTo>
                      <a:pt x="12227" y="20445"/>
                    </a:lnTo>
                    <a:lnTo>
                      <a:pt x="12227" y="18712"/>
                    </a:lnTo>
                    <a:lnTo>
                      <a:pt x="0" y="19221"/>
                    </a:lnTo>
                    <a:lnTo>
                      <a:pt x="0" y="17326"/>
                    </a:lnTo>
                    <a:lnTo>
                      <a:pt x="3260" y="13399"/>
                    </a:lnTo>
                    <a:lnTo>
                      <a:pt x="3045" y="12186"/>
                    </a:lnTo>
                    <a:lnTo>
                      <a:pt x="2611" y="10403"/>
                    </a:lnTo>
                    <a:lnTo>
                      <a:pt x="2242" y="9818"/>
                    </a:lnTo>
                    <a:lnTo>
                      <a:pt x="2649" y="8548"/>
                    </a:lnTo>
                    <a:lnTo>
                      <a:pt x="1834" y="7046"/>
                    </a:lnTo>
                    <a:lnTo>
                      <a:pt x="3464" y="4736"/>
                    </a:lnTo>
                    <a:lnTo>
                      <a:pt x="6725" y="2888"/>
                    </a:lnTo>
                    <a:lnTo>
                      <a:pt x="6725" y="520"/>
                    </a:lnTo>
                    <a:lnTo>
                      <a:pt x="8762" y="0"/>
                    </a:lnTo>
                    <a:lnTo>
                      <a:pt x="21600" y="0"/>
                    </a:lnTo>
                    <a:cubicBezTo>
                      <a:pt x="21600" y="0"/>
                      <a:pt x="19766" y="20792"/>
                      <a:pt x="21600" y="21369"/>
                    </a:cubicBezTo>
                    <a:close/>
                    <a:moveTo>
                      <a:pt x="21600" y="21369"/>
                    </a:moveTo>
                  </a:path>
                </a:pathLst>
              </a:custGeom>
              <a:grpFill/>
              <a:ln w="12700" cap="rnd" cmpd="sng">
                <a:solidFill>
                  <a:srgbClr val="0091DA"/>
                </a:solidFill>
                <a:prstDash val="solid"/>
                <a:round/>
                <a:headEnd type="none" w="med" len="med"/>
                <a:tailEnd type="none" w="med" len="med"/>
              </a:ln>
            </p:spPr>
            <p:txBody>
              <a:bodyPr lIns="0" tIns="0" rIns="0" bIns="0"/>
              <a:lstStyle/>
              <a:p>
                <a:pPr defTabSz="914354">
                  <a:defRPr/>
                </a:pPr>
                <a:endParaRPr lang="en-US" sz="1800" kern="0">
                  <a:solidFill>
                    <a:sysClr val="windowText" lastClr="000000"/>
                  </a:solidFill>
                  <a:latin typeface="Gill Sans"/>
                </a:endParaRPr>
              </a:p>
            </p:txBody>
          </p:sp>
          <p:sp>
            <p:nvSpPr>
              <p:cNvPr id="50" name="AutoShape 24">
                <a:extLst>
                  <a:ext uri="{FF2B5EF4-FFF2-40B4-BE49-F238E27FC236}">
                    <a16:creationId xmlns:a16="http://schemas.microsoft.com/office/drawing/2014/main" id="{77237A9E-9A97-4F2E-89C3-467373D49155}"/>
                  </a:ext>
                </a:extLst>
              </p:cNvPr>
              <p:cNvSpPr>
                <a:spLocks/>
              </p:cNvSpPr>
              <p:nvPr/>
            </p:nvSpPr>
            <p:spPr bwMode="auto">
              <a:xfrm>
                <a:off x="5897910" y="2622961"/>
                <a:ext cx="417523" cy="593323"/>
              </a:xfrm>
              <a:custGeom>
                <a:avLst/>
                <a:gdLst/>
                <a:ahLst/>
                <a:cxnLst/>
                <a:rect l="0" t="0" r="r" b="b"/>
                <a:pathLst>
                  <a:path w="21037" h="21600">
                    <a:moveTo>
                      <a:pt x="2774" y="21600"/>
                    </a:moveTo>
                    <a:lnTo>
                      <a:pt x="215" y="21396"/>
                    </a:lnTo>
                    <a:cubicBezTo>
                      <a:pt x="215" y="21396"/>
                      <a:pt x="-563" y="671"/>
                      <a:pt x="842" y="671"/>
                    </a:cubicBezTo>
                    <a:cubicBezTo>
                      <a:pt x="2247" y="671"/>
                      <a:pt x="15066" y="0"/>
                      <a:pt x="15066" y="0"/>
                    </a:cubicBezTo>
                    <a:lnTo>
                      <a:pt x="19364" y="9576"/>
                    </a:lnTo>
                    <a:lnTo>
                      <a:pt x="20159" y="10800"/>
                    </a:lnTo>
                    <a:lnTo>
                      <a:pt x="20159" y="11863"/>
                    </a:lnTo>
                    <a:lnTo>
                      <a:pt x="20159" y="13206"/>
                    </a:lnTo>
                    <a:lnTo>
                      <a:pt x="20159" y="14661"/>
                    </a:lnTo>
                    <a:lnTo>
                      <a:pt x="20159" y="15445"/>
                    </a:lnTo>
                    <a:lnTo>
                      <a:pt x="20159" y="16452"/>
                    </a:lnTo>
                    <a:lnTo>
                      <a:pt x="21037" y="17235"/>
                    </a:lnTo>
                    <a:lnTo>
                      <a:pt x="14539" y="17864"/>
                    </a:lnTo>
                    <a:lnTo>
                      <a:pt x="10627" y="18242"/>
                    </a:lnTo>
                    <a:lnTo>
                      <a:pt x="8744" y="18242"/>
                    </a:lnTo>
                    <a:lnTo>
                      <a:pt x="6461" y="18242"/>
                    </a:lnTo>
                    <a:lnTo>
                      <a:pt x="5583" y="18242"/>
                    </a:lnTo>
                    <a:lnTo>
                      <a:pt x="5583" y="19082"/>
                    </a:lnTo>
                    <a:lnTo>
                      <a:pt x="6813" y="19698"/>
                    </a:lnTo>
                    <a:lnTo>
                      <a:pt x="6813" y="20817"/>
                    </a:lnTo>
                    <a:lnTo>
                      <a:pt x="5759" y="21600"/>
                    </a:lnTo>
                    <a:lnTo>
                      <a:pt x="4354" y="21600"/>
                    </a:lnTo>
                    <a:lnTo>
                      <a:pt x="4178" y="20705"/>
                    </a:lnTo>
                    <a:lnTo>
                      <a:pt x="3791" y="20087"/>
                    </a:lnTo>
                    <a:lnTo>
                      <a:pt x="3476" y="19586"/>
                    </a:lnTo>
                    <a:cubicBezTo>
                      <a:pt x="3476" y="19586"/>
                      <a:pt x="2774" y="21600"/>
                      <a:pt x="2774" y="21600"/>
                    </a:cubicBezTo>
                    <a:close/>
                    <a:moveTo>
                      <a:pt x="2774" y="21600"/>
                    </a:moveTo>
                  </a:path>
                </a:pathLst>
              </a:custGeom>
              <a:grpFill/>
              <a:ln w="12700" cap="rnd" cmpd="sng">
                <a:solidFill>
                  <a:srgbClr val="0091DA"/>
                </a:solidFill>
                <a:prstDash val="solid"/>
                <a:round/>
                <a:headEnd type="none" w="med" len="med"/>
                <a:tailEnd type="none" w="med" len="med"/>
              </a:ln>
            </p:spPr>
            <p:txBody>
              <a:bodyPr lIns="0" tIns="0" rIns="0" bIns="0"/>
              <a:lstStyle/>
              <a:p>
                <a:pPr defTabSz="914354">
                  <a:defRPr/>
                </a:pPr>
                <a:endParaRPr lang="en-US" sz="1800" kern="0">
                  <a:solidFill>
                    <a:sysClr val="windowText" lastClr="000000"/>
                  </a:solidFill>
                  <a:latin typeface="Gill Sans"/>
                </a:endParaRPr>
              </a:p>
            </p:txBody>
          </p:sp>
          <p:sp>
            <p:nvSpPr>
              <p:cNvPr id="51" name="AutoShape 25">
                <a:extLst>
                  <a:ext uri="{FF2B5EF4-FFF2-40B4-BE49-F238E27FC236}">
                    <a16:creationId xmlns:a16="http://schemas.microsoft.com/office/drawing/2014/main" id="{8D86B6F3-5BB2-456C-BF3F-E5A494A52041}"/>
                  </a:ext>
                </a:extLst>
              </p:cNvPr>
              <p:cNvSpPr>
                <a:spLocks/>
              </p:cNvSpPr>
              <p:nvPr/>
            </p:nvSpPr>
            <p:spPr bwMode="auto">
              <a:xfrm>
                <a:off x="5696384" y="2382845"/>
                <a:ext cx="881140" cy="258339"/>
              </a:xfrm>
              <a:custGeom>
                <a:avLst/>
                <a:gdLst/>
                <a:ahLst/>
                <a:cxnLst/>
                <a:rect l="0" t="0" r="r" b="b"/>
                <a:pathLst>
                  <a:path w="21600" h="21600">
                    <a:moveTo>
                      <a:pt x="20558" y="507"/>
                    </a:moveTo>
                    <a:cubicBezTo>
                      <a:pt x="21113" y="267"/>
                      <a:pt x="21530" y="245"/>
                      <a:pt x="21600" y="0"/>
                    </a:cubicBezTo>
                    <a:lnTo>
                      <a:pt x="21548" y="3612"/>
                    </a:lnTo>
                    <a:lnTo>
                      <a:pt x="20864" y="5668"/>
                    </a:lnTo>
                    <a:lnTo>
                      <a:pt x="19837" y="7210"/>
                    </a:lnTo>
                    <a:lnTo>
                      <a:pt x="18982" y="7210"/>
                    </a:lnTo>
                    <a:lnTo>
                      <a:pt x="18640" y="9008"/>
                    </a:lnTo>
                    <a:lnTo>
                      <a:pt x="18298" y="10550"/>
                    </a:lnTo>
                    <a:lnTo>
                      <a:pt x="17032" y="11860"/>
                    </a:lnTo>
                    <a:lnTo>
                      <a:pt x="16332" y="13120"/>
                    </a:lnTo>
                    <a:lnTo>
                      <a:pt x="15733" y="14148"/>
                    </a:lnTo>
                    <a:lnTo>
                      <a:pt x="15733" y="16204"/>
                    </a:lnTo>
                    <a:lnTo>
                      <a:pt x="15220" y="16204"/>
                    </a:lnTo>
                    <a:lnTo>
                      <a:pt x="15220" y="18645"/>
                    </a:lnTo>
                    <a:lnTo>
                      <a:pt x="12313" y="20058"/>
                    </a:lnTo>
                    <a:lnTo>
                      <a:pt x="5387" y="21600"/>
                    </a:lnTo>
                    <a:lnTo>
                      <a:pt x="0" y="21600"/>
                    </a:lnTo>
                    <a:lnTo>
                      <a:pt x="0" y="18645"/>
                    </a:lnTo>
                    <a:lnTo>
                      <a:pt x="427" y="16461"/>
                    </a:lnTo>
                    <a:lnTo>
                      <a:pt x="684" y="13891"/>
                    </a:lnTo>
                    <a:lnTo>
                      <a:pt x="1026" y="11578"/>
                    </a:lnTo>
                    <a:lnTo>
                      <a:pt x="1197" y="9008"/>
                    </a:lnTo>
                    <a:lnTo>
                      <a:pt x="1454" y="5668"/>
                    </a:lnTo>
                    <a:lnTo>
                      <a:pt x="2394" y="5668"/>
                    </a:lnTo>
                    <a:lnTo>
                      <a:pt x="5083" y="5668"/>
                    </a:lnTo>
                    <a:lnTo>
                      <a:pt x="5387" y="3612"/>
                    </a:lnTo>
                    <a:cubicBezTo>
                      <a:pt x="5387" y="3612"/>
                      <a:pt x="17045" y="2032"/>
                      <a:pt x="20558" y="507"/>
                    </a:cubicBezTo>
                    <a:close/>
                    <a:moveTo>
                      <a:pt x="20558" y="507"/>
                    </a:moveTo>
                  </a:path>
                </a:pathLst>
              </a:custGeom>
              <a:grpFill/>
              <a:ln w="12700" cap="rnd" cmpd="sng">
                <a:solidFill>
                  <a:srgbClr val="0091DA"/>
                </a:solidFill>
                <a:prstDash val="solid"/>
                <a:round/>
                <a:headEnd type="none" w="med" len="med"/>
                <a:tailEnd type="none" w="med" len="med"/>
              </a:ln>
            </p:spPr>
            <p:txBody>
              <a:bodyPr lIns="0" tIns="0" rIns="0" bIns="0"/>
              <a:lstStyle/>
              <a:p>
                <a:pPr defTabSz="914354">
                  <a:defRPr/>
                </a:pPr>
                <a:endParaRPr lang="en-US" sz="1800" kern="0">
                  <a:solidFill>
                    <a:sysClr val="windowText" lastClr="000000"/>
                  </a:solidFill>
                  <a:latin typeface="Gill Sans"/>
                </a:endParaRPr>
              </a:p>
            </p:txBody>
          </p:sp>
          <p:sp>
            <p:nvSpPr>
              <p:cNvPr id="52" name="AutoShape 26">
                <a:extLst>
                  <a:ext uri="{FF2B5EF4-FFF2-40B4-BE49-F238E27FC236}">
                    <a16:creationId xmlns:a16="http://schemas.microsoft.com/office/drawing/2014/main" id="{3172242B-20A0-4241-8851-EF4F2F093602}"/>
                  </a:ext>
                </a:extLst>
              </p:cNvPr>
              <p:cNvSpPr>
                <a:spLocks/>
              </p:cNvSpPr>
              <p:nvPr/>
            </p:nvSpPr>
            <p:spPr bwMode="auto">
              <a:xfrm>
                <a:off x="5391951" y="1165113"/>
                <a:ext cx="547229" cy="561700"/>
              </a:xfrm>
              <a:custGeom>
                <a:avLst/>
                <a:gdLst/>
                <a:ahLst/>
                <a:cxnLst/>
                <a:rect l="0" t="0" r="r" b="b"/>
                <a:pathLst>
                  <a:path w="21600" h="21600">
                    <a:moveTo>
                      <a:pt x="7455" y="0"/>
                    </a:moveTo>
                    <a:lnTo>
                      <a:pt x="6030" y="471"/>
                    </a:lnTo>
                    <a:lnTo>
                      <a:pt x="4823" y="1036"/>
                    </a:lnTo>
                    <a:lnTo>
                      <a:pt x="3837" y="1601"/>
                    </a:lnTo>
                    <a:lnTo>
                      <a:pt x="2527" y="1227"/>
                    </a:lnTo>
                    <a:lnTo>
                      <a:pt x="1927" y="2086"/>
                    </a:lnTo>
                    <a:lnTo>
                      <a:pt x="2340" y="3091"/>
                    </a:lnTo>
                    <a:lnTo>
                      <a:pt x="1927" y="3904"/>
                    </a:lnTo>
                    <a:lnTo>
                      <a:pt x="1239" y="4687"/>
                    </a:lnTo>
                    <a:lnTo>
                      <a:pt x="281" y="5784"/>
                    </a:lnTo>
                    <a:lnTo>
                      <a:pt x="281" y="6708"/>
                    </a:lnTo>
                    <a:lnTo>
                      <a:pt x="281" y="8100"/>
                    </a:lnTo>
                    <a:lnTo>
                      <a:pt x="0" y="8943"/>
                    </a:lnTo>
                    <a:lnTo>
                      <a:pt x="226" y="9980"/>
                    </a:lnTo>
                    <a:lnTo>
                      <a:pt x="413" y="10835"/>
                    </a:lnTo>
                    <a:lnTo>
                      <a:pt x="1324" y="11382"/>
                    </a:lnTo>
                    <a:lnTo>
                      <a:pt x="2569" y="12212"/>
                    </a:lnTo>
                    <a:lnTo>
                      <a:pt x="3441" y="12828"/>
                    </a:lnTo>
                    <a:lnTo>
                      <a:pt x="4820" y="13933"/>
                    </a:lnTo>
                    <a:lnTo>
                      <a:pt x="5788" y="14622"/>
                    </a:lnTo>
                    <a:lnTo>
                      <a:pt x="6332" y="14972"/>
                    </a:lnTo>
                    <a:lnTo>
                      <a:pt x="6332" y="16155"/>
                    </a:lnTo>
                    <a:lnTo>
                      <a:pt x="6332" y="16982"/>
                    </a:lnTo>
                    <a:lnTo>
                      <a:pt x="6332" y="18519"/>
                    </a:lnTo>
                    <a:lnTo>
                      <a:pt x="6332" y="19819"/>
                    </a:lnTo>
                    <a:lnTo>
                      <a:pt x="7709" y="20411"/>
                    </a:lnTo>
                    <a:lnTo>
                      <a:pt x="9162" y="21600"/>
                    </a:lnTo>
                    <a:lnTo>
                      <a:pt x="19626" y="21093"/>
                    </a:lnTo>
                    <a:lnTo>
                      <a:pt x="19626" y="19681"/>
                    </a:lnTo>
                    <a:lnTo>
                      <a:pt x="19626" y="18551"/>
                    </a:lnTo>
                    <a:lnTo>
                      <a:pt x="18968" y="16982"/>
                    </a:lnTo>
                    <a:lnTo>
                      <a:pt x="19626" y="16155"/>
                    </a:lnTo>
                    <a:lnTo>
                      <a:pt x="19626" y="15443"/>
                    </a:lnTo>
                    <a:lnTo>
                      <a:pt x="19626" y="13560"/>
                    </a:lnTo>
                    <a:lnTo>
                      <a:pt x="20284" y="12828"/>
                    </a:lnTo>
                    <a:lnTo>
                      <a:pt x="20284" y="12147"/>
                    </a:lnTo>
                    <a:lnTo>
                      <a:pt x="20942" y="10076"/>
                    </a:lnTo>
                    <a:lnTo>
                      <a:pt x="21600" y="8352"/>
                    </a:lnTo>
                    <a:lnTo>
                      <a:pt x="21600" y="8004"/>
                    </a:lnTo>
                    <a:lnTo>
                      <a:pt x="20613" y="8946"/>
                    </a:lnTo>
                    <a:lnTo>
                      <a:pt x="19736" y="9605"/>
                    </a:lnTo>
                    <a:lnTo>
                      <a:pt x="18859" y="10800"/>
                    </a:lnTo>
                    <a:lnTo>
                      <a:pt x="18311" y="10800"/>
                    </a:lnTo>
                    <a:lnTo>
                      <a:pt x="18749" y="9605"/>
                    </a:lnTo>
                    <a:lnTo>
                      <a:pt x="19078" y="9040"/>
                    </a:lnTo>
                    <a:lnTo>
                      <a:pt x="19886" y="8477"/>
                    </a:lnTo>
                    <a:lnTo>
                      <a:pt x="19399" y="7450"/>
                    </a:lnTo>
                    <a:lnTo>
                      <a:pt x="19104" y="6775"/>
                    </a:lnTo>
                    <a:lnTo>
                      <a:pt x="18859" y="6215"/>
                    </a:lnTo>
                    <a:lnTo>
                      <a:pt x="18859" y="5278"/>
                    </a:lnTo>
                    <a:lnTo>
                      <a:pt x="17762" y="4708"/>
                    </a:lnTo>
                    <a:lnTo>
                      <a:pt x="17214" y="4237"/>
                    </a:lnTo>
                    <a:lnTo>
                      <a:pt x="15131" y="4143"/>
                    </a:lnTo>
                    <a:lnTo>
                      <a:pt x="14253" y="3590"/>
                    </a:lnTo>
                    <a:lnTo>
                      <a:pt x="11976" y="3091"/>
                    </a:lnTo>
                    <a:lnTo>
                      <a:pt x="10600" y="3091"/>
                    </a:lnTo>
                    <a:lnTo>
                      <a:pt x="9977" y="2448"/>
                    </a:lnTo>
                    <a:lnTo>
                      <a:pt x="9538" y="1977"/>
                    </a:lnTo>
                    <a:lnTo>
                      <a:pt x="8771" y="1601"/>
                    </a:lnTo>
                    <a:lnTo>
                      <a:pt x="8003" y="1507"/>
                    </a:lnTo>
                    <a:lnTo>
                      <a:pt x="7345" y="1601"/>
                    </a:lnTo>
                    <a:lnTo>
                      <a:pt x="7455" y="659"/>
                    </a:lnTo>
                    <a:cubicBezTo>
                      <a:pt x="7455" y="659"/>
                      <a:pt x="7455" y="0"/>
                      <a:pt x="7455" y="0"/>
                    </a:cubicBezTo>
                    <a:close/>
                    <a:moveTo>
                      <a:pt x="7455" y="0"/>
                    </a:moveTo>
                  </a:path>
                </a:pathLst>
              </a:custGeom>
              <a:grpFill/>
              <a:ln w="12700" cap="rnd" cmpd="sng">
                <a:solidFill>
                  <a:srgbClr val="0091DA"/>
                </a:solidFill>
                <a:prstDash val="solid"/>
                <a:round/>
                <a:headEnd type="none" w="med" len="med"/>
                <a:tailEnd type="none" w="med" len="med"/>
              </a:ln>
            </p:spPr>
            <p:txBody>
              <a:bodyPr lIns="0" tIns="0" rIns="0" bIns="0"/>
              <a:lstStyle/>
              <a:p>
                <a:pPr defTabSz="914354">
                  <a:defRPr/>
                </a:pPr>
                <a:endParaRPr lang="en-US" sz="1800" kern="0">
                  <a:solidFill>
                    <a:sysClr val="windowText" lastClr="000000"/>
                  </a:solidFill>
                  <a:latin typeface="Gill Sans"/>
                </a:endParaRPr>
              </a:p>
            </p:txBody>
          </p:sp>
          <p:sp>
            <p:nvSpPr>
              <p:cNvPr id="53" name="AutoShape 27">
                <a:extLst>
                  <a:ext uri="{FF2B5EF4-FFF2-40B4-BE49-F238E27FC236}">
                    <a16:creationId xmlns:a16="http://schemas.microsoft.com/office/drawing/2014/main" id="{F2308D8D-CD5C-4D76-80FF-854B31C3276F}"/>
                  </a:ext>
                </a:extLst>
              </p:cNvPr>
              <p:cNvSpPr>
                <a:spLocks/>
              </p:cNvSpPr>
              <p:nvPr/>
            </p:nvSpPr>
            <p:spPr bwMode="auto">
              <a:xfrm>
                <a:off x="5537736" y="1713950"/>
                <a:ext cx="418059" cy="667823"/>
              </a:xfrm>
              <a:custGeom>
                <a:avLst/>
                <a:gdLst/>
                <a:ahLst/>
                <a:cxnLst/>
                <a:rect l="0" t="0" r="r" b="b"/>
                <a:pathLst>
                  <a:path w="21600" h="21600">
                    <a:moveTo>
                      <a:pt x="20165" y="3304"/>
                    </a:moveTo>
                    <a:lnTo>
                      <a:pt x="20165" y="2657"/>
                    </a:lnTo>
                    <a:lnTo>
                      <a:pt x="19447" y="1901"/>
                    </a:lnTo>
                    <a:lnTo>
                      <a:pt x="18730" y="818"/>
                    </a:lnTo>
                    <a:lnTo>
                      <a:pt x="18299" y="0"/>
                    </a:lnTo>
                    <a:lnTo>
                      <a:pt x="4604" y="426"/>
                    </a:lnTo>
                    <a:lnTo>
                      <a:pt x="6486" y="1613"/>
                    </a:lnTo>
                    <a:lnTo>
                      <a:pt x="6486" y="2657"/>
                    </a:lnTo>
                    <a:lnTo>
                      <a:pt x="5550" y="3304"/>
                    </a:lnTo>
                    <a:lnTo>
                      <a:pt x="4684" y="3901"/>
                    </a:lnTo>
                    <a:lnTo>
                      <a:pt x="3063" y="3901"/>
                    </a:lnTo>
                    <a:lnTo>
                      <a:pt x="2288" y="4684"/>
                    </a:lnTo>
                    <a:lnTo>
                      <a:pt x="1982" y="5591"/>
                    </a:lnTo>
                    <a:lnTo>
                      <a:pt x="2175" y="6352"/>
                    </a:lnTo>
                    <a:lnTo>
                      <a:pt x="2342" y="7010"/>
                    </a:lnTo>
                    <a:lnTo>
                      <a:pt x="1081" y="7480"/>
                    </a:lnTo>
                    <a:lnTo>
                      <a:pt x="269" y="8451"/>
                    </a:lnTo>
                    <a:lnTo>
                      <a:pt x="0" y="8773"/>
                    </a:lnTo>
                    <a:lnTo>
                      <a:pt x="0" y="10364"/>
                    </a:lnTo>
                    <a:lnTo>
                      <a:pt x="1136" y="11522"/>
                    </a:lnTo>
                    <a:lnTo>
                      <a:pt x="3466" y="12854"/>
                    </a:lnTo>
                    <a:lnTo>
                      <a:pt x="4324" y="13782"/>
                    </a:lnTo>
                    <a:lnTo>
                      <a:pt x="4324" y="14753"/>
                    </a:lnTo>
                    <a:lnTo>
                      <a:pt x="6486" y="14242"/>
                    </a:lnTo>
                    <a:lnTo>
                      <a:pt x="7093" y="15494"/>
                    </a:lnTo>
                    <a:lnTo>
                      <a:pt x="6486" y="16445"/>
                    </a:lnTo>
                    <a:lnTo>
                      <a:pt x="6486" y="17424"/>
                    </a:lnTo>
                    <a:lnTo>
                      <a:pt x="9008" y="18418"/>
                    </a:lnTo>
                    <a:lnTo>
                      <a:pt x="11170" y="19313"/>
                    </a:lnTo>
                    <a:lnTo>
                      <a:pt x="11586" y="21217"/>
                    </a:lnTo>
                    <a:lnTo>
                      <a:pt x="13332" y="21600"/>
                    </a:lnTo>
                    <a:lnTo>
                      <a:pt x="13994" y="21148"/>
                    </a:lnTo>
                    <a:lnTo>
                      <a:pt x="15429" y="21600"/>
                    </a:lnTo>
                    <a:lnTo>
                      <a:pt x="16864" y="21600"/>
                    </a:lnTo>
                    <a:lnTo>
                      <a:pt x="16864" y="20989"/>
                    </a:lnTo>
                    <a:lnTo>
                      <a:pt x="16864" y="20356"/>
                    </a:lnTo>
                    <a:lnTo>
                      <a:pt x="18730" y="19801"/>
                    </a:lnTo>
                    <a:lnTo>
                      <a:pt x="18586" y="18772"/>
                    </a:lnTo>
                    <a:lnTo>
                      <a:pt x="18874" y="17980"/>
                    </a:lnTo>
                    <a:lnTo>
                      <a:pt x="19319" y="17152"/>
                    </a:lnTo>
                    <a:lnTo>
                      <a:pt x="20165" y="16326"/>
                    </a:lnTo>
                    <a:lnTo>
                      <a:pt x="20882" y="15604"/>
                    </a:lnTo>
                    <a:lnTo>
                      <a:pt x="21600" y="14753"/>
                    </a:lnTo>
                    <a:lnTo>
                      <a:pt x="21600" y="13782"/>
                    </a:lnTo>
                    <a:lnTo>
                      <a:pt x="20882" y="13386"/>
                    </a:lnTo>
                    <a:lnTo>
                      <a:pt x="20882" y="12502"/>
                    </a:lnTo>
                    <a:cubicBezTo>
                      <a:pt x="20882" y="12502"/>
                      <a:pt x="20165" y="3304"/>
                      <a:pt x="20165" y="3304"/>
                    </a:cubicBezTo>
                    <a:close/>
                    <a:moveTo>
                      <a:pt x="20165" y="3304"/>
                    </a:moveTo>
                  </a:path>
                </a:pathLst>
              </a:custGeom>
              <a:grpFill/>
              <a:ln w="12700" cap="rnd" cmpd="sng">
                <a:solidFill>
                  <a:srgbClr val="0091DA"/>
                </a:solidFill>
                <a:prstDash val="solid"/>
                <a:round/>
                <a:headEnd type="none" w="med" len="med"/>
                <a:tailEnd type="none" w="med" len="med"/>
              </a:ln>
            </p:spPr>
            <p:txBody>
              <a:bodyPr lIns="0" tIns="0" rIns="0" bIns="0"/>
              <a:lstStyle/>
              <a:p>
                <a:pPr defTabSz="914354">
                  <a:defRPr/>
                </a:pPr>
                <a:endParaRPr lang="en-US" sz="1800" kern="0">
                  <a:solidFill>
                    <a:sysClr val="windowText" lastClr="000000"/>
                  </a:solidFill>
                  <a:latin typeface="Gill Sans"/>
                </a:endParaRPr>
              </a:p>
            </p:txBody>
          </p:sp>
          <p:sp>
            <p:nvSpPr>
              <p:cNvPr id="54" name="AutoShape 28">
                <a:extLst>
                  <a:ext uri="{FF2B5EF4-FFF2-40B4-BE49-F238E27FC236}">
                    <a16:creationId xmlns:a16="http://schemas.microsoft.com/office/drawing/2014/main" id="{CDC1DEDB-797B-4C50-AAB0-F1E15E59646D}"/>
                  </a:ext>
                </a:extLst>
              </p:cNvPr>
              <p:cNvSpPr>
                <a:spLocks/>
              </p:cNvSpPr>
              <p:nvPr/>
            </p:nvSpPr>
            <p:spPr bwMode="auto">
              <a:xfrm>
                <a:off x="5614916" y="1092221"/>
                <a:ext cx="802889" cy="722492"/>
              </a:xfrm>
              <a:custGeom>
                <a:avLst/>
                <a:gdLst/>
                <a:ahLst/>
                <a:cxnLst/>
                <a:rect l="0" t="0" r="r" b="b"/>
                <a:pathLst>
                  <a:path w="21600" h="21600">
                    <a:moveTo>
                      <a:pt x="19806" y="20084"/>
                    </a:moveTo>
                    <a:lnTo>
                      <a:pt x="10688" y="21003"/>
                    </a:lnTo>
                    <a:lnTo>
                      <a:pt x="9118" y="21600"/>
                    </a:lnTo>
                    <a:lnTo>
                      <a:pt x="8371" y="21600"/>
                    </a:lnTo>
                    <a:lnTo>
                      <a:pt x="8371" y="21003"/>
                    </a:lnTo>
                    <a:lnTo>
                      <a:pt x="10464" y="20523"/>
                    </a:lnTo>
                    <a:lnTo>
                      <a:pt x="11211" y="19302"/>
                    </a:lnTo>
                    <a:lnTo>
                      <a:pt x="11734" y="17887"/>
                    </a:lnTo>
                    <a:lnTo>
                      <a:pt x="11734" y="16862"/>
                    </a:lnTo>
                    <a:lnTo>
                      <a:pt x="11435" y="15691"/>
                    </a:lnTo>
                    <a:lnTo>
                      <a:pt x="10837" y="14706"/>
                    </a:lnTo>
                    <a:lnTo>
                      <a:pt x="10763" y="13421"/>
                    </a:lnTo>
                    <a:lnTo>
                      <a:pt x="10613" y="12120"/>
                    </a:lnTo>
                    <a:lnTo>
                      <a:pt x="10987" y="10543"/>
                    </a:lnTo>
                    <a:lnTo>
                      <a:pt x="11360" y="9614"/>
                    </a:lnTo>
                    <a:lnTo>
                      <a:pt x="11660" y="8640"/>
                    </a:lnTo>
                    <a:lnTo>
                      <a:pt x="12482" y="8640"/>
                    </a:lnTo>
                    <a:lnTo>
                      <a:pt x="12855" y="8640"/>
                    </a:lnTo>
                    <a:lnTo>
                      <a:pt x="13229" y="8640"/>
                    </a:lnTo>
                    <a:lnTo>
                      <a:pt x="12781" y="7857"/>
                    </a:lnTo>
                    <a:lnTo>
                      <a:pt x="13304" y="7491"/>
                    </a:lnTo>
                    <a:lnTo>
                      <a:pt x="14008" y="6686"/>
                    </a:lnTo>
                    <a:lnTo>
                      <a:pt x="14008" y="6250"/>
                    </a:lnTo>
                    <a:lnTo>
                      <a:pt x="14425" y="5587"/>
                    </a:lnTo>
                    <a:lnTo>
                      <a:pt x="14574" y="4938"/>
                    </a:lnTo>
                    <a:lnTo>
                      <a:pt x="14008" y="4550"/>
                    </a:lnTo>
                    <a:lnTo>
                      <a:pt x="13154" y="4550"/>
                    </a:lnTo>
                    <a:lnTo>
                      <a:pt x="12706" y="4550"/>
                    </a:lnTo>
                    <a:lnTo>
                      <a:pt x="12033" y="4938"/>
                    </a:lnTo>
                    <a:lnTo>
                      <a:pt x="11510" y="4938"/>
                    </a:lnTo>
                    <a:lnTo>
                      <a:pt x="10837" y="4938"/>
                    </a:lnTo>
                    <a:lnTo>
                      <a:pt x="10538" y="5734"/>
                    </a:lnTo>
                    <a:lnTo>
                      <a:pt x="10090" y="6250"/>
                    </a:lnTo>
                    <a:lnTo>
                      <a:pt x="9866" y="5734"/>
                    </a:lnTo>
                    <a:lnTo>
                      <a:pt x="9118" y="6250"/>
                    </a:lnTo>
                    <a:lnTo>
                      <a:pt x="8745" y="5734"/>
                    </a:lnTo>
                    <a:lnTo>
                      <a:pt x="8745" y="6250"/>
                    </a:lnTo>
                    <a:lnTo>
                      <a:pt x="8371" y="7637"/>
                    </a:lnTo>
                    <a:lnTo>
                      <a:pt x="7386" y="8308"/>
                    </a:lnTo>
                    <a:lnTo>
                      <a:pt x="6876" y="6979"/>
                    </a:lnTo>
                    <a:lnTo>
                      <a:pt x="6876" y="6250"/>
                    </a:lnTo>
                    <a:lnTo>
                      <a:pt x="6129" y="5807"/>
                    </a:lnTo>
                    <a:lnTo>
                      <a:pt x="5755" y="5441"/>
                    </a:lnTo>
                    <a:lnTo>
                      <a:pt x="4335" y="5368"/>
                    </a:lnTo>
                    <a:lnTo>
                      <a:pt x="3737" y="4938"/>
                    </a:lnTo>
                    <a:lnTo>
                      <a:pt x="2692" y="4677"/>
                    </a:lnTo>
                    <a:lnTo>
                      <a:pt x="1810" y="4550"/>
                    </a:lnTo>
                    <a:lnTo>
                      <a:pt x="1247" y="4550"/>
                    </a:lnTo>
                    <a:lnTo>
                      <a:pt x="822" y="4050"/>
                    </a:lnTo>
                    <a:lnTo>
                      <a:pt x="523" y="3684"/>
                    </a:lnTo>
                    <a:lnTo>
                      <a:pt x="0" y="3391"/>
                    </a:lnTo>
                    <a:lnTo>
                      <a:pt x="1810" y="2512"/>
                    </a:lnTo>
                    <a:lnTo>
                      <a:pt x="2765" y="2146"/>
                    </a:lnTo>
                    <a:lnTo>
                      <a:pt x="3494" y="1853"/>
                    </a:lnTo>
                    <a:lnTo>
                      <a:pt x="3494" y="1341"/>
                    </a:lnTo>
                    <a:lnTo>
                      <a:pt x="4260" y="1341"/>
                    </a:lnTo>
                    <a:lnTo>
                      <a:pt x="4812" y="829"/>
                    </a:lnTo>
                    <a:lnTo>
                      <a:pt x="4812" y="243"/>
                    </a:lnTo>
                    <a:lnTo>
                      <a:pt x="5606" y="243"/>
                    </a:lnTo>
                    <a:lnTo>
                      <a:pt x="6428" y="0"/>
                    </a:lnTo>
                    <a:lnTo>
                      <a:pt x="5830" y="682"/>
                    </a:lnTo>
                    <a:lnTo>
                      <a:pt x="5307" y="1414"/>
                    </a:lnTo>
                    <a:lnTo>
                      <a:pt x="4812" y="2146"/>
                    </a:lnTo>
                    <a:lnTo>
                      <a:pt x="4812" y="2439"/>
                    </a:lnTo>
                    <a:lnTo>
                      <a:pt x="5979" y="2146"/>
                    </a:lnTo>
                    <a:lnTo>
                      <a:pt x="6951" y="2146"/>
                    </a:lnTo>
                    <a:lnTo>
                      <a:pt x="7549" y="2805"/>
                    </a:lnTo>
                    <a:lnTo>
                      <a:pt x="8147" y="3318"/>
                    </a:lnTo>
                    <a:lnTo>
                      <a:pt x="8745" y="3245"/>
                    </a:lnTo>
                    <a:lnTo>
                      <a:pt x="9118" y="3464"/>
                    </a:lnTo>
                    <a:lnTo>
                      <a:pt x="9903" y="3245"/>
                    </a:lnTo>
                    <a:lnTo>
                      <a:pt x="10688" y="2732"/>
                    </a:lnTo>
                    <a:lnTo>
                      <a:pt x="11734" y="2439"/>
                    </a:lnTo>
                    <a:lnTo>
                      <a:pt x="12706" y="2146"/>
                    </a:lnTo>
                    <a:lnTo>
                      <a:pt x="13453" y="1780"/>
                    </a:lnTo>
                    <a:lnTo>
                      <a:pt x="14008" y="2146"/>
                    </a:lnTo>
                    <a:lnTo>
                      <a:pt x="14008" y="2586"/>
                    </a:lnTo>
                    <a:lnTo>
                      <a:pt x="14350" y="3025"/>
                    </a:lnTo>
                    <a:lnTo>
                      <a:pt x="15247" y="2659"/>
                    </a:lnTo>
                    <a:lnTo>
                      <a:pt x="15994" y="3098"/>
                    </a:lnTo>
                    <a:lnTo>
                      <a:pt x="16592" y="3830"/>
                    </a:lnTo>
                    <a:lnTo>
                      <a:pt x="17116" y="3904"/>
                    </a:lnTo>
                    <a:lnTo>
                      <a:pt x="17788" y="3904"/>
                    </a:lnTo>
                    <a:lnTo>
                      <a:pt x="17639" y="4550"/>
                    </a:lnTo>
                    <a:lnTo>
                      <a:pt x="16966" y="4550"/>
                    </a:lnTo>
                    <a:lnTo>
                      <a:pt x="16368" y="4550"/>
                    </a:lnTo>
                    <a:lnTo>
                      <a:pt x="15696" y="4550"/>
                    </a:lnTo>
                    <a:lnTo>
                      <a:pt x="15023" y="4550"/>
                    </a:lnTo>
                    <a:lnTo>
                      <a:pt x="14948" y="5514"/>
                    </a:lnTo>
                    <a:lnTo>
                      <a:pt x="15845" y="5807"/>
                    </a:lnTo>
                    <a:lnTo>
                      <a:pt x="16817" y="6250"/>
                    </a:lnTo>
                    <a:lnTo>
                      <a:pt x="17564" y="6250"/>
                    </a:lnTo>
                    <a:lnTo>
                      <a:pt x="18237" y="6759"/>
                    </a:lnTo>
                    <a:lnTo>
                      <a:pt x="18610" y="7345"/>
                    </a:lnTo>
                    <a:lnTo>
                      <a:pt x="18311" y="8004"/>
                    </a:lnTo>
                    <a:lnTo>
                      <a:pt x="18835" y="8640"/>
                    </a:lnTo>
                    <a:lnTo>
                      <a:pt x="18909" y="9468"/>
                    </a:lnTo>
                    <a:lnTo>
                      <a:pt x="18760" y="10543"/>
                    </a:lnTo>
                    <a:lnTo>
                      <a:pt x="18311" y="11152"/>
                    </a:lnTo>
                    <a:lnTo>
                      <a:pt x="17788" y="11737"/>
                    </a:lnTo>
                    <a:lnTo>
                      <a:pt x="17340" y="12120"/>
                    </a:lnTo>
                    <a:lnTo>
                      <a:pt x="17714" y="12909"/>
                    </a:lnTo>
                    <a:lnTo>
                      <a:pt x="18087" y="13202"/>
                    </a:lnTo>
                    <a:lnTo>
                      <a:pt x="18685" y="12543"/>
                    </a:lnTo>
                    <a:lnTo>
                      <a:pt x="19134" y="12120"/>
                    </a:lnTo>
                    <a:lnTo>
                      <a:pt x="19806" y="11371"/>
                    </a:lnTo>
                    <a:lnTo>
                      <a:pt x="20628" y="11591"/>
                    </a:lnTo>
                    <a:lnTo>
                      <a:pt x="21077" y="12120"/>
                    </a:lnTo>
                    <a:lnTo>
                      <a:pt x="21077" y="13202"/>
                    </a:lnTo>
                    <a:lnTo>
                      <a:pt x="21600" y="13568"/>
                    </a:lnTo>
                    <a:lnTo>
                      <a:pt x="21600" y="14706"/>
                    </a:lnTo>
                    <a:lnTo>
                      <a:pt x="21600" y="15350"/>
                    </a:lnTo>
                    <a:lnTo>
                      <a:pt x="21600" y="16179"/>
                    </a:lnTo>
                    <a:lnTo>
                      <a:pt x="21226" y="16569"/>
                    </a:lnTo>
                    <a:lnTo>
                      <a:pt x="20778" y="17228"/>
                    </a:lnTo>
                    <a:lnTo>
                      <a:pt x="20404" y="17814"/>
                    </a:lnTo>
                    <a:lnTo>
                      <a:pt x="20180" y="18180"/>
                    </a:lnTo>
                    <a:lnTo>
                      <a:pt x="20180" y="18940"/>
                    </a:lnTo>
                    <a:lnTo>
                      <a:pt x="19732" y="19718"/>
                    </a:lnTo>
                    <a:cubicBezTo>
                      <a:pt x="19732" y="19718"/>
                      <a:pt x="19806" y="20084"/>
                      <a:pt x="19806" y="20084"/>
                    </a:cubicBezTo>
                    <a:close/>
                    <a:moveTo>
                      <a:pt x="19806" y="20084"/>
                    </a:moveTo>
                  </a:path>
                </a:pathLst>
              </a:custGeom>
              <a:grpFill/>
              <a:ln w="12700" cap="rnd" cmpd="sng">
                <a:solidFill>
                  <a:srgbClr val="0091DA"/>
                </a:solidFill>
                <a:prstDash val="solid"/>
                <a:round/>
                <a:headEnd type="none" w="med" len="med"/>
                <a:tailEnd type="none" w="med" len="med"/>
              </a:ln>
            </p:spPr>
            <p:txBody>
              <a:bodyPr lIns="0" tIns="0" rIns="0" bIns="0"/>
              <a:lstStyle/>
              <a:p>
                <a:pPr defTabSz="914354">
                  <a:defRPr/>
                </a:pPr>
                <a:endParaRPr lang="en-US" sz="1800" kern="0">
                  <a:solidFill>
                    <a:sysClr val="windowText" lastClr="000000"/>
                  </a:solidFill>
                  <a:latin typeface="Gill Sans"/>
                </a:endParaRPr>
              </a:p>
            </p:txBody>
          </p:sp>
          <p:sp>
            <p:nvSpPr>
              <p:cNvPr id="55" name="AutoShape 29">
                <a:extLst>
                  <a:ext uri="{FF2B5EF4-FFF2-40B4-BE49-F238E27FC236}">
                    <a16:creationId xmlns:a16="http://schemas.microsoft.com/office/drawing/2014/main" id="{C6F4305D-BECC-4932-AD4B-3D3B9527A927}"/>
                  </a:ext>
                </a:extLst>
              </p:cNvPr>
              <p:cNvSpPr>
                <a:spLocks/>
              </p:cNvSpPr>
              <p:nvPr/>
            </p:nvSpPr>
            <p:spPr bwMode="auto">
              <a:xfrm>
                <a:off x="5897910" y="1778267"/>
                <a:ext cx="341415" cy="515606"/>
              </a:xfrm>
              <a:custGeom>
                <a:avLst/>
                <a:gdLst/>
                <a:ahLst/>
                <a:cxnLst/>
                <a:rect l="0" t="0" r="r" b="b"/>
                <a:pathLst>
                  <a:path w="21600" h="21600">
                    <a:moveTo>
                      <a:pt x="21600" y="13479"/>
                    </a:moveTo>
                    <a:lnTo>
                      <a:pt x="19518" y="0"/>
                    </a:lnTo>
                    <a:lnTo>
                      <a:pt x="7376" y="730"/>
                    </a:lnTo>
                    <a:lnTo>
                      <a:pt x="5163" y="1232"/>
                    </a:lnTo>
                    <a:lnTo>
                      <a:pt x="3688" y="1567"/>
                    </a:lnTo>
                    <a:lnTo>
                      <a:pt x="1932" y="1567"/>
                    </a:lnTo>
                    <a:lnTo>
                      <a:pt x="1932" y="4571"/>
                    </a:lnTo>
                    <a:lnTo>
                      <a:pt x="2313" y="6740"/>
                    </a:lnTo>
                    <a:lnTo>
                      <a:pt x="2539" y="9800"/>
                    </a:lnTo>
                    <a:lnTo>
                      <a:pt x="2810" y="13479"/>
                    </a:lnTo>
                    <a:lnTo>
                      <a:pt x="2810" y="14624"/>
                    </a:lnTo>
                    <a:lnTo>
                      <a:pt x="3688" y="15548"/>
                    </a:lnTo>
                    <a:lnTo>
                      <a:pt x="2810" y="17497"/>
                    </a:lnTo>
                    <a:lnTo>
                      <a:pt x="1932" y="18433"/>
                    </a:lnTo>
                    <a:lnTo>
                      <a:pt x="585" y="19825"/>
                    </a:lnTo>
                    <a:lnTo>
                      <a:pt x="0" y="21600"/>
                    </a:lnTo>
                    <a:lnTo>
                      <a:pt x="2810" y="20779"/>
                    </a:lnTo>
                    <a:lnTo>
                      <a:pt x="4390" y="21292"/>
                    </a:lnTo>
                    <a:lnTo>
                      <a:pt x="4917" y="20472"/>
                    </a:lnTo>
                    <a:lnTo>
                      <a:pt x="6673" y="21292"/>
                    </a:lnTo>
                    <a:lnTo>
                      <a:pt x="7639" y="20472"/>
                    </a:lnTo>
                    <a:lnTo>
                      <a:pt x="9132" y="20061"/>
                    </a:lnTo>
                    <a:lnTo>
                      <a:pt x="10010" y="20574"/>
                    </a:lnTo>
                    <a:lnTo>
                      <a:pt x="11092" y="19448"/>
                    </a:lnTo>
                    <a:lnTo>
                      <a:pt x="12117" y="19036"/>
                    </a:lnTo>
                    <a:lnTo>
                      <a:pt x="13171" y="19448"/>
                    </a:lnTo>
                    <a:lnTo>
                      <a:pt x="15176" y="19448"/>
                    </a:lnTo>
                    <a:lnTo>
                      <a:pt x="15176" y="18433"/>
                    </a:lnTo>
                    <a:lnTo>
                      <a:pt x="16683" y="17292"/>
                    </a:lnTo>
                    <a:lnTo>
                      <a:pt x="17385" y="16395"/>
                    </a:lnTo>
                    <a:lnTo>
                      <a:pt x="18088" y="15650"/>
                    </a:lnTo>
                    <a:lnTo>
                      <a:pt x="19317" y="15650"/>
                    </a:lnTo>
                    <a:lnTo>
                      <a:pt x="21600" y="14932"/>
                    </a:lnTo>
                    <a:cubicBezTo>
                      <a:pt x="21600" y="14932"/>
                      <a:pt x="21600" y="13479"/>
                      <a:pt x="21600" y="13479"/>
                    </a:cubicBezTo>
                    <a:close/>
                    <a:moveTo>
                      <a:pt x="21600" y="13479"/>
                    </a:moveTo>
                  </a:path>
                </a:pathLst>
              </a:custGeom>
              <a:grpFill/>
              <a:ln w="12700" cap="rnd" cmpd="sng">
                <a:solidFill>
                  <a:srgbClr val="0091DA"/>
                </a:solidFill>
                <a:prstDash val="solid"/>
                <a:round/>
                <a:headEnd type="none" w="med" len="med"/>
                <a:tailEnd type="none" w="med" len="med"/>
              </a:ln>
            </p:spPr>
            <p:txBody>
              <a:bodyPr lIns="0" tIns="0" rIns="0" bIns="0"/>
              <a:lstStyle/>
              <a:p>
                <a:pPr defTabSz="914354">
                  <a:defRPr/>
                </a:pPr>
                <a:endParaRPr lang="en-US" sz="1800" kern="0">
                  <a:solidFill>
                    <a:sysClr val="windowText" lastClr="000000"/>
                  </a:solidFill>
                  <a:latin typeface="Gill Sans"/>
                </a:endParaRPr>
              </a:p>
            </p:txBody>
          </p:sp>
          <p:sp>
            <p:nvSpPr>
              <p:cNvPr id="56" name="AutoShape 30">
                <a:extLst>
                  <a:ext uri="{FF2B5EF4-FFF2-40B4-BE49-F238E27FC236}">
                    <a16:creationId xmlns:a16="http://schemas.microsoft.com/office/drawing/2014/main" id="{5CBC82CA-D7BB-4805-98A4-7C30DF6E0B8D}"/>
                  </a:ext>
                </a:extLst>
              </p:cNvPr>
              <p:cNvSpPr>
                <a:spLocks/>
              </p:cNvSpPr>
              <p:nvPr/>
            </p:nvSpPr>
            <p:spPr bwMode="auto">
              <a:xfrm>
                <a:off x="5795003" y="2099850"/>
                <a:ext cx="768586" cy="348919"/>
              </a:xfrm>
              <a:custGeom>
                <a:avLst/>
                <a:gdLst/>
                <a:ahLst/>
                <a:cxnLst/>
                <a:rect l="0" t="0" r="r" b="b"/>
                <a:pathLst>
                  <a:path w="21600" h="21600">
                    <a:moveTo>
                      <a:pt x="21600" y="10636"/>
                    </a:moveTo>
                    <a:lnTo>
                      <a:pt x="21131" y="9575"/>
                    </a:lnTo>
                    <a:lnTo>
                      <a:pt x="20507" y="8820"/>
                    </a:lnTo>
                    <a:lnTo>
                      <a:pt x="19960" y="7320"/>
                    </a:lnTo>
                    <a:lnTo>
                      <a:pt x="19570" y="6695"/>
                    </a:lnTo>
                    <a:lnTo>
                      <a:pt x="19570" y="5482"/>
                    </a:lnTo>
                    <a:lnTo>
                      <a:pt x="19570" y="4309"/>
                    </a:lnTo>
                    <a:lnTo>
                      <a:pt x="19023" y="3057"/>
                    </a:lnTo>
                    <a:lnTo>
                      <a:pt x="18242" y="1541"/>
                    </a:lnTo>
                    <a:lnTo>
                      <a:pt x="17539" y="2147"/>
                    </a:lnTo>
                    <a:lnTo>
                      <a:pt x="16212" y="2602"/>
                    </a:lnTo>
                    <a:lnTo>
                      <a:pt x="15822" y="3208"/>
                    </a:lnTo>
                    <a:lnTo>
                      <a:pt x="15353" y="2299"/>
                    </a:lnTo>
                    <a:lnTo>
                      <a:pt x="14705" y="2147"/>
                    </a:lnTo>
                    <a:lnTo>
                      <a:pt x="14260" y="1541"/>
                    </a:lnTo>
                    <a:lnTo>
                      <a:pt x="14260" y="631"/>
                    </a:lnTo>
                    <a:lnTo>
                      <a:pt x="13479" y="0"/>
                    </a:lnTo>
                    <a:lnTo>
                      <a:pt x="12854" y="0"/>
                    </a:lnTo>
                    <a:lnTo>
                      <a:pt x="12464" y="0"/>
                    </a:lnTo>
                    <a:lnTo>
                      <a:pt x="12464" y="1389"/>
                    </a:lnTo>
                    <a:lnTo>
                      <a:pt x="12464" y="2147"/>
                    </a:lnTo>
                    <a:lnTo>
                      <a:pt x="11449" y="3208"/>
                    </a:lnTo>
                    <a:lnTo>
                      <a:pt x="10902" y="3208"/>
                    </a:lnTo>
                    <a:lnTo>
                      <a:pt x="10352" y="5318"/>
                    </a:lnTo>
                    <a:lnTo>
                      <a:pt x="9943" y="6475"/>
                    </a:lnTo>
                    <a:lnTo>
                      <a:pt x="9607" y="7320"/>
                    </a:lnTo>
                    <a:lnTo>
                      <a:pt x="9607" y="8820"/>
                    </a:lnTo>
                    <a:lnTo>
                      <a:pt x="8716" y="8820"/>
                    </a:lnTo>
                    <a:lnTo>
                      <a:pt x="8247" y="8211"/>
                    </a:lnTo>
                    <a:lnTo>
                      <a:pt x="7791" y="8820"/>
                    </a:lnTo>
                    <a:lnTo>
                      <a:pt x="7481" y="9894"/>
                    </a:lnTo>
                    <a:lnTo>
                      <a:pt x="6920" y="9726"/>
                    </a:lnTo>
                    <a:lnTo>
                      <a:pt x="6256" y="10333"/>
                    </a:lnTo>
                    <a:lnTo>
                      <a:pt x="5826" y="11546"/>
                    </a:lnTo>
                    <a:lnTo>
                      <a:pt x="5046" y="10333"/>
                    </a:lnTo>
                    <a:lnTo>
                      <a:pt x="4499" y="11209"/>
                    </a:lnTo>
                    <a:lnTo>
                      <a:pt x="4108" y="10788"/>
                    </a:lnTo>
                    <a:lnTo>
                      <a:pt x="3431" y="11306"/>
                    </a:lnTo>
                    <a:lnTo>
                      <a:pt x="2859" y="12000"/>
                    </a:lnTo>
                    <a:lnTo>
                      <a:pt x="2859" y="13036"/>
                    </a:lnTo>
                    <a:lnTo>
                      <a:pt x="2448" y="14482"/>
                    </a:lnTo>
                    <a:lnTo>
                      <a:pt x="1922" y="15032"/>
                    </a:lnTo>
                    <a:lnTo>
                      <a:pt x="1922" y="17413"/>
                    </a:lnTo>
                    <a:lnTo>
                      <a:pt x="1569" y="17413"/>
                    </a:lnTo>
                    <a:lnTo>
                      <a:pt x="873" y="17117"/>
                    </a:lnTo>
                    <a:lnTo>
                      <a:pt x="360" y="16548"/>
                    </a:lnTo>
                    <a:lnTo>
                      <a:pt x="0" y="17413"/>
                    </a:lnTo>
                    <a:lnTo>
                      <a:pt x="0" y="18519"/>
                    </a:lnTo>
                    <a:lnTo>
                      <a:pt x="0" y="20078"/>
                    </a:lnTo>
                    <a:lnTo>
                      <a:pt x="0" y="21600"/>
                    </a:lnTo>
                    <a:lnTo>
                      <a:pt x="1569" y="21600"/>
                    </a:lnTo>
                    <a:lnTo>
                      <a:pt x="2469" y="21600"/>
                    </a:lnTo>
                    <a:lnTo>
                      <a:pt x="3083" y="21600"/>
                    </a:lnTo>
                    <a:lnTo>
                      <a:pt x="3431" y="20078"/>
                    </a:lnTo>
                    <a:lnTo>
                      <a:pt x="5755" y="19890"/>
                    </a:lnTo>
                    <a:lnTo>
                      <a:pt x="17077" y="18669"/>
                    </a:lnTo>
                    <a:lnTo>
                      <a:pt x="18398" y="16396"/>
                    </a:lnTo>
                    <a:lnTo>
                      <a:pt x="19101" y="15184"/>
                    </a:lnTo>
                    <a:lnTo>
                      <a:pt x="19570" y="13036"/>
                    </a:lnTo>
                    <a:lnTo>
                      <a:pt x="20116" y="13036"/>
                    </a:lnTo>
                    <a:lnTo>
                      <a:pt x="20824" y="11776"/>
                    </a:lnTo>
                    <a:cubicBezTo>
                      <a:pt x="20824" y="11776"/>
                      <a:pt x="21600" y="10636"/>
                      <a:pt x="21600" y="10636"/>
                    </a:cubicBezTo>
                    <a:close/>
                    <a:moveTo>
                      <a:pt x="21600" y="10636"/>
                    </a:moveTo>
                  </a:path>
                </a:pathLst>
              </a:custGeom>
              <a:grpFill/>
              <a:ln w="12700" cap="rnd" cmpd="sng">
                <a:solidFill>
                  <a:srgbClr val="0091DA"/>
                </a:solidFill>
                <a:prstDash val="solid"/>
                <a:round/>
                <a:headEnd type="none" w="med" len="med"/>
                <a:tailEnd type="none" w="med" len="med"/>
              </a:ln>
            </p:spPr>
            <p:txBody>
              <a:bodyPr lIns="0" tIns="0" rIns="0" bIns="0"/>
              <a:lstStyle/>
              <a:p>
                <a:pPr defTabSz="914354">
                  <a:defRPr/>
                </a:pPr>
                <a:endParaRPr lang="en-US" sz="1800" kern="0">
                  <a:solidFill>
                    <a:sysClr val="windowText" lastClr="000000"/>
                  </a:solidFill>
                  <a:latin typeface="Gill Sans"/>
                </a:endParaRPr>
              </a:p>
            </p:txBody>
          </p:sp>
          <p:sp>
            <p:nvSpPr>
              <p:cNvPr id="57" name="AutoShape 31">
                <a:extLst>
                  <a:ext uri="{FF2B5EF4-FFF2-40B4-BE49-F238E27FC236}">
                    <a16:creationId xmlns:a16="http://schemas.microsoft.com/office/drawing/2014/main" id="{7D90D4E0-876D-40A6-8567-55AC30AD15E9}"/>
                  </a:ext>
                </a:extLst>
              </p:cNvPr>
              <p:cNvSpPr>
                <a:spLocks/>
              </p:cNvSpPr>
              <p:nvPr/>
            </p:nvSpPr>
            <p:spPr bwMode="auto">
              <a:xfrm>
                <a:off x="6009393" y="3081754"/>
                <a:ext cx="974399" cy="673183"/>
              </a:xfrm>
              <a:custGeom>
                <a:avLst/>
                <a:gdLst/>
                <a:ahLst/>
                <a:cxnLst/>
                <a:rect l="0" t="0" r="r" b="b"/>
                <a:pathLst>
                  <a:path w="21600" h="21600">
                    <a:moveTo>
                      <a:pt x="21231" y="20893"/>
                    </a:moveTo>
                    <a:lnTo>
                      <a:pt x="21231" y="20186"/>
                    </a:lnTo>
                    <a:lnTo>
                      <a:pt x="21231" y="19322"/>
                    </a:lnTo>
                    <a:lnTo>
                      <a:pt x="21600" y="18851"/>
                    </a:lnTo>
                    <a:lnTo>
                      <a:pt x="21415" y="17830"/>
                    </a:lnTo>
                    <a:lnTo>
                      <a:pt x="21600" y="16652"/>
                    </a:lnTo>
                    <a:lnTo>
                      <a:pt x="21600" y="15552"/>
                    </a:lnTo>
                    <a:lnTo>
                      <a:pt x="21231" y="14453"/>
                    </a:lnTo>
                    <a:lnTo>
                      <a:pt x="20738" y="13196"/>
                    </a:lnTo>
                    <a:lnTo>
                      <a:pt x="20368" y="12410"/>
                    </a:lnTo>
                    <a:lnTo>
                      <a:pt x="20368" y="11703"/>
                    </a:lnTo>
                    <a:lnTo>
                      <a:pt x="19753" y="10918"/>
                    </a:lnTo>
                    <a:lnTo>
                      <a:pt x="19753" y="10368"/>
                    </a:lnTo>
                    <a:lnTo>
                      <a:pt x="19383" y="9857"/>
                    </a:lnTo>
                    <a:lnTo>
                      <a:pt x="19383" y="8404"/>
                    </a:lnTo>
                    <a:lnTo>
                      <a:pt x="18952" y="7619"/>
                    </a:lnTo>
                    <a:lnTo>
                      <a:pt x="18460" y="6912"/>
                    </a:lnTo>
                    <a:lnTo>
                      <a:pt x="17967" y="6284"/>
                    </a:lnTo>
                    <a:lnTo>
                      <a:pt x="17597" y="5498"/>
                    </a:lnTo>
                    <a:lnTo>
                      <a:pt x="17105" y="4236"/>
                    </a:lnTo>
                    <a:lnTo>
                      <a:pt x="17105" y="3613"/>
                    </a:lnTo>
                    <a:lnTo>
                      <a:pt x="16551" y="2356"/>
                    </a:lnTo>
                    <a:lnTo>
                      <a:pt x="16243" y="1278"/>
                    </a:lnTo>
                    <a:lnTo>
                      <a:pt x="15935" y="0"/>
                    </a:lnTo>
                    <a:lnTo>
                      <a:pt x="15134" y="0"/>
                    </a:lnTo>
                    <a:lnTo>
                      <a:pt x="14703" y="0"/>
                    </a:lnTo>
                    <a:lnTo>
                      <a:pt x="14703" y="707"/>
                    </a:lnTo>
                    <a:lnTo>
                      <a:pt x="14703" y="1278"/>
                    </a:lnTo>
                    <a:lnTo>
                      <a:pt x="14457" y="2018"/>
                    </a:lnTo>
                    <a:lnTo>
                      <a:pt x="14087" y="1278"/>
                    </a:lnTo>
                    <a:lnTo>
                      <a:pt x="12918" y="1278"/>
                    </a:lnTo>
                    <a:lnTo>
                      <a:pt x="7253" y="1650"/>
                    </a:lnTo>
                    <a:lnTo>
                      <a:pt x="6803" y="391"/>
                    </a:lnTo>
                    <a:lnTo>
                      <a:pt x="2220" y="1278"/>
                    </a:lnTo>
                    <a:lnTo>
                      <a:pt x="1095" y="1278"/>
                    </a:lnTo>
                    <a:lnTo>
                      <a:pt x="0" y="1278"/>
                    </a:lnTo>
                    <a:lnTo>
                      <a:pt x="0" y="2018"/>
                    </a:lnTo>
                    <a:lnTo>
                      <a:pt x="541" y="3546"/>
                    </a:lnTo>
                    <a:lnTo>
                      <a:pt x="664" y="4236"/>
                    </a:lnTo>
                    <a:lnTo>
                      <a:pt x="1351" y="3378"/>
                    </a:lnTo>
                    <a:lnTo>
                      <a:pt x="1772" y="3535"/>
                    </a:lnTo>
                    <a:lnTo>
                      <a:pt x="3250" y="3063"/>
                    </a:lnTo>
                    <a:lnTo>
                      <a:pt x="3724" y="3613"/>
                    </a:lnTo>
                    <a:lnTo>
                      <a:pt x="4482" y="4236"/>
                    </a:lnTo>
                    <a:lnTo>
                      <a:pt x="5036" y="4236"/>
                    </a:lnTo>
                    <a:lnTo>
                      <a:pt x="5528" y="4236"/>
                    </a:lnTo>
                    <a:lnTo>
                      <a:pt x="5836" y="4870"/>
                    </a:lnTo>
                    <a:lnTo>
                      <a:pt x="6206" y="5184"/>
                    </a:lnTo>
                    <a:lnTo>
                      <a:pt x="6144" y="5813"/>
                    </a:lnTo>
                    <a:lnTo>
                      <a:pt x="6803" y="5577"/>
                    </a:lnTo>
                    <a:lnTo>
                      <a:pt x="7560" y="5184"/>
                    </a:lnTo>
                    <a:lnTo>
                      <a:pt x="8176" y="4634"/>
                    </a:lnTo>
                    <a:lnTo>
                      <a:pt x="8669" y="4236"/>
                    </a:lnTo>
                    <a:lnTo>
                      <a:pt x="9285" y="4236"/>
                    </a:lnTo>
                    <a:lnTo>
                      <a:pt x="10270" y="4236"/>
                    </a:lnTo>
                    <a:lnTo>
                      <a:pt x="10800" y="4791"/>
                    </a:lnTo>
                    <a:lnTo>
                      <a:pt x="11501" y="5498"/>
                    </a:lnTo>
                    <a:lnTo>
                      <a:pt x="12240" y="6519"/>
                    </a:lnTo>
                    <a:lnTo>
                      <a:pt x="12524" y="6834"/>
                    </a:lnTo>
                    <a:lnTo>
                      <a:pt x="13349" y="7305"/>
                    </a:lnTo>
                    <a:lnTo>
                      <a:pt x="13657" y="8012"/>
                    </a:lnTo>
                    <a:lnTo>
                      <a:pt x="13718" y="9190"/>
                    </a:lnTo>
                    <a:lnTo>
                      <a:pt x="13595" y="10447"/>
                    </a:lnTo>
                    <a:lnTo>
                      <a:pt x="13410" y="11389"/>
                    </a:lnTo>
                    <a:lnTo>
                      <a:pt x="13595" y="12096"/>
                    </a:lnTo>
                    <a:lnTo>
                      <a:pt x="14087" y="11782"/>
                    </a:lnTo>
                    <a:lnTo>
                      <a:pt x="14519" y="12175"/>
                    </a:lnTo>
                    <a:lnTo>
                      <a:pt x="13964" y="12489"/>
                    </a:lnTo>
                    <a:lnTo>
                      <a:pt x="14211" y="13667"/>
                    </a:lnTo>
                    <a:lnTo>
                      <a:pt x="14580" y="14453"/>
                    </a:lnTo>
                    <a:lnTo>
                      <a:pt x="14888" y="15238"/>
                    </a:lnTo>
                    <a:lnTo>
                      <a:pt x="15319" y="15866"/>
                    </a:lnTo>
                    <a:lnTo>
                      <a:pt x="15750" y="15788"/>
                    </a:lnTo>
                    <a:lnTo>
                      <a:pt x="16058" y="16416"/>
                    </a:lnTo>
                    <a:lnTo>
                      <a:pt x="16181" y="17044"/>
                    </a:lnTo>
                    <a:lnTo>
                      <a:pt x="16735" y="17437"/>
                    </a:lnTo>
                    <a:lnTo>
                      <a:pt x="17043" y="18537"/>
                    </a:lnTo>
                    <a:lnTo>
                      <a:pt x="17228" y="19165"/>
                    </a:lnTo>
                    <a:lnTo>
                      <a:pt x="17905" y="19558"/>
                    </a:lnTo>
                    <a:lnTo>
                      <a:pt x="18460" y="20186"/>
                    </a:lnTo>
                    <a:lnTo>
                      <a:pt x="18829" y="20893"/>
                    </a:lnTo>
                    <a:lnTo>
                      <a:pt x="19260" y="20893"/>
                    </a:lnTo>
                    <a:lnTo>
                      <a:pt x="19260" y="21600"/>
                    </a:lnTo>
                    <a:lnTo>
                      <a:pt x="19999" y="21600"/>
                    </a:lnTo>
                    <a:lnTo>
                      <a:pt x="20492" y="21286"/>
                    </a:lnTo>
                    <a:cubicBezTo>
                      <a:pt x="20492" y="21286"/>
                      <a:pt x="21231" y="20893"/>
                      <a:pt x="21231" y="20893"/>
                    </a:cubicBezTo>
                    <a:close/>
                    <a:moveTo>
                      <a:pt x="21231" y="20893"/>
                    </a:moveTo>
                  </a:path>
                </a:pathLst>
              </a:custGeom>
              <a:grpFill/>
              <a:ln w="12700" cap="rnd" cmpd="sng">
                <a:solidFill>
                  <a:srgbClr val="0091DA"/>
                </a:solidFill>
                <a:prstDash val="solid"/>
                <a:round/>
                <a:headEnd type="none" w="med" len="med"/>
                <a:tailEnd type="none" w="med" len="med"/>
              </a:ln>
            </p:spPr>
            <p:txBody>
              <a:bodyPr lIns="0" tIns="0" rIns="0" bIns="0"/>
              <a:lstStyle/>
              <a:p>
                <a:pPr defTabSz="914354">
                  <a:defRPr/>
                </a:pPr>
                <a:endParaRPr lang="en-US" sz="1800" kern="0">
                  <a:solidFill>
                    <a:sysClr val="windowText" lastClr="000000"/>
                  </a:solidFill>
                  <a:latin typeface="Gill Sans"/>
                </a:endParaRPr>
              </a:p>
            </p:txBody>
          </p:sp>
          <p:sp>
            <p:nvSpPr>
              <p:cNvPr id="58" name="AutoShape 32">
                <a:extLst>
                  <a:ext uri="{FF2B5EF4-FFF2-40B4-BE49-F238E27FC236}">
                    <a16:creationId xmlns:a16="http://schemas.microsoft.com/office/drawing/2014/main" id="{03E9494D-2E05-45A0-A0B1-BC5A93CE445A}"/>
                  </a:ext>
                </a:extLst>
              </p:cNvPr>
              <p:cNvSpPr>
                <a:spLocks/>
              </p:cNvSpPr>
              <p:nvPr/>
            </p:nvSpPr>
            <p:spPr bwMode="auto">
              <a:xfrm>
                <a:off x="6198055" y="2605810"/>
                <a:ext cx="569204" cy="540798"/>
              </a:xfrm>
              <a:custGeom>
                <a:avLst/>
                <a:gdLst/>
                <a:ahLst/>
                <a:cxnLst/>
                <a:rect l="0" t="0" r="r" b="b"/>
                <a:pathLst>
                  <a:path w="21600" h="21600">
                    <a:moveTo>
                      <a:pt x="0" y="675"/>
                    </a:moveTo>
                    <a:lnTo>
                      <a:pt x="4498" y="0"/>
                    </a:lnTo>
                    <a:lnTo>
                      <a:pt x="10220" y="0"/>
                    </a:lnTo>
                    <a:lnTo>
                      <a:pt x="9587" y="675"/>
                    </a:lnTo>
                    <a:lnTo>
                      <a:pt x="10297" y="1244"/>
                    </a:lnTo>
                    <a:lnTo>
                      <a:pt x="11338" y="2079"/>
                    </a:lnTo>
                    <a:lnTo>
                      <a:pt x="12222" y="3191"/>
                    </a:lnTo>
                    <a:lnTo>
                      <a:pt x="12854" y="3191"/>
                    </a:lnTo>
                    <a:lnTo>
                      <a:pt x="13802" y="4523"/>
                    </a:lnTo>
                    <a:lnTo>
                      <a:pt x="14856" y="5208"/>
                    </a:lnTo>
                    <a:lnTo>
                      <a:pt x="16121" y="6087"/>
                    </a:lnTo>
                    <a:lnTo>
                      <a:pt x="16753" y="6674"/>
                    </a:lnTo>
                    <a:lnTo>
                      <a:pt x="16753" y="7456"/>
                    </a:lnTo>
                    <a:lnTo>
                      <a:pt x="18228" y="8042"/>
                    </a:lnTo>
                    <a:lnTo>
                      <a:pt x="18966" y="8898"/>
                    </a:lnTo>
                    <a:lnTo>
                      <a:pt x="19703" y="9998"/>
                    </a:lnTo>
                    <a:lnTo>
                      <a:pt x="20441" y="10878"/>
                    </a:lnTo>
                    <a:lnTo>
                      <a:pt x="20862" y="11843"/>
                    </a:lnTo>
                    <a:lnTo>
                      <a:pt x="21600" y="12886"/>
                    </a:lnTo>
                    <a:lnTo>
                      <a:pt x="21495" y="13810"/>
                    </a:lnTo>
                    <a:lnTo>
                      <a:pt x="20862" y="14886"/>
                    </a:lnTo>
                    <a:lnTo>
                      <a:pt x="20441" y="16254"/>
                    </a:lnTo>
                    <a:lnTo>
                      <a:pt x="20125" y="17623"/>
                    </a:lnTo>
                    <a:lnTo>
                      <a:pt x="20125" y="19089"/>
                    </a:lnTo>
                    <a:lnTo>
                      <a:pt x="18755" y="19089"/>
                    </a:lnTo>
                    <a:lnTo>
                      <a:pt x="18017" y="19089"/>
                    </a:lnTo>
                    <a:lnTo>
                      <a:pt x="18017" y="19969"/>
                    </a:lnTo>
                    <a:lnTo>
                      <a:pt x="18017" y="20680"/>
                    </a:lnTo>
                    <a:lnTo>
                      <a:pt x="17596" y="21600"/>
                    </a:lnTo>
                    <a:lnTo>
                      <a:pt x="16963" y="20680"/>
                    </a:lnTo>
                    <a:lnTo>
                      <a:pt x="5267" y="21142"/>
                    </a:lnTo>
                    <a:lnTo>
                      <a:pt x="4498" y="19575"/>
                    </a:lnTo>
                    <a:lnTo>
                      <a:pt x="3836" y="18716"/>
                    </a:lnTo>
                    <a:lnTo>
                      <a:pt x="3836" y="17611"/>
                    </a:lnTo>
                    <a:lnTo>
                      <a:pt x="3836" y="12518"/>
                    </a:lnTo>
                    <a:lnTo>
                      <a:pt x="2643" y="9845"/>
                    </a:lnTo>
                    <a:lnTo>
                      <a:pt x="2037" y="7740"/>
                    </a:lnTo>
                    <a:lnTo>
                      <a:pt x="1304" y="5198"/>
                    </a:lnTo>
                    <a:lnTo>
                      <a:pt x="725" y="3191"/>
                    </a:lnTo>
                    <a:cubicBezTo>
                      <a:pt x="725" y="3191"/>
                      <a:pt x="0" y="675"/>
                      <a:pt x="0" y="675"/>
                    </a:cubicBezTo>
                    <a:close/>
                    <a:moveTo>
                      <a:pt x="0" y="675"/>
                    </a:moveTo>
                  </a:path>
                </a:pathLst>
              </a:custGeom>
              <a:grpFill/>
              <a:ln w="12700" cap="rnd" cmpd="sng">
                <a:solidFill>
                  <a:srgbClr val="0091DA"/>
                </a:solidFill>
                <a:prstDash val="solid"/>
                <a:round/>
                <a:headEnd type="none" w="med" len="med"/>
                <a:tailEnd type="none" w="med" len="med"/>
              </a:ln>
            </p:spPr>
            <p:txBody>
              <a:bodyPr lIns="0" tIns="0" rIns="0" bIns="0"/>
              <a:lstStyle/>
              <a:p>
                <a:pPr defTabSz="914354">
                  <a:defRPr/>
                </a:pPr>
                <a:endParaRPr lang="en-US" sz="1800" kern="0">
                  <a:solidFill>
                    <a:sysClr val="windowText" lastClr="000000"/>
                  </a:solidFill>
                  <a:latin typeface="Gill Sans"/>
                </a:endParaRPr>
              </a:p>
            </p:txBody>
          </p:sp>
          <p:sp>
            <p:nvSpPr>
              <p:cNvPr id="59" name="AutoShape 33">
                <a:extLst>
                  <a:ext uri="{FF2B5EF4-FFF2-40B4-BE49-F238E27FC236}">
                    <a16:creationId xmlns:a16="http://schemas.microsoft.com/office/drawing/2014/main" id="{AD3C1B82-410D-4F53-8326-42B4B0A9EF87}"/>
                  </a:ext>
                </a:extLst>
              </p:cNvPr>
              <p:cNvSpPr>
                <a:spLocks/>
              </p:cNvSpPr>
              <p:nvPr/>
            </p:nvSpPr>
            <p:spPr bwMode="auto">
              <a:xfrm>
                <a:off x="6451035" y="2550068"/>
                <a:ext cx="555268" cy="378397"/>
              </a:xfrm>
              <a:custGeom>
                <a:avLst/>
                <a:gdLst/>
                <a:ahLst/>
                <a:cxnLst/>
                <a:rect l="0" t="0" r="r" b="b"/>
                <a:pathLst>
                  <a:path w="21600" h="21600">
                    <a:moveTo>
                      <a:pt x="21600" y="6569"/>
                    </a:moveTo>
                    <a:lnTo>
                      <a:pt x="20736" y="7739"/>
                    </a:lnTo>
                    <a:lnTo>
                      <a:pt x="19764" y="8945"/>
                    </a:lnTo>
                    <a:lnTo>
                      <a:pt x="19764" y="10622"/>
                    </a:lnTo>
                    <a:lnTo>
                      <a:pt x="19764" y="12019"/>
                    </a:lnTo>
                    <a:lnTo>
                      <a:pt x="18576" y="12718"/>
                    </a:lnTo>
                    <a:lnTo>
                      <a:pt x="17820" y="13836"/>
                    </a:lnTo>
                    <a:lnTo>
                      <a:pt x="17064" y="15094"/>
                    </a:lnTo>
                    <a:lnTo>
                      <a:pt x="16200" y="15898"/>
                    </a:lnTo>
                    <a:lnTo>
                      <a:pt x="15228" y="17470"/>
                    </a:lnTo>
                    <a:lnTo>
                      <a:pt x="14472" y="17470"/>
                    </a:lnTo>
                    <a:lnTo>
                      <a:pt x="13824" y="18617"/>
                    </a:lnTo>
                    <a:lnTo>
                      <a:pt x="12960" y="20109"/>
                    </a:lnTo>
                    <a:lnTo>
                      <a:pt x="12312" y="21600"/>
                    </a:lnTo>
                    <a:lnTo>
                      <a:pt x="12045" y="21074"/>
                    </a:lnTo>
                    <a:lnTo>
                      <a:pt x="11358" y="19474"/>
                    </a:lnTo>
                    <a:lnTo>
                      <a:pt x="11124" y="18728"/>
                    </a:lnTo>
                    <a:lnTo>
                      <a:pt x="9939" y="16577"/>
                    </a:lnTo>
                    <a:lnTo>
                      <a:pt x="9140" y="15135"/>
                    </a:lnTo>
                    <a:lnTo>
                      <a:pt x="8100" y="14255"/>
                    </a:lnTo>
                    <a:lnTo>
                      <a:pt x="7344" y="13836"/>
                    </a:lnTo>
                    <a:lnTo>
                      <a:pt x="7344" y="12718"/>
                    </a:lnTo>
                    <a:lnTo>
                      <a:pt x="6696" y="11880"/>
                    </a:lnTo>
                    <a:lnTo>
                      <a:pt x="5400" y="10622"/>
                    </a:lnTo>
                    <a:lnTo>
                      <a:pt x="4320" y="9643"/>
                    </a:lnTo>
                    <a:lnTo>
                      <a:pt x="3348" y="7739"/>
                    </a:lnTo>
                    <a:lnTo>
                      <a:pt x="2700" y="7739"/>
                    </a:lnTo>
                    <a:lnTo>
                      <a:pt x="1794" y="6149"/>
                    </a:lnTo>
                    <a:lnTo>
                      <a:pt x="0" y="4142"/>
                    </a:lnTo>
                    <a:lnTo>
                      <a:pt x="648" y="3177"/>
                    </a:lnTo>
                    <a:lnTo>
                      <a:pt x="1794" y="1957"/>
                    </a:lnTo>
                    <a:lnTo>
                      <a:pt x="2808" y="699"/>
                    </a:lnTo>
                    <a:lnTo>
                      <a:pt x="3888" y="0"/>
                    </a:lnTo>
                    <a:lnTo>
                      <a:pt x="5400" y="0"/>
                    </a:lnTo>
                    <a:lnTo>
                      <a:pt x="8100" y="0"/>
                    </a:lnTo>
                    <a:lnTo>
                      <a:pt x="9936" y="0"/>
                    </a:lnTo>
                    <a:lnTo>
                      <a:pt x="10800" y="0"/>
                    </a:lnTo>
                    <a:lnTo>
                      <a:pt x="11340" y="1398"/>
                    </a:lnTo>
                    <a:lnTo>
                      <a:pt x="12960" y="1258"/>
                    </a:lnTo>
                    <a:lnTo>
                      <a:pt x="15444" y="978"/>
                    </a:lnTo>
                    <a:lnTo>
                      <a:pt x="16524" y="1537"/>
                    </a:lnTo>
                    <a:lnTo>
                      <a:pt x="17928" y="2376"/>
                    </a:lnTo>
                    <a:lnTo>
                      <a:pt x="19008" y="3177"/>
                    </a:lnTo>
                    <a:lnTo>
                      <a:pt x="19980" y="4142"/>
                    </a:lnTo>
                    <a:lnTo>
                      <a:pt x="20736" y="5195"/>
                    </a:lnTo>
                    <a:cubicBezTo>
                      <a:pt x="20736" y="5195"/>
                      <a:pt x="21600" y="6569"/>
                      <a:pt x="21600" y="6569"/>
                    </a:cubicBezTo>
                    <a:close/>
                    <a:moveTo>
                      <a:pt x="21600" y="6569"/>
                    </a:moveTo>
                  </a:path>
                </a:pathLst>
              </a:custGeom>
              <a:grpFill/>
              <a:ln w="12700" cap="rnd" cmpd="sng">
                <a:solidFill>
                  <a:srgbClr val="0091DA"/>
                </a:solidFill>
                <a:prstDash val="solid"/>
                <a:round/>
                <a:headEnd type="none" w="med" len="med"/>
                <a:tailEnd type="none" w="med" len="med"/>
              </a:ln>
            </p:spPr>
            <p:txBody>
              <a:bodyPr lIns="0" tIns="0" rIns="0" bIns="0"/>
              <a:lstStyle/>
              <a:p>
                <a:pPr defTabSz="914354">
                  <a:defRPr/>
                </a:pPr>
                <a:endParaRPr lang="en-US" sz="1800" kern="0">
                  <a:solidFill>
                    <a:sysClr val="windowText" lastClr="000000"/>
                  </a:solidFill>
                  <a:latin typeface="Gill Sans"/>
                </a:endParaRPr>
              </a:p>
            </p:txBody>
          </p:sp>
          <p:sp>
            <p:nvSpPr>
              <p:cNvPr id="60" name="AutoShape 34">
                <a:extLst>
                  <a:ext uri="{FF2B5EF4-FFF2-40B4-BE49-F238E27FC236}">
                    <a16:creationId xmlns:a16="http://schemas.microsoft.com/office/drawing/2014/main" id="{1FAB2362-0F5D-43D9-829E-6A46A7EB1BA0}"/>
                  </a:ext>
                </a:extLst>
              </p:cNvPr>
              <p:cNvSpPr>
                <a:spLocks/>
              </p:cNvSpPr>
              <p:nvPr/>
            </p:nvSpPr>
            <p:spPr bwMode="auto">
              <a:xfrm>
                <a:off x="6318113" y="2288514"/>
                <a:ext cx="964752" cy="376789"/>
              </a:xfrm>
              <a:custGeom>
                <a:avLst/>
                <a:gdLst/>
                <a:ahLst/>
                <a:cxnLst/>
                <a:rect l="0" t="0" r="r" b="b"/>
                <a:pathLst>
                  <a:path w="21600" h="21600">
                    <a:moveTo>
                      <a:pt x="16811" y="20898"/>
                    </a:moveTo>
                    <a:lnTo>
                      <a:pt x="15443" y="21600"/>
                    </a:lnTo>
                    <a:lnTo>
                      <a:pt x="14945" y="20221"/>
                    </a:lnTo>
                    <a:lnTo>
                      <a:pt x="13950" y="18196"/>
                    </a:lnTo>
                    <a:lnTo>
                      <a:pt x="13328" y="17392"/>
                    </a:lnTo>
                    <a:lnTo>
                      <a:pt x="11898" y="15990"/>
                    </a:lnTo>
                    <a:lnTo>
                      <a:pt x="10025" y="16336"/>
                    </a:lnTo>
                    <a:lnTo>
                      <a:pt x="9534" y="16410"/>
                    </a:lnTo>
                    <a:lnTo>
                      <a:pt x="9223" y="15008"/>
                    </a:lnTo>
                    <a:lnTo>
                      <a:pt x="7295" y="15008"/>
                    </a:lnTo>
                    <a:lnTo>
                      <a:pt x="5243" y="15008"/>
                    </a:lnTo>
                    <a:cubicBezTo>
                      <a:pt x="5243" y="15008"/>
                      <a:pt x="4508" y="15954"/>
                      <a:pt x="4273" y="16462"/>
                    </a:cubicBezTo>
                    <a:cubicBezTo>
                      <a:pt x="4037" y="16971"/>
                      <a:pt x="3906" y="17214"/>
                      <a:pt x="3906" y="17214"/>
                    </a:cubicBezTo>
                    <a:lnTo>
                      <a:pt x="3377" y="18196"/>
                    </a:lnTo>
                    <a:lnTo>
                      <a:pt x="2631" y="18196"/>
                    </a:lnTo>
                    <a:lnTo>
                      <a:pt x="1076" y="18196"/>
                    </a:lnTo>
                    <a:lnTo>
                      <a:pt x="0" y="18196"/>
                    </a:lnTo>
                    <a:lnTo>
                      <a:pt x="0" y="16523"/>
                    </a:lnTo>
                    <a:lnTo>
                      <a:pt x="469" y="16523"/>
                    </a:lnTo>
                    <a:lnTo>
                      <a:pt x="469" y="15114"/>
                    </a:lnTo>
                    <a:lnTo>
                      <a:pt x="1365" y="13819"/>
                    </a:lnTo>
                    <a:lnTo>
                      <a:pt x="2258" y="12982"/>
                    </a:lnTo>
                    <a:lnTo>
                      <a:pt x="3004" y="11996"/>
                    </a:lnTo>
                    <a:lnTo>
                      <a:pt x="3436" y="10360"/>
                    </a:lnTo>
                    <a:lnTo>
                      <a:pt x="4216" y="10360"/>
                    </a:lnTo>
                    <a:lnTo>
                      <a:pt x="4621" y="9303"/>
                    </a:lnTo>
                    <a:lnTo>
                      <a:pt x="5153" y="9303"/>
                    </a:lnTo>
                    <a:lnTo>
                      <a:pt x="5778" y="7895"/>
                    </a:lnTo>
                    <a:lnTo>
                      <a:pt x="5778" y="5429"/>
                    </a:lnTo>
                    <a:lnTo>
                      <a:pt x="7357" y="5115"/>
                    </a:lnTo>
                    <a:lnTo>
                      <a:pt x="8788" y="4488"/>
                    </a:lnTo>
                    <a:lnTo>
                      <a:pt x="10118" y="4139"/>
                    </a:lnTo>
                    <a:lnTo>
                      <a:pt x="20356" y="0"/>
                    </a:lnTo>
                    <a:lnTo>
                      <a:pt x="20854" y="981"/>
                    </a:lnTo>
                    <a:lnTo>
                      <a:pt x="21289" y="2104"/>
                    </a:lnTo>
                    <a:lnTo>
                      <a:pt x="20480" y="2384"/>
                    </a:lnTo>
                    <a:lnTo>
                      <a:pt x="20107" y="3226"/>
                    </a:lnTo>
                    <a:lnTo>
                      <a:pt x="19112" y="4628"/>
                    </a:lnTo>
                    <a:lnTo>
                      <a:pt x="20169" y="4348"/>
                    </a:lnTo>
                    <a:lnTo>
                      <a:pt x="20854" y="4488"/>
                    </a:lnTo>
                    <a:lnTo>
                      <a:pt x="20978" y="5429"/>
                    </a:lnTo>
                    <a:lnTo>
                      <a:pt x="21289" y="3927"/>
                    </a:lnTo>
                    <a:lnTo>
                      <a:pt x="21600" y="5429"/>
                    </a:lnTo>
                    <a:lnTo>
                      <a:pt x="21600" y="6592"/>
                    </a:lnTo>
                    <a:lnTo>
                      <a:pt x="21165" y="7153"/>
                    </a:lnTo>
                    <a:lnTo>
                      <a:pt x="20854" y="7895"/>
                    </a:lnTo>
                    <a:lnTo>
                      <a:pt x="20356" y="8696"/>
                    </a:lnTo>
                    <a:lnTo>
                      <a:pt x="19610" y="7895"/>
                    </a:lnTo>
                    <a:lnTo>
                      <a:pt x="19796" y="9303"/>
                    </a:lnTo>
                    <a:lnTo>
                      <a:pt x="19610" y="10360"/>
                    </a:lnTo>
                    <a:lnTo>
                      <a:pt x="19423" y="11782"/>
                    </a:lnTo>
                    <a:lnTo>
                      <a:pt x="20107" y="11641"/>
                    </a:lnTo>
                    <a:lnTo>
                      <a:pt x="20480" y="12062"/>
                    </a:lnTo>
                    <a:lnTo>
                      <a:pt x="19983" y="12825"/>
                    </a:lnTo>
                    <a:lnTo>
                      <a:pt x="19174" y="13353"/>
                    </a:lnTo>
                    <a:lnTo>
                      <a:pt x="18739" y="15008"/>
                    </a:lnTo>
                    <a:lnTo>
                      <a:pt x="18117" y="15008"/>
                    </a:lnTo>
                    <a:lnTo>
                      <a:pt x="17371" y="18196"/>
                    </a:lnTo>
                    <a:lnTo>
                      <a:pt x="17122" y="19164"/>
                    </a:lnTo>
                    <a:cubicBezTo>
                      <a:pt x="17122" y="19164"/>
                      <a:pt x="16811" y="20898"/>
                      <a:pt x="16811" y="20898"/>
                    </a:cubicBezTo>
                    <a:close/>
                    <a:moveTo>
                      <a:pt x="16811" y="20898"/>
                    </a:moveTo>
                  </a:path>
                </a:pathLst>
              </a:custGeom>
              <a:grpFill/>
              <a:ln w="12700" cap="rnd" cmpd="sng">
                <a:solidFill>
                  <a:srgbClr val="0091DA"/>
                </a:solidFill>
                <a:prstDash val="solid"/>
                <a:round/>
                <a:headEnd type="none" w="med" len="med"/>
                <a:tailEnd type="none" w="med" len="med"/>
              </a:ln>
            </p:spPr>
            <p:txBody>
              <a:bodyPr lIns="0" tIns="0" rIns="0" bIns="0"/>
              <a:lstStyle/>
              <a:p>
                <a:pPr defTabSz="914354">
                  <a:defRPr/>
                </a:pPr>
                <a:endParaRPr lang="en-US" sz="1800" kern="0">
                  <a:solidFill>
                    <a:sysClr val="windowText" lastClr="000000"/>
                  </a:solidFill>
                  <a:latin typeface="Gill Sans"/>
                </a:endParaRPr>
              </a:p>
            </p:txBody>
          </p:sp>
          <p:sp>
            <p:nvSpPr>
              <p:cNvPr id="61" name="AutoShape 35">
                <a:extLst>
                  <a:ext uri="{FF2B5EF4-FFF2-40B4-BE49-F238E27FC236}">
                    <a16:creationId xmlns:a16="http://schemas.microsoft.com/office/drawing/2014/main" id="{B0270821-06C7-4B38-B586-0F6ED734BCD3}"/>
                  </a:ext>
                </a:extLst>
              </p:cNvPr>
              <p:cNvSpPr>
                <a:spLocks/>
              </p:cNvSpPr>
              <p:nvPr/>
            </p:nvSpPr>
            <p:spPr bwMode="auto">
              <a:xfrm>
                <a:off x="6403869" y="1975505"/>
                <a:ext cx="836119" cy="426099"/>
              </a:xfrm>
              <a:custGeom>
                <a:avLst/>
                <a:gdLst/>
                <a:ahLst/>
                <a:cxnLst/>
                <a:rect l="0" t="0" r="r" b="b"/>
                <a:pathLst>
                  <a:path w="21600" h="21600">
                    <a:moveTo>
                      <a:pt x="10284" y="6311"/>
                    </a:moveTo>
                    <a:lnTo>
                      <a:pt x="9900" y="7448"/>
                    </a:lnTo>
                    <a:lnTo>
                      <a:pt x="9613" y="9186"/>
                    </a:lnTo>
                    <a:lnTo>
                      <a:pt x="9110" y="11048"/>
                    </a:lnTo>
                    <a:lnTo>
                      <a:pt x="8752" y="12306"/>
                    </a:lnTo>
                    <a:lnTo>
                      <a:pt x="8752" y="13534"/>
                    </a:lnTo>
                    <a:lnTo>
                      <a:pt x="8465" y="13534"/>
                    </a:lnTo>
                    <a:lnTo>
                      <a:pt x="8106" y="13534"/>
                    </a:lnTo>
                    <a:lnTo>
                      <a:pt x="8106" y="14524"/>
                    </a:lnTo>
                    <a:lnTo>
                      <a:pt x="7388" y="14524"/>
                    </a:lnTo>
                    <a:lnTo>
                      <a:pt x="7388" y="15155"/>
                    </a:lnTo>
                    <a:lnTo>
                      <a:pt x="6670" y="15766"/>
                    </a:lnTo>
                    <a:lnTo>
                      <a:pt x="6096" y="15155"/>
                    </a:lnTo>
                    <a:lnTo>
                      <a:pt x="5593" y="15766"/>
                    </a:lnTo>
                    <a:lnTo>
                      <a:pt x="4488" y="15766"/>
                    </a:lnTo>
                    <a:lnTo>
                      <a:pt x="4158" y="15021"/>
                    </a:lnTo>
                    <a:lnTo>
                      <a:pt x="3015" y="16518"/>
                    </a:lnTo>
                    <a:lnTo>
                      <a:pt x="2292" y="16987"/>
                    </a:lnTo>
                    <a:lnTo>
                      <a:pt x="1861" y="18745"/>
                    </a:lnTo>
                    <a:lnTo>
                      <a:pt x="1215" y="19738"/>
                    </a:lnTo>
                    <a:lnTo>
                      <a:pt x="0" y="21600"/>
                    </a:lnTo>
                    <a:lnTo>
                      <a:pt x="1816" y="21337"/>
                    </a:lnTo>
                    <a:lnTo>
                      <a:pt x="4488" y="20571"/>
                    </a:lnTo>
                    <a:lnTo>
                      <a:pt x="7102" y="20172"/>
                    </a:lnTo>
                    <a:lnTo>
                      <a:pt x="21313" y="15766"/>
                    </a:lnTo>
                    <a:lnTo>
                      <a:pt x="21600" y="15155"/>
                    </a:lnTo>
                    <a:lnTo>
                      <a:pt x="21313" y="13630"/>
                    </a:lnTo>
                    <a:lnTo>
                      <a:pt x="20667" y="13534"/>
                    </a:lnTo>
                    <a:lnTo>
                      <a:pt x="19949" y="13534"/>
                    </a:lnTo>
                    <a:lnTo>
                      <a:pt x="19590" y="13534"/>
                    </a:lnTo>
                    <a:lnTo>
                      <a:pt x="20236" y="12306"/>
                    </a:lnTo>
                    <a:lnTo>
                      <a:pt x="19662" y="11793"/>
                    </a:lnTo>
                    <a:lnTo>
                      <a:pt x="19806" y="10924"/>
                    </a:lnTo>
                    <a:lnTo>
                      <a:pt x="20308" y="10428"/>
                    </a:lnTo>
                    <a:lnTo>
                      <a:pt x="19877" y="9559"/>
                    </a:lnTo>
                    <a:lnTo>
                      <a:pt x="19877" y="7945"/>
                    </a:lnTo>
                    <a:lnTo>
                      <a:pt x="19519" y="6311"/>
                    </a:lnTo>
                    <a:lnTo>
                      <a:pt x="18585" y="6311"/>
                    </a:lnTo>
                    <a:lnTo>
                      <a:pt x="17796" y="6311"/>
                    </a:lnTo>
                    <a:lnTo>
                      <a:pt x="17437" y="5586"/>
                    </a:lnTo>
                    <a:lnTo>
                      <a:pt x="16647" y="6311"/>
                    </a:lnTo>
                    <a:lnTo>
                      <a:pt x="16690" y="4731"/>
                    </a:lnTo>
                    <a:lnTo>
                      <a:pt x="16719" y="3644"/>
                    </a:lnTo>
                    <a:lnTo>
                      <a:pt x="16073" y="2883"/>
                    </a:lnTo>
                    <a:lnTo>
                      <a:pt x="16001" y="1859"/>
                    </a:lnTo>
                    <a:lnTo>
                      <a:pt x="15642" y="467"/>
                    </a:lnTo>
                    <a:lnTo>
                      <a:pt x="15068" y="0"/>
                    </a:lnTo>
                    <a:lnTo>
                      <a:pt x="14781" y="1241"/>
                    </a:lnTo>
                    <a:lnTo>
                      <a:pt x="13345" y="0"/>
                    </a:lnTo>
                    <a:lnTo>
                      <a:pt x="13058" y="1117"/>
                    </a:lnTo>
                    <a:lnTo>
                      <a:pt x="12900" y="1769"/>
                    </a:lnTo>
                    <a:lnTo>
                      <a:pt x="12484" y="2883"/>
                    </a:lnTo>
                    <a:lnTo>
                      <a:pt x="12125" y="4221"/>
                    </a:lnTo>
                    <a:lnTo>
                      <a:pt x="11695" y="4345"/>
                    </a:lnTo>
                    <a:lnTo>
                      <a:pt x="11013" y="6311"/>
                    </a:lnTo>
                    <a:lnTo>
                      <a:pt x="10690" y="6828"/>
                    </a:lnTo>
                    <a:cubicBezTo>
                      <a:pt x="10690" y="6828"/>
                      <a:pt x="10284" y="6311"/>
                      <a:pt x="10284" y="6311"/>
                    </a:cubicBezTo>
                    <a:close/>
                    <a:moveTo>
                      <a:pt x="10284" y="6311"/>
                    </a:moveTo>
                  </a:path>
                </a:pathLst>
              </a:custGeom>
              <a:grpFill/>
              <a:ln w="12700" cap="rnd" cmpd="sng">
                <a:solidFill>
                  <a:srgbClr val="0091DA"/>
                </a:solidFill>
                <a:prstDash val="solid"/>
                <a:round/>
                <a:headEnd type="none" w="med" len="med"/>
                <a:tailEnd type="none" w="med" len="med"/>
              </a:ln>
            </p:spPr>
            <p:txBody>
              <a:bodyPr lIns="0" tIns="0" rIns="0" bIns="0"/>
              <a:lstStyle/>
              <a:p>
                <a:pPr defTabSz="914354">
                  <a:defRPr/>
                </a:pPr>
                <a:endParaRPr lang="en-US" sz="1800" kern="0">
                  <a:solidFill>
                    <a:sysClr val="windowText" lastClr="000000"/>
                  </a:solidFill>
                  <a:latin typeface="Gill Sans"/>
                </a:endParaRPr>
              </a:p>
            </p:txBody>
          </p:sp>
          <p:sp>
            <p:nvSpPr>
              <p:cNvPr id="62" name="AutoShape 36">
                <a:extLst>
                  <a:ext uri="{FF2B5EF4-FFF2-40B4-BE49-F238E27FC236}">
                    <a16:creationId xmlns:a16="http://schemas.microsoft.com/office/drawing/2014/main" id="{59EE0D65-742C-48B0-9F20-AE887CD5809C}"/>
                  </a:ext>
                </a:extLst>
              </p:cNvPr>
              <p:cNvSpPr>
                <a:spLocks/>
              </p:cNvSpPr>
              <p:nvPr/>
            </p:nvSpPr>
            <p:spPr bwMode="auto">
              <a:xfrm>
                <a:off x="6489625" y="1915476"/>
                <a:ext cx="494167" cy="371965"/>
              </a:xfrm>
              <a:custGeom>
                <a:avLst/>
                <a:gdLst/>
                <a:ahLst/>
                <a:cxnLst/>
                <a:rect l="0" t="0" r="r" b="b"/>
                <a:pathLst>
                  <a:path w="21600" h="21600">
                    <a:moveTo>
                      <a:pt x="0" y="14816"/>
                    </a:moveTo>
                    <a:lnTo>
                      <a:pt x="971" y="13073"/>
                    </a:lnTo>
                    <a:lnTo>
                      <a:pt x="971" y="11368"/>
                    </a:lnTo>
                    <a:lnTo>
                      <a:pt x="1578" y="9663"/>
                    </a:lnTo>
                    <a:lnTo>
                      <a:pt x="2184" y="9663"/>
                    </a:lnTo>
                    <a:lnTo>
                      <a:pt x="3155" y="9663"/>
                    </a:lnTo>
                    <a:lnTo>
                      <a:pt x="3155" y="8526"/>
                    </a:lnTo>
                    <a:lnTo>
                      <a:pt x="3714" y="6852"/>
                    </a:lnTo>
                    <a:lnTo>
                      <a:pt x="4247" y="5680"/>
                    </a:lnTo>
                    <a:lnTo>
                      <a:pt x="4975" y="6852"/>
                    </a:lnTo>
                    <a:lnTo>
                      <a:pt x="5582" y="5680"/>
                    </a:lnTo>
                    <a:lnTo>
                      <a:pt x="6553" y="4087"/>
                    </a:lnTo>
                    <a:lnTo>
                      <a:pt x="6553" y="2961"/>
                    </a:lnTo>
                    <a:lnTo>
                      <a:pt x="6553" y="1421"/>
                    </a:lnTo>
                    <a:lnTo>
                      <a:pt x="7766" y="0"/>
                    </a:lnTo>
                    <a:lnTo>
                      <a:pt x="7766" y="2132"/>
                    </a:lnTo>
                    <a:lnTo>
                      <a:pt x="7766" y="2961"/>
                    </a:lnTo>
                    <a:lnTo>
                      <a:pt x="12863" y="1989"/>
                    </a:lnTo>
                    <a:lnTo>
                      <a:pt x="14318" y="1794"/>
                    </a:lnTo>
                    <a:lnTo>
                      <a:pt x="16249" y="1464"/>
                    </a:lnTo>
                    <a:lnTo>
                      <a:pt x="17677" y="1220"/>
                    </a:lnTo>
                    <a:lnTo>
                      <a:pt x="19416" y="853"/>
                    </a:lnTo>
                    <a:lnTo>
                      <a:pt x="20265" y="1705"/>
                    </a:lnTo>
                    <a:lnTo>
                      <a:pt x="21600" y="3553"/>
                    </a:lnTo>
                    <a:lnTo>
                      <a:pt x="21115" y="4974"/>
                    </a:lnTo>
                    <a:lnTo>
                      <a:pt x="18687" y="3553"/>
                    </a:lnTo>
                    <a:lnTo>
                      <a:pt x="18202" y="4831"/>
                    </a:lnTo>
                    <a:lnTo>
                      <a:pt x="17662" y="6332"/>
                    </a:lnTo>
                    <a:lnTo>
                      <a:pt x="17011" y="7408"/>
                    </a:lnTo>
                    <a:lnTo>
                      <a:pt x="16625" y="8384"/>
                    </a:lnTo>
                    <a:lnTo>
                      <a:pt x="15897" y="8526"/>
                    </a:lnTo>
                    <a:lnTo>
                      <a:pt x="15030" y="10219"/>
                    </a:lnTo>
                    <a:lnTo>
                      <a:pt x="14198" y="11368"/>
                    </a:lnTo>
                    <a:lnTo>
                      <a:pt x="13512" y="10777"/>
                    </a:lnTo>
                    <a:lnTo>
                      <a:pt x="12620" y="13073"/>
                    </a:lnTo>
                    <a:lnTo>
                      <a:pt x="11790" y="15543"/>
                    </a:lnTo>
                    <a:lnTo>
                      <a:pt x="10921" y="17639"/>
                    </a:lnTo>
                    <a:lnTo>
                      <a:pt x="10921" y="19045"/>
                    </a:lnTo>
                    <a:lnTo>
                      <a:pt x="9829" y="19045"/>
                    </a:lnTo>
                    <a:lnTo>
                      <a:pt x="9829" y="20179"/>
                    </a:lnTo>
                    <a:lnTo>
                      <a:pt x="8616" y="20179"/>
                    </a:lnTo>
                    <a:lnTo>
                      <a:pt x="8616" y="20901"/>
                    </a:lnTo>
                    <a:lnTo>
                      <a:pt x="7402" y="21600"/>
                    </a:lnTo>
                    <a:lnTo>
                      <a:pt x="6432" y="20901"/>
                    </a:lnTo>
                    <a:lnTo>
                      <a:pt x="5582" y="21600"/>
                    </a:lnTo>
                    <a:lnTo>
                      <a:pt x="3714" y="21600"/>
                    </a:lnTo>
                    <a:lnTo>
                      <a:pt x="3155" y="20747"/>
                    </a:lnTo>
                    <a:lnTo>
                      <a:pt x="2427" y="19753"/>
                    </a:lnTo>
                    <a:lnTo>
                      <a:pt x="1456" y="19045"/>
                    </a:lnTo>
                    <a:lnTo>
                      <a:pt x="795" y="17951"/>
                    </a:lnTo>
                    <a:lnTo>
                      <a:pt x="0" y="17053"/>
                    </a:lnTo>
                    <a:cubicBezTo>
                      <a:pt x="0" y="17053"/>
                      <a:pt x="0" y="14816"/>
                      <a:pt x="0" y="14816"/>
                    </a:cubicBezTo>
                    <a:close/>
                    <a:moveTo>
                      <a:pt x="0" y="14816"/>
                    </a:moveTo>
                  </a:path>
                </a:pathLst>
              </a:custGeom>
              <a:grpFill/>
              <a:ln w="12700" cap="rnd" cmpd="sng">
                <a:solidFill>
                  <a:srgbClr val="0091DA"/>
                </a:solidFill>
                <a:prstDash val="solid"/>
                <a:round/>
                <a:headEnd type="none" w="med" len="med"/>
                <a:tailEnd type="none" w="med" len="med"/>
              </a:ln>
            </p:spPr>
            <p:txBody>
              <a:bodyPr lIns="0" tIns="0" rIns="0" bIns="0"/>
              <a:lstStyle/>
              <a:p>
                <a:pPr defTabSz="914354">
                  <a:defRPr/>
                </a:pPr>
                <a:endParaRPr lang="en-US" sz="1800" kern="0">
                  <a:solidFill>
                    <a:sysClr val="windowText" lastClr="000000"/>
                  </a:solidFill>
                  <a:latin typeface="Gill Sans"/>
                </a:endParaRPr>
              </a:p>
            </p:txBody>
          </p:sp>
          <p:sp>
            <p:nvSpPr>
              <p:cNvPr id="63" name="AutoShape 37">
                <a:extLst>
                  <a:ext uri="{FF2B5EF4-FFF2-40B4-BE49-F238E27FC236}">
                    <a16:creationId xmlns:a16="http://schemas.microsoft.com/office/drawing/2014/main" id="{E6CC3590-0CBA-4B73-BFB3-BCB9B9A33813}"/>
                  </a:ext>
                </a:extLst>
              </p:cNvPr>
              <p:cNvSpPr>
                <a:spLocks/>
              </p:cNvSpPr>
              <p:nvPr/>
            </p:nvSpPr>
            <p:spPr bwMode="auto">
              <a:xfrm>
                <a:off x="6935554" y="1898325"/>
                <a:ext cx="244404" cy="202598"/>
              </a:xfrm>
              <a:custGeom>
                <a:avLst/>
                <a:gdLst/>
                <a:ahLst/>
                <a:cxnLst/>
                <a:rect l="0" t="0" r="r" b="b"/>
                <a:pathLst>
                  <a:path w="21600" h="21600">
                    <a:moveTo>
                      <a:pt x="20618" y="0"/>
                    </a:moveTo>
                    <a:lnTo>
                      <a:pt x="21600" y="1825"/>
                    </a:lnTo>
                    <a:lnTo>
                      <a:pt x="20618" y="3650"/>
                    </a:lnTo>
                    <a:lnTo>
                      <a:pt x="18164" y="5476"/>
                    </a:lnTo>
                    <a:lnTo>
                      <a:pt x="16200" y="7258"/>
                    </a:lnTo>
                    <a:lnTo>
                      <a:pt x="16200" y="12248"/>
                    </a:lnTo>
                    <a:lnTo>
                      <a:pt x="16200" y="14399"/>
                    </a:lnTo>
                    <a:lnTo>
                      <a:pt x="16200" y="15998"/>
                    </a:lnTo>
                    <a:lnTo>
                      <a:pt x="18900" y="18253"/>
                    </a:lnTo>
                    <a:lnTo>
                      <a:pt x="19636" y="21600"/>
                    </a:lnTo>
                    <a:lnTo>
                      <a:pt x="16446" y="21600"/>
                    </a:lnTo>
                    <a:lnTo>
                      <a:pt x="13745" y="21600"/>
                    </a:lnTo>
                    <a:lnTo>
                      <a:pt x="12519" y="20077"/>
                    </a:lnTo>
                    <a:lnTo>
                      <a:pt x="9819" y="21600"/>
                    </a:lnTo>
                    <a:lnTo>
                      <a:pt x="10063" y="15998"/>
                    </a:lnTo>
                    <a:lnTo>
                      <a:pt x="7855" y="14399"/>
                    </a:lnTo>
                    <a:lnTo>
                      <a:pt x="7609" y="12248"/>
                    </a:lnTo>
                    <a:lnTo>
                      <a:pt x="6382" y="9325"/>
                    </a:lnTo>
                    <a:lnTo>
                      <a:pt x="4418" y="8344"/>
                    </a:lnTo>
                    <a:lnTo>
                      <a:pt x="2370" y="5772"/>
                    </a:lnTo>
                    <a:lnTo>
                      <a:pt x="0" y="4954"/>
                    </a:lnTo>
                    <a:lnTo>
                      <a:pt x="0" y="3390"/>
                    </a:lnTo>
                    <a:lnTo>
                      <a:pt x="9573" y="1825"/>
                    </a:lnTo>
                    <a:lnTo>
                      <a:pt x="16936" y="0"/>
                    </a:lnTo>
                    <a:cubicBezTo>
                      <a:pt x="16936" y="0"/>
                      <a:pt x="20618" y="0"/>
                      <a:pt x="20618" y="0"/>
                    </a:cubicBezTo>
                    <a:close/>
                    <a:moveTo>
                      <a:pt x="20618" y="0"/>
                    </a:moveTo>
                  </a:path>
                </a:pathLst>
              </a:custGeom>
              <a:grpFill/>
              <a:ln w="12700" cap="rnd" cmpd="sng">
                <a:solidFill>
                  <a:srgbClr val="0091DA"/>
                </a:solidFill>
                <a:prstDash val="solid"/>
                <a:round/>
                <a:headEnd type="none" w="med" len="med"/>
                <a:tailEnd type="none" w="med" len="med"/>
              </a:ln>
            </p:spPr>
            <p:txBody>
              <a:bodyPr lIns="0" tIns="0" rIns="0" bIns="0"/>
              <a:lstStyle/>
              <a:p>
                <a:pPr defTabSz="914354">
                  <a:defRPr/>
                </a:pPr>
                <a:endParaRPr lang="en-US" sz="1800" kern="0">
                  <a:solidFill>
                    <a:sysClr val="windowText" lastClr="000000"/>
                  </a:solidFill>
                  <a:latin typeface="Gill Sans"/>
                </a:endParaRPr>
              </a:p>
            </p:txBody>
          </p:sp>
          <p:sp>
            <p:nvSpPr>
              <p:cNvPr id="64" name="AutoShape 38">
                <a:extLst>
                  <a:ext uri="{FF2B5EF4-FFF2-40B4-BE49-F238E27FC236}">
                    <a16:creationId xmlns:a16="http://schemas.microsoft.com/office/drawing/2014/main" id="{938DC627-0179-4ED9-8584-0F7564C6A148}"/>
                  </a:ext>
                </a:extLst>
              </p:cNvPr>
              <p:cNvSpPr>
                <a:spLocks/>
              </p:cNvSpPr>
              <p:nvPr/>
            </p:nvSpPr>
            <p:spPr bwMode="auto">
              <a:xfrm>
                <a:off x="7167095" y="1876886"/>
                <a:ext cx="113626" cy="169368"/>
              </a:xfrm>
              <a:custGeom>
                <a:avLst/>
                <a:gdLst/>
                <a:ahLst/>
                <a:cxnLst/>
                <a:rect l="0" t="0" r="r" b="b"/>
                <a:pathLst>
                  <a:path w="21600" h="21600">
                    <a:moveTo>
                      <a:pt x="21600" y="19689"/>
                    </a:moveTo>
                    <a:lnTo>
                      <a:pt x="21600" y="17121"/>
                    </a:lnTo>
                    <a:lnTo>
                      <a:pt x="18439" y="15391"/>
                    </a:lnTo>
                    <a:lnTo>
                      <a:pt x="13170" y="12458"/>
                    </a:lnTo>
                    <a:lnTo>
                      <a:pt x="9483" y="8409"/>
                    </a:lnTo>
                    <a:lnTo>
                      <a:pt x="5795" y="4672"/>
                    </a:lnTo>
                    <a:lnTo>
                      <a:pt x="5795" y="2492"/>
                    </a:lnTo>
                    <a:lnTo>
                      <a:pt x="5795" y="1246"/>
                    </a:lnTo>
                    <a:lnTo>
                      <a:pt x="2108" y="0"/>
                    </a:lnTo>
                    <a:lnTo>
                      <a:pt x="0" y="2492"/>
                    </a:lnTo>
                    <a:lnTo>
                      <a:pt x="0" y="6852"/>
                    </a:lnTo>
                    <a:lnTo>
                      <a:pt x="4742" y="11160"/>
                    </a:lnTo>
                    <a:lnTo>
                      <a:pt x="7376" y="17121"/>
                    </a:lnTo>
                    <a:lnTo>
                      <a:pt x="7902" y="19689"/>
                    </a:lnTo>
                    <a:lnTo>
                      <a:pt x="10800" y="21600"/>
                    </a:lnTo>
                    <a:cubicBezTo>
                      <a:pt x="10800" y="21600"/>
                      <a:pt x="21600" y="19689"/>
                      <a:pt x="21600" y="19689"/>
                    </a:cubicBezTo>
                    <a:close/>
                    <a:moveTo>
                      <a:pt x="21600" y="19689"/>
                    </a:moveTo>
                  </a:path>
                </a:pathLst>
              </a:custGeom>
              <a:grpFill/>
              <a:ln w="12700" cap="rnd" cmpd="sng">
                <a:solidFill>
                  <a:srgbClr val="0091DA"/>
                </a:solidFill>
                <a:prstDash val="solid"/>
                <a:round/>
                <a:headEnd type="none" w="med" len="med"/>
                <a:tailEnd type="none" w="med" len="med"/>
              </a:ln>
            </p:spPr>
            <p:txBody>
              <a:bodyPr lIns="0" tIns="0" rIns="0" bIns="0"/>
              <a:lstStyle/>
              <a:p>
                <a:pPr defTabSz="914354">
                  <a:defRPr/>
                </a:pPr>
                <a:endParaRPr lang="en-US" sz="1800" kern="0">
                  <a:solidFill>
                    <a:sysClr val="windowText" lastClr="000000"/>
                  </a:solidFill>
                  <a:latin typeface="Gill Sans"/>
                </a:endParaRPr>
              </a:p>
            </p:txBody>
          </p:sp>
          <p:sp>
            <p:nvSpPr>
              <p:cNvPr id="65" name="AutoShape 39">
                <a:extLst>
                  <a:ext uri="{FF2B5EF4-FFF2-40B4-BE49-F238E27FC236}">
                    <a16:creationId xmlns:a16="http://schemas.microsoft.com/office/drawing/2014/main" id="{BDFB19BF-6569-49FB-8D4C-C27C8D38497F}"/>
                  </a:ext>
                </a:extLst>
              </p:cNvPr>
              <p:cNvSpPr>
                <a:spLocks/>
              </p:cNvSpPr>
              <p:nvPr/>
            </p:nvSpPr>
            <p:spPr bwMode="auto">
              <a:xfrm>
                <a:off x="7141369" y="1932627"/>
                <a:ext cx="141497" cy="168832"/>
              </a:xfrm>
              <a:custGeom>
                <a:avLst/>
                <a:gdLst/>
                <a:ahLst/>
                <a:cxnLst/>
                <a:rect l="0" t="0" r="r" b="b"/>
                <a:pathLst>
                  <a:path w="21600" h="21600">
                    <a:moveTo>
                      <a:pt x="19906" y="21549"/>
                    </a:moveTo>
                    <a:lnTo>
                      <a:pt x="21600" y="12904"/>
                    </a:lnTo>
                    <a:lnTo>
                      <a:pt x="12918" y="14824"/>
                    </a:lnTo>
                    <a:lnTo>
                      <a:pt x="10588" y="12904"/>
                    </a:lnTo>
                    <a:lnTo>
                      <a:pt x="10588" y="8583"/>
                    </a:lnTo>
                    <a:lnTo>
                      <a:pt x="8047" y="4331"/>
                    </a:lnTo>
                    <a:lnTo>
                      <a:pt x="4235" y="0"/>
                    </a:lnTo>
                    <a:lnTo>
                      <a:pt x="0" y="2191"/>
                    </a:lnTo>
                    <a:lnTo>
                      <a:pt x="0" y="6812"/>
                    </a:lnTo>
                    <a:lnTo>
                      <a:pt x="2541" y="8583"/>
                    </a:lnTo>
                    <a:lnTo>
                      <a:pt x="0" y="10775"/>
                    </a:lnTo>
                    <a:lnTo>
                      <a:pt x="2118" y="12904"/>
                    </a:lnTo>
                    <a:lnTo>
                      <a:pt x="2118" y="14824"/>
                    </a:lnTo>
                    <a:lnTo>
                      <a:pt x="4235" y="18156"/>
                    </a:lnTo>
                    <a:lnTo>
                      <a:pt x="8470" y="18469"/>
                    </a:lnTo>
                    <a:lnTo>
                      <a:pt x="10800" y="21600"/>
                    </a:lnTo>
                    <a:cubicBezTo>
                      <a:pt x="10800" y="21600"/>
                      <a:pt x="19906" y="21549"/>
                      <a:pt x="19906" y="21549"/>
                    </a:cubicBezTo>
                    <a:close/>
                    <a:moveTo>
                      <a:pt x="19906" y="21549"/>
                    </a:moveTo>
                  </a:path>
                </a:pathLst>
              </a:custGeom>
              <a:grpFill/>
              <a:ln w="12700" cap="rnd" cmpd="sng">
                <a:solidFill>
                  <a:srgbClr val="0091DA"/>
                </a:solidFill>
                <a:prstDash val="solid"/>
                <a:round/>
                <a:headEnd type="none" w="med" len="med"/>
                <a:tailEnd type="none" w="med" len="med"/>
              </a:ln>
            </p:spPr>
            <p:txBody>
              <a:bodyPr lIns="0" tIns="0" rIns="0" bIns="0"/>
              <a:lstStyle/>
              <a:p>
                <a:pPr defTabSz="914354">
                  <a:defRPr/>
                </a:pPr>
                <a:endParaRPr lang="en-US" sz="1800" kern="0">
                  <a:solidFill>
                    <a:sysClr val="windowText" lastClr="000000"/>
                  </a:solidFill>
                  <a:latin typeface="Gill Sans"/>
                </a:endParaRPr>
              </a:p>
            </p:txBody>
          </p:sp>
          <p:sp>
            <p:nvSpPr>
              <p:cNvPr id="66" name="AutoShape 40">
                <a:extLst>
                  <a:ext uri="{FF2B5EF4-FFF2-40B4-BE49-F238E27FC236}">
                    <a16:creationId xmlns:a16="http://schemas.microsoft.com/office/drawing/2014/main" id="{BDB97E7F-A910-478A-BFB3-4990039308C7}"/>
                  </a:ext>
                </a:extLst>
              </p:cNvPr>
              <p:cNvSpPr>
                <a:spLocks/>
              </p:cNvSpPr>
              <p:nvPr/>
            </p:nvSpPr>
            <p:spPr bwMode="auto">
              <a:xfrm>
                <a:off x="6206631" y="1713950"/>
                <a:ext cx="463617" cy="456113"/>
              </a:xfrm>
              <a:custGeom>
                <a:avLst/>
                <a:gdLst/>
                <a:ahLst/>
                <a:cxnLst/>
                <a:rect l="0" t="0" r="r" b="b"/>
                <a:pathLst>
                  <a:path w="21600" h="21600">
                    <a:moveTo>
                      <a:pt x="11503" y="3891"/>
                    </a:moveTo>
                    <a:lnTo>
                      <a:pt x="12538" y="3066"/>
                    </a:lnTo>
                    <a:lnTo>
                      <a:pt x="13653" y="3066"/>
                    </a:lnTo>
                    <a:lnTo>
                      <a:pt x="15386" y="2087"/>
                    </a:lnTo>
                    <a:lnTo>
                      <a:pt x="16163" y="624"/>
                    </a:lnTo>
                    <a:lnTo>
                      <a:pt x="17277" y="624"/>
                    </a:lnTo>
                    <a:lnTo>
                      <a:pt x="19011" y="0"/>
                    </a:lnTo>
                    <a:lnTo>
                      <a:pt x="20047" y="0"/>
                    </a:lnTo>
                    <a:lnTo>
                      <a:pt x="21341" y="7190"/>
                    </a:lnTo>
                    <a:lnTo>
                      <a:pt x="20564" y="7769"/>
                    </a:lnTo>
                    <a:lnTo>
                      <a:pt x="21600" y="9509"/>
                    </a:lnTo>
                    <a:lnTo>
                      <a:pt x="20305" y="10669"/>
                    </a:lnTo>
                    <a:lnTo>
                      <a:pt x="20305" y="11925"/>
                    </a:lnTo>
                    <a:lnTo>
                      <a:pt x="20305" y="12844"/>
                    </a:lnTo>
                    <a:lnTo>
                      <a:pt x="19270" y="14145"/>
                    </a:lnTo>
                    <a:lnTo>
                      <a:pt x="18623" y="15101"/>
                    </a:lnTo>
                    <a:lnTo>
                      <a:pt x="17846" y="14145"/>
                    </a:lnTo>
                    <a:lnTo>
                      <a:pt x="16966" y="15813"/>
                    </a:lnTo>
                    <a:lnTo>
                      <a:pt x="16681" y="17395"/>
                    </a:lnTo>
                    <a:lnTo>
                      <a:pt x="14998" y="17395"/>
                    </a:lnTo>
                    <a:lnTo>
                      <a:pt x="14351" y="18786"/>
                    </a:lnTo>
                    <a:lnTo>
                      <a:pt x="14351" y="20178"/>
                    </a:lnTo>
                    <a:lnTo>
                      <a:pt x="13315" y="21600"/>
                    </a:lnTo>
                    <a:lnTo>
                      <a:pt x="12409" y="20642"/>
                    </a:lnTo>
                    <a:lnTo>
                      <a:pt x="11114" y="19482"/>
                    </a:lnTo>
                    <a:lnTo>
                      <a:pt x="9949" y="19946"/>
                    </a:lnTo>
                    <a:lnTo>
                      <a:pt x="8649" y="20152"/>
                    </a:lnTo>
                    <a:lnTo>
                      <a:pt x="7101" y="20758"/>
                    </a:lnTo>
                    <a:lnTo>
                      <a:pt x="6324" y="20062"/>
                    </a:lnTo>
                    <a:lnTo>
                      <a:pt x="5250" y="19946"/>
                    </a:lnTo>
                    <a:lnTo>
                      <a:pt x="4512" y="19482"/>
                    </a:lnTo>
                    <a:lnTo>
                      <a:pt x="4512" y="18787"/>
                    </a:lnTo>
                    <a:lnTo>
                      <a:pt x="3217" y="18304"/>
                    </a:lnTo>
                    <a:lnTo>
                      <a:pt x="1534" y="18304"/>
                    </a:lnTo>
                    <a:lnTo>
                      <a:pt x="0" y="3066"/>
                    </a:lnTo>
                    <a:lnTo>
                      <a:pt x="6842" y="2435"/>
                    </a:lnTo>
                    <a:lnTo>
                      <a:pt x="8525" y="3066"/>
                    </a:lnTo>
                    <a:lnTo>
                      <a:pt x="9949" y="3066"/>
                    </a:lnTo>
                    <a:lnTo>
                      <a:pt x="9949" y="3891"/>
                    </a:lnTo>
                    <a:cubicBezTo>
                      <a:pt x="9949" y="3891"/>
                      <a:pt x="11503" y="3891"/>
                      <a:pt x="11503" y="3891"/>
                    </a:cubicBezTo>
                    <a:close/>
                    <a:moveTo>
                      <a:pt x="11503" y="3891"/>
                    </a:moveTo>
                  </a:path>
                </a:pathLst>
              </a:custGeom>
              <a:grpFill/>
              <a:ln w="12700" cap="rnd" cmpd="sng">
                <a:solidFill>
                  <a:srgbClr val="0091DA"/>
                </a:solidFill>
                <a:prstDash val="solid"/>
                <a:round/>
                <a:headEnd type="none" w="med" len="med"/>
                <a:tailEnd type="none" w="med" len="med"/>
              </a:ln>
            </p:spPr>
            <p:txBody>
              <a:bodyPr lIns="0" tIns="0" rIns="0" bIns="0"/>
              <a:lstStyle/>
              <a:p>
                <a:pPr defTabSz="914354">
                  <a:defRPr/>
                </a:pPr>
                <a:endParaRPr lang="en-US" sz="1800" kern="0">
                  <a:solidFill>
                    <a:sysClr val="windowText" lastClr="000000"/>
                  </a:solidFill>
                  <a:latin typeface="Gill Sans"/>
                </a:endParaRPr>
              </a:p>
            </p:txBody>
          </p:sp>
          <p:sp>
            <p:nvSpPr>
              <p:cNvPr id="67" name="AutoShape 41">
                <a:extLst>
                  <a:ext uri="{FF2B5EF4-FFF2-40B4-BE49-F238E27FC236}">
                    <a16:creationId xmlns:a16="http://schemas.microsoft.com/office/drawing/2014/main" id="{246F847D-1631-4CD3-BDA0-3B0DEA270658}"/>
                  </a:ext>
                </a:extLst>
              </p:cNvPr>
              <p:cNvSpPr>
                <a:spLocks/>
              </p:cNvSpPr>
              <p:nvPr/>
            </p:nvSpPr>
            <p:spPr bwMode="auto">
              <a:xfrm>
                <a:off x="6635410" y="1606755"/>
                <a:ext cx="635129" cy="358567"/>
              </a:xfrm>
              <a:custGeom>
                <a:avLst/>
                <a:gdLst/>
                <a:ahLst/>
                <a:cxnLst/>
                <a:rect l="0" t="0" r="r" b="b"/>
                <a:pathLst>
                  <a:path w="21600" h="21600">
                    <a:moveTo>
                      <a:pt x="2606" y="3046"/>
                    </a:moveTo>
                    <a:lnTo>
                      <a:pt x="0" y="6437"/>
                    </a:lnTo>
                    <a:lnTo>
                      <a:pt x="945" y="15579"/>
                    </a:lnTo>
                    <a:lnTo>
                      <a:pt x="378" y="16316"/>
                    </a:lnTo>
                    <a:lnTo>
                      <a:pt x="1134" y="18528"/>
                    </a:lnTo>
                    <a:lnTo>
                      <a:pt x="1134" y="21600"/>
                    </a:lnTo>
                    <a:lnTo>
                      <a:pt x="2048" y="21429"/>
                    </a:lnTo>
                    <a:lnTo>
                      <a:pt x="4702" y="20756"/>
                    </a:lnTo>
                    <a:lnTo>
                      <a:pt x="5346" y="20592"/>
                    </a:lnTo>
                    <a:lnTo>
                      <a:pt x="9882" y="19560"/>
                    </a:lnTo>
                    <a:lnTo>
                      <a:pt x="14983" y="18219"/>
                    </a:lnTo>
                    <a:lnTo>
                      <a:pt x="18144" y="17496"/>
                    </a:lnTo>
                    <a:lnTo>
                      <a:pt x="18765" y="16316"/>
                    </a:lnTo>
                    <a:lnTo>
                      <a:pt x="19852" y="16316"/>
                    </a:lnTo>
                    <a:lnTo>
                      <a:pt x="20324" y="15137"/>
                    </a:lnTo>
                    <a:lnTo>
                      <a:pt x="20750" y="14104"/>
                    </a:lnTo>
                    <a:lnTo>
                      <a:pt x="21600" y="13367"/>
                    </a:lnTo>
                    <a:lnTo>
                      <a:pt x="21222" y="12323"/>
                    </a:lnTo>
                    <a:lnTo>
                      <a:pt x="20324" y="11384"/>
                    </a:lnTo>
                    <a:lnTo>
                      <a:pt x="19852" y="10335"/>
                    </a:lnTo>
                    <a:lnTo>
                      <a:pt x="19987" y="8181"/>
                    </a:lnTo>
                    <a:lnTo>
                      <a:pt x="20324" y="6437"/>
                    </a:lnTo>
                    <a:lnTo>
                      <a:pt x="20324" y="4520"/>
                    </a:lnTo>
                    <a:lnTo>
                      <a:pt x="19852" y="3636"/>
                    </a:lnTo>
                    <a:lnTo>
                      <a:pt x="18765" y="2014"/>
                    </a:lnTo>
                    <a:lnTo>
                      <a:pt x="18387" y="0"/>
                    </a:lnTo>
                    <a:lnTo>
                      <a:pt x="16875" y="0"/>
                    </a:lnTo>
                    <a:lnTo>
                      <a:pt x="2996" y="4871"/>
                    </a:lnTo>
                    <a:cubicBezTo>
                      <a:pt x="2996" y="4871"/>
                      <a:pt x="2606" y="3046"/>
                      <a:pt x="2606" y="3046"/>
                    </a:cubicBezTo>
                    <a:close/>
                    <a:moveTo>
                      <a:pt x="2606" y="3046"/>
                    </a:moveTo>
                  </a:path>
                </a:pathLst>
              </a:custGeom>
              <a:grpFill/>
              <a:ln w="12700" cap="rnd" cmpd="sng">
                <a:solidFill>
                  <a:srgbClr val="0091DA"/>
                </a:solidFill>
                <a:prstDash val="solid"/>
                <a:round/>
                <a:headEnd type="none" w="med" len="med"/>
                <a:tailEnd type="none" w="med" len="med"/>
              </a:ln>
            </p:spPr>
            <p:txBody>
              <a:bodyPr lIns="0" tIns="0" rIns="0" bIns="0"/>
              <a:lstStyle/>
              <a:p>
                <a:pPr defTabSz="914354">
                  <a:defRPr/>
                </a:pPr>
                <a:endParaRPr lang="en-US" sz="1800" kern="0">
                  <a:solidFill>
                    <a:sysClr val="windowText" lastClr="000000"/>
                  </a:solidFill>
                  <a:latin typeface="Gill Sans"/>
                </a:endParaRPr>
              </a:p>
            </p:txBody>
          </p:sp>
          <p:sp>
            <p:nvSpPr>
              <p:cNvPr id="68" name="AutoShape 42">
                <a:extLst>
                  <a:ext uri="{FF2B5EF4-FFF2-40B4-BE49-F238E27FC236}">
                    <a16:creationId xmlns:a16="http://schemas.microsoft.com/office/drawing/2014/main" id="{0EEE3605-01F8-4977-AEC3-7B2ACC75BB2A}"/>
                  </a:ext>
                </a:extLst>
              </p:cNvPr>
              <p:cNvSpPr>
                <a:spLocks/>
              </p:cNvSpPr>
              <p:nvPr/>
            </p:nvSpPr>
            <p:spPr bwMode="auto">
              <a:xfrm>
                <a:off x="7209973" y="1679647"/>
                <a:ext cx="145785" cy="293714"/>
              </a:xfrm>
              <a:custGeom>
                <a:avLst/>
                <a:gdLst/>
                <a:ahLst/>
                <a:cxnLst/>
                <a:rect l="0" t="0" r="r" b="b"/>
                <a:pathLst>
                  <a:path w="21600" h="21600">
                    <a:moveTo>
                      <a:pt x="10492" y="21600"/>
                    </a:moveTo>
                    <a:lnTo>
                      <a:pt x="14605" y="18743"/>
                    </a:lnTo>
                    <a:lnTo>
                      <a:pt x="17074" y="17100"/>
                    </a:lnTo>
                    <a:lnTo>
                      <a:pt x="18720" y="14400"/>
                    </a:lnTo>
                    <a:lnTo>
                      <a:pt x="21600" y="11160"/>
                    </a:lnTo>
                    <a:lnTo>
                      <a:pt x="21600" y="8379"/>
                    </a:lnTo>
                    <a:lnTo>
                      <a:pt x="19955" y="7099"/>
                    </a:lnTo>
                    <a:lnTo>
                      <a:pt x="16046" y="7099"/>
                    </a:lnTo>
                    <a:lnTo>
                      <a:pt x="16046" y="4860"/>
                    </a:lnTo>
                    <a:lnTo>
                      <a:pt x="17897" y="2340"/>
                    </a:lnTo>
                    <a:lnTo>
                      <a:pt x="16046" y="1080"/>
                    </a:lnTo>
                    <a:lnTo>
                      <a:pt x="10492" y="360"/>
                    </a:lnTo>
                    <a:lnTo>
                      <a:pt x="7611" y="360"/>
                    </a:lnTo>
                    <a:lnTo>
                      <a:pt x="2058" y="0"/>
                    </a:lnTo>
                    <a:lnTo>
                      <a:pt x="2058" y="1620"/>
                    </a:lnTo>
                    <a:lnTo>
                      <a:pt x="1051" y="3309"/>
                    </a:lnTo>
                    <a:lnTo>
                      <a:pt x="0" y="5940"/>
                    </a:lnTo>
                    <a:lnTo>
                      <a:pt x="2058" y="8379"/>
                    </a:lnTo>
                    <a:lnTo>
                      <a:pt x="5965" y="9525"/>
                    </a:lnTo>
                    <a:lnTo>
                      <a:pt x="5554" y="10800"/>
                    </a:lnTo>
                    <a:lnTo>
                      <a:pt x="2058" y="12960"/>
                    </a:lnTo>
                    <a:lnTo>
                      <a:pt x="0" y="14400"/>
                    </a:lnTo>
                    <a:lnTo>
                      <a:pt x="1" y="16672"/>
                    </a:lnTo>
                    <a:lnTo>
                      <a:pt x="2058" y="18360"/>
                    </a:lnTo>
                    <a:lnTo>
                      <a:pt x="7611" y="18743"/>
                    </a:lnTo>
                    <a:lnTo>
                      <a:pt x="10492" y="19800"/>
                    </a:lnTo>
                    <a:cubicBezTo>
                      <a:pt x="10492" y="19800"/>
                      <a:pt x="10492" y="21600"/>
                      <a:pt x="10492" y="21600"/>
                    </a:cubicBezTo>
                    <a:close/>
                    <a:moveTo>
                      <a:pt x="10492" y="21600"/>
                    </a:moveTo>
                  </a:path>
                </a:pathLst>
              </a:custGeom>
              <a:grpFill/>
              <a:ln w="12700" cap="rnd" cmpd="sng">
                <a:solidFill>
                  <a:srgbClr val="0091DA"/>
                </a:solidFill>
                <a:prstDash val="solid"/>
                <a:round/>
                <a:headEnd type="none" w="med" len="med"/>
                <a:tailEnd type="none" w="med" len="med"/>
              </a:ln>
            </p:spPr>
            <p:txBody>
              <a:bodyPr lIns="0" tIns="0" rIns="0" bIns="0"/>
              <a:lstStyle/>
              <a:p>
                <a:pPr defTabSz="914354">
                  <a:defRPr/>
                </a:pPr>
                <a:endParaRPr lang="en-US" sz="1800" kern="0">
                  <a:solidFill>
                    <a:sysClr val="windowText" lastClr="000000"/>
                  </a:solidFill>
                  <a:latin typeface="Gill Sans"/>
                </a:endParaRPr>
              </a:p>
            </p:txBody>
          </p:sp>
          <p:sp>
            <p:nvSpPr>
              <p:cNvPr id="69" name="AutoShape 43">
                <a:extLst>
                  <a:ext uri="{FF2B5EF4-FFF2-40B4-BE49-F238E27FC236}">
                    <a16:creationId xmlns:a16="http://schemas.microsoft.com/office/drawing/2014/main" id="{DE7C0EB9-31BE-4C89-A5F5-F0347D2B0044}"/>
                  </a:ext>
                </a:extLst>
              </p:cNvPr>
              <p:cNvSpPr>
                <a:spLocks/>
              </p:cNvSpPr>
              <p:nvPr/>
            </p:nvSpPr>
            <p:spPr bwMode="auto">
              <a:xfrm>
                <a:off x="7321455" y="1662497"/>
                <a:ext cx="212246" cy="113626"/>
              </a:xfrm>
              <a:custGeom>
                <a:avLst/>
                <a:gdLst/>
                <a:ahLst/>
                <a:cxnLst/>
                <a:rect l="0" t="0" r="r" b="b"/>
                <a:pathLst>
                  <a:path w="21600" h="21600">
                    <a:moveTo>
                      <a:pt x="16800" y="0"/>
                    </a:moveTo>
                    <a:lnTo>
                      <a:pt x="13412" y="3255"/>
                    </a:lnTo>
                    <a:lnTo>
                      <a:pt x="8612" y="7443"/>
                    </a:lnTo>
                    <a:lnTo>
                      <a:pt x="6070" y="9303"/>
                    </a:lnTo>
                    <a:lnTo>
                      <a:pt x="3811" y="11806"/>
                    </a:lnTo>
                    <a:lnTo>
                      <a:pt x="1270" y="9303"/>
                    </a:lnTo>
                    <a:lnTo>
                      <a:pt x="0" y="15814"/>
                    </a:lnTo>
                    <a:lnTo>
                      <a:pt x="0" y="21600"/>
                    </a:lnTo>
                    <a:lnTo>
                      <a:pt x="5788" y="17210"/>
                    </a:lnTo>
                    <a:lnTo>
                      <a:pt x="8400" y="15349"/>
                    </a:lnTo>
                    <a:lnTo>
                      <a:pt x="10306" y="10800"/>
                    </a:lnTo>
                    <a:lnTo>
                      <a:pt x="12564" y="10800"/>
                    </a:lnTo>
                    <a:lnTo>
                      <a:pt x="16800" y="6047"/>
                    </a:lnTo>
                    <a:lnTo>
                      <a:pt x="19341" y="3255"/>
                    </a:lnTo>
                    <a:lnTo>
                      <a:pt x="21600" y="0"/>
                    </a:lnTo>
                    <a:cubicBezTo>
                      <a:pt x="21600" y="0"/>
                      <a:pt x="16800" y="0"/>
                      <a:pt x="16800" y="0"/>
                    </a:cubicBezTo>
                    <a:close/>
                    <a:moveTo>
                      <a:pt x="16800" y="0"/>
                    </a:moveTo>
                  </a:path>
                </a:pathLst>
              </a:custGeom>
              <a:grpFill/>
              <a:ln w="12700" cap="rnd" cmpd="sng">
                <a:solidFill>
                  <a:srgbClr val="0091DA"/>
                </a:solidFill>
                <a:prstDash val="solid"/>
                <a:round/>
                <a:headEnd type="none" w="med" len="med"/>
                <a:tailEnd type="none" w="med" len="med"/>
              </a:ln>
            </p:spPr>
            <p:txBody>
              <a:bodyPr lIns="0" tIns="0" rIns="0" bIns="0"/>
              <a:lstStyle/>
              <a:p>
                <a:pPr defTabSz="914354">
                  <a:defRPr/>
                </a:pPr>
                <a:endParaRPr lang="en-US" sz="1800" kern="0">
                  <a:solidFill>
                    <a:sysClr val="windowText" lastClr="000000"/>
                  </a:solidFill>
                  <a:latin typeface="Gill Sans"/>
                </a:endParaRPr>
              </a:p>
            </p:txBody>
          </p:sp>
          <p:sp>
            <p:nvSpPr>
              <p:cNvPr id="70" name="AutoShape 44">
                <a:extLst>
                  <a:ext uri="{FF2B5EF4-FFF2-40B4-BE49-F238E27FC236}">
                    <a16:creationId xmlns:a16="http://schemas.microsoft.com/office/drawing/2014/main" id="{75B24C90-A023-4EE5-8704-CC2DF5476F7E}"/>
                  </a:ext>
                </a:extLst>
              </p:cNvPr>
              <p:cNvSpPr>
                <a:spLocks/>
              </p:cNvSpPr>
              <p:nvPr/>
            </p:nvSpPr>
            <p:spPr bwMode="auto">
              <a:xfrm>
                <a:off x="7355757" y="1542439"/>
                <a:ext cx="174727" cy="159184"/>
              </a:xfrm>
              <a:custGeom>
                <a:avLst/>
                <a:gdLst/>
                <a:ahLst/>
                <a:cxnLst/>
                <a:rect l="0" t="0" r="r" b="b"/>
                <a:pathLst>
                  <a:path w="21600" h="21600">
                    <a:moveTo>
                      <a:pt x="21600" y="10301"/>
                    </a:moveTo>
                    <a:lnTo>
                      <a:pt x="19886" y="0"/>
                    </a:lnTo>
                    <a:lnTo>
                      <a:pt x="15086" y="0"/>
                    </a:lnTo>
                    <a:lnTo>
                      <a:pt x="6514" y="1994"/>
                    </a:lnTo>
                    <a:lnTo>
                      <a:pt x="0" y="3655"/>
                    </a:lnTo>
                    <a:lnTo>
                      <a:pt x="0" y="8421"/>
                    </a:lnTo>
                    <a:lnTo>
                      <a:pt x="0" y="13292"/>
                    </a:lnTo>
                    <a:lnTo>
                      <a:pt x="0" y="16283"/>
                    </a:lnTo>
                    <a:lnTo>
                      <a:pt x="0" y="19938"/>
                    </a:lnTo>
                    <a:lnTo>
                      <a:pt x="0" y="21600"/>
                    </a:lnTo>
                    <a:lnTo>
                      <a:pt x="5486" y="16283"/>
                    </a:lnTo>
                    <a:lnTo>
                      <a:pt x="10800" y="13624"/>
                    </a:lnTo>
                    <a:lnTo>
                      <a:pt x="16457" y="10800"/>
                    </a:lnTo>
                    <a:cubicBezTo>
                      <a:pt x="16457" y="10800"/>
                      <a:pt x="21600" y="10301"/>
                      <a:pt x="21600" y="10301"/>
                    </a:cubicBezTo>
                    <a:close/>
                    <a:moveTo>
                      <a:pt x="21600" y="10301"/>
                    </a:moveTo>
                  </a:path>
                </a:pathLst>
              </a:custGeom>
              <a:grpFill/>
              <a:ln w="12700" cap="rnd" cmpd="sng">
                <a:solidFill>
                  <a:srgbClr val="0091DA"/>
                </a:solidFill>
                <a:prstDash val="solid"/>
                <a:round/>
                <a:headEnd type="none" w="med" len="med"/>
                <a:tailEnd type="none" w="med" len="med"/>
              </a:ln>
            </p:spPr>
            <p:txBody>
              <a:bodyPr lIns="0" tIns="0" rIns="0" bIns="0"/>
              <a:lstStyle/>
              <a:p>
                <a:pPr defTabSz="914354">
                  <a:defRPr/>
                </a:pPr>
                <a:endParaRPr lang="en-US" sz="1800" kern="0">
                  <a:solidFill>
                    <a:sysClr val="windowText" lastClr="000000"/>
                  </a:solidFill>
                  <a:latin typeface="Gill Sans"/>
                </a:endParaRPr>
              </a:p>
            </p:txBody>
          </p:sp>
          <p:sp>
            <p:nvSpPr>
              <p:cNvPr id="71" name="AutoShape 45">
                <a:extLst>
                  <a:ext uri="{FF2B5EF4-FFF2-40B4-BE49-F238E27FC236}">
                    <a16:creationId xmlns:a16="http://schemas.microsoft.com/office/drawing/2014/main" id="{A35F78FD-D871-4E6C-A4E4-3B6E1B916DDA}"/>
                  </a:ext>
                </a:extLst>
              </p:cNvPr>
              <p:cNvSpPr>
                <a:spLocks/>
              </p:cNvSpPr>
              <p:nvPr/>
            </p:nvSpPr>
            <p:spPr bwMode="auto">
              <a:xfrm>
                <a:off x="7518693" y="1529576"/>
                <a:ext cx="63781" cy="90580"/>
              </a:xfrm>
              <a:custGeom>
                <a:avLst/>
                <a:gdLst/>
                <a:ahLst/>
                <a:cxnLst/>
                <a:rect l="0" t="0" r="r" b="b"/>
                <a:pathLst>
                  <a:path w="21600" h="21600">
                    <a:moveTo>
                      <a:pt x="21600" y="8757"/>
                    </a:moveTo>
                    <a:lnTo>
                      <a:pt x="21600" y="11676"/>
                    </a:lnTo>
                    <a:lnTo>
                      <a:pt x="16903" y="15179"/>
                    </a:lnTo>
                    <a:lnTo>
                      <a:pt x="16903" y="18297"/>
                    </a:lnTo>
                    <a:lnTo>
                      <a:pt x="4696" y="21600"/>
                    </a:lnTo>
                    <a:lnTo>
                      <a:pt x="0" y="3503"/>
                    </a:lnTo>
                    <a:lnTo>
                      <a:pt x="4696" y="0"/>
                    </a:lnTo>
                    <a:lnTo>
                      <a:pt x="10801" y="0"/>
                    </a:lnTo>
                    <a:lnTo>
                      <a:pt x="16903" y="3503"/>
                    </a:lnTo>
                    <a:cubicBezTo>
                      <a:pt x="16903" y="3503"/>
                      <a:pt x="21600" y="8757"/>
                      <a:pt x="21600" y="8757"/>
                    </a:cubicBezTo>
                    <a:close/>
                    <a:moveTo>
                      <a:pt x="21600" y="8757"/>
                    </a:moveTo>
                  </a:path>
                </a:pathLst>
              </a:custGeom>
              <a:grpFill/>
              <a:ln w="12700" cap="rnd" cmpd="sng">
                <a:solidFill>
                  <a:srgbClr val="0091DA"/>
                </a:solidFill>
                <a:prstDash val="solid"/>
                <a:round/>
                <a:headEnd type="none" w="med" len="med"/>
                <a:tailEnd type="none" w="med" len="med"/>
              </a:ln>
            </p:spPr>
            <p:txBody>
              <a:bodyPr lIns="0" tIns="0" rIns="0" bIns="0"/>
              <a:lstStyle/>
              <a:p>
                <a:pPr defTabSz="914354">
                  <a:defRPr/>
                </a:pPr>
                <a:endParaRPr lang="en-US" sz="1800" kern="0">
                  <a:solidFill>
                    <a:sysClr val="windowText" lastClr="000000"/>
                  </a:solidFill>
                  <a:latin typeface="Gill Sans"/>
                </a:endParaRPr>
              </a:p>
            </p:txBody>
          </p:sp>
          <p:sp>
            <p:nvSpPr>
              <p:cNvPr id="72" name="AutoShape 46">
                <a:extLst>
                  <a:ext uri="{FF2B5EF4-FFF2-40B4-BE49-F238E27FC236}">
                    <a16:creationId xmlns:a16="http://schemas.microsoft.com/office/drawing/2014/main" id="{3C34760C-BD11-46CC-A7AC-38DEAE9BA301}"/>
                  </a:ext>
                </a:extLst>
              </p:cNvPr>
              <p:cNvSpPr>
                <a:spLocks/>
              </p:cNvSpPr>
              <p:nvPr/>
            </p:nvSpPr>
            <p:spPr bwMode="auto">
              <a:xfrm>
                <a:off x="7355757" y="1404693"/>
                <a:ext cx="341415" cy="170440"/>
              </a:xfrm>
              <a:custGeom>
                <a:avLst/>
                <a:gdLst/>
                <a:ahLst/>
                <a:cxnLst/>
                <a:rect l="0" t="0" r="r" b="b"/>
                <a:pathLst>
                  <a:path w="21600" h="21600">
                    <a:moveTo>
                      <a:pt x="0" y="9634"/>
                    </a:moveTo>
                    <a:lnTo>
                      <a:pt x="0" y="17715"/>
                    </a:lnTo>
                    <a:lnTo>
                      <a:pt x="0" y="19891"/>
                    </a:lnTo>
                    <a:lnTo>
                      <a:pt x="0" y="21134"/>
                    </a:lnTo>
                    <a:lnTo>
                      <a:pt x="908" y="20711"/>
                    </a:lnTo>
                    <a:lnTo>
                      <a:pt x="5532" y="18647"/>
                    </a:lnTo>
                    <a:lnTo>
                      <a:pt x="7727" y="17715"/>
                    </a:lnTo>
                    <a:lnTo>
                      <a:pt x="10185" y="17715"/>
                    </a:lnTo>
                    <a:lnTo>
                      <a:pt x="12205" y="15850"/>
                    </a:lnTo>
                    <a:lnTo>
                      <a:pt x="14224" y="19269"/>
                    </a:lnTo>
                    <a:lnTo>
                      <a:pt x="15278" y="21600"/>
                    </a:lnTo>
                    <a:lnTo>
                      <a:pt x="16156" y="21600"/>
                    </a:lnTo>
                    <a:lnTo>
                      <a:pt x="17386" y="19891"/>
                    </a:lnTo>
                    <a:lnTo>
                      <a:pt x="17386" y="17715"/>
                    </a:lnTo>
                    <a:lnTo>
                      <a:pt x="18790" y="20201"/>
                    </a:lnTo>
                    <a:lnTo>
                      <a:pt x="20195" y="17715"/>
                    </a:lnTo>
                    <a:lnTo>
                      <a:pt x="21600" y="17715"/>
                    </a:lnTo>
                    <a:lnTo>
                      <a:pt x="21600" y="14607"/>
                    </a:lnTo>
                    <a:lnTo>
                      <a:pt x="21600" y="12121"/>
                    </a:lnTo>
                    <a:lnTo>
                      <a:pt x="20019" y="11189"/>
                    </a:lnTo>
                    <a:lnTo>
                      <a:pt x="20722" y="14296"/>
                    </a:lnTo>
                    <a:lnTo>
                      <a:pt x="19844" y="15617"/>
                    </a:lnTo>
                    <a:lnTo>
                      <a:pt x="18790" y="15850"/>
                    </a:lnTo>
                    <a:lnTo>
                      <a:pt x="17737" y="13986"/>
                    </a:lnTo>
                    <a:lnTo>
                      <a:pt x="16859" y="12121"/>
                    </a:lnTo>
                    <a:lnTo>
                      <a:pt x="15454" y="9634"/>
                    </a:lnTo>
                    <a:lnTo>
                      <a:pt x="14224" y="9634"/>
                    </a:lnTo>
                    <a:lnTo>
                      <a:pt x="15102" y="6277"/>
                    </a:lnTo>
                    <a:lnTo>
                      <a:pt x="15805" y="5187"/>
                    </a:lnTo>
                    <a:lnTo>
                      <a:pt x="14224" y="2486"/>
                    </a:lnTo>
                    <a:lnTo>
                      <a:pt x="14224" y="0"/>
                    </a:lnTo>
                    <a:lnTo>
                      <a:pt x="12995" y="932"/>
                    </a:lnTo>
                    <a:lnTo>
                      <a:pt x="11966" y="3080"/>
                    </a:lnTo>
                    <a:lnTo>
                      <a:pt x="8956" y="6277"/>
                    </a:lnTo>
                    <a:lnTo>
                      <a:pt x="5532" y="6277"/>
                    </a:lnTo>
                    <a:lnTo>
                      <a:pt x="2810" y="8080"/>
                    </a:lnTo>
                    <a:cubicBezTo>
                      <a:pt x="2810" y="8080"/>
                      <a:pt x="0" y="9634"/>
                      <a:pt x="0" y="9634"/>
                    </a:cubicBezTo>
                    <a:close/>
                    <a:moveTo>
                      <a:pt x="0" y="9634"/>
                    </a:moveTo>
                  </a:path>
                </a:pathLst>
              </a:custGeom>
              <a:grpFill/>
              <a:ln w="12700" cap="rnd" cmpd="sng">
                <a:solidFill>
                  <a:srgbClr val="0091DA"/>
                </a:solidFill>
                <a:prstDash val="solid"/>
                <a:round/>
                <a:headEnd type="none" w="med" len="med"/>
                <a:tailEnd type="none" w="med" len="med"/>
              </a:ln>
            </p:spPr>
            <p:txBody>
              <a:bodyPr lIns="0" tIns="0" rIns="0" bIns="0"/>
              <a:lstStyle/>
              <a:p>
                <a:pPr defTabSz="914354">
                  <a:defRPr/>
                </a:pPr>
                <a:endParaRPr lang="en-US" sz="1800" kern="0">
                  <a:solidFill>
                    <a:sysClr val="windowText" lastClr="000000"/>
                  </a:solidFill>
                  <a:latin typeface="Gill Sans"/>
                </a:endParaRPr>
              </a:p>
            </p:txBody>
          </p:sp>
          <p:sp>
            <p:nvSpPr>
              <p:cNvPr id="73" name="AutoShape 47">
                <a:extLst>
                  <a:ext uri="{FF2B5EF4-FFF2-40B4-BE49-F238E27FC236}">
                    <a16:creationId xmlns:a16="http://schemas.microsoft.com/office/drawing/2014/main" id="{77C2DEA9-786D-4BA5-B224-10E9703A0714}"/>
                  </a:ext>
                </a:extLst>
              </p:cNvPr>
              <p:cNvSpPr>
                <a:spLocks/>
              </p:cNvSpPr>
              <p:nvPr/>
            </p:nvSpPr>
            <p:spPr bwMode="auto">
              <a:xfrm>
                <a:off x="6704014" y="1212279"/>
                <a:ext cx="652816" cy="501671"/>
              </a:xfrm>
              <a:custGeom>
                <a:avLst/>
                <a:gdLst/>
                <a:ahLst/>
                <a:cxnLst/>
                <a:rect l="0" t="0" r="r" b="b"/>
                <a:pathLst>
                  <a:path w="21600" h="21600">
                    <a:moveTo>
                      <a:pt x="18980" y="0"/>
                    </a:moveTo>
                    <a:lnTo>
                      <a:pt x="17648" y="0"/>
                    </a:lnTo>
                    <a:lnTo>
                      <a:pt x="15717" y="738"/>
                    </a:lnTo>
                    <a:lnTo>
                      <a:pt x="14431" y="738"/>
                    </a:lnTo>
                    <a:lnTo>
                      <a:pt x="13511" y="1457"/>
                    </a:lnTo>
                    <a:lnTo>
                      <a:pt x="12500" y="2740"/>
                    </a:lnTo>
                    <a:lnTo>
                      <a:pt x="11673" y="3688"/>
                    </a:lnTo>
                    <a:lnTo>
                      <a:pt x="11673" y="4742"/>
                    </a:lnTo>
                    <a:lnTo>
                      <a:pt x="10846" y="5795"/>
                    </a:lnTo>
                    <a:lnTo>
                      <a:pt x="10019" y="6322"/>
                    </a:lnTo>
                    <a:lnTo>
                      <a:pt x="10019" y="7270"/>
                    </a:lnTo>
                    <a:lnTo>
                      <a:pt x="10754" y="7270"/>
                    </a:lnTo>
                    <a:lnTo>
                      <a:pt x="10754" y="8640"/>
                    </a:lnTo>
                    <a:lnTo>
                      <a:pt x="10662" y="9272"/>
                    </a:lnTo>
                    <a:lnTo>
                      <a:pt x="10019" y="10853"/>
                    </a:lnTo>
                    <a:lnTo>
                      <a:pt x="9283" y="11274"/>
                    </a:lnTo>
                    <a:lnTo>
                      <a:pt x="8089" y="12143"/>
                    </a:lnTo>
                    <a:lnTo>
                      <a:pt x="6710" y="12143"/>
                    </a:lnTo>
                    <a:lnTo>
                      <a:pt x="5515" y="12143"/>
                    </a:lnTo>
                    <a:lnTo>
                      <a:pt x="4090" y="12143"/>
                    </a:lnTo>
                    <a:lnTo>
                      <a:pt x="3157" y="12644"/>
                    </a:lnTo>
                    <a:lnTo>
                      <a:pt x="1930" y="13698"/>
                    </a:lnTo>
                    <a:lnTo>
                      <a:pt x="2666" y="14857"/>
                    </a:lnTo>
                    <a:lnTo>
                      <a:pt x="1930" y="16226"/>
                    </a:lnTo>
                    <a:lnTo>
                      <a:pt x="1103" y="17754"/>
                    </a:lnTo>
                    <a:lnTo>
                      <a:pt x="0" y="19177"/>
                    </a:lnTo>
                    <a:lnTo>
                      <a:pt x="367" y="20546"/>
                    </a:lnTo>
                    <a:lnTo>
                      <a:pt x="2666" y="19943"/>
                    </a:lnTo>
                    <a:lnTo>
                      <a:pt x="13012" y="17284"/>
                    </a:lnTo>
                    <a:lnTo>
                      <a:pt x="14431" y="17000"/>
                    </a:lnTo>
                    <a:lnTo>
                      <a:pt x="15502" y="17596"/>
                    </a:lnTo>
                    <a:lnTo>
                      <a:pt x="16361" y="19144"/>
                    </a:lnTo>
                    <a:lnTo>
                      <a:pt x="17234" y="20230"/>
                    </a:lnTo>
                    <a:lnTo>
                      <a:pt x="20359" y="20862"/>
                    </a:lnTo>
                    <a:lnTo>
                      <a:pt x="20773" y="21600"/>
                    </a:lnTo>
                    <a:lnTo>
                      <a:pt x="21600" y="20230"/>
                    </a:lnTo>
                    <a:lnTo>
                      <a:pt x="21600" y="15489"/>
                    </a:lnTo>
                    <a:lnTo>
                      <a:pt x="21600" y="14330"/>
                    </a:lnTo>
                    <a:lnTo>
                      <a:pt x="21600" y="13065"/>
                    </a:lnTo>
                    <a:lnTo>
                      <a:pt x="21600" y="11169"/>
                    </a:lnTo>
                    <a:lnTo>
                      <a:pt x="20359" y="10083"/>
                    </a:lnTo>
                    <a:lnTo>
                      <a:pt x="20865" y="8640"/>
                    </a:lnTo>
                    <a:lnTo>
                      <a:pt x="20359" y="6849"/>
                    </a:lnTo>
                    <a:lnTo>
                      <a:pt x="19854" y="6849"/>
                    </a:lnTo>
                    <a:lnTo>
                      <a:pt x="19854" y="6006"/>
                    </a:lnTo>
                    <a:lnTo>
                      <a:pt x="19118" y="4952"/>
                    </a:lnTo>
                    <a:lnTo>
                      <a:pt x="19670" y="3899"/>
                    </a:lnTo>
                    <a:lnTo>
                      <a:pt x="19670" y="2950"/>
                    </a:lnTo>
                    <a:lnTo>
                      <a:pt x="19118" y="1457"/>
                    </a:lnTo>
                    <a:cubicBezTo>
                      <a:pt x="19118" y="1457"/>
                      <a:pt x="18980" y="0"/>
                      <a:pt x="18980" y="0"/>
                    </a:cubicBezTo>
                    <a:close/>
                    <a:moveTo>
                      <a:pt x="18980" y="0"/>
                    </a:moveTo>
                  </a:path>
                </a:pathLst>
              </a:custGeom>
              <a:grpFill/>
              <a:ln w="12700" cap="rnd" cmpd="sng">
                <a:solidFill>
                  <a:srgbClr val="0091DA"/>
                </a:solidFill>
                <a:prstDash val="solid"/>
                <a:round/>
                <a:headEnd type="none" w="med" len="med"/>
                <a:tailEnd type="none" w="med" len="med"/>
              </a:ln>
            </p:spPr>
            <p:txBody>
              <a:bodyPr lIns="0" tIns="0" rIns="0" bIns="0"/>
              <a:lstStyle/>
              <a:p>
                <a:pPr defTabSz="914354">
                  <a:defRPr/>
                </a:pPr>
                <a:endParaRPr lang="en-US" sz="1800" kern="0">
                  <a:solidFill>
                    <a:sysClr val="windowText" lastClr="000000"/>
                  </a:solidFill>
                  <a:latin typeface="Gill Sans"/>
                </a:endParaRPr>
              </a:p>
            </p:txBody>
          </p:sp>
          <p:sp>
            <p:nvSpPr>
              <p:cNvPr id="74" name="AutoShape 48">
                <a:extLst>
                  <a:ext uri="{FF2B5EF4-FFF2-40B4-BE49-F238E27FC236}">
                    <a16:creationId xmlns:a16="http://schemas.microsoft.com/office/drawing/2014/main" id="{39510C12-3073-4C7E-8335-1BEF323E1EBF}"/>
                  </a:ext>
                </a:extLst>
              </p:cNvPr>
              <p:cNvSpPr>
                <a:spLocks/>
              </p:cNvSpPr>
              <p:nvPr/>
            </p:nvSpPr>
            <p:spPr bwMode="auto">
              <a:xfrm>
                <a:off x="7278578" y="1165113"/>
                <a:ext cx="176336" cy="315689"/>
              </a:xfrm>
              <a:custGeom>
                <a:avLst/>
                <a:gdLst/>
                <a:ahLst/>
                <a:cxnLst/>
                <a:rect l="0" t="0" r="r" b="b"/>
                <a:pathLst>
                  <a:path w="21600" h="21600">
                    <a:moveTo>
                      <a:pt x="21600" y="0"/>
                    </a:moveTo>
                    <a:lnTo>
                      <a:pt x="21600" y="2344"/>
                    </a:lnTo>
                    <a:lnTo>
                      <a:pt x="21600" y="4353"/>
                    </a:lnTo>
                    <a:lnTo>
                      <a:pt x="20409" y="5497"/>
                    </a:lnTo>
                    <a:lnTo>
                      <a:pt x="18113" y="6530"/>
                    </a:lnTo>
                    <a:lnTo>
                      <a:pt x="18113" y="8707"/>
                    </a:lnTo>
                    <a:lnTo>
                      <a:pt x="18113" y="11721"/>
                    </a:lnTo>
                    <a:lnTo>
                      <a:pt x="16523" y="14353"/>
                    </a:lnTo>
                    <a:lnTo>
                      <a:pt x="16542" y="19134"/>
                    </a:lnTo>
                    <a:lnTo>
                      <a:pt x="17408" y="20344"/>
                    </a:lnTo>
                    <a:lnTo>
                      <a:pt x="9694" y="21600"/>
                    </a:lnTo>
                    <a:lnTo>
                      <a:pt x="6665" y="19791"/>
                    </a:lnTo>
                    <a:lnTo>
                      <a:pt x="5103" y="19204"/>
                    </a:lnTo>
                    <a:lnTo>
                      <a:pt x="6550" y="17430"/>
                    </a:lnTo>
                    <a:lnTo>
                      <a:pt x="6607" y="16354"/>
                    </a:lnTo>
                    <a:lnTo>
                      <a:pt x="5649" y="14897"/>
                    </a:lnTo>
                    <a:lnTo>
                      <a:pt x="5103" y="14065"/>
                    </a:lnTo>
                    <a:lnTo>
                      <a:pt x="3232" y="14065"/>
                    </a:lnTo>
                    <a:lnTo>
                      <a:pt x="3232" y="12726"/>
                    </a:lnTo>
                    <a:lnTo>
                      <a:pt x="511" y="11051"/>
                    </a:lnTo>
                    <a:lnTo>
                      <a:pt x="1771" y="10017"/>
                    </a:lnTo>
                    <a:lnTo>
                      <a:pt x="2551" y="9377"/>
                    </a:lnTo>
                    <a:lnTo>
                      <a:pt x="2011" y="7242"/>
                    </a:lnTo>
                    <a:lnTo>
                      <a:pt x="511" y="5497"/>
                    </a:lnTo>
                    <a:lnTo>
                      <a:pt x="0" y="3181"/>
                    </a:lnTo>
                    <a:lnTo>
                      <a:pt x="5103" y="2511"/>
                    </a:lnTo>
                    <a:lnTo>
                      <a:pt x="9694" y="1172"/>
                    </a:lnTo>
                    <a:lnTo>
                      <a:pt x="16157" y="0"/>
                    </a:lnTo>
                    <a:cubicBezTo>
                      <a:pt x="16157" y="0"/>
                      <a:pt x="21600" y="0"/>
                      <a:pt x="21600" y="0"/>
                    </a:cubicBezTo>
                    <a:close/>
                    <a:moveTo>
                      <a:pt x="21600" y="0"/>
                    </a:moveTo>
                  </a:path>
                </a:pathLst>
              </a:custGeom>
              <a:grpFill/>
              <a:ln w="12700" cap="rnd" cmpd="sng">
                <a:solidFill>
                  <a:srgbClr val="0091DA"/>
                </a:solidFill>
                <a:prstDash val="solid"/>
                <a:round/>
                <a:headEnd type="none" w="med" len="med"/>
                <a:tailEnd type="none" w="med" len="med"/>
              </a:ln>
            </p:spPr>
            <p:txBody>
              <a:bodyPr lIns="0" tIns="0" rIns="0" bIns="0"/>
              <a:lstStyle/>
              <a:p>
                <a:pPr defTabSz="914354">
                  <a:defRPr/>
                </a:pPr>
                <a:endParaRPr lang="en-US" sz="1800" kern="0">
                  <a:solidFill>
                    <a:sysClr val="windowText" lastClr="000000"/>
                  </a:solidFill>
                  <a:latin typeface="Gill Sans"/>
                </a:endParaRPr>
              </a:p>
            </p:txBody>
          </p:sp>
          <p:sp>
            <p:nvSpPr>
              <p:cNvPr id="75" name="AutoShape 49">
                <a:extLst>
                  <a:ext uri="{FF2B5EF4-FFF2-40B4-BE49-F238E27FC236}">
                    <a16:creationId xmlns:a16="http://schemas.microsoft.com/office/drawing/2014/main" id="{50D78515-22D2-4E05-B5A8-2ACC46632AA4}"/>
                  </a:ext>
                </a:extLst>
              </p:cNvPr>
              <p:cNvSpPr>
                <a:spLocks/>
              </p:cNvSpPr>
              <p:nvPr/>
            </p:nvSpPr>
            <p:spPr bwMode="auto">
              <a:xfrm>
                <a:off x="7411499" y="1130811"/>
                <a:ext cx="172047" cy="329087"/>
              </a:xfrm>
              <a:custGeom>
                <a:avLst/>
                <a:gdLst/>
                <a:ahLst/>
                <a:cxnLst/>
                <a:rect l="0" t="0" r="r" b="b"/>
                <a:pathLst>
                  <a:path w="21600" h="21600">
                    <a:moveTo>
                      <a:pt x="21600" y="17826"/>
                    </a:moveTo>
                    <a:lnTo>
                      <a:pt x="18744" y="18693"/>
                    </a:lnTo>
                    <a:lnTo>
                      <a:pt x="15329" y="20216"/>
                    </a:lnTo>
                    <a:lnTo>
                      <a:pt x="11149" y="21070"/>
                    </a:lnTo>
                    <a:lnTo>
                      <a:pt x="5574" y="21600"/>
                    </a:lnTo>
                    <a:lnTo>
                      <a:pt x="1281" y="21600"/>
                    </a:lnTo>
                    <a:lnTo>
                      <a:pt x="0" y="19925"/>
                    </a:lnTo>
                    <a:lnTo>
                      <a:pt x="0" y="17826"/>
                    </a:lnTo>
                    <a:lnTo>
                      <a:pt x="484" y="15279"/>
                    </a:lnTo>
                    <a:lnTo>
                      <a:pt x="2003" y="12446"/>
                    </a:lnTo>
                    <a:lnTo>
                      <a:pt x="2003" y="10439"/>
                    </a:lnTo>
                    <a:lnTo>
                      <a:pt x="2003" y="8351"/>
                    </a:lnTo>
                    <a:lnTo>
                      <a:pt x="5574" y="6263"/>
                    </a:lnTo>
                    <a:lnTo>
                      <a:pt x="5574" y="4336"/>
                    </a:lnTo>
                    <a:lnTo>
                      <a:pt x="5574" y="2088"/>
                    </a:lnTo>
                    <a:lnTo>
                      <a:pt x="5574" y="964"/>
                    </a:lnTo>
                    <a:lnTo>
                      <a:pt x="9058" y="0"/>
                    </a:lnTo>
                    <a:lnTo>
                      <a:pt x="17594" y="13008"/>
                    </a:lnTo>
                    <a:lnTo>
                      <a:pt x="21600" y="14453"/>
                    </a:lnTo>
                    <a:lnTo>
                      <a:pt x="21600" y="15899"/>
                    </a:lnTo>
                    <a:cubicBezTo>
                      <a:pt x="21600" y="15899"/>
                      <a:pt x="21600" y="17826"/>
                      <a:pt x="21600" y="17826"/>
                    </a:cubicBezTo>
                    <a:close/>
                    <a:moveTo>
                      <a:pt x="21600" y="17826"/>
                    </a:moveTo>
                  </a:path>
                </a:pathLst>
              </a:custGeom>
              <a:grpFill/>
              <a:ln w="12700" cap="rnd" cmpd="sng">
                <a:solidFill>
                  <a:srgbClr val="0091DA"/>
                </a:solidFill>
                <a:prstDash val="solid"/>
                <a:round/>
                <a:headEnd type="none" w="med" len="med"/>
                <a:tailEnd type="none" w="med" len="med"/>
              </a:ln>
            </p:spPr>
            <p:txBody>
              <a:bodyPr lIns="0" tIns="0" rIns="0" bIns="0"/>
              <a:lstStyle/>
              <a:p>
                <a:pPr defTabSz="914354">
                  <a:defRPr/>
                </a:pPr>
                <a:endParaRPr lang="en-US" sz="1800" kern="0">
                  <a:solidFill>
                    <a:sysClr val="windowText" lastClr="000000"/>
                  </a:solidFill>
                  <a:latin typeface="Gill Sans"/>
                </a:endParaRPr>
              </a:p>
            </p:txBody>
          </p:sp>
          <p:sp>
            <p:nvSpPr>
              <p:cNvPr id="76" name="AutoShape 50">
                <a:extLst>
                  <a:ext uri="{FF2B5EF4-FFF2-40B4-BE49-F238E27FC236}">
                    <a16:creationId xmlns:a16="http://schemas.microsoft.com/office/drawing/2014/main" id="{7EE33BFB-B8AA-4D8A-955D-486618A85AD0}"/>
                  </a:ext>
                </a:extLst>
              </p:cNvPr>
              <p:cNvSpPr>
                <a:spLocks/>
              </p:cNvSpPr>
              <p:nvPr/>
            </p:nvSpPr>
            <p:spPr bwMode="auto">
              <a:xfrm>
                <a:off x="7484391" y="826378"/>
                <a:ext cx="408412" cy="529006"/>
              </a:xfrm>
              <a:custGeom>
                <a:avLst/>
                <a:gdLst/>
                <a:ahLst/>
                <a:cxnLst/>
                <a:rect l="0" t="0" r="r" b="b"/>
                <a:pathLst>
                  <a:path w="21600" h="21600">
                    <a:moveTo>
                      <a:pt x="21600" y="11400"/>
                    </a:moveTo>
                    <a:lnTo>
                      <a:pt x="20571" y="10968"/>
                    </a:lnTo>
                    <a:lnTo>
                      <a:pt x="20571" y="10300"/>
                    </a:lnTo>
                    <a:lnTo>
                      <a:pt x="20571" y="9600"/>
                    </a:lnTo>
                    <a:lnTo>
                      <a:pt x="18661" y="9600"/>
                    </a:lnTo>
                    <a:lnTo>
                      <a:pt x="17926" y="8700"/>
                    </a:lnTo>
                    <a:lnTo>
                      <a:pt x="17926" y="7900"/>
                    </a:lnTo>
                    <a:lnTo>
                      <a:pt x="16457" y="7900"/>
                    </a:lnTo>
                    <a:lnTo>
                      <a:pt x="15575" y="7100"/>
                    </a:lnTo>
                    <a:lnTo>
                      <a:pt x="15575" y="5500"/>
                    </a:lnTo>
                    <a:lnTo>
                      <a:pt x="14253" y="3800"/>
                    </a:lnTo>
                    <a:lnTo>
                      <a:pt x="13518" y="2500"/>
                    </a:lnTo>
                    <a:lnTo>
                      <a:pt x="13518" y="1300"/>
                    </a:lnTo>
                    <a:lnTo>
                      <a:pt x="12343" y="500"/>
                    </a:lnTo>
                    <a:lnTo>
                      <a:pt x="10433" y="0"/>
                    </a:lnTo>
                    <a:lnTo>
                      <a:pt x="9257" y="0"/>
                    </a:lnTo>
                    <a:lnTo>
                      <a:pt x="7935" y="800"/>
                    </a:lnTo>
                    <a:lnTo>
                      <a:pt x="6906" y="1300"/>
                    </a:lnTo>
                    <a:lnTo>
                      <a:pt x="6906" y="500"/>
                    </a:lnTo>
                    <a:lnTo>
                      <a:pt x="6171" y="0"/>
                    </a:lnTo>
                    <a:lnTo>
                      <a:pt x="5290" y="600"/>
                    </a:lnTo>
                    <a:lnTo>
                      <a:pt x="4555" y="1400"/>
                    </a:lnTo>
                    <a:lnTo>
                      <a:pt x="3600" y="3000"/>
                    </a:lnTo>
                    <a:lnTo>
                      <a:pt x="2645" y="4300"/>
                    </a:lnTo>
                    <a:lnTo>
                      <a:pt x="3600" y="5700"/>
                    </a:lnTo>
                    <a:lnTo>
                      <a:pt x="2425" y="6800"/>
                    </a:lnTo>
                    <a:lnTo>
                      <a:pt x="2645" y="7800"/>
                    </a:lnTo>
                    <a:lnTo>
                      <a:pt x="2645" y="9000"/>
                    </a:lnTo>
                    <a:lnTo>
                      <a:pt x="1910" y="10000"/>
                    </a:lnTo>
                    <a:lnTo>
                      <a:pt x="1910" y="10968"/>
                    </a:lnTo>
                    <a:lnTo>
                      <a:pt x="1910" y="12000"/>
                    </a:lnTo>
                    <a:lnTo>
                      <a:pt x="0" y="12600"/>
                    </a:lnTo>
                    <a:lnTo>
                      <a:pt x="3600" y="20700"/>
                    </a:lnTo>
                    <a:lnTo>
                      <a:pt x="5290" y="21600"/>
                    </a:lnTo>
                    <a:lnTo>
                      <a:pt x="6465" y="21200"/>
                    </a:lnTo>
                    <a:lnTo>
                      <a:pt x="7200" y="20350"/>
                    </a:lnTo>
                    <a:lnTo>
                      <a:pt x="6906" y="19325"/>
                    </a:lnTo>
                    <a:lnTo>
                      <a:pt x="7641" y="18500"/>
                    </a:lnTo>
                    <a:lnTo>
                      <a:pt x="9110" y="18200"/>
                    </a:lnTo>
                    <a:lnTo>
                      <a:pt x="9110" y="18900"/>
                    </a:lnTo>
                    <a:lnTo>
                      <a:pt x="10873" y="17600"/>
                    </a:lnTo>
                    <a:lnTo>
                      <a:pt x="11461" y="16900"/>
                    </a:lnTo>
                    <a:lnTo>
                      <a:pt x="12784" y="15800"/>
                    </a:lnTo>
                    <a:lnTo>
                      <a:pt x="13077" y="15000"/>
                    </a:lnTo>
                    <a:lnTo>
                      <a:pt x="14106" y="15000"/>
                    </a:lnTo>
                    <a:lnTo>
                      <a:pt x="15575" y="13900"/>
                    </a:lnTo>
                    <a:lnTo>
                      <a:pt x="17339" y="13900"/>
                    </a:lnTo>
                    <a:lnTo>
                      <a:pt x="18073" y="13100"/>
                    </a:lnTo>
                    <a:lnTo>
                      <a:pt x="19249" y="12600"/>
                    </a:lnTo>
                    <a:lnTo>
                      <a:pt x="19984" y="11900"/>
                    </a:lnTo>
                    <a:cubicBezTo>
                      <a:pt x="19984" y="11900"/>
                      <a:pt x="21600" y="11400"/>
                      <a:pt x="21600" y="11400"/>
                    </a:cubicBezTo>
                    <a:close/>
                    <a:moveTo>
                      <a:pt x="21600" y="11400"/>
                    </a:moveTo>
                  </a:path>
                </a:pathLst>
              </a:custGeom>
              <a:grpFill/>
              <a:ln w="12700" cap="rnd" cmpd="sng">
                <a:solidFill>
                  <a:srgbClr val="0091DA"/>
                </a:solidFill>
                <a:prstDash val="solid"/>
                <a:round/>
                <a:headEnd type="none" w="med" len="med"/>
                <a:tailEnd type="none" w="med" len="med"/>
              </a:ln>
            </p:spPr>
            <p:txBody>
              <a:bodyPr lIns="0" tIns="0" rIns="0" bIns="0"/>
              <a:lstStyle/>
              <a:p>
                <a:pPr defTabSz="914354">
                  <a:defRPr/>
                </a:pPr>
                <a:endParaRPr lang="en-US" sz="1800" kern="0">
                  <a:solidFill>
                    <a:sysClr val="windowText" lastClr="000000"/>
                  </a:solidFill>
                  <a:latin typeface="Gill Sans"/>
                </a:endParaRPr>
              </a:p>
            </p:txBody>
          </p:sp>
        </p:grpSp>
        <p:grpSp>
          <p:nvGrpSpPr>
            <p:cNvPr id="9" name="Group 8">
              <a:extLst>
                <a:ext uri="{FF2B5EF4-FFF2-40B4-BE49-F238E27FC236}">
                  <a16:creationId xmlns:a16="http://schemas.microsoft.com/office/drawing/2014/main" id="{BE29A0FC-90DA-4AC8-AD00-369D0374E1B1}"/>
                </a:ext>
              </a:extLst>
            </p:cNvPr>
            <p:cNvGrpSpPr/>
            <p:nvPr/>
          </p:nvGrpSpPr>
          <p:grpSpPr>
            <a:xfrm>
              <a:off x="362317" y="3104008"/>
              <a:ext cx="2045584" cy="1267212"/>
              <a:chOff x="1206501" y="3533254"/>
              <a:chExt cx="2149172" cy="1331383"/>
            </a:xfrm>
            <a:grpFill/>
          </p:grpSpPr>
          <p:sp>
            <p:nvSpPr>
              <p:cNvPr id="17" name="AutoShape 51">
                <a:extLst>
                  <a:ext uri="{FF2B5EF4-FFF2-40B4-BE49-F238E27FC236}">
                    <a16:creationId xmlns:a16="http://schemas.microsoft.com/office/drawing/2014/main" id="{94D15A6E-F08C-4723-B79C-8F4F3EBCD04B}"/>
                  </a:ext>
                </a:extLst>
              </p:cNvPr>
              <p:cNvSpPr>
                <a:spLocks/>
              </p:cNvSpPr>
              <p:nvPr/>
            </p:nvSpPr>
            <p:spPr bwMode="auto">
              <a:xfrm>
                <a:off x="1853448" y="3533254"/>
                <a:ext cx="1502225" cy="1176609"/>
              </a:xfrm>
              <a:custGeom>
                <a:avLst/>
                <a:gdLst/>
                <a:ahLst/>
                <a:cxnLst/>
                <a:rect l="0" t="0" r="r" b="b"/>
                <a:pathLst>
                  <a:path w="21600" h="21600">
                    <a:moveTo>
                      <a:pt x="11176" y="1297"/>
                    </a:moveTo>
                    <a:lnTo>
                      <a:pt x="13732" y="12859"/>
                    </a:lnTo>
                    <a:lnTo>
                      <a:pt x="14734" y="12464"/>
                    </a:lnTo>
                    <a:lnTo>
                      <a:pt x="15012" y="12859"/>
                    </a:lnTo>
                    <a:lnTo>
                      <a:pt x="15636" y="13253"/>
                    </a:lnTo>
                    <a:lnTo>
                      <a:pt x="16187" y="13253"/>
                    </a:lnTo>
                    <a:lnTo>
                      <a:pt x="16816" y="12746"/>
                    </a:lnTo>
                    <a:lnTo>
                      <a:pt x="17240" y="12351"/>
                    </a:lnTo>
                    <a:lnTo>
                      <a:pt x="18242" y="13253"/>
                    </a:lnTo>
                    <a:lnTo>
                      <a:pt x="19172" y="14381"/>
                    </a:lnTo>
                    <a:lnTo>
                      <a:pt x="20046" y="15002"/>
                    </a:lnTo>
                    <a:lnTo>
                      <a:pt x="20550" y="15227"/>
                    </a:lnTo>
                    <a:lnTo>
                      <a:pt x="21249" y="15227"/>
                    </a:lnTo>
                    <a:lnTo>
                      <a:pt x="21600" y="15848"/>
                    </a:lnTo>
                    <a:lnTo>
                      <a:pt x="21600" y="16468"/>
                    </a:lnTo>
                    <a:lnTo>
                      <a:pt x="21600" y="16919"/>
                    </a:lnTo>
                    <a:lnTo>
                      <a:pt x="21349" y="17370"/>
                    </a:lnTo>
                    <a:lnTo>
                      <a:pt x="20898" y="17709"/>
                    </a:lnTo>
                    <a:lnTo>
                      <a:pt x="20397" y="17709"/>
                    </a:lnTo>
                    <a:lnTo>
                      <a:pt x="19595" y="17314"/>
                    </a:lnTo>
                    <a:lnTo>
                      <a:pt x="18393" y="16242"/>
                    </a:lnTo>
                    <a:lnTo>
                      <a:pt x="17591" y="15622"/>
                    </a:lnTo>
                    <a:lnTo>
                      <a:pt x="17090" y="14832"/>
                    </a:lnTo>
                    <a:lnTo>
                      <a:pt x="16388" y="14268"/>
                    </a:lnTo>
                    <a:lnTo>
                      <a:pt x="15386" y="13817"/>
                    </a:lnTo>
                    <a:lnTo>
                      <a:pt x="14734" y="13479"/>
                    </a:lnTo>
                    <a:lnTo>
                      <a:pt x="13732" y="13422"/>
                    </a:lnTo>
                    <a:lnTo>
                      <a:pt x="13331" y="13197"/>
                    </a:lnTo>
                    <a:lnTo>
                      <a:pt x="12278" y="13648"/>
                    </a:lnTo>
                    <a:lnTo>
                      <a:pt x="11176" y="12859"/>
                    </a:lnTo>
                    <a:lnTo>
                      <a:pt x="10023" y="12915"/>
                    </a:lnTo>
                    <a:lnTo>
                      <a:pt x="10023" y="14043"/>
                    </a:lnTo>
                    <a:lnTo>
                      <a:pt x="9121" y="14550"/>
                    </a:lnTo>
                    <a:lnTo>
                      <a:pt x="8219" y="15227"/>
                    </a:lnTo>
                    <a:lnTo>
                      <a:pt x="8219" y="14438"/>
                    </a:lnTo>
                    <a:lnTo>
                      <a:pt x="8219" y="13761"/>
                    </a:lnTo>
                    <a:lnTo>
                      <a:pt x="8820" y="12802"/>
                    </a:lnTo>
                    <a:lnTo>
                      <a:pt x="8470" y="12802"/>
                    </a:lnTo>
                    <a:lnTo>
                      <a:pt x="6766" y="15678"/>
                    </a:lnTo>
                    <a:lnTo>
                      <a:pt x="7267" y="15678"/>
                    </a:lnTo>
                    <a:lnTo>
                      <a:pt x="7167" y="16242"/>
                    </a:lnTo>
                    <a:lnTo>
                      <a:pt x="5563" y="18273"/>
                    </a:lnTo>
                    <a:lnTo>
                      <a:pt x="4410" y="19231"/>
                    </a:lnTo>
                    <a:lnTo>
                      <a:pt x="3458" y="20021"/>
                    </a:lnTo>
                    <a:lnTo>
                      <a:pt x="1904" y="20867"/>
                    </a:lnTo>
                    <a:lnTo>
                      <a:pt x="702" y="21600"/>
                    </a:lnTo>
                    <a:lnTo>
                      <a:pt x="251" y="21600"/>
                    </a:lnTo>
                    <a:lnTo>
                      <a:pt x="251" y="21262"/>
                    </a:lnTo>
                    <a:lnTo>
                      <a:pt x="251" y="20810"/>
                    </a:lnTo>
                    <a:lnTo>
                      <a:pt x="1052" y="20698"/>
                    </a:lnTo>
                    <a:lnTo>
                      <a:pt x="2205" y="19852"/>
                    </a:lnTo>
                    <a:lnTo>
                      <a:pt x="2857" y="19795"/>
                    </a:lnTo>
                    <a:lnTo>
                      <a:pt x="3157" y="19062"/>
                    </a:lnTo>
                    <a:lnTo>
                      <a:pt x="4811" y="17652"/>
                    </a:lnTo>
                    <a:lnTo>
                      <a:pt x="4911" y="16750"/>
                    </a:lnTo>
                    <a:lnTo>
                      <a:pt x="5162" y="15960"/>
                    </a:lnTo>
                    <a:lnTo>
                      <a:pt x="4561" y="16242"/>
                    </a:lnTo>
                    <a:lnTo>
                      <a:pt x="4160" y="16524"/>
                    </a:lnTo>
                    <a:lnTo>
                      <a:pt x="3258" y="15678"/>
                    </a:lnTo>
                    <a:lnTo>
                      <a:pt x="2556" y="16242"/>
                    </a:lnTo>
                    <a:lnTo>
                      <a:pt x="2456" y="15396"/>
                    </a:lnTo>
                    <a:lnTo>
                      <a:pt x="2756" y="15058"/>
                    </a:lnTo>
                    <a:lnTo>
                      <a:pt x="2406" y="14607"/>
                    </a:lnTo>
                    <a:lnTo>
                      <a:pt x="1904" y="14438"/>
                    </a:lnTo>
                    <a:lnTo>
                      <a:pt x="1153" y="14381"/>
                    </a:lnTo>
                    <a:lnTo>
                      <a:pt x="601" y="13479"/>
                    </a:lnTo>
                    <a:lnTo>
                      <a:pt x="752" y="12915"/>
                    </a:lnTo>
                    <a:lnTo>
                      <a:pt x="251" y="12295"/>
                    </a:lnTo>
                    <a:lnTo>
                      <a:pt x="251" y="12069"/>
                    </a:lnTo>
                    <a:lnTo>
                      <a:pt x="752" y="11449"/>
                    </a:lnTo>
                    <a:lnTo>
                      <a:pt x="1303" y="10659"/>
                    </a:lnTo>
                    <a:lnTo>
                      <a:pt x="1453" y="10208"/>
                    </a:lnTo>
                    <a:lnTo>
                      <a:pt x="1904" y="10377"/>
                    </a:lnTo>
                    <a:lnTo>
                      <a:pt x="2255" y="10264"/>
                    </a:lnTo>
                    <a:lnTo>
                      <a:pt x="3007" y="9700"/>
                    </a:lnTo>
                    <a:lnTo>
                      <a:pt x="3207" y="8403"/>
                    </a:lnTo>
                    <a:lnTo>
                      <a:pt x="2806" y="8290"/>
                    </a:lnTo>
                    <a:lnTo>
                      <a:pt x="2406" y="8798"/>
                    </a:lnTo>
                    <a:lnTo>
                      <a:pt x="1704" y="8742"/>
                    </a:lnTo>
                    <a:lnTo>
                      <a:pt x="952" y="8516"/>
                    </a:lnTo>
                    <a:lnTo>
                      <a:pt x="501" y="8178"/>
                    </a:lnTo>
                    <a:lnTo>
                      <a:pt x="251" y="7388"/>
                    </a:lnTo>
                    <a:lnTo>
                      <a:pt x="0" y="6711"/>
                    </a:lnTo>
                    <a:lnTo>
                      <a:pt x="1654" y="5809"/>
                    </a:lnTo>
                    <a:lnTo>
                      <a:pt x="1955" y="6598"/>
                    </a:lnTo>
                    <a:lnTo>
                      <a:pt x="2907" y="6768"/>
                    </a:lnTo>
                    <a:lnTo>
                      <a:pt x="2907" y="5583"/>
                    </a:lnTo>
                    <a:lnTo>
                      <a:pt x="2255" y="5414"/>
                    </a:lnTo>
                    <a:lnTo>
                      <a:pt x="952" y="3553"/>
                    </a:lnTo>
                    <a:lnTo>
                      <a:pt x="1503" y="2820"/>
                    </a:lnTo>
                    <a:lnTo>
                      <a:pt x="2105" y="2989"/>
                    </a:lnTo>
                    <a:lnTo>
                      <a:pt x="2656" y="2200"/>
                    </a:lnTo>
                    <a:lnTo>
                      <a:pt x="2606" y="1636"/>
                    </a:lnTo>
                    <a:lnTo>
                      <a:pt x="3759" y="508"/>
                    </a:lnTo>
                    <a:lnTo>
                      <a:pt x="4711" y="508"/>
                    </a:lnTo>
                    <a:lnTo>
                      <a:pt x="5162" y="0"/>
                    </a:lnTo>
                    <a:lnTo>
                      <a:pt x="5763" y="226"/>
                    </a:lnTo>
                    <a:lnTo>
                      <a:pt x="6365" y="282"/>
                    </a:lnTo>
                    <a:lnTo>
                      <a:pt x="6716" y="564"/>
                    </a:lnTo>
                    <a:lnTo>
                      <a:pt x="7066" y="846"/>
                    </a:lnTo>
                    <a:lnTo>
                      <a:pt x="7417" y="902"/>
                    </a:lnTo>
                    <a:lnTo>
                      <a:pt x="8069" y="790"/>
                    </a:lnTo>
                    <a:lnTo>
                      <a:pt x="8921" y="1015"/>
                    </a:lnTo>
                    <a:lnTo>
                      <a:pt x="9522" y="1072"/>
                    </a:lnTo>
                    <a:lnTo>
                      <a:pt x="10073" y="620"/>
                    </a:lnTo>
                    <a:lnTo>
                      <a:pt x="10800" y="846"/>
                    </a:lnTo>
                    <a:cubicBezTo>
                      <a:pt x="10800" y="846"/>
                      <a:pt x="11176" y="1297"/>
                      <a:pt x="11176" y="1297"/>
                    </a:cubicBezTo>
                    <a:close/>
                    <a:moveTo>
                      <a:pt x="11176" y="1297"/>
                    </a:moveTo>
                  </a:path>
                </a:pathLst>
              </a:custGeom>
              <a:grpFill/>
              <a:ln w="12700" cap="rnd" cmpd="sng">
                <a:solidFill>
                  <a:srgbClr val="0091DA"/>
                </a:solidFill>
                <a:prstDash val="solid"/>
                <a:round/>
                <a:headEnd type="none" w="med" len="med"/>
                <a:tailEnd type="none" w="med" len="med"/>
              </a:ln>
            </p:spPr>
            <p:txBody>
              <a:bodyPr lIns="0" tIns="0" rIns="0" bIns="0"/>
              <a:lstStyle/>
              <a:p>
                <a:pPr defTabSz="914354">
                  <a:defRPr/>
                </a:pPr>
                <a:endParaRPr lang="en-US" sz="1800" kern="0">
                  <a:solidFill>
                    <a:sysClr val="windowText" lastClr="000000"/>
                  </a:solidFill>
                  <a:latin typeface="Gill Sans"/>
                </a:endParaRPr>
              </a:p>
            </p:txBody>
          </p:sp>
          <p:sp>
            <p:nvSpPr>
              <p:cNvPr id="18" name="AutoShape 52">
                <a:extLst>
                  <a:ext uri="{FF2B5EF4-FFF2-40B4-BE49-F238E27FC236}">
                    <a16:creationId xmlns:a16="http://schemas.microsoft.com/office/drawing/2014/main" id="{161927BD-A872-40FD-A37B-32ACA0CB7DFD}"/>
                  </a:ext>
                </a:extLst>
              </p:cNvPr>
              <p:cNvSpPr>
                <a:spLocks/>
              </p:cNvSpPr>
              <p:nvPr/>
            </p:nvSpPr>
            <p:spPr bwMode="auto">
              <a:xfrm>
                <a:off x="1206501" y="4711469"/>
                <a:ext cx="43915" cy="30527"/>
              </a:xfrm>
              <a:custGeom>
                <a:avLst/>
                <a:gdLst/>
                <a:ahLst/>
                <a:cxnLst/>
                <a:rect l="0" t="0" r="r" b="b"/>
                <a:pathLst>
                  <a:path w="21600" h="21600">
                    <a:moveTo>
                      <a:pt x="0" y="0"/>
                    </a:moveTo>
                    <a:lnTo>
                      <a:pt x="233" y="21600"/>
                    </a:lnTo>
                    <a:lnTo>
                      <a:pt x="21600" y="10800"/>
                    </a:lnTo>
                    <a:lnTo>
                      <a:pt x="21600" y="0"/>
                    </a:lnTo>
                    <a:cubicBezTo>
                      <a:pt x="21600" y="0"/>
                      <a:pt x="0" y="0"/>
                      <a:pt x="0" y="0"/>
                    </a:cubicBezTo>
                    <a:close/>
                    <a:moveTo>
                      <a:pt x="0" y="0"/>
                    </a:moveTo>
                  </a:path>
                </a:pathLst>
              </a:custGeom>
              <a:grpFill/>
              <a:ln w="12700" cap="rnd" cmpd="sng">
                <a:solidFill>
                  <a:srgbClr val="0091DA"/>
                </a:solidFill>
                <a:prstDash val="solid"/>
                <a:round/>
                <a:headEnd type="none" w="med" len="med"/>
                <a:tailEnd type="none" w="med" len="med"/>
              </a:ln>
            </p:spPr>
            <p:txBody>
              <a:bodyPr lIns="0" tIns="0" rIns="0" bIns="0"/>
              <a:lstStyle/>
              <a:p>
                <a:pPr defTabSz="914354">
                  <a:defRPr/>
                </a:pPr>
                <a:endParaRPr lang="en-US" sz="1800" kern="0">
                  <a:solidFill>
                    <a:sysClr val="windowText" lastClr="000000"/>
                  </a:solidFill>
                  <a:latin typeface="Gill Sans"/>
                </a:endParaRPr>
              </a:p>
            </p:txBody>
          </p:sp>
          <p:sp>
            <p:nvSpPr>
              <p:cNvPr id="19" name="AutoShape 53">
                <a:extLst>
                  <a:ext uri="{FF2B5EF4-FFF2-40B4-BE49-F238E27FC236}">
                    <a16:creationId xmlns:a16="http://schemas.microsoft.com/office/drawing/2014/main" id="{B85922A3-ACB1-4F9E-9968-1794967D91A4}"/>
                  </a:ext>
                </a:extLst>
              </p:cNvPr>
              <p:cNvSpPr>
                <a:spLocks/>
              </p:cNvSpPr>
              <p:nvPr/>
            </p:nvSpPr>
            <p:spPr bwMode="auto">
              <a:xfrm>
                <a:off x="1232208" y="4741460"/>
                <a:ext cx="35882" cy="20887"/>
              </a:xfrm>
              <a:custGeom>
                <a:avLst/>
                <a:gdLst/>
                <a:ahLst/>
                <a:cxnLst/>
                <a:rect l="0" t="0" r="r" b="b"/>
                <a:pathLst>
                  <a:path w="21600" h="21600">
                    <a:moveTo>
                      <a:pt x="0" y="21600"/>
                    </a:moveTo>
                    <a:lnTo>
                      <a:pt x="13221" y="0"/>
                    </a:lnTo>
                    <a:lnTo>
                      <a:pt x="21600" y="21600"/>
                    </a:lnTo>
                    <a:cubicBezTo>
                      <a:pt x="21600" y="21600"/>
                      <a:pt x="0" y="21600"/>
                      <a:pt x="0" y="21600"/>
                    </a:cubicBezTo>
                    <a:close/>
                    <a:moveTo>
                      <a:pt x="0" y="21600"/>
                    </a:moveTo>
                  </a:path>
                </a:pathLst>
              </a:custGeom>
              <a:grpFill/>
              <a:ln w="12700" cap="rnd" cmpd="sng">
                <a:solidFill>
                  <a:srgbClr val="0091DA"/>
                </a:solidFill>
                <a:prstDash val="solid"/>
                <a:round/>
                <a:headEnd type="none" w="med" len="med"/>
                <a:tailEnd type="none" w="med" len="med"/>
              </a:ln>
            </p:spPr>
            <p:txBody>
              <a:bodyPr lIns="0" tIns="0" rIns="0" bIns="0"/>
              <a:lstStyle/>
              <a:p>
                <a:pPr defTabSz="914354">
                  <a:defRPr/>
                </a:pPr>
                <a:endParaRPr lang="en-US" sz="1800" kern="0">
                  <a:solidFill>
                    <a:sysClr val="windowText" lastClr="000000"/>
                  </a:solidFill>
                  <a:latin typeface="Gill Sans"/>
                </a:endParaRPr>
              </a:p>
            </p:txBody>
          </p:sp>
          <p:sp>
            <p:nvSpPr>
              <p:cNvPr id="20" name="AutoShape 54">
                <a:extLst>
                  <a:ext uri="{FF2B5EF4-FFF2-40B4-BE49-F238E27FC236}">
                    <a16:creationId xmlns:a16="http://schemas.microsoft.com/office/drawing/2014/main" id="{D1FC6641-745C-42D9-93EE-CD1F7DC224FB}"/>
                  </a:ext>
                </a:extLst>
              </p:cNvPr>
              <p:cNvSpPr>
                <a:spLocks/>
              </p:cNvSpPr>
              <p:nvPr/>
            </p:nvSpPr>
            <p:spPr bwMode="auto">
              <a:xfrm>
                <a:off x="1292189" y="4784304"/>
                <a:ext cx="17138" cy="11782"/>
              </a:xfrm>
              <a:custGeom>
                <a:avLst/>
                <a:gdLst/>
                <a:ahLst/>
                <a:cxnLst/>
                <a:rect l="0" t="0" r="r" b="b"/>
                <a:pathLst>
                  <a:path w="21600" h="21600">
                    <a:moveTo>
                      <a:pt x="0" y="0"/>
                    </a:moveTo>
                    <a:lnTo>
                      <a:pt x="21600" y="0"/>
                    </a:lnTo>
                    <a:lnTo>
                      <a:pt x="21600" y="21600"/>
                    </a:lnTo>
                    <a:lnTo>
                      <a:pt x="0" y="21600"/>
                    </a:lnTo>
                    <a:cubicBezTo>
                      <a:pt x="0" y="21600"/>
                      <a:pt x="0" y="0"/>
                      <a:pt x="0" y="0"/>
                    </a:cubicBezTo>
                    <a:close/>
                    <a:moveTo>
                      <a:pt x="0" y="0"/>
                    </a:moveTo>
                  </a:path>
                </a:pathLst>
              </a:custGeom>
              <a:grpFill/>
              <a:ln w="12700" cap="rnd" cmpd="sng">
                <a:solidFill>
                  <a:srgbClr val="0091DA"/>
                </a:solidFill>
                <a:prstDash val="solid"/>
                <a:round/>
                <a:headEnd type="none" w="med" len="med"/>
                <a:tailEnd type="none" w="med" len="med"/>
              </a:ln>
            </p:spPr>
            <p:txBody>
              <a:bodyPr lIns="0" tIns="0" rIns="0" bIns="0"/>
              <a:lstStyle/>
              <a:p>
                <a:pPr defTabSz="914354">
                  <a:defRPr/>
                </a:pPr>
                <a:endParaRPr lang="en-US" sz="1800" kern="0">
                  <a:solidFill>
                    <a:sysClr val="windowText" lastClr="000000"/>
                  </a:solidFill>
                  <a:latin typeface="Gill Sans"/>
                </a:endParaRPr>
              </a:p>
            </p:txBody>
          </p:sp>
          <p:sp>
            <p:nvSpPr>
              <p:cNvPr id="21" name="AutoShape 55">
                <a:extLst>
                  <a:ext uri="{FF2B5EF4-FFF2-40B4-BE49-F238E27FC236}">
                    <a16:creationId xmlns:a16="http://schemas.microsoft.com/office/drawing/2014/main" id="{E0A142F4-B825-4709-988A-B9BD1A11070B}"/>
                  </a:ext>
                </a:extLst>
              </p:cNvPr>
              <p:cNvSpPr>
                <a:spLocks/>
              </p:cNvSpPr>
              <p:nvPr/>
            </p:nvSpPr>
            <p:spPr bwMode="auto">
              <a:xfrm>
                <a:off x="1330214" y="4810011"/>
                <a:ext cx="45522" cy="27313"/>
              </a:xfrm>
              <a:custGeom>
                <a:avLst/>
                <a:gdLst/>
                <a:ahLst/>
                <a:cxnLst/>
                <a:rect l="0" t="0" r="r" b="b"/>
                <a:pathLst>
                  <a:path w="21600" h="21600">
                    <a:moveTo>
                      <a:pt x="0" y="11998"/>
                    </a:moveTo>
                    <a:lnTo>
                      <a:pt x="11631" y="0"/>
                    </a:lnTo>
                    <a:lnTo>
                      <a:pt x="21600" y="5997"/>
                    </a:lnTo>
                    <a:lnTo>
                      <a:pt x="10801" y="21600"/>
                    </a:lnTo>
                    <a:lnTo>
                      <a:pt x="0" y="21600"/>
                    </a:lnTo>
                    <a:cubicBezTo>
                      <a:pt x="0" y="21600"/>
                      <a:pt x="0" y="11998"/>
                      <a:pt x="0" y="11998"/>
                    </a:cubicBezTo>
                    <a:close/>
                    <a:moveTo>
                      <a:pt x="0" y="11998"/>
                    </a:moveTo>
                  </a:path>
                </a:pathLst>
              </a:custGeom>
              <a:grpFill/>
              <a:ln w="12700" cap="rnd" cmpd="sng">
                <a:solidFill>
                  <a:srgbClr val="0091DA"/>
                </a:solidFill>
                <a:prstDash val="solid"/>
                <a:round/>
                <a:headEnd type="none" w="med" len="med"/>
                <a:tailEnd type="none" w="med" len="med"/>
              </a:ln>
            </p:spPr>
            <p:txBody>
              <a:bodyPr lIns="0" tIns="0" rIns="0" bIns="0"/>
              <a:lstStyle/>
              <a:p>
                <a:pPr defTabSz="914354">
                  <a:defRPr/>
                </a:pPr>
                <a:endParaRPr lang="en-US" sz="1800" kern="0">
                  <a:solidFill>
                    <a:sysClr val="windowText" lastClr="000000"/>
                  </a:solidFill>
                  <a:latin typeface="Gill Sans"/>
                </a:endParaRPr>
              </a:p>
            </p:txBody>
          </p:sp>
          <p:sp>
            <p:nvSpPr>
              <p:cNvPr id="22" name="AutoShape 56">
                <a:extLst>
                  <a:ext uri="{FF2B5EF4-FFF2-40B4-BE49-F238E27FC236}">
                    <a16:creationId xmlns:a16="http://schemas.microsoft.com/office/drawing/2014/main" id="{58B7A0D0-378F-423F-86FF-1A6FD5820C39}"/>
                  </a:ext>
                </a:extLst>
              </p:cNvPr>
              <p:cNvSpPr>
                <a:spLocks/>
              </p:cNvSpPr>
              <p:nvPr/>
            </p:nvSpPr>
            <p:spPr bwMode="auto">
              <a:xfrm>
                <a:off x="1399300" y="4822864"/>
                <a:ext cx="24100" cy="41773"/>
              </a:xfrm>
              <a:custGeom>
                <a:avLst/>
                <a:gdLst/>
                <a:ahLst/>
                <a:cxnLst/>
                <a:rect l="0" t="0" r="r" b="b"/>
                <a:pathLst>
                  <a:path w="21600" h="21600">
                    <a:moveTo>
                      <a:pt x="21600" y="21600"/>
                    </a:moveTo>
                    <a:lnTo>
                      <a:pt x="21600" y="13451"/>
                    </a:lnTo>
                    <a:lnTo>
                      <a:pt x="21600" y="7121"/>
                    </a:lnTo>
                    <a:lnTo>
                      <a:pt x="0" y="0"/>
                    </a:lnTo>
                    <a:lnTo>
                      <a:pt x="0" y="7121"/>
                    </a:lnTo>
                    <a:lnTo>
                      <a:pt x="10797" y="20365"/>
                    </a:lnTo>
                    <a:cubicBezTo>
                      <a:pt x="10797" y="20365"/>
                      <a:pt x="21600" y="21600"/>
                      <a:pt x="21600" y="21600"/>
                    </a:cubicBezTo>
                    <a:close/>
                    <a:moveTo>
                      <a:pt x="21600" y="21600"/>
                    </a:moveTo>
                  </a:path>
                </a:pathLst>
              </a:custGeom>
              <a:grpFill/>
              <a:ln w="12700" cap="rnd" cmpd="sng">
                <a:solidFill>
                  <a:srgbClr val="0091DA"/>
                </a:solidFill>
                <a:prstDash val="solid"/>
                <a:round/>
                <a:headEnd type="none" w="med" len="med"/>
                <a:tailEnd type="none" w="med" len="med"/>
              </a:ln>
            </p:spPr>
            <p:txBody>
              <a:bodyPr lIns="0" tIns="0" rIns="0" bIns="0"/>
              <a:lstStyle/>
              <a:p>
                <a:pPr defTabSz="914354">
                  <a:defRPr/>
                </a:pPr>
                <a:endParaRPr lang="en-US" sz="1800" kern="0">
                  <a:solidFill>
                    <a:sysClr val="windowText" lastClr="000000"/>
                  </a:solidFill>
                  <a:latin typeface="Gill Sans"/>
                </a:endParaRPr>
              </a:p>
            </p:txBody>
          </p:sp>
          <p:sp>
            <p:nvSpPr>
              <p:cNvPr id="23" name="AutoShape 57">
                <a:extLst>
                  <a:ext uri="{FF2B5EF4-FFF2-40B4-BE49-F238E27FC236}">
                    <a16:creationId xmlns:a16="http://schemas.microsoft.com/office/drawing/2014/main" id="{6A2689ED-8798-4DD5-9E4C-879FC9C09CEA}"/>
                  </a:ext>
                </a:extLst>
              </p:cNvPr>
              <p:cNvSpPr>
                <a:spLocks/>
              </p:cNvSpPr>
              <p:nvPr/>
            </p:nvSpPr>
            <p:spPr bwMode="auto">
              <a:xfrm>
                <a:off x="1617805" y="4711469"/>
                <a:ext cx="215828" cy="111931"/>
              </a:xfrm>
              <a:custGeom>
                <a:avLst/>
                <a:gdLst/>
                <a:ahLst/>
                <a:cxnLst/>
                <a:rect l="0" t="0" r="r" b="b"/>
                <a:pathLst>
                  <a:path w="21600" h="21600">
                    <a:moveTo>
                      <a:pt x="21600" y="0"/>
                    </a:moveTo>
                    <a:lnTo>
                      <a:pt x="18813" y="0"/>
                    </a:lnTo>
                    <a:lnTo>
                      <a:pt x="16999" y="1548"/>
                    </a:lnTo>
                    <a:lnTo>
                      <a:pt x="15329" y="2973"/>
                    </a:lnTo>
                    <a:lnTo>
                      <a:pt x="12891" y="2973"/>
                    </a:lnTo>
                    <a:lnTo>
                      <a:pt x="10103" y="5945"/>
                    </a:lnTo>
                    <a:lnTo>
                      <a:pt x="8013" y="10060"/>
                    </a:lnTo>
                    <a:lnTo>
                      <a:pt x="6619" y="10060"/>
                    </a:lnTo>
                    <a:lnTo>
                      <a:pt x="3484" y="15386"/>
                    </a:lnTo>
                    <a:lnTo>
                      <a:pt x="0" y="18938"/>
                    </a:lnTo>
                    <a:lnTo>
                      <a:pt x="2090" y="21600"/>
                    </a:lnTo>
                    <a:lnTo>
                      <a:pt x="5923" y="15386"/>
                    </a:lnTo>
                    <a:lnTo>
                      <a:pt x="10800" y="10800"/>
                    </a:lnTo>
                    <a:lnTo>
                      <a:pt x="14632" y="8003"/>
                    </a:lnTo>
                    <a:lnTo>
                      <a:pt x="21600" y="2973"/>
                    </a:lnTo>
                    <a:cubicBezTo>
                      <a:pt x="21600" y="2973"/>
                      <a:pt x="21600" y="0"/>
                      <a:pt x="21600" y="0"/>
                    </a:cubicBezTo>
                    <a:close/>
                    <a:moveTo>
                      <a:pt x="21600" y="0"/>
                    </a:moveTo>
                  </a:path>
                </a:pathLst>
              </a:custGeom>
              <a:grpFill/>
              <a:ln w="12700" cap="rnd" cmpd="sng">
                <a:solidFill>
                  <a:srgbClr val="0091DA"/>
                </a:solidFill>
                <a:prstDash val="solid"/>
                <a:round/>
                <a:headEnd type="none" w="med" len="med"/>
                <a:tailEnd type="none" w="med" len="med"/>
              </a:ln>
            </p:spPr>
            <p:txBody>
              <a:bodyPr lIns="0" tIns="0" rIns="0" bIns="0"/>
              <a:lstStyle/>
              <a:p>
                <a:pPr defTabSz="914354">
                  <a:defRPr/>
                </a:pPr>
                <a:endParaRPr lang="en-US" sz="1800" kern="0">
                  <a:solidFill>
                    <a:sysClr val="windowText" lastClr="000000"/>
                  </a:solidFill>
                  <a:latin typeface="Gill Sans"/>
                </a:endParaRPr>
              </a:p>
            </p:txBody>
          </p:sp>
          <p:sp>
            <p:nvSpPr>
              <p:cNvPr id="24" name="AutoShape 58">
                <a:extLst>
                  <a:ext uri="{FF2B5EF4-FFF2-40B4-BE49-F238E27FC236}">
                    <a16:creationId xmlns:a16="http://schemas.microsoft.com/office/drawing/2014/main" id="{A5B1CD07-895E-4120-A58F-3A823CF7D4B3}"/>
                  </a:ext>
                </a:extLst>
              </p:cNvPr>
              <p:cNvSpPr>
                <a:spLocks/>
              </p:cNvSpPr>
              <p:nvPr/>
            </p:nvSpPr>
            <p:spPr bwMode="auto">
              <a:xfrm>
                <a:off x="1536401" y="4810011"/>
                <a:ext cx="55697" cy="34275"/>
              </a:xfrm>
              <a:custGeom>
                <a:avLst/>
                <a:gdLst/>
                <a:ahLst/>
                <a:cxnLst/>
                <a:rect l="0" t="0" r="r" b="b"/>
                <a:pathLst>
                  <a:path w="21600" h="21600">
                    <a:moveTo>
                      <a:pt x="21600" y="8581"/>
                    </a:moveTo>
                    <a:lnTo>
                      <a:pt x="8100" y="0"/>
                    </a:lnTo>
                    <a:lnTo>
                      <a:pt x="0" y="17164"/>
                    </a:lnTo>
                    <a:lnTo>
                      <a:pt x="10800" y="21600"/>
                    </a:lnTo>
                    <a:cubicBezTo>
                      <a:pt x="10800" y="21600"/>
                      <a:pt x="21600" y="8581"/>
                      <a:pt x="21600" y="8581"/>
                    </a:cubicBezTo>
                    <a:close/>
                    <a:moveTo>
                      <a:pt x="21600" y="8581"/>
                    </a:moveTo>
                  </a:path>
                </a:pathLst>
              </a:custGeom>
              <a:grpFill/>
              <a:ln w="12700" cap="rnd" cmpd="sng">
                <a:solidFill>
                  <a:srgbClr val="0091DA"/>
                </a:solidFill>
                <a:prstDash val="solid"/>
                <a:round/>
                <a:headEnd type="none" w="med" len="med"/>
                <a:tailEnd type="none" w="med" len="med"/>
              </a:ln>
            </p:spPr>
            <p:txBody>
              <a:bodyPr lIns="0" tIns="0" rIns="0" bIns="0"/>
              <a:lstStyle/>
              <a:p>
                <a:pPr defTabSz="914354">
                  <a:defRPr/>
                </a:pPr>
                <a:endParaRPr lang="en-US" sz="1800" kern="0">
                  <a:solidFill>
                    <a:sysClr val="windowText" lastClr="000000"/>
                  </a:solidFill>
                  <a:latin typeface="Gill Sans"/>
                </a:endParaRPr>
              </a:p>
            </p:txBody>
          </p:sp>
          <p:sp>
            <p:nvSpPr>
              <p:cNvPr id="25" name="AutoShape 59">
                <a:extLst>
                  <a:ext uri="{FF2B5EF4-FFF2-40B4-BE49-F238E27FC236}">
                    <a16:creationId xmlns:a16="http://schemas.microsoft.com/office/drawing/2014/main" id="{7AF8F5CC-8327-4F8F-8362-918D691D33D1}"/>
                  </a:ext>
                </a:extLst>
              </p:cNvPr>
              <p:cNvSpPr>
                <a:spLocks/>
              </p:cNvSpPr>
              <p:nvPr/>
            </p:nvSpPr>
            <p:spPr bwMode="auto">
              <a:xfrm>
                <a:off x="1493557" y="4822864"/>
                <a:ext cx="17138" cy="38560"/>
              </a:xfrm>
              <a:custGeom>
                <a:avLst/>
                <a:gdLst/>
                <a:ahLst/>
                <a:cxnLst/>
                <a:rect l="0" t="0" r="r" b="b"/>
                <a:pathLst>
                  <a:path w="21600" h="21600">
                    <a:moveTo>
                      <a:pt x="21600" y="0"/>
                    </a:moveTo>
                    <a:lnTo>
                      <a:pt x="0" y="2001"/>
                    </a:lnTo>
                    <a:lnTo>
                      <a:pt x="0" y="21600"/>
                    </a:lnTo>
                    <a:lnTo>
                      <a:pt x="21600" y="10800"/>
                    </a:lnTo>
                    <a:cubicBezTo>
                      <a:pt x="21600" y="10800"/>
                      <a:pt x="21600" y="0"/>
                      <a:pt x="21600" y="0"/>
                    </a:cubicBezTo>
                    <a:close/>
                    <a:moveTo>
                      <a:pt x="21600" y="0"/>
                    </a:moveTo>
                  </a:path>
                </a:pathLst>
              </a:custGeom>
              <a:grpFill/>
              <a:ln w="12700" cap="rnd" cmpd="sng">
                <a:solidFill>
                  <a:srgbClr val="0091DA"/>
                </a:solidFill>
                <a:prstDash val="solid"/>
                <a:round/>
                <a:headEnd type="none" w="med" len="med"/>
                <a:tailEnd type="none" w="med" len="med"/>
              </a:ln>
            </p:spPr>
            <p:txBody>
              <a:bodyPr lIns="0" tIns="0" rIns="0" bIns="0"/>
              <a:lstStyle/>
              <a:p>
                <a:pPr defTabSz="914354">
                  <a:defRPr/>
                </a:pPr>
                <a:endParaRPr lang="en-US" sz="1800" kern="0">
                  <a:solidFill>
                    <a:sysClr val="windowText" lastClr="000000"/>
                  </a:solidFill>
                  <a:latin typeface="Gill Sans"/>
                </a:endParaRPr>
              </a:p>
            </p:txBody>
          </p:sp>
          <p:sp>
            <p:nvSpPr>
              <p:cNvPr id="26" name="AutoShape 60">
                <a:extLst>
                  <a:ext uri="{FF2B5EF4-FFF2-40B4-BE49-F238E27FC236}">
                    <a16:creationId xmlns:a16="http://schemas.microsoft.com/office/drawing/2014/main" id="{A222075C-CC19-4D1C-8C14-E4FBAC85BB46}"/>
                  </a:ext>
                </a:extLst>
              </p:cNvPr>
              <p:cNvSpPr>
                <a:spLocks/>
              </p:cNvSpPr>
              <p:nvPr/>
            </p:nvSpPr>
            <p:spPr bwMode="auto">
              <a:xfrm>
                <a:off x="1442144" y="4822864"/>
                <a:ext cx="20887" cy="38560"/>
              </a:xfrm>
              <a:custGeom>
                <a:avLst/>
                <a:gdLst/>
                <a:ahLst/>
                <a:cxnLst/>
                <a:rect l="0" t="0" r="r" b="b"/>
                <a:pathLst>
                  <a:path w="21600" h="21600">
                    <a:moveTo>
                      <a:pt x="21600" y="0"/>
                    </a:moveTo>
                    <a:lnTo>
                      <a:pt x="0" y="10800"/>
                    </a:lnTo>
                    <a:lnTo>
                      <a:pt x="21600" y="21600"/>
                    </a:lnTo>
                    <a:cubicBezTo>
                      <a:pt x="21600" y="21600"/>
                      <a:pt x="21600" y="0"/>
                      <a:pt x="21600" y="0"/>
                    </a:cubicBezTo>
                    <a:close/>
                    <a:moveTo>
                      <a:pt x="21600" y="0"/>
                    </a:moveTo>
                  </a:path>
                </a:pathLst>
              </a:custGeom>
              <a:grpFill/>
              <a:ln w="12700" cap="rnd" cmpd="sng">
                <a:solidFill>
                  <a:srgbClr val="0091DA"/>
                </a:solidFill>
                <a:prstDash val="solid"/>
                <a:round/>
                <a:headEnd type="none" w="med" len="med"/>
                <a:tailEnd type="none" w="med" len="med"/>
              </a:ln>
            </p:spPr>
            <p:txBody>
              <a:bodyPr lIns="0" tIns="0" rIns="0" bIns="0"/>
              <a:lstStyle/>
              <a:p>
                <a:pPr defTabSz="914354">
                  <a:defRPr/>
                </a:pPr>
                <a:endParaRPr lang="en-US" sz="1800" kern="0">
                  <a:solidFill>
                    <a:sysClr val="windowText" lastClr="000000"/>
                  </a:solidFill>
                  <a:latin typeface="Gill Sans"/>
                </a:endParaRPr>
              </a:p>
            </p:txBody>
          </p:sp>
        </p:grpSp>
        <p:grpSp>
          <p:nvGrpSpPr>
            <p:cNvPr id="10" name="Group 9">
              <a:extLst>
                <a:ext uri="{FF2B5EF4-FFF2-40B4-BE49-F238E27FC236}">
                  <a16:creationId xmlns:a16="http://schemas.microsoft.com/office/drawing/2014/main" id="{37A5E661-3B94-48A8-A912-B0803A23019D}"/>
                </a:ext>
              </a:extLst>
            </p:cNvPr>
            <p:cNvGrpSpPr/>
            <p:nvPr/>
          </p:nvGrpSpPr>
          <p:grpSpPr>
            <a:xfrm>
              <a:off x="1886316" y="4323208"/>
              <a:ext cx="607793" cy="339807"/>
              <a:chOff x="3725740" y="4270174"/>
              <a:chExt cx="607316" cy="339540"/>
            </a:xfrm>
            <a:grpFill/>
          </p:grpSpPr>
          <p:sp>
            <p:nvSpPr>
              <p:cNvPr id="11" name="AutoShape 61">
                <a:extLst>
                  <a:ext uri="{FF2B5EF4-FFF2-40B4-BE49-F238E27FC236}">
                    <a16:creationId xmlns:a16="http://schemas.microsoft.com/office/drawing/2014/main" id="{B265AFEB-2322-41B7-91F0-B30121B4B19F}"/>
                  </a:ext>
                </a:extLst>
              </p:cNvPr>
              <p:cNvSpPr>
                <a:spLocks/>
              </p:cNvSpPr>
              <p:nvPr/>
            </p:nvSpPr>
            <p:spPr bwMode="auto">
              <a:xfrm>
                <a:off x="3952814" y="4321587"/>
                <a:ext cx="73906" cy="57840"/>
              </a:xfrm>
              <a:custGeom>
                <a:avLst/>
                <a:gdLst/>
                <a:ahLst/>
                <a:cxnLst/>
                <a:rect l="0" t="0" r="r" b="b"/>
                <a:pathLst>
                  <a:path w="21600" h="21600">
                    <a:moveTo>
                      <a:pt x="10114" y="0"/>
                    </a:moveTo>
                    <a:lnTo>
                      <a:pt x="5486" y="0"/>
                    </a:lnTo>
                    <a:lnTo>
                      <a:pt x="3086" y="3277"/>
                    </a:lnTo>
                    <a:lnTo>
                      <a:pt x="0" y="4242"/>
                    </a:lnTo>
                    <a:lnTo>
                      <a:pt x="0" y="10414"/>
                    </a:lnTo>
                    <a:lnTo>
                      <a:pt x="3257" y="14077"/>
                    </a:lnTo>
                    <a:lnTo>
                      <a:pt x="7543" y="19864"/>
                    </a:lnTo>
                    <a:lnTo>
                      <a:pt x="10114" y="21600"/>
                    </a:lnTo>
                    <a:lnTo>
                      <a:pt x="15086" y="21600"/>
                    </a:lnTo>
                    <a:lnTo>
                      <a:pt x="19200" y="21600"/>
                    </a:lnTo>
                    <a:lnTo>
                      <a:pt x="21600" y="20056"/>
                    </a:lnTo>
                    <a:lnTo>
                      <a:pt x="21600" y="11377"/>
                    </a:lnTo>
                    <a:lnTo>
                      <a:pt x="19542" y="10798"/>
                    </a:lnTo>
                    <a:lnTo>
                      <a:pt x="17657" y="5400"/>
                    </a:lnTo>
                    <a:lnTo>
                      <a:pt x="13543" y="1927"/>
                    </a:lnTo>
                    <a:cubicBezTo>
                      <a:pt x="13543" y="1927"/>
                      <a:pt x="10114" y="0"/>
                      <a:pt x="10114" y="0"/>
                    </a:cubicBezTo>
                    <a:close/>
                    <a:moveTo>
                      <a:pt x="10114" y="0"/>
                    </a:moveTo>
                  </a:path>
                </a:pathLst>
              </a:custGeom>
              <a:grpFill/>
              <a:ln w="12700" cap="rnd" cmpd="sng">
                <a:solidFill>
                  <a:srgbClr val="0091DA"/>
                </a:solidFill>
                <a:prstDash val="solid"/>
                <a:round/>
                <a:headEnd type="none" w="med" len="med"/>
                <a:tailEnd type="none" w="med" len="med"/>
              </a:ln>
            </p:spPr>
            <p:txBody>
              <a:bodyPr lIns="0" tIns="0" rIns="0" bIns="0"/>
              <a:lstStyle/>
              <a:p>
                <a:pPr defTabSz="914354">
                  <a:defRPr/>
                </a:pPr>
                <a:endParaRPr lang="en-US" sz="1800" kern="0">
                  <a:solidFill>
                    <a:sysClr val="windowText" lastClr="000000"/>
                  </a:solidFill>
                  <a:latin typeface="Gill Sans"/>
                </a:endParaRPr>
              </a:p>
            </p:txBody>
          </p:sp>
          <p:sp>
            <p:nvSpPr>
              <p:cNvPr id="12" name="AutoShape 62">
                <a:extLst>
                  <a:ext uri="{FF2B5EF4-FFF2-40B4-BE49-F238E27FC236}">
                    <a16:creationId xmlns:a16="http://schemas.microsoft.com/office/drawing/2014/main" id="{61B9FF4B-D8B4-47E9-AA1B-C1A48459A8D7}"/>
                  </a:ext>
                </a:extLst>
              </p:cNvPr>
              <p:cNvSpPr>
                <a:spLocks/>
              </p:cNvSpPr>
              <p:nvPr/>
            </p:nvSpPr>
            <p:spPr bwMode="auto">
              <a:xfrm>
                <a:off x="4051355" y="4355862"/>
                <a:ext cx="77120" cy="43380"/>
              </a:xfrm>
              <a:custGeom>
                <a:avLst/>
                <a:gdLst/>
                <a:ahLst/>
                <a:cxnLst/>
                <a:rect l="0" t="0" r="r" b="b"/>
                <a:pathLst>
                  <a:path w="19862" h="19624">
                    <a:moveTo>
                      <a:pt x="8051" y="994"/>
                    </a:moveTo>
                    <a:cubicBezTo>
                      <a:pt x="8051" y="994"/>
                      <a:pt x="-709" y="10620"/>
                      <a:pt x="46" y="13905"/>
                    </a:cubicBezTo>
                    <a:cubicBezTo>
                      <a:pt x="802" y="17193"/>
                      <a:pt x="1812" y="18366"/>
                      <a:pt x="4026" y="19305"/>
                    </a:cubicBezTo>
                    <a:cubicBezTo>
                      <a:pt x="6240" y="20244"/>
                      <a:pt x="13791" y="19071"/>
                      <a:pt x="14698" y="16253"/>
                    </a:cubicBezTo>
                    <a:cubicBezTo>
                      <a:pt x="15604" y="13436"/>
                      <a:pt x="20891" y="11323"/>
                      <a:pt x="19684" y="7095"/>
                    </a:cubicBezTo>
                    <a:cubicBezTo>
                      <a:pt x="18475" y="2871"/>
                      <a:pt x="18475" y="758"/>
                      <a:pt x="17266" y="994"/>
                    </a:cubicBezTo>
                    <a:cubicBezTo>
                      <a:pt x="16058" y="1228"/>
                      <a:pt x="7145" y="-1356"/>
                      <a:pt x="8051" y="994"/>
                    </a:cubicBezTo>
                    <a:close/>
                    <a:moveTo>
                      <a:pt x="8051" y="994"/>
                    </a:moveTo>
                  </a:path>
                </a:pathLst>
              </a:custGeom>
              <a:grpFill/>
              <a:ln w="12700" cap="rnd" cmpd="sng">
                <a:solidFill>
                  <a:srgbClr val="0091DA"/>
                </a:solidFill>
                <a:prstDash val="solid"/>
                <a:round/>
                <a:headEnd type="none" w="med" len="med"/>
                <a:tailEnd type="none" w="med" len="med"/>
              </a:ln>
            </p:spPr>
            <p:txBody>
              <a:bodyPr lIns="0" tIns="0" rIns="0" bIns="0"/>
              <a:lstStyle/>
              <a:p>
                <a:pPr defTabSz="914354">
                  <a:defRPr/>
                </a:pPr>
                <a:endParaRPr lang="en-US" sz="1800" kern="0">
                  <a:solidFill>
                    <a:sysClr val="windowText" lastClr="000000"/>
                  </a:solidFill>
                  <a:latin typeface="Gill Sans"/>
                </a:endParaRPr>
              </a:p>
            </p:txBody>
          </p:sp>
          <p:sp>
            <p:nvSpPr>
              <p:cNvPr id="13" name="AutoShape 63">
                <a:extLst>
                  <a:ext uri="{FF2B5EF4-FFF2-40B4-BE49-F238E27FC236}">
                    <a16:creationId xmlns:a16="http://schemas.microsoft.com/office/drawing/2014/main" id="{AD3226A4-5D1E-47FF-95E7-4150889C4EC9}"/>
                  </a:ext>
                </a:extLst>
              </p:cNvPr>
              <p:cNvSpPr>
                <a:spLocks/>
              </p:cNvSpPr>
              <p:nvPr/>
            </p:nvSpPr>
            <p:spPr bwMode="auto">
              <a:xfrm>
                <a:off x="4094200" y="4390138"/>
                <a:ext cx="126390" cy="66408"/>
              </a:xfrm>
              <a:custGeom>
                <a:avLst/>
                <a:gdLst/>
                <a:ahLst/>
                <a:cxnLst/>
                <a:rect l="0" t="0" r="r" b="b"/>
                <a:pathLst>
                  <a:path w="20521" h="21242">
                    <a:moveTo>
                      <a:pt x="7848" y="21242"/>
                    </a:moveTo>
                    <a:cubicBezTo>
                      <a:pt x="7848" y="21242"/>
                      <a:pt x="18266" y="19579"/>
                      <a:pt x="18266" y="17919"/>
                    </a:cubicBezTo>
                    <a:cubicBezTo>
                      <a:pt x="18266" y="16258"/>
                      <a:pt x="20942" y="12768"/>
                      <a:pt x="20464" y="10276"/>
                    </a:cubicBezTo>
                    <a:cubicBezTo>
                      <a:pt x="19987" y="7783"/>
                      <a:pt x="18839" y="4958"/>
                      <a:pt x="17884" y="4294"/>
                    </a:cubicBezTo>
                    <a:cubicBezTo>
                      <a:pt x="16928" y="3630"/>
                      <a:pt x="12914" y="3190"/>
                      <a:pt x="12914" y="3190"/>
                    </a:cubicBezTo>
                    <a:cubicBezTo>
                      <a:pt x="12053" y="3131"/>
                      <a:pt x="9473" y="639"/>
                      <a:pt x="9473" y="141"/>
                    </a:cubicBezTo>
                    <a:cubicBezTo>
                      <a:pt x="9473" y="-358"/>
                      <a:pt x="7275" y="425"/>
                      <a:pt x="6319" y="3190"/>
                    </a:cubicBezTo>
                    <a:cubicBezTo>
                      <a:pt x="5364" y="5956"/>
                      <a:pt x="1636" y="5291"/>
                      <a:pt x="1158" y="6953"/>
                    </a:cubicBezTo>
                    <a:cubicBezTo>
                      <a:pt x="680" y="8613"/>
                      <a:pt x="-658" y="10608"/>
                      <a:pt x="393" y="12104"/>
                    </a:cubicBezTo>
                    <a:cubicBezTo>
                      <a:pt x="1444" y="13600"/>
                      <a:pt x="2687" y="16423"/>
                      <a:pt x="3548" y="16756"/>
                    </a:cubicBezTo>
                    <a:cubicBezTo>
                      <a:pt x="4408" y="17089"/>
                      <a:pt x="5937" y="12602"/>
                      <a:pt x="6319" y="12269"/>
                    </a:cubicBezTo>
                    <a:cubicBezTo>
                      <a:pt x="6701" y="11937"/>
                      <a:pt x="8613" y="12104"/>
                      <a:pt x="8613" y="13267"/>
                    </a:cubicBezTo>
                    <a:cubicBezTo>
                      <a:pt x="8613" y="14430"/>
                      <a:pt x="5364" y="17420"/>
                      <a:pt x="5076" y="18084"/>
                    </a:cubicBezTo>
                    <a:cubicBezTo>
                      <a:pt x="4790" y="18750"/>
                      <a:pt x="4312" y="20245"/>
                      <a:pt x="4790" y="20411"/>
                    </a:cubicBezTo>
                    <a:cubicBezTo>
                      <a:pt x="5267" y="20578"/>
                      <a:pt x="7848" y="21242"/>
                      <a:pt x="7848" y="21242"/>
                    </a:cubicBezTo>
                    <a:close/>
                    <a:moveTo>
                      <a:pt x="7848" y="21242"/>
                    </a:moveTo>
                  </a:path>
                </a:pathLst>
              </a:custGeom>
              <a:grpFill/>
              <a:ln w="12700" cap="rnd" cmpd="sng">
                <a:solidFill>
                  <a:srgbClr val="0091DA"/>
                </a:solidFill>
                <a:prstDash val="solid"/>
                <a:round/>
                <a:headEnd type="none" w="med" len="med"/>
                <a:tailEnd type="none" w="med" len="med"/>
              </a:ln>
            </p:spPr>
            <p:txBody>
              <a:bodyPr lIns="0" tIns="0" rIns="0" bIns="0"/>
              <a:lstStyle/>
              <a:p>
                <a:pPr defTabSz="914354">
                  <a:defRPr/>
                </a:pPr>
                <a:endParaRPr lang="en-US" sz="1800" kern="0">
                  <a:solidFill>
                    <a:sysClr val="windowText" lastClr="000000"/>
                  </a:solidFill>
                  <a:latin typeface="Gill Sans"/>
                </a:endParaRPr>
              </a:p>
            </p:txBody>
          </p:sp>
          <p:sp>
            <p:nvSpPr>
              <p:cNvPr id="14" name="AutoShape 64">
                <a:extLst>
                  <a:ext uri="{FF2B5EF4-FFF2-40B4-BE49-F238E27FC236}">
                    <a16:creationId xmlns:a16="http://schemas.microsoft.com/office/drawing/2014/main" id="{1AA7D049-0A8E-4DF0-A5C2-D905A17CE534}"/>
                  </a:ext>
                </a:extLst>
              </p:cNvPr>
              <p:cNvSpPr>
                <a:spLocks/>
              </p:cNvSpPr>
              <p:nvPr/>
            </p:nvSpPr>
            <p:spPr bwMode="auto">
              <a:xfrm>
                <a:off x="4197026" y="4475826"/>
                <a:ext cx="136030" cy="133888"/>
              </a:xfrm>
              <a:custGeom>
                <a:avLst/>
                <a:gdLst/>
                <a:ahLst/>
                <a:cxnLst/>
                <a:rect l="0" t="0" r="r" b="b"/>
                <a:pathLst>
                  <a:path w="20574" h="21121">
                    <a:moveTo>
                      <a:pt x="5246" y="0"/>
                    </a:moveTo>
                    <a:cubicBezTo>
                      <a:pt x="5246" y="0"/>
                      <a:pt x="3202" y="3518"/>
                      <a:pt x="4535" y="5564"/>
                    </a:cubicBezTo>
                    <a:cubicBezTo>
                      <a:pt x="5869" y="7609"/>
                      <a:pt x="2491" y="8018"/>
                      <a:pt x="2491" y="8018"/>
                    </a:cubicBezTo>
                    <a:cubicBezTo>
                      <a:pt x="2491" y="8018"/>
                      <a:pt x="-87" y="8264"/>
                      <a:pt x="2" y="8591"/>
                    </a:cubicBezTo>
                    <a:cubicBezTo>
                      <a:pt x="91" y="8918"/>
                      <a:pt x="802" y="12273"/>
                      <a:pt x="1603" y="13336"/>
                    </a:cubicBezTo>
                    <a:cubicBezTo>
                      <a:pt x="2402" y="14400"/>
                      <a:pt x="2044" y="17427"/>
                      <a:pt x="2623" y="17918"/>
                    </a:cubicBezTo>
                    <a:cubicBezTo>
                      <a:pt x="3202" y="18409"/>
                      <a:pt x="4269" y="20209"/>
                      <a:pt x="5246" y="20209"/>
                    </a:cubicBezTo>
                    <a:cubicBezTo>
                      <a:pt x="6224" y="20209"/>
                      <a:pt x="8002" y="21600"/>
                      <a:pt x="8891" y="20946"/>
                    </a:cubicBezTo>
                    <a:cubicBezTo>
                      <a:pt x="9780" y="20291"/>
                      <a:pt x="12535" y="16691"/>
                      <a:pt x="13957" y="16036"/>
                    </a:cubicBezTo>
                    <a:cubicBezTo>
                      <a:pt x="15380" y="15382"/>
                      <a:pt x="19380" y="13254"/>
                      <a:pt x="20446" y="13091"/>
                    </a:cubicBezTo>
                    <a:cubicBezTo>
                      <a:pt x="21513" y="12927"/>
                      <a:pt x="15557" y="5891"/>
                      <a:pt x="15024" y="5482"/>
                    </a:cubicBezTo>
                    <a:cubicBezTo>
                      <a:pt x="14491" y="5073"/>
                      <a:pt x="11772" y="3682"/>
                      <a:pt x="10287" y="2782"/>
                    </a:cubicBezTo>
                    <a:cubicBezTo>
                      <a:pt x="8802" y="1882"/>
                      <a:pt x="6491" y="0"/>
                      <a:pt x="6491" y="0"/>
                    </a:cubicBezTo>
                    <a:cubicBezTo>
                      <a:pt x="6491" y="0"/>
                      <a:pt x="5246" y="0"/>
                      <a:pt x="5246" y="0"/>
                    </a:cubicBezTo>
                    <a:close/>
                    <a:moveTo>
                      <a:pt x="5246" y="0"/>
                    </a:moveTo>
                  </a:path>
                </a:pathLst>
              </a:custGeom>
              <a:grpFill/>
              <a:ln w="12700" cap="rnd" cmpd="sng">
                <a:solidFill>
                  <a:srgbClr val="0091DA"/>
                </a:solidFill>
                <a:prstDash val="solid"/>
                <a:round/>
                <a:headEnd type="none" w="med" len="med"/>
                <a:tailEnd type="none" w="med" len="med"/>
              </a:ln>
            </p:spPr>
            <p:txBody>
              <a:bodyPr lIns="0" tIns="0" rIns="0" bIns="0"/>
              <a:lstStyle/>
              <a:p>
                <a:pPr defTabSz="914354">
                  <a:defRPr/>
                </a:pPr>
                <a:endParaRPr lang="en-US" sz="1800" kern="0">
                  <a:solidFill>
                    <a:sysClr val="windowText" lastClr="000000"/>
                  </a:solidFill>
                  <a:latin typeface="Gill Sans"/>
                </a:endParaRPr>
              </a:p>
            </p:txBody>
          </p:sp>
          <p:sp>
            <p:nvSpPr>
              <p:cNvPr id="15" name="AutoShape 65">
                <a:extLst>
                  <a:ext uri="{FF2B5EF4-FFF2-40B4-BE49-F238E27FC236}">
                    <a16:creationId xmlns:a16="http://schemas.microsoft.com/office/drawing/2014/main" id="{D0627DC1-0EB2-4D3E-8786-4D9DDBCB68C7}"/>
                  </a:ext>
                </a:extLst>
              </p:cNvPr>
              <p:cNvSpPr>
                <a:spLocks/>
              </p:cNvSpPr>
              <p:nvPr/>
            </p:nvSpPr>
            <p:spPr bwMode="auto">
              <a:xfrm>
                <a:off x="3790006" y="4270174"/>
                <a:ext cx="62660" cy="41773"/>
              </a:xfrm>
              <a:custGeom>
                <a:avLst/>
                <a:gdLst/>
                <a:ahLst/>
                <a:cxnLst/>
                <a:rect l="0" t="0" r="r" b="b"/>
                <a:pathLst>
                  <a:path w="18289" h="20712">
                    <a:moveTo>
                      <a:pt x="10180" y="0"/>
                    </a:moveTo>
                    <a:cubicBezTo>
                      <a:pt x="10180" y="0"/>
                      <a:pt x="-2256" y="8837"/>
                      <a:pt x="362" y="11781"/>
                    </a:cubicBezTo>
                    <a:cubicBezTo>
                      <a:pt x="2980" y="14727"/>
                      <a:pt x="4944" y="21600"/>
                      <a:pt x="10180" y="20617"/>
                    </a:cubicBezTo>
                    <a:cubicBezTo>
                      <a:pt x="15416" y="19635"/>
                      <a:pt x="19344" y="15804"/>
                      <a:pt x="18035" y="10356"/>
                    </a:cubicBezTo>
                    <a:cubicBezTo>
                      <a:pt x="16725" y="4910"/>
                      <a:pt x="10180" y="0"/>
                      <a:pt x="10180" y="0"/>
                    </a:cubicBezTo>
                    <a:close/>
                    <a:moveTo>
                      <a:pt x="10180" y="0"/>
                    </a:moveTo>
                  </a:path>
                </a:pathLst>
              </a:custGeom>
              <a:grpFill/>
              <a:ln w="12700" cap="rnd" cmpd="sng">
                <a:solidFill>
                  <a:srgbClr val="0091DA"/>
                </a:solidFill>
                <a:prstDash val="solid"/>
                <a:round/>
                <a:headEnd type="none" w="med" len="med"/>
                <a:tailEnd type="none" w="med" len="med"/>
              </a:ln>
            </p:spPr>
            <p:txBody>
              <a:bodyPr lIns="0" tIns="0" rIns="0" bIns="0"/>
              <a:lstStyle/>
              <a:p>
                <a:pPr defTabSz="914354">
                  <a:defRPr/>
                </a:pPr>
                <a:endParaRPr lang="en-US" sz="1800" kern="0">
                  <a:solidFill>
                    <a:sysClr val="windowText" lastClr="000000"/>
                  </a:solidFill>
                  <a:latin typeface="Gill Sans"/>
                </a:endParaRPr>
              </a:p>
            </p:txBody>
          </p:sp>
          <p:sp>
            <p:nvSpPr>
              <p:cNvPr id="16" name="AutoShape 66">
                <a:extLst>
                  <a:ext uri="{FF2B5EF4-FFF2-40B4-BE49-F238E27FC236}">
                    <a16:creationId xmlns:a16="http://schemas.microsoft.com/office/drawing/2014/main" id="{974BCB7A-6431-4EA1-A14B-B1E89E3A1C6E}"/>
                  </a:ext>
                </a:extLst>
              </p:cNvPr>
              <p:cNvSpPr>
                <a:spLocks/>
              </p:cNvSpPr>
              <p:nvPr/>
            </p:nvSpPr>
            <p:spPr bwMode="auto">
              <a:xfrm>
                <a:off x="3725740" y="4270174"/>
                <a:ext cx="36953" cy="41773"/>
              </a:xfrm>
              <a:custGeom>
                <a:avLst/>
                <a:gdLst/>
                <a:ahLst/>
                <a:cxnLst/>
                <a:rect l="0" t="0" r="r" b="b"/>
                <a:pathLst>
                  <a:path w="16908" h="20760">
                    <a:moveTo>
                      <a:pt x="15256" y="0"/>
                    </a:moveTo>
                    <a:cubicBezTo>
                      <a:pt x="15256" y="0"/>
                      <a:pt x="0" y="9819"/>
                      <a:pt x="0" y="15706"/>
                    </a:cubicBezTo>
                    <a:cubicBezTo>
                      <a:pt x="0" y="21600"/>
                      <a:pt x="7629" y="20712"/>
                      <a:pt x="7629" y="20712"/>
                    </a:cubicBezTo>
                    <a:cubicBezTo>
                      <a:pt x="7629" y="20712"/>
                      <a:pt x="21600" y="9290"/>
                      <a:pt x="15256" y="0"/>
                    </a:cubicBezTo>
                    <a:close/>
                    <a:moveTo>
                      <a:pt x="15256" y="0"/>
                    </a:moveTo>
                  </a:path>
                </a:pathLst>
              </a:custGeom>
              <a:grpFill/>
              <a:ln w="12700" cap="rnd" cmpd="sng">
                <a:solidFill>
                  <a:srgbClr val="0091DA"/>
                </a:solidFill>
                <a:prstDash val="solid"/>
                <a:round/>
                <a:headEnd type="none" w="med" len="med"/>
                <a:tailEnd type="none" w="med" len="med"/>
              </a:ln>
            </p:spPr>
            <p:txBody>
              <a:bodyPr lIns="0" tIns="0" rIns="0" bIns="0"/>
              <a:lstStyle/>
              <a:p>
                <a:pPr defTabSz="914354">
                  <a:defRPr/>
                </a:pPr>
                <a:endParaRPr lang="en-US" sz="1800" kern="0">
                  <a:solidFill>
                    <a:sysClr val="windowText" lastClr="000000"/>
                  </a:solidFill>
                  <a:latin typeface="Gill Sans"/>
                </a:endParaRPr>
              </a:p>
            </p:txBody>
          </p:sp>
        </p:grpSp>
      </p:grpSp>
      <p:sp>
        <p:nvSpPr>
          <p:cNvPr id="6" name="Title 148">
            <a:extLst>
              <a:ext uri="{FF2B5EF4-FFF2-40B4-BE49-F238E27FC236}">
                <a16:creationId xmlns:a16="http://schemas.microsoft.com/office/drawing/2014/main" id="{6FF9F3FD-62A2-F880-4E5F-92C941A487E6}"/>
              </a:ext>
            </a:extLst>
          </p:cNvPr>
          <p:cNvSpPr txBox="1">
            <a:spLocks/>
          </p:cNvSpPr>
          <p:nvPr/>
        </p:nvSpPr>
        <p:spPr>
          <a:xfrm>
            <a:off x="390745" y="343024"/>
            <a:ext cx="11219512" cy="609600"/>
          </a:xfrm>
          <a:prstGeom prst="rect">
            <a:avLst/>
          </a:prstGeom>
        </p:spPr>
        <p:txBody>
          <a:bodyPr vert="horz" lIns="0" tIns="0" rIns="0" bIns="0" rtlCol="0" anchor="t">
            <a:noAutofit/>
          </a:bodyPr>
          <a:lstStyle>
            <a:lvl1pPr algn="l" defTabSz="914400" rtl="0" eaLnBrk="1" latinLnBrk="0" hangingPunct="1">
              <a:lnSpc>
                <a:spcPct val="100000"/>
              </a:lnSpc>
              <a:spcBef>
                <a:spcPct val="0"/>
              </a:spcBef>
              <a:buNone/>
              <a:defRPr sz="3400" b="0" i="0" kern="1200">
                <a:solidFill>
                  <a:srgbClr val="0076CF"/>
                </a:solidFill>
                <a:latin typeface="FS Elliot Pro Light" panose="02000503040000020004" pitchFamily="2" charset="0"/>
                <a:ea typeface="+mj-ea"/>
                <a:cs typeface="+mj-cs"/>
              </a:defRPr>
            </a:lvl1pPr>
          </a:lstStyle>
          <a:p>
            <a:pPr defTabSz="1219170">
              <a:defRPr/>
            </a:pPr>
            <a:r>
              <a:rPr lang="en-US" sz="4533" dirty="0">
                <a:latin typeface="FS Elliot Pro" panose="02000503040000020004" pitchFamily="50" charset="0"/>
              </a:rPr>
              <a:t>Where you live makes a difference</a:t>
            </a:r>
          </a:p>
        </p:txBody>
      </p:sp>
    </p:spTree>
    <p:extLst>
      <p:ext uri="{BB962C8B-B14F-4D97-AF65-F5344CB8AC3E}">
        <p14:creationId xmlns:p14="http://schemas.microsoft.com/office/powerpoint/2010/main" val="397197944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808383" y="1616299"/>
            <a:ext cx="5149851" cy="3880540"/>
          </a:xfrm>
          <a:prstGeom prst="rect">
            <a:avLst/>
          </a:prstGeom>
        </p:spPr>
        <p:txBody>
          <a:bodyPr>
            <a:noAutofit/>
          </a:bodyPr>
          <a:lstStyle/>
          <a:p>
            <a:pPr marL="0" indent="0">
              <a:spcBef>
                <a:spcPts val="0"/>
              </a:spcBef>
              <a:spcAft>
                <a:spcPts val="2600"/>
              </a:spcAft>
              <a:buNone/>
            </a:pPr>
            <a:r>
              <a:rPr lang="en-US" sz="2400" dirty="0">
                <a:solidFill>
                  <a:srgbClr val="333333"/>
                </a:solidFill>
                <a:latin typeface="FS Elliot Pro" panose="02000503040000020004" pitchFamily="50" charset="0"/>
              </a:rPr>
              <a:t>No down payment</a:t>
            </a:r>
          </a:p>
          <a:p>
            <a:pPr marL="0" indent="0">
              <a:spcBef>
                <a:spcPts val="0"/>
              </a:spcBef>
              <a:spcAft>
                <a:spcPts val="2600"/>
              </a:spcAft>
              <a:buNone/>
            </a:pPr>
            <a:r>
              <a:rPr lang="en-US" sz="2400" dirty="0">
                <a:solidFill>
                  <a:srgbClr val="333333"/>
                </a:solidFill>
                <a:latin typeface="FS Elliot Pro" panose="02000503040000020004" pitchFamily="50" charset="0"/>
              </a:rPr>
              <a:t>Competitive low interest rates </a:t>
            </a:r>
          </a:p>
          <a:p>
            <a:pPr marL="0" indent="0">
              <a:spcBef>
                <a:spcPts val="0"/>
              </a:spcBef>
              <a:spcAft>
                <a:spcPts val="2600"/>
              </a:spcAft>
              <a:buNone/>
            </a:pPr>
            <a:r>
              <a:rPr lang="en-US" sz="2400" dirty="0">
                <a:solidFill>
                  <a:srgbClr val="333333"/>
                </a:solidFill>
                <a:latin typeface="FS Elliot Pro" panose="02000503040000020004" pitchFamily="50" charset="0"/>
              </a:rPr>
              <a:t>Limited closing cost</a:t>
            </a:r>
          </a:p>
          <a:p>
            <a:pPr marL="0" indent="0">
              <a:spcBef>
                <a:spcPts val="0"/>
              </a:spcBef>
              <a:spcAft>
                <a:spcPts val="2600"/>
              </a:spcAft>
              <a:buNone/>
            </a:pPr>
            <a:r>
              <a:rPr lang="en-US" sz="2400" dirty="0">
                <a:solidFill>
                  <a:srgbClr val="333333"/>
                </a:solidFill>
                <a:latin typeface="FS Elliot Pro" panose="02000503040000020004" pitchFamily="50" charset="0"/>
              </a:rPr>
              <a:t>No need for Private Mortgage Insurance </a:t>
            </a:r>
          </a:p>
          <a:p>
            <a:pPr marL="0" indent="0">
              <a:spcBef>
                <a:spcPts val="0"/>
              </a:spcBef>
              <a:spcAft>
                <a:spcPts val="2600"/>
              </a:spcAft>
              <a:buNone/>
            </a:pPr>
            <a:r>
              <a:rPr lang="en-US" sz="2400" dirty="0">
                <a:solidFill>
                  <a:srgbClr val="333333"/>
                </a:solidFill>
                <a:latin typeface="FS Elliot Pro" panose="02000503040000020004" pitchFamily="50" charset="0"/>
              </a:rPr>
              <a:t>Lifetime benefit </a:t>
            </a:r>
          </a:p>
        </p:txBody>
      </p:sp>
      <p:sp>
        <p:nvSpPr>
          <p:cNvPr id="23" name="Slide Number Placeholder 4">
            <a:extLst>
              <a:ext uri="{FF2B5EF4-FFF2-40B4-BE49-F238E27FC236}">
                <a16:creationId xmlns:a16="http://schemas.microsoft.com/office/drawing/2014/main" id="{17E8970E-089A-7747-8E52-3F2172FE264C}"/>
              </a:ext>
            </a:extLst>
          </p:cNvPr>
          <p:cNvSpPr txBox="1">
            <a:spLocks/>
          </p:cNvSpPr>
          <p:nvPr/>
        </p:nvSpPr>
        <p:spPr>
          <a:xfrm>
            <a:off x="159026" y="6334540"/>
            <a:ext cx="649357" cy="523461"/>
          </a:xfrm>
          <a:prstGeom prst="rect">
            <a:avLst/>
          </a:prstGeom>
        </p:spPr>
        <p:txBody>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defTabSz="609570">
              <a:defRPr/>
            </a:pPr>
            <a:fld id="{61445BA3-2CB5-7C4E-ABD2-87FA1F6BEAE1}" type="slidenum">
              <a:rPr lang="en-US" sz="1067">
                <a:solidFill>
                  <a:srgbClr val="4D4E53"/>
                </a:solidFill>
                <a:latin typeface="FS Elliot Pro" panose="02000503040000020004" pitchFamily="2" charset="0"/>
              </a:rPr>
              <a:pPr defTabSz="609570">
                <a:defRPr/>
              </a:pPr>
              <a:t>73</a:t>
            </a:fld>
            <a:endParaRPr lang="en-US" sz="1067">
              <a:solidFill>
                <a:srgbClr val="4D4E53"/>
              </a:solidFill>
              <a:latin typeface="FS Elliot Pro" panose="02000503040000020004" pitchFamily="2" charset="0"/>
            </a:endParaRPr>
          </a:p>
        </p:txBody>
      </p:sp>
      <p:sp>
        <p:nvSpPr>
          <p:cNvPr id="14" name="Title 1">
            <a:extLst>
              <a:ext uri="{FF2B5EF4-FFF2-40B4-BE49-F238E27FC236}">
                <a16:creationId xmlns:a16="http://schemas.microsoft.com/office/drawing/2014/main" id="{F7D266D2-424B-42F0-820B-BEEA5CC8C3BD}"/>
              </a:ext>
            </a:extLst>
          </p:cNvPr>
          <p:cNvSpPr>
            <a:spLocks noGrp="1"/>
          </p:cNvSpPr>
          <p:nvPr>
            <p:ph type="title"/>
          </p:nvPr>
        </p:nvSpPr>
        <p:spPr>
          <a:xfrm>
            <a:off x="811559" y="685218"/>
            <a:ext cx="7669104" cy="731839"/>
          </a:xfrm>
        </p:spPr>
        <p:txBody>
          <a:bodyPr>
            <a:normAutofit/>
          </a:bodyPr>
          <a:lstStyle/>
          <a:p>
            <a:r>
              <a:rPr lang="en-US" dirty="0">
                <a:latin typeface="FS Elliot Pro" panose="02000503040000020004" pitchFamily="50" charset="0"/>
              </a:rPr>
              <a:t>VA home loan &amp; eligibility </a:t>
            </a:r>
          </a:p>
        </p:txBody>
      </p:sp>
      <p:sp>
        <p:nvSpPr>
          <p:cNvPr id="16" name="TextBox 6">
            <a:extLst>
              <a:ext uri="{FF2B5EF4-FFF2-40B4-BE49-F238E27FC236}">
                <a16:creationId xmlns:a16="http://schemas.microsoft.com/office/drawing/2014/main" id="{1EC0B5AC-336B-415C-A8DA-5041E9F33108}"/>
              </a:ext>
            </a:extLst>
          </p:cNvPr>
          <p:cNvSpPr txBox="1">
            <a:spLocks noChangeArrowheads="1"/>
          </p:cNvSpPr>
          <p:nvPr/>
        </p:nvSpPr>
        <p:spPr bwMode="auto">
          <a:xfrm>
            <a:off x="629577" y="6255752"/>
            <a:ext cx="9844617" cy="4515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20" tIns="60960" rIns="121920" bIns="60960" anchor="t">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defTabSz="609570"/>
            <a:r>
              <a:rPr lang="en-US" sz="1067" u="sng">
                <a:solidFill>
                  <a:srgbClr val="4D4E53"/>
                </a:solidFill>
                <a:latin typeface="FS Elliot Pro"/>
                <a:ea typeface="MS PGothic"/>
              </a:rPr>
              <a:t>https://benefits.va.gov/homeloans/</a:t>
            </a:r>
          </a:p>
          <a:p>
            <a:pPr defTabSz="609570"/>
            <a:r>
              <a:rPr lang="en-US" altLang="en-US" sz="1067" u="sng">
                <a:solidFill>
                  <a:srgbClr val="4D4E53"/>
                </a:solidFill>
                <a:latin typeface="FS Elliot Pro"/>
                <a:ea typeface="MS PGothic"/>
              </a:rPr>
              <a:t>https://www.va.gov/housing-assistance/home-loans/eligibility/</a:t>
            </a:r>
          </a:p>
        </p:txBody>
      </p:sp>
      <p:pic>
        <p:nvPicPr>
          <p:cNvPr id="7" name="Graphic 6">
            <a:extLst>
              <a:ext uri="{FF2B5EF4-FFF2-40B4-BE49-F238E27FC236}">
                <a16:creationId xmlns:a16="http://schemas.microsoft.com/office/drawing/2014/main" id="{D4FF729E-1403-4A7E-BD38-366C61F9200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179734" y="1621983"/>
            <a:ext cx="3460557" cy="3385576"/>
          </a:xfrm>
          <a:prstGeom prst="rect">
            <a:avLst/>
          </a:prstGeom>
        </p:spPr>
      </p:pic>
      <p:pic>
        <p:nvPicPr>
          <p:cNvPr id="8" name="Picture 6">
            <a:extLst>
              <a:ext uri="{FF2B5EF4-FFF2-40B4-BE49-F238E27FC236}">
                <a16:creationId xmlns:a16="http://schemas.microsoft.com/office/drawing/2014/main" id="{060A49C1-3304-405F-A9A6-9FB8868C596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06001" y="5867401"/>
            <a:ext cx="1900767" cy="615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3733584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8390BCC-C757-DF41-B370-51581E3EAC09}"/>
              </a:ext>
            </a:extLst>
          </p:cNvPr>
          <p:cNvSpPr>
            <a:spLocks noGrp="1"/>
          </p:cNvSpPr>
          <p:nvPr>
            <p:ph type="title"/>
          </p:nvPr>
        </p:nvSpPr>
        <p:spPr/>
        <p:txBody>
          <a:bodyPr/>
          <a:lstStyle/>
          <a:p>
            <a:r>
              <a:rPr lang="en-US" dirty="0">
                <a:latin typeface="FS Elliot Pro" panose="02000503040000020004" pitchFamily="50" charset="0"/>
              </a:rPr>
              <a:t>VA educational benefits </a:t>
            </a:r>
          </a:p>
        </p:txBody>
      </p:sp>
      <p:sp>
        <p:nvSpPr>
          <p:cNvPr id="3" name="Content Placeholder 2">
            <a:extLst>
              <a:ext uri="{FF2B5EF4-FFF2-40B4-BE49-F238E27FC236}">
                <a16:creationId xmlns:a16="http://schemas.microsoft.com/office/drawing/2014/main" id="{15264EA0-880F-FB38-B29F-9771069AA20A}"/>
              </a:ext>
            </a:extLst>
          </p:cNvPr>
          <p:cNvSpPr>
            <a:spLocks noGrp="1"/>
          </p:cNvSpPr>
          <p:nvPr>
            <p:ph idx="1"/>
          </p:nvPr>
        </p:nvSpPr>
        <p:spPr>
          <a:xfrm>
            <a:off x="577700" y="1634079"/>
            <a:ext cx="5029200" cy="4126143"/>
          </a:xfrm>
        </p:spPr>
        <p:txBody>
          <a:bodyPr/>
          <a:lstStyle/>
          <a:p>
            <a:pPr marL="0" indent="0">
              <a:spcAft>
                <a:spcPts val="1951"/>
              </a:spcAft>
              <a:buNone/>
            </a:pPr>
            <a:r>
              <a:rPr lang="en-US" sz="2133" dirty="0">
                <a:solidFill>
                  <a:srgbClr val="333333"/>
                </a:solidFill>
                <a:latin typeface="FS Elliot Pro" panose="02000503040000020004" pitchFamily="50" charset="0"/>
              </a:rPr>
              <a:t>There are different GI Bill options to consider </a:t>
            </a:r>
          </a:p>
          <a:p>
            <a:pPr marL="0" indent="0">
              <a:spcAft>
                <a:spcPts val="1951"/>
              </a:spcAft>
              <a:buNone/>
            </a:pPr>
            <a:r>
              <a:rPr lang="en-US" sz="2133" dirty="0">
                <a:solidFill>
                  <a:srgbClr val="333333"/>
                </a:solidFill>
                <a:latin typeface="FS Elliot Pro" panose="02000503040000020004" pitchFamily="50" charset="0"/>
              </a:rPr>
              <a:t>Maximum benefit is 48 months, but most applicants receive 36 months.</a:t>
            </a:r>
          </a:p>
          <a:p>
            <a:pPr marL="0" indent="0">
              <a:spcAft>
                <a:spcPts val="1951"/>
              </a:spcAft>
              <a:buNone/>
            </a:pPr>
            <a:r>
              <a:rPr lang="en-US" sz="2133" dirty="0">
                <a:solidFill>
                  <a:srgbClr val="333333"/>
                </a:solidFill>
                <a:latin typeface="FS Elliot Pro" panose="02000503040000020004" pitchFamily="50" charset="0"/>
              </a:rPr>
              <a:t>Only available to use 1 educational benefit </a:t>
            </a:r>
          </a:p>
          <a:p>
            <a:pPr marL="0" indent="0">
              <a:spcAft>
                <a:spcPts val="1951"/>
              </a:spcAft>
              <a:buNone/>
            </a:pPr>
            <a:r>
              <a:rPr lang="en-US" sz="2133" dirty="0">
                <a:solidFill>
                  <a:srgbClr val="333333"/>
                </a:solidFill>
                <a:latin typeface="FS Elliot Pro" panose="02000503040000020004" pitchFamily="50" charset="0"/>
              </a:rPr>
              <a:t>Educational benefits could help to pay school tuition, testing fees and advanced licensing through VA educational programs. </a:t>
            </a:r>
          </a:p>
        </p:txBody>
      </p:sp>
      <p:sp>
        <p:nvSpPr>
          <p:cNvPr id="5" name="Footer Placeholder 4">
            <a:extLst>
              <a:ext uri="{FF2B5EF4-FFF2-40B4-BE49-F238E27FC236}">
                <a16:creationId xmlns:a16="http://schemas.microsoft.com/office/drawing/2014/main" id="{E5181E86-8822-AD48-AC09-73952F92CC1D}"/>
              </a:ext>
            </a:extLst>
          </p:cNvPr>
          <p:cNvSpPr>
            <a:spLocks noGrp="1"/>
          </p:cNvSpPr>
          <p:nvPr>
            <p:ph type="ftr" sz="quarter" idx="3"/>
          </p:nvPr>
        </p:nvSpPr>
        <p:spPr/>
        <p:txBody>
          <a:bodyPr/>
          <a:lstStyle/>
          <a:p>
            <a:pPr defTabSz="457189"/>
            <a:r>
              <a:rPr lang="en-US" dirty="0">
                <a:latin typeface="FS Elliot Pro"/>
                <a:ea typeface="MS PGothic"/>
              </a:rPr>
              <a:t>https://www.va.gov/education/ </a:t>
            </a:r>
            <a:endParaRPr lang="en-US" sz="825" dirty="0">
              <a:latin typeface="FS Elliot Pro" panose="02000503040000020004" pitchFamily="50" charset="0"/>
            </a:endParaRPr>
          </a:p>
          <a:p>
            <a:pPr defTabSz="457189"/>
            <a:endParaRPr lang="en-US" dirty="0">
              <a:ea typeface="+mn-ea"/>
            </a:endParaRPr>
          </a:p>
        </p:txBody>
      </p:sp>
      <p:sp>
        <p:nvSpPr>
          <p:cNvPr id="7" name="Slide Number Placeholder 6">
            <a:extLst>
              <a:ext uri="{FF2B5EF4-FFF2-40B4-BE49-F238E27FC236}">
                <a16:creationId xmlns:a16="http://schemas.microsoft.com/office/drawing/2014/main" id="{9F498602-C22E-6248-8058-8DE40A67CBC9}"/>
              </a:ext>
            </a:extLst>
          </p:cNvPr>
          <p:cNvSpPr>
            <a:spLocks noGrp="1"/>
          </p:cNvSpPr>
          <p:nvPr>
            <p:ph type="sldNum" sz="quarter" idx="4"/>
          </p:nvPr>
        </p:nvSpPr>
        <p:spPr/>
        <p:txBody>
          <a:bodyPr/>
          <a:lstStyle/>
          <a:p>
            <a:pPr defTabSz="457189"/>
            <a:fld id="{13CF28CE-A392-6E4E-B8A8-233A7BF58CFD}" type="slidenum">
              <a:rPr lang="en-US">
                <a:ea typeface="+mn-ea"/>
              </a:rPr>
              <a:pPr defTabSz="457189"/>
              <a:t>74</a:t>
            </a:fld>
            <a:endParaRPr lang="en-US" dirty="0">
              <a:ea typeface="+mn-ea"/>
            </a:endParaRPr>
          </a:p>
        </p:txBody>
      </p:sp>
      <p:pic>
        <p:nvPicPr>
          <p:cNvPr id="10" name="Picture Placeholder 9">
            <a:extLst>
              <a:ext uri="{FF2B5EF4-FFF2-40B4-BE49-F238E27FC236}">
                <a16:creationId xmlns:a16="http://schemas.microsoft.com/office/drawing/2014/main" id="{B1C0D113-C973-2EB6-D409-6C25C720E7B5}"/>
              </a:ext>
            </a:extLst>
          </p:cNvPr>
          <p:cNvPicPr>
            <a:picLocks noGrp="1" noChangeAspect="1"/>
          </p:cNvPicPr>
          <p:nvPr>
            <p:ph type="pic" sz="quarter" idx="10"/>
          </p:nvPr>
        </p:nvPicPr>
        <p:blipFill rotWithShape="1">
          <a:blip r:embed="rId3"/>
          <a:srcRect l="17600" r="23140"/>
          <a:stretch/>
        </p:blipFill>
        <p:spPr>
          <a:xfrm>
            <a:off x="6096000" y="0"/>
            <a:ext cx="6096000" cy="6858000"/>
          </a:xfrm>
        </p:spPr>
      </p:pic>
    </p:spTree>
    <p:extLst>
      <p:ext uri="{BB962C8B-B14F-4D97-AF65-F5344CB8AC3E}">
        <p14:creationId xmlns:p14="http://schemas.microsoft.com/office/powerpoint/2010/main" val="30580004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5D285DD0-91DE-A141-B1E5-87C4AF0712A3}"/>
              </a:ext>
            </a:extLst>
          </p:cNvPr>
          <p:cNvSpPr/>
          <p:nvPr/>
        </p:nvSpPr>
        <p:spPr>
          <a:xfrm>
            <a:off x="0" y="0"/>
            <a:ext cx="12192000" cy="5994400"/>
          </a:xfrm>
          <a:prstGeom prst="rect">
            <a:avLst/>
          </a:prstGeom>
          <a:gradFill flip="none" rotWithShape="1">
            <a:gsLst>
              <a:gs pos="25000">
                <a:schemeClr val="tx2"/>
              </a:gs>
              <a:gs pos="98000">
                <a:srgbClr val="0091DA"/>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5" name="Rectangle 4">
            <a:extLst>
              <a:ext uri="{FF2B5EF4-FFF2-40B4-BE49-F238E27FC236}">
                <a16:creationId xmlns:a16="http://schemas.microsoft.com/office/drawing/2014/main" id="{E5B95586-F10E-0843-8D4D-089305992F6A}"/>
              </a:ext>
            </a:extLst>
          </p:cNvPr>
          <p:cNvSpPr/>
          <p:nvPr/>
        </p:nvSpPr>
        <p:spPr>
          <a:xfrm>
            <a:off x="609599" y="1062567"/>
            <a:ext cx="3474720" cy="35860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5760" tIns="548640" rIns="365760" bIns="365760" rtlCol="0" anchor="ctr"/>
          <a:lstStyle/>
          <a:p>
            <a:pPr algn="ctr">
              <a:lnSpc>
                <a:spcPct val="90000"/>
              </a:lnSpc>
              <a:spcAft>
                <a:spcPts val="800"/>
              </a:spcAft>
            </a:pPr>
            <a:r>
              <a:rPr lang="en-US" sz="3200" dirty="0">
                <a:solidFill>
                  <a:schemeClr val="bg1"/>
                </a:solidFill>
                <a:latin typeface="FS Elliot Pro" panose="02000503040000020004" pitchFamily="50" charset="0"/>
              </a:rPr>
              <a:t>Terminates at Discharge </a:t>
            </a:r>
          </a:p>
          <a:p>
            <a:pPr algn="ctr">
              <a:lnSpc>
                <a:spcPct val="90000"/>
              </a:lnSpc>
              <a:spcAft>
                <a:spcPts val="800"/>
              </a:spcAft>
            </a:pPr>
            <a:r>
              <a:rPr lang="en-US" sz="1333" dirty="0">
                <a:solidFill>
                  <a:schemeClr val="bg1"/>
                </a:solidFill>
                <a:latin typeface="FS Elliot Pro" panose="02000503040000020004" pitchFamily="50" charset="0"/>
              </a:rPr>
              <a:t>(unless Retired or a Reservist)</a:t>
            </a:r>
            <a:r>
              <a:rPr lang="en-US" sz="2800" dirty="0">
                <a:solidFill>
                  <a:schemeClr val="bg1"/>
                </a:solidFill>
                <a:latin typeface="FS Elliot Pro" panose="02000503040000020004" pitchFamily="50" charset="0"/>
              </a:rPr>
              <a:t> </a:t>
            </a:r>
          </a:p>
        </p:txBody>
      </p:sp>
      <p:sp>
        <p:nvSpPr>
          <p:cNvPr id="6" name="Rectangle 5">
            <a:extLst>
              <a:ext uri="{FF2B5EF4-FFF2-40B4-BE49-F238E27FC236}">
                <a16:creationId xmlns:a16="http://schemas.microsoft.com/office/drawing/2014/main" id="{71382969-5381-194A-8F33-755BDC901186}"/>
              </a:ext>
            </a:extLst>
          </p:cNvPr>
          <p:cNvSpPr/>
          <p:nvPr/>
        </p:nvSpPr>
        <p:spPr>
          <a:xfrm>
            <a:off x="4358639" y="1062567"/>
            <a:ext cx="3474720" cy="35860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5760" tIns="548640" rIns="365760" bIns="365760" rtlCol="0" anchor="ctr"/>
          <a:lstStyle/>
          <a:p>
            <a:pPr algn="ctr">
              <a:lnSpc>
                <a:spcPct val="90000"/>
              </a:lnSpc>
              <a:spcAft>
                <a:spcPts val="800"/>
              </a:spcAft>
            </a:pPr>
            <a:r>
              <a:rPr lang="en-US" sz="3200" dirty="0">
                <a:solidFill>
                  <a:schemeClr val="bg1"/>
                </a:solidFill>
                <a:latin typeface="FS Elliot Pro" panose="02000503040000020004" pitchFamily="50" charset="0"/>
              </a:rPr>
              <a:t>Additional18 to 36 months of  coverage may be purchased</a:t>
            </a:r>
            <a:endParaRPr lang="en-US" sz="1067" b="1" dirty="0">
              <a:solidFill>
                <a:schemeClr val="bg1"/>
              </a:solidFill>
              <a:latin typeface="FS Elliot Pro" panose="02000503040000020004" pitchFamily="50" charset="0"/>
            </a:endParaRPr>
          </a:p>
        </p:txBody>
      </p:sp>
      <p:sp>
        <p:nvSpPr>
          <p:cNvPr id="7" name="Rectangle 6">
            <a:extLst>
              <a:ext uri="{FF2B5EF4-FFF2-40B4-BE49-F238E27FC236}">
                <a16:creationId xmlns:a16="http://schemas.microsoft.com/office/drawing/2014/main" id="{368B2EE4-7018-294B-8610-2B36CBA14F83}"/>
              </a:ext>
            </a:extLst>
          </p:cNvPr>
          <p:cNvSpPr/>
          <p:nvPr/>
        </p:nvSpPr>
        <p:spPr>
          <a:xfrm>
            <a:off x="8107680" y="1062567"/>
            <a:ext cx="3474720" cy="35860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5760" tIns="548640" rIns="365760" bIns="365760" rtlCol="0" anchor="ctr"/>
          <a:lstStyle/>
          <a:p>
            <a:pPr algn="ctr">
              <a:lnSpc>
                <a:spcPct val="90000"/>
              </a:lnSpc>
              <a:spcAft>
                <a:spcPts val="800"/>
              </a:spcAft>
            </a:pPr>
            <a:r>
              <a:rPr lang="en-US" sz="3200" dirty="0">
                <a:solidFill>
                  <a:schemeClr val="bg1"/>
                </a:solidFill>
                <a:latin typeface="FS Elliot Pro" panose="02000503040000020004" pitchFamily="50" charset="0"/>
              </a:rPr>
              <a:t>Eligible beneficiaries must have coverage purchased at least 1 day before loss of coverage</a:t>
            </a:r>
            <a:endParaRPr lang="en-US" sz="3200" b="1" dirty="0">
              <a:solidFill>
                <a:schemeClr val="bg1"/>
              </a:solidFill>
              <a:latin typeface="FS Elliot Pro" panose="02000503040000020004" pitchFamily="50" charset="0"/>
            </a:endParaRPr>
          </a:p>
        </p:txBody>
      </p:sp>
      <p:grpSp>
        <p:nvGrpSpPr>
          <p:cNvPr id="10" name="Group 9">
            <a:extLst>
              <a:ext uri="{FF2B5EF4-FFF2-40B4-BE49-F238E27FC236}">
                <a16:creationId xmlns:a16="http://schemas.microsoft.com/office/drawing/2014/main" id="{21750FC7-9AAF-B248-9080-0B970B8EE30C}"/>
              </a:ext>
            </a:extLst>
          </p:cNvPr>
          <p:cNvGrpSpPr/>
          <p:nvPr/>
        </p:nvGrpSpPr>
        <p:grpSpPr>
          <a:xfrm>
            <a:off x="4211879" y="1411111"/>
            <a:ext cx="3771624" cy="3263899"/>
            <a:chOff x="4211879" y="1119998"/>
            <a:chExt cx="3771624" cy="4297680"/>
          </a:xfrm>
        </p:grpSpPr>
        <p:cxnSp>
          <p:nvCxnSpPr>
            <p:cNvPr id="8" name="Straight Connector 7">
              <a:extLst>
                <a:ext uri="{FF2B5EF4-FFF2-40B4-BE49-F238E27FC236}">
                  <a16:creationId xmlns:a16="http://schemas.microsoft.com/office/drawing/2014/main" id="{0EEF6CCD-99F2-6146-A0BD-33D3B856EE11}"/>
                </a:ext>
              </a:extLst>
            </p:cNvPr>
            <p:cNvCxnSpPr>
              <a:cxnSpLocks/>
            </p:cNvCxnSpPr>
            <p:nvPr/>
          </p:nvCxnSpPr>
          <p:spPr>
            <a:xfrm rot="5400000">
              <a:off x="2063039" y="3268838"/>
              <a:ext cx="4297680" cy="0"/>
            </a:xfrm>
            <a:prstGeom prst="line">
              <a:avLst/>
            </a:prstGeom>
            <a:ln w="9525">
              <a:solidFill>
                <a:srgbClr val="00C4D9"/>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73BC2AE7-8D2E-4B4E-8E14-711D5156DE4B}"/>
                </a:ext>
              </a:extLst>
            </p:cNvPr>
            <p:cNvCxnSpPr>
              <a:cxnSpLocks/>
            </p:cNvCxnSpPr>
            <p:nvPr/>
          </p:nvCxnSpPr>
          <p:spPr>
            <a:xfrm rot="5400000">
              <a:off x="5834663" y="3268838"/>
              <a:ext cx="4297680" cy="0"/>
            </a:xfrm>
            <a:prstGeom prst="line">
              <a:avLst/>
            </a:prstGeom>
            <a:ln w="9525">
              <a:solidFill>
                <a:srgbClr val="00C4D9"/>
              </a:solidFill>
            </a:ln>
          </p:spPr>
          <p:style>
            <a:lnRef idx="1">
              <a:schemeClr val="accent1"/>
            </a:lnRef>
            <a:fillRef idx="0">
              <a:schemeClr val="accent1"/>
            </a:fillRef>
            <a:effectRef idx="0">
              <a:schemeClr val="accent1"/>
            </a:effectRef>
            <a:fontRef idx="minor">
              <a:schemeClr val="tx1"/>
            </a:fontRef>
          </p:style>
        </p:cxnSp>
      </p:grpSp>
      <p:sp>
        <p:nvSpPr>
          <p:cNvPr id="3" name="Title 2">
            <a:extLst>
              <a:ext uri="{FF2B5EF4-FFF2-40B4-BE49-F238E27FC236}">
                <a16:creationId xmlns:a16="http://schemas.microsoft.com/office/drawing/2014/main" id="{B7677502-E3E3-6347-817E-71010BF91C54}"/>
              </a:ext>
            </a:extLst>
          </p:cNvPr>
          <p:cNvSpPr>
            <a:spLocks noGrp="1"/>
          </p:cNvSpPr>
          <p:nvPr>
            <p:ph type="title"/>
          </p:nvPr>
        </p:nvSpPr>
        <p:spPr>
          <a:xfrm>
            <a:off x="588335" y="617653"/>
            <a:ext cx="10972800" cy="457200"/>
          </a:xfrm>
        </p:spPr>
        <p:txBody>
          <a:bodyPr>
            <a:normAutofit fontScale="90000"/>
          </a:bodyPr>
          <a:lstStyle/>
          <a:p>
            <a:r>
              <a:rPr lang="en-US" dirty="0">
                <a:solidFill>
                  <a:schemeClr val="bg1"/>
                </a:solidFill>
                <a:latin typeface="FS Elliot Pro" panose="02000503040000020004" pitchFamily="50" charset="0"/>
              </a:rPr>
              <a:t>Active-duty medical coverage  </a:t>
            </a:r>
          </a:p>
        </p:txBody>
      </p:sp>
      <p:sp>
        <p:nvSpPr>
          <p:cNvPr id="15" name="Slide Number Placeholder 14">
            <a:extLst>
              <a:ext uri="{FF2B5EF4-FFF2-40B4-BE49-F238E27FC236}">
                <a16:creationId xmlns:a16="http://schemas.microsoft.com/office/drawing/2014/main" id="{05C2FE5C-0330-9744-8F3D-218E0DBCD556}"/>
              </a:ext>
            </a:extLst>
          </p:cNvPr>
          <p:cNvSpPr>
            <a:spLocks noGrp="1"/>
          </p:cNvSpPr>
          <p:nvPr>
            <p:ph type="sldNum" sz="quarter" idx="4"/>
          </p:nvPr>
        </p:nvSpPr>
        <p:spPr>
          <a:xfrm>
            <a:off x="119992" y="4685748"/>
            <a:ext cx="313283" cy="283369"/>
          </a:xfrm>
          <a:prstGeom prst="rect">
            <a:avLst/>
          </a:prstGeom>
        </p:spPr>
        <p:txBody>
          <a:bodyPr vert="horz" lIns="0" tIns="0" rIns="0" bIns="0" rtlCol="0" anchor="b"/>
          <a:lstStyle>
            <a:defPPr>
              <a:defRPr lang="en-US"/>
            </a:defPPr>
            <a:lvl1pPr algn="l" defTabSz="457200" rtl="0" eaLnBrk="0" fontAlgn="base" hangingPunct="0">
              <a:spcBef>
                <a:spcPct val="0"/>
              </a:spcBef>
              <a:spcAft>
                <a:spcPct val="0"/>
              </a:spcAft>
              <a:defRPr sz="675" kern="1200">
                <a:solidFill>
                  <a:srgbClr val="333333"/>
                </a:solidFill>
                <a:latin typeface="FS Elliot Pro" panose="02000503040000020004" pitchFamily="2" charset="0"/>
                <a:ea typeface="MS PGothic" panose="020B0600070205080204" pitchFamily="34" charset="-128"/>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9pPr>
          </a:lstStyle>
          <a:p>
            <a:fld id="{13CF28CE-A392-6E4E-B8A8-233A7BF58CFD}" type="slidenum">
              <a:rPr lang="en-US" smtClean="0"/>
              <a:pPr/>
              <a:t>75</a:t>
            </a:fld>
            <a:endParaRPr lang="en-US"/>
          </a:p>
        </p:txBody>
      </p:sp>
      <p:sp>
        <p:nvSpPr>
          <p:cNvPr id="2" name="TextBox 8">
            <a:extLst>
              <a:ext uri="{FF2B5EF4-FFF2-40B4-BE49-F238E27FC236}">
                <a16:creationId xmlns:a16="http://schemas.microsoft.com/office/drawing/2014/main" id="{D653E04A-CBBB-31A6-1C9E-00F9CCE037CB}"/>
              </a:ext>
            </a:extLst>
          </p:cNvPr>
          <p:cNvSpPr txBox="1">
            <a:spLocks noGrp="1" noChangeArrowheads="1"/>
          </p:cNvSpPr>
          <p:nvPr>
            <p:ph type="ftr" sz="quarter" idx="3"/>
          </p:nvPr>
        </p:nvSpPr>
        <p:spPr bwMode="auto">
          <a:xfrm>
            <a:off x="437672" y="4685748"/>
            <a:ext cx="7650438" cy="273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0" tIns="0" rIns="0" bIns="0" rtlCol="0" anchor="b">
            <a:spAutoFit/>
          </a:bodyPr>
          <a:lstStyle>
            <a:defPPr>
              <a:defRPr lang="en-US"/>
            </a:defPPr>
            <a:lvl1pPr algn="l" defTabSz="457200" rtl="0" eaLnBrk="0" fontAlgn="base" hangingPunct="0">
              <a:lnSpc>
                <a:spcPct val="90000"/>
              </a:lnSpc>
              <a:spcBef>
                <a:spcPct val="0"/>
              </a:spcBef>
              <a:spcAft>
                <a:spcPts val="150"/>
              </a:spcAft>
              <a:defRPr sz="600" kern="1200">
                <a:solidFill>
                  <a:srgbClr val="333333"/>
                </a:solidFill>
                <a:latin typeface="FS Elliot Pro" panose="02000503040000020004" pitchFamily="2" charset="0"/>
                <a:ea typeface="MS PGothic" panose="020B0600070205080204" pitchFamily="34" charset="-128"/>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9pPr>
          </a:lstStyle>
          <a:p>
            <a:pPr fontAlgn="base">
              <a:spcBef>
                <a:spcPct val="0"/>
              </a:spcBef>
              <a:spcAft>
                <a:spcPct val="0"/>
              </a:spcAft>
              <a:defRPr/>
            </a:pPr>
            <a:endParaRPr lang="en-US" altLang="en-US" sz="1333" dirty="0">
              <a:solidFill>
                <a:srgbClr val="4D4E53"/>
              </a:solidFill>
              <a:latin typeface="FS Elliot Pro Light" pitchFamily="50" charset="0"/>
            </a:endParaRPr>
          </a:p>
        </p:txBody>
      </p:sp>
      <p:pic>
        <p:nvPicPr>
          <p:cNvPr id="4" name="Graphic 3">
            <a:extLst>
              <a:ext uri="{FF2B5EF4-FFF2-40B4-BE49-F238E27FC236}">
                <a16:creationId xmlns:a16="http://schemas.microsoft.com/office/drawing/2014/main" id="{E0E9523E-9922-629C-0DE4-826D4A0A1E7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016237" y="489784"/>
            <a:ext cx="914400" cy="914400"/>
          </a:xfrm>
          <a:prstGeom prst="rect">
            <a:avLst/>
          </a:prstGeom>
        </p:spPr>
      </p:pic>
    </p:spTree>
    <p:extLst>
      <p:ext uri="{BB962C8B-B14F-4D97-AF65-F5344CB8AC3E}">
        <p14:creationId xmlns:p14="http://schemas.microsoft.com/office/powerpoint/2010/main" val="366271556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8878503-2DF9-B646-AA49-62DAE027F4F1}"/>
              </a:ext>
            </a:extLst>
          </p:cNvPr>
          <p:cNvSpPr>
            <a:spLocks noGrp="1"/>
          </p:cNvSpPr>
          <p:nvPr>
            <p:ph type="title"/>
          </p:nvPr>
        </p:nvSpPr>
        <p:spPr>
          <a:xfrm>
            <a:off x="577701" y="1931533"/>
            <a:ext cx="2840039" cy="457200"/>
          </a:xfrm>
        </p:spPr>
        <p:txBody>
          <a:bodyPr/>
          <a:lstStyle/>
          <a:p>
            <a:r>
              <a:rPr lang="en-US" dirty="0">
                <a:latin typeface="FS Elliot Pro" panose="02000503040000020004" pitchFamily="50" charset="0"/>
              </a:rPr>
              <a:t>Disability coverage after discharge</a:t>
            </a:r>
          </a:p>
        </p:txBody>
      </p:sp>
      <p:sp>
        <p:nvSpPr>
          <p:cNvPr id="25" name="Footer Placeholder 24">
            <a:extLst>
              <a:ext uri="{FF2B5EF4-FFF2-40B4-BE49-F238E27FC236}">
                <a16:creationId xmlns:a16="http://schemas.microsoft.com/office/drawing/2014/main" id="{E26E7543-8D70-6A4D-8F0A-D56E30763CAE}"/>
              </a:ext>
            </a:extLst>
          </p:cNvPr>
          <p:cNvSpPr>
            <a:spLocks noGrp="1"/>
          </p:cNvSpPr>
          <p:nvPr>
            <p:ph type="ftr" sz="quarter" idx="3"/>
          </p:nvPr>
        </p:nvSpPr>
        <p:spPr>
          <a:xfrm>
            <a:off x="583563" y="6247664"/>
            <a:ext cx="10200584" cy="365125"/>
          </a:xfrm>
        </p:spPr>
        <p:txBody>
          <a:bodyPr/>
          <a:lstStyle/>
          <a:p>
            <a:pPr defTabSz="457189"/>
            <a:endParaRPr lang="en-US" dirty="0">
              <a:solidFill>
                <a:srgbClr val="FFFFFF"/>
              </a:solidFill>
              <a:ea typeface="+mn-ea"/>
            </a:endParaRPr>
          </a:p>
        </p:txBody>
      </p:sp>
      <p:sp>
        <p:nvSpPr>
          <p:cNvPr id="26" name="Slide Number Placeholder 25">
            <a:extLst>
              <a:ext uri="{FF2B5EF4-FFF2-40B4-BE49-F238E27FC236}">
                <a16:creationId xmlns:a16="http://schemas.microsoft.com/office/drawing/2014/main" id="{7834C520-B04F-0342-A43A-5DB1FCD95814}"/>
              </a:ext>
            </a:extLst>
          </p:cNvPr>
          <p:cNvSpPr>
            <a:spLocks noGrp="1"/>
          </p:cNvSpPr>
          <p:nvPr>
            <p:ph type="sldNum" sz="quarter" idx="4"/>
          </p:nvPr>
        </p:nvSpPr>
        <p:spPr>
          <a:xfrm>
            <a:off x="159990" y="6247665"/>
            <a:ext cx="417711" cy="377825"/>
          </a:xfrm>
        </p:spPr>
        <p:txBody>
          <a:bodyPr/>
          <a:lstStyle/>
          <a:p>
            <a:pPr defTabSz="457189"/>
            <a:fld id="{13CF28CE-A392-6E4E-B8A8-233A7BF58CFD}" type="slidenum">
              <a:rPr lang="en-US">
                <a:solidFill>
                  <a:srgbClr val="FFFFFF"/>
                </a:solidFill>
                <a:ea typeface="+mn-ea"/>
              </a:rPr>
              <a:pPr defTabSz="457189"/>
              <a:t>76</a:t>
            </a:fld>
            <a:endParaRPr lang="en-US" dirty="0">
              <a:solidFill>
                <a:srgbClr val="FFFFFF"/>
              </a:solidFill>
              <a:ea typeface="+mn-ea"/>
            </a:endParaRPr>
          </a:p>
        </p:txBody>
      </p:sp>
      <p:sp>
        <p:nvSpPr>
          <p:cNvPr id="12" name="TextBox 11">
            <a:extLst>
              <a:ext uri="{FF2B5EF4-FFF2-40B4-BE49-F238E27FC236}">
                <a16:creationId xmlns:a16="http://schemas.microsoft.com/office/drawing/2014/main" id="{35C02411-E0FD-404F-A61B-4B6D42F69333}"/>
              </a:ext>
            </a:extLst>
          </p:cNvPr>
          <p:cNvSpPr txBox="1"/>
          <p:nvPr/>
        </p:nvSpPr>
        <p:spPr>
          <a:xfrm>
            <a:off x="5330260" y="1946047"/>
            <a:ext cx="2423885" cy="1015663"/>
          </a:xfrm>
          <a:prstGeom prst="rect">
            <a:avLst/>
          </a:prstGeom>
          <a:noFill/>
        </p:spPr>
        <p:txBody>
          <a:bodyPr wrap="square" lIns="0" tIns="0" rIns="0" bIns="0" rtlCol="0">
            <a:noAutofit/>
          </a:bodyPr>
          <a:lstStyle/>
          <a:p>
            <a:pPr defTabSz="457189">
              <a:lnSpc>
                <a:spcPct val="120000"/>
              </a:lnSpc>
            </a:pPr>
            <a:r>
              <a:rPr lang="en-US" sz="2000" dirty="0">
                <a:solidFill>
                  <a:srgbClr val="333333"/>
                </a:solidFill>
                <a:latin typeface="FS Elliot Pro" panose="02000503040000020004" pitchFamily="50" charset="0"/>
              </a:rPr>
              <a:t>Protection against loss of income due to qualifying accident or illness</a:t>
            </a:r>
          </a:p>
        </p:txBody>
      </p:sp>
      <p:sp>
        <p:nvSpPr>
          <p:cNvPr id="13" name="TextBox 12">
            <a:extLst>
              <a:ext uri="{FF2B5EF4-FFF2-40B4-BE49-F238E27FC236}">
                <a16:creationId xmlns:a16="http://schemas.microsoft.com/office/drawing/2014/main" id="{14D21B6E-8F06-774E-8209-50CCC8407A13}"/>
              </a:ext>
            </a:extLst>
          </p:cNvPr>
          <p:cNvSpPr txBox="1"/>
          <p:nvPr/>
        </p:nvSpPr>
        <p:spPr>
          <a:xfrm>
            <a:off x="8686804" y="1931534"/>
            <a:ext cx="2423885" cy="1015663"/>
          </a:xfrm>
          <a:prstGeom prst="rect">
            <a:avLst/>
          </a:prstGeom>
          <a:noFill/>
        </p:spPr>
        <p:txBody>
          <a:bodyPr wrap="square" lIns="0" tIns="0" rIns="0" bIns="0" rtlCol="0">
            <a:noAutofit/>
          </a:bodyPr>
          <a:lstStyle/>
          <a:p>
            <a:pPr defTabSz="457189">
              <a:lnSpc>
                <a:spcPct val="120000"/>
              </a:lnSpc>
            </a:pPr>
            <a:r>
              <a:rPr lang="en-US" sz="2000" dirty="0">
                <a:solidFill>
                  <a:srgbClr val="333333"/>
                </a:solidFill>
                <a:latin typeface="FS Elliot Pro" panose="02000503040000020004" pitchFamily="50" charset="0"/>
              </a:rPr>
              <a:t>Offered as a group benefit by some employers </a:t>
            </a:r>
          </a:p>
        </p:txBody>
      </p:sp>
      <p:sp>
        <p:nvSpPr>
          <p:cNvPr id="16" name="TextBox 15">
            <a:extLst>
              <a:ext uri="{FF2B5EF4-FFF2-40B4-BE49-F238E27FC236}">
                <a16:creationId xmlns:a16="http://schemas.microsoft.com/office/drawing/2014/main" id="{902500C3-1AF3-B848-BA6B-753B11E4935B}"/>
              </a:ext>
            </a:extLst>
          </p:cNvPr>
          <p:cNvSpPr txBox="1"/>
          <p:nvPr/>
        </p:nvSpPr>
        <p:spPr>
          <a:xfrm>
            <a:off x="5330260" y="3987745"/>
            <a:ext cx="2423885" cy="1015663"/>
          </a:xfrm>
          <a:prstGeom prst="rect">
            <a:avLst/>
          </a:prstGeom>
          <a:noFill/>
        </p:spPr>
        <p:txBody>
          <a:bodyPr wrap="square" lIns="0" tIns="0" rIns="0" bIns="0" rtlCol="0">
            <a:noAutofit/>
          </a:bodyPr>
          <a:lstStyle/>
          <a:p>
            <a:pPr defTabSz="457189">
              <a:lnSpc>
                <a:spcPct val="120000"/>
              </a:lnSpc>
            </a:pPr>
            <a:r>
              <a:rPr lang="en-US" sz="2000" dirty="0">
                <a:solidFill>
                  <a:srgbClr val="333333"/>
                </a:solidFill>
                <a:latin typeface="FS Elliot Pro" panose="02000503040000020004" pitchFamily="50" charset="0"/>
              </a:rPr>
              <a:t>Typical policy replaces only 60% of salary</a:t>
            </a:r>
          </a:p>
        </p:txBody>
      </p:sp>
      <p:sp>
        <p:nvSpPr>
          <p:cNvPr id="17" name="TextBox 16">
            <a:extLst>
              <a:ext uri="{FF2B5EF4-FFF2-40B4-BE49-F238E27FC236}">
                <a16:creationId xmlns:a16="http://schemas.microsoft.com/office/drawing/2014/main" id="{5076641F-C53E-2B42-8A12-8D8F32862816}"/>
              </a:ext>
            </a:extLst>
          </p:cNvPr>
          <p:cNvSpPr txBox="1"/>
          <p:nvPr/>
        </p:nvSpPr>
        <p:spPr>
          <a:xfrm>
            <a:off x="8686804" y="3973230"/>
            <a:ext cx="2423885" cy="1015663"/>
          </a:xfrm>
          <a:prstGeom prst="rect">
            <a:avLst/>
          </a:prstGeom>
          <a:noFill/>
        </p:spPr>
        <p:txBody>
          <a:bodyPr wrap="square" lIns="0" tIns="0" rIns="0" bIns="0" rtlCol="0">
            <a:noAutofit/>
          </a:bodyPr>
          <a:lstStyle/>
          <a:p>
            <a:pPr defTabSz="457189">
              <a:lnSpc>
                <a:spcPct val="120000"/>
              </a:lnSpc>
            </a:pPr>
            <a:r>
              <a:rPr lang="en-US" sz="2000" dirty="0">
                <a:solidFill>
                  <a:srgbClr val="333333"/>
                </a:solidFill>
                <a:latin typeface="FS Elliot Pro" panose="02000503040000020004" pitchFamily="50" charset="0"/>
              </a:rPr>
              <a:t>Must meet eligibility requirements </a:t>
            </a:r>
          </a:p>
        </p:txBody>
      </p:sp>
      <p:cxnSp>
        <p:nvCxnSpPr>
          <p:cNvPr id="19" name="Straight Connector 18">
            <a:extLst>
              <a:ext uri="{FF2B5EF4-FFF2-40B4-BE49-F238E27FC236}">
                <a16:creationId xmlns:a16="http://schemas.microsoft.com/office/drawing/2014/main" id="{47B59FB7-9C1D-0549-BBCA-FF85985F4DBA}"/>
              </a:ext>
            </a:extLst>
          </p:cNvPr>
          <p:cNvCxnSpPr>
            <a:cxnSpLocks/>
          </p:cNvCxnSpPr>
          <p:nvPr/>
        </p:nvCxnSpPr>
        <p:spPr>
          <a:xfrm>
            <a:off x="5330260" y="1771875"/>
            <a:ext cx="2423885" cy="0"/>
          </a:xfrm>
          <a:prstGeom prst="line">
            <a:avLst/>
          </a:prstGeom>
          <a:ln w="9525">
            <a:solidFill>
              <a:srgbClr val="00C4D9"/>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9D2362E4-9BE5-4E42-8832-727049A118DF}"/>
              </a:ext>
            </a:extLst>
          </p:cNvPr>
          <p:cNvCxnSpPr>
            <a:cxnSpLocks/>
          </p:cNvCxnSpPr>
          <p:nvPr/>
        </p:nvCxnSpPr>
        <p:spPr>
          <a:xfrm>
            <a:off x="8686804" y="1771875"/>
            <a:ext cx="2423885" cy="0"/>
          </a:xfrm>
          <a:prstGeom prst="line">
            <a:avLst/>
          </a:prstGeom>
          <a:ln w="9525">
            <a:solidFill>
              <a:srgbClr val="00C4D9"/>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34A2792-1E18-374C-8770-0A3C0CCCCD06}"/>
              </a:ext>
            </a:extLst>
          </p:cNvPr>
          <p:cNvCxnSpPr>
            <a:cxnSpLocks/>
          </p:cNvCxnSpPr>
          <p:nvPr/>
        </p:nvCxnSpPr>
        <p:spPr>
          <a:xfrm>
            <a:off x="5330260" y="3771957"/>
            <a:ext cx="2423885" cy="0"/>
          </a:xfrm>
          <a:prstGeom prst="line">
            <a:avLst/>
          </a:prstGeom>
          <a:ln w="9525">
            <a:solidFill>
              <a:srgbClr val="00C4D9"/>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F06F7800-C333-984C-B21F-7CBC71AC7F92}"/>
              </a:ext>
            </a:extLst>
          </p:cNvPr>
          <p:cNvCxnSpPr>
            <a:cxnSpLocks/>
          </p:cNvCxnSpPr>
          <p:nvPr/>
        </p:nvCxnSpPr>
        <p:spPr>
          <a:xfrm>
            <a:off x="8686804" y="3771957"/>
            <a:ext cx="2423885" cy="0"/>
          </a:xfrm>
          <a:prstGeom prst="line">
            <a:avLst/>
          </a:prstGeom>
          <a:ln w="9525">
            <a:solidFill>
              <a:srgbClr val="00C4D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2317113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descr="A picture containing person, tree, outdoor, military uniform&#10;&#10;Description automatically generated">
            <a:extLst>
              <a:ext uri="{FF2B5EF4-FFF2-40B4-BE49-F238E27FC236}">
                <a16:creationId xmlns:a16="http://schemas.microsoft.com/office/drawing/2014/main" id="{4E00CA6B-AA33-0447-958A-427EE19098A7}"/>
              </a:ext>
            </a:extLst>
          </p:cNvPr>
          <p:cNvPicPr>
            <a:picLocks noGrp="1" noChangeAspect="1"/>
          </p:cNvPicPr>
          <p:nvPr>
            <p:ph type="pic" sz="quarter" idx="10"/>
          </p:nvPr>
        </p:nvPicPr>
        <p:blipFill>
          <a:blip r:embed="rId3"/>
          <a:srcRect t="2479" b="2479"/>
          <a:stretch>
            <a:fillRect/>
          </a:stretch>
        </p:blipFill>
        <p:spPr/>
      </p:pic>
      <p:sp>
        <p:nvSpPr>
          <p:cNvPr id="6" name="Title 5">
            <a:extLst>
              <a:ext uri="{FF2B5EF4-FFF2-40B4-BE49-F238E27FC236}">
                <a16:creationId xmlns:a16="http://schemas.microsoft.com/office/drawing/2014/main" id="{88390BCC-C757-DF41-B370-51581E3EAC09}"/>
              </a:ext>
            </a:extLst>
          </p:cNvPr>
          <p:cNvSpPr>
            <a:spLocks noGrp="1"/>
          </p:cNvSpPr>
          <p:nvPr>
            <p:ph type="title"/>
          </p:nvPr>
        </p:nvSpPr>
        <p:spPr/>
        <p:txBody>
          <a:bodyPr/>
          <a:lstStyle/>
          <a:p>
            <a:r>
              <a:rPr lang="en-US" dirty="0">
                <a:latin typeface="FS Elliot Pro" panose="02000503040000020004" pitchFamily="50" charset="0"/>
              </a:rPr>
              <a:t>Veteran’s life insurance</a:t>
            </a:r>
          </a:p>
        </p:txBody>
      </p:sp>
      <p:sp>
        <p:nvSpPr>
          <p:cNvPr id="3" name="Content Placeholder 2">
            <a:extLst>
              <a:ext uri="{FF2B5EF4-FFF2-40B4-BE49-F238E27FC236}">
                <a16:creationId xmlns:a16="http://schemas.microsoft.com/office/drawing/2014/main" id="{15264EA0-880F-FB38-B29F-9771069AA20A}"/>
              </a:ext>
            </a:extLst>
          </p:cNvPr>
          <p:cNvSpPr>
            <a:spLocks noGrp="1"/>
          </p:cNvSpPr>
          <p:nvPr>
            <p:ph idx="1"/>
          </p:nvPr>
        </p:nvSpPr>
        <p:spPr>
          <a:xfrm>
            <a:off x="6649769" y="1843066"/>
            <a:ext cx="5029200" cy="4126143"/>
          </a:xfrm>
        </p:spPr>
        <p:txBody>
          <a:bodyPr/>
          <a:lstStyle/>
          <a:p>
            <a:pPr marL="0" indent="0" defTabSz="457178">
              <a:lnSpc>
                <a:spcPct val="100000"/>
              </a:lnSpc>
              <a:spcAft>
                <a:spcPts val="0"/>
              </a:spcAft>
              <a:buNone/>
              <a:defRPr/>
            </a:pPr>
            <a:r>
              <a:rPr lang="en-US" sz="1500" dirty="0">
                <a:solidFill>
                  <a:srgbClr val="333333"/>
                </a:solidFill>
                <a:latin typeface="FS Elliot Pro" panose="02000503040000020004" pitchFamily="50" charset="0"/>
              </a:rPr>
              <a:t>Ability to convert SGLI, VGLI or FSGLI to a commercial policy </a:t>
            </a:r>
          </a:p>
          <a:p>
            <a:pPr marL="0" indent="0" defTabSz="457178">
              <a:lnSpc>
                <a:spcPct val="100000"/>
              </a:lnSpc>
              <a:spcAft>
                <a:spcPts val="0"/>
              </a:spcAft>
              <a:buNone/>
              <a:defRPr/>
            </a:pPr>
            <a:endParaRPr lang="en-US" sz="1500" dirty="0">
              <a:solidFill>
                <a:srgbClr val="333333"/>
              </a:solidFill>
              <a:latin typeface="FS Elliot Pro" panose="02000503040000020004" pitchFamily="50" charset="0"/>
            </a:endParaRPr>
          </a:p>
          <a:p>
            <a:pPr marL="0" indent="0" defTabSz="457178">
              <a:lnSpc>
                <a:spcPct val="100000"/>
              </a:lnSpc>
              <a:spcAft>
                <a:spcPts val="0"/>
              </a:spcAft>
              <a:buNone/>
              <a:defRPr/>
            </a:pPr>
            <a:r>
              <a:rPr lang="en-US" sz="1500" dirty="0">
                <a:solidFill>
                  <a:srgbClr val="333333"/>
                </a:solidFill>
                <a:latin typeface="FS Elliot Pro" panose="02000503040000020004" pitchFamily="50" charset="0"/>
              </a:rPr>
              <a:t>Premiums at standard rates without proof of good health </a:t>
            </a:r>
          </a:p>
          <a:p>
            <a:pPr marL="342257" indent="-342257" defTabSz="457178">
              <a:lnSpc>
                <a:spcPct val="100000"/>
              </a:lnSpc>
              <a:spcAft>
                <a:spcPts val="0"/>
              </a:spcAft>
              <a:defRPr/>
            </a:pPr>
            <a:endParaRPr lang="en-US" sz="1500" dirty="0">
              <a:solidFill>
                <a:srgbClr val="333333"/>
              </a:solidFill>
              <a:latin typeface="FS Elliot Pro" panose="02000503040000020004" pitchFamily="50" charset="0"/>
            </a:endParaRPr>
          </a:p>
          <a:p>
            <a:pPr marL="0" indent="0" defTabSz="457178">
              <a:lnSpc>
                <a:spcPct val="100000"/>
              </a:lnSpc>
              <a:spcAft>
                <a:spcPts val="0"/>
              </a:spcAft>
              <a:buNone/>
              <a:defRPr/>
            </a:pPr>
            <a:r>
              <a:rPr lang="en-US" sz="1500" dirty="0">
                <a:solidFill>
                  <a:srgbClr val="333333"/>
                </a:solidFill>
                <a:latin typeface="FS Elliot Pro" panose="02000503040000020004" pitchFamily="50" charset="0"/>
              </a:rPr>
              <a:t>Apply within 240 days of discharge </a:t>
            </a:r>
          </a:p>
          <a:p>
            <a:pPr marL="0" indent="0" defTabSz="457178">
              <a:lnSpc>
                <a:spcPct val="100000"/>
              </a:lnSpc>
              <a:spcAft>
                <a:spcPts val="0"/>
              </a:spcAft>
              <a:buNone/>
              <a:defRPr/>
            </a:pPr>
            <a:endParaRPr lang="en-US" sz="1500" dirty="0">
              <a:solidFill>
                <a:srgbClr val="333333"/>
              </a:solidFill>
              <a:latin typeface="FS Elliot Pro" panose="02000503040000020004" pitchFamily="50" charset="0"/>
            </a:endParaRPr>
          </a:p>
          <a:p>
            <a:pPr marL="0" indent="0" defTabSz="457178">
              <a:lnSpc>
                <a:spcPct val="100000"/>
              </a:lnSpc>
              <a:spcAft>
                <a:spcPts val="0"/>
              </a:spcAft>
              <a:buNone/>
              <a:defRPr/>
            </a:pPr>
            <a:r>
              <a:rPr lang="en-US" sz="1500" dirty="0">
                <a:solidFill>
                  <a:srgbClr val="333333"/>
                </a:solidFill>
                <a:latin typeface="FS Elliot Pro" panose="02000503040000020004" pitchFamily="50" charset="0"/>
              </a:rPr>
              <a:t>Death Benefit can't exceed SGLI benefit – up to $400, 000</a:t>
            </a:r>
          </a:p>
          <a:p>
            <a:pPr marL="0" indent="0" defTabSz="457178">
              <a:lnSpc>
                <a:spcPct val="100000"/>
              </a:lnSpc>
              <a:spcAft>
                <a:spcPts val="0"/>
              </a:spcAft>
              <a:buNone/>
              <a:defRPr/>
            </a:pPr>
            <a:endParaRPr lang="en-US" sz="1500" dirty="0">
              <a:solidFill>
                <a:srgbClr val="333333"/>
              </a:solidFill>
              <a:latin typeface="+mn-lt"/>
            </a:endParaRPr>
          </a:p>
          <a:p>
            <a:pPr marL="0" indent="0" defTabSz="457178">
              <a:lnSpc>
                <a:spcPct val="100000"/>
              </a:lnSpc>
              <a:spcAft>
                <a:spcPts val="0"/>
              </a:spcAft>
              <a:buNone/>
              <a:defRPr/>
            </a:pPr>
            <a:endParaRPr lang="en-US" sz="1500" dirty="0">
              <a:latin typeface="+mn-lt"/>
            </a:endParaRPr>
          </a:p>
          <a:p>
            <a:pPr marL="0" indent="0" defTabSz="457178">
              <a:lnSpc>
                <a:spcPct val="100000"/>
              </a:lnSpc>
              <a:spcAft>
                <a:spcPts val="0"/>
              </a:spcAft>
              <a:buNone/>
              <a:defRPr/>
            </a:pPr>
            <a:endParaRPr lang="en-US" sz="1500" dirty="0">
              <a:solidFill>
                <a:srgbClr val="333333"/>
              </a:solidFill>
              <a:latin typeface="+mn-lt"/>
            </a:endParaRPr>
          </a:p>
          <a:p>
            <a:pPr marL="0" indent="0" defTabSz="457178">
              <a:lnSpc>
                <a:spcPct val="100000"/>
              </a:lnSpc>
              <a:spcAft>
                <a:spcPts val="0"/>
              </a:spcAft>
              <a:buNone/>
              <a:defRPr/>
            </a:pPr>
            <a:r>
              <a:rPr lang="en-US" sz="1500" dirty="0">
                <a:solidFill>
                  <a:srgbClr val="333333"/>
                </a:solidFill>
                <a:latin typeface="FS Elliot Pro" panose="02000503040000020004" pitchFamily="50" charset="0"/>
              </a:rPr>
              <a:t>Guaranteed Acceptance Whole Life for ages 80 and under</a:t>
            </a:r>
          </a:p>
        </p:txBody>
      </p:sp>
      <p:sp>
        <p:nvSpPr>
          <p:cNvPr id="9" name="Text Placeholder 8">
            <a:extLst>
              <a:ext uri="{FF2B5EF4-FFF2-40B4-BE49-F238E27FC236}">
                <a16:creationId xmlns:a16="http://schemas.microsoft.com/office/drawing/2014/main" id="{E4A13FD0-B2BC-961B-B009-AF3740017707}"/>
              </a:ext>
            </a:extLst>
          </p:cNvPr>
          <p:cNvSpPr>
            <a:spLocks noGrp="1"/>
          </p:cNvSpPr>
          <p:nvPr>
            <p:ph type="body" idx="14"/>
          </p:nvPr>
        </p:nvSpPr>
        <p:spPr>
          <a:xfrm>
            <a:off x="6649769" y="1387577"/>
            <a:ext cx="5029200" cy="324847"/>
          </a:xfrm>
        </p:spPr>
        <p:txBody>
          <a:bodyPr/>
          <a:lstStyle/>
          <a:p>
            <a:r>
              <a:rPr lang="en-US" dirty="0">
                <a:latin typeface="FS Elliot Pro" panose="02000503040000020004" pitchFamily="50" charset="0"/>
              </a:rPr>
              <a:t>Converting Coverage</a:t>
            </a:r>
          </a:p>
        </p:txBody>
      </p:sp>
      <p:sp>
        <p:nvSpPr>
          <p:cNvPr id="5" name="Footer Placeholder 4">
            <a:extLst>
              <a:ext uri="{FF2B5EF4-FFF2-40B4-BE49-F238E27FC236}">
                <a16:creationId xmlns:a16="http://schemas.microsoft.com/office/drawing/2014/main" id="{E5181E86-8822-AD48-AC09-73952F92CC1D}"/>
              </a:ext>
            </a:extLst>
          </p:cNvPr>
          <p:cNvSpPr>
            <a:spLocks noGrp="1"/>
          </p:cNvSpPr>
          <p:nvPr>
            <p:ph type="ftr" sz="quarter" idx="3"/>
          </p:nvPr>
        </p:nvSpPr>
        <p:spPr/>
        <p:txBody>
          <a:bodyPr/>
          <a:lstStyle/>
          <a:p>
            <a:pPr defTabSz="457178">
              <a:lnSpc>
                <a:spcPct val="100000"/>
              </a:lnSpc>
              <a:spcAft>
                <a:spcPts val="0"/>
              </a:spcAft>
              <a:defRPr/>
            </a:pPr>
            <a:r>
              <a:rPr lang="en-US" altLang="en-US" u="sng" dirty="0">
                <a:solidFill>
                  <a:srgbClr val="4D4E53"/>
                </a:solidFill>
                <a:latin typeface="FS Elliot Pro"/>
                <a:ea typeface="MS PGothic"/>
              </a:rPr>
              <a:t>https://www.benefits.va.gov/insurance/converting.asp</a:t>
            </a:r>
          </a:p>
          <a:p>
            <a:pPr defTabSz="457178">
              <a:lnSpc>
                <a:spcPct val="100000"/>
              </a:lnSpc>
              <a:spcAft>
                <a:spcPts val="0"/>
              </a:spcAft>
              <a:defRPr/>
            </a:pPr>
            <a:r>
              <a:rPr lang="en-US" altLang="en-US" u="sng" dirty="0">
                <a:solidFill>
                  <a:srgbClr val="4D4E53"/>
                </a:solidFill>
                <a:latin typeface="FS Elliot Pro"/>
                <a:ea typeface="MS PGothic"/>
              </a:rPr>
              <a:t>https://www.benefits.va.gov/insurance/index.asp </a:t>
            </a:r>
          </a:p>
          <a:p>
            <a:pPr defTabSz="457189"/>
            <a:endParaRPr lang="en-US" dirty="0">
              <a:ea typeface="+mn-ea"/>
            </a:endParaRPr>
          </a:p>
        </p:txBody>
      </p:sp>
      <p:sp>
        <p:nvSpPr>
          <p:cNvPr id="7" name="Slide Number Placeholder 6">
            <a:extLst>
              <a:ext uri="{FF2B5EF4-FFF2-40B4-BE49-F238E27FC236}">
                <a16:creationId xmlns:a16="http://schemas.microsoft.com/office/drawing/2014/main" id="{9F498602-C22E-6248-8058-8DE40A67CBC9}"/>
              </a:ext>
            </a:extLst>
          </p:cNvPr>
          <p:cNvSpPr>
            <a:spLocks noGrp="1"/>
          </p:cNvSpPr>
          <p:nvPr>
            <p:ph type="sldNum" sz="quarter" idx="4"/>
          </p:nvPr>
        </p:nvSpPr>
        <p:spPr/>
        <p:txBody>
          <a:bodyPr/>
          <a:lstStyle/>
          <a:p>
            <a:pPr defTabSz="457189"/>
            <a:fld id="{13CF28CE-A392-6E4E-B8A8-233A7BF58CFD}" type="slidenum">
              <a:rPr lang="en-US">
                <a:solidFill>
                  <a:srgbClr val="FFFFFF"/>
                </a:solidFill>
                <a:ea typeface="+mn-ea"/>
              </a:rPr>
              <a:pPr defTabSz="457189"/>
              <a:t>77</a:t>
            </a:fld>
            <a:endParaRPr lang="en-US" dirty="0">
              <a:solidFill>
                <a:srgbClr val="FFFFFF"/>
              </a:solidFill>
              <a:ea typeface="+mn-ea"/>
            </a:endParaRPr>
          </a:p>
        </p:txBody>
      </p:sp>
      <p:sp>
        <p:nvSpPr>
          <p:cNvPr id="13" name="Text Placeholder 8">
            <a:extLst>
              <a:ext uri="{FF2B5EF4-FFF2-40B4-BE49-F238E27FC236}">
                <a16:creationId xmlns:a16="http://schemas.microsoft.com/office/drawing/2014/main" id="{18822810-ECE4-8954-72DC-D1877EECAAE3}"/>
              </a:ext>
            </a:extLst>
          </p:cNvPr>
          <p:cNvSpPr txBox="1">
            <a:spLocks/>
          </p:cNvSpPr>
          <p:nvPr/>
        </p:nvSpPr>
        <p:spPr>
          <a:xfrm>
            <a:off x="6649769" y="3906138"/>
            <a:ext cx="5029200" cy="324847"/>
          </a:xfrm>
          <a:prstGeom prst="rect">
            <a:avLst/>
          </a:prstGeom>
        </p:spPr>
        <p:txBody>
          <a:bodyPr vert="horz" lIns="0" tIns="0" rIns="0" bIns="0" rtlCol="0" anchor="b">
            <a:noAutofit/>
          </a:bodyPr>
          <a:lstStyle>
            <a:lvl1pPr marL="0" indent="0" algn="l" defTabSz="914400" rtl="0" eaLnBrk="1" latinLnBrk="0" hangingPunct="1">
              <a:lnSpc>
                <a:spcPct val="100000"/>
              </a:lnSpc>
              <a:spcBef>
                <a:spcPts val="0"/>
              </a:spcBef>
              <a:spcAft>
                <a:spcPts val="0"/>
              </a:spcAft>
              <a:buFont typeface="Arial" panose="020B0604020202020204" pitchFamily="34" charset="0"/>
              <a:buNone/>
              <a:defRPr sz="1800" b="1" i="0" kern="1200">
                <a:solidFill>
                  <a:srgbClr val="0076CF"/>
                </a:solidFill>
                <a:latin typeface="FS Elliot Pro" panose="02000503040000020004" pitchFamily="2" charset="0"/>
                <a:ea typeface="+mn-ea"/>
                <a:cs typeface="+mn-cs"/>
              </a:defRPr>
            </a:lvl1pPr>
            <a:lvl2pPr marL="457200" indent="0" algn="l" defTabSz="914400" rtl="0" eaLnBrk="1" latinLnBrk="0" hangingPunct="1">
              <a:lnSpc>
                <a:spcPct val="90000"/>
              </a:lnSpc>
              <a:spcBef>
                <a:spcPts val="500"/>
              </a:spcBef>
              <a:spcAft>
                <a:spcPts val="600"/>
              </a:spcAft>
              <a:buFont typeface="Monaco" pitchFamily="2" charset="77"/>
              <a:buNone/>
              <a:defRPr lang="en-US" sz="2000" b="1" i="0" kern="1200">
                <a:solidFill>
                  <a:schemeClr val="tx1"/>
                </a:solidFill>
                <a:latin typeface="FS Elliot Pro Light" panose="02000503040000020004" pitchFamily="2" charset="0"/>
                <a:ea typeface="+mn-ea"/>
                <a:cs typeface="+mn-cs"/>
              </a:defRPr>
            </a:lvl2pPr>
            <a:lvl3pPr marL="914400" indent="0" algn="l" defTabSz="914400" rtl="0" eaLnBrk="1" latinLnBrk="0" hangingPunct="1">
              <a:lnSpc>
                <a:spcPct val="90000"/>
              </a:lnSpc>
              <a:spcBef>
                <a:spcPts val="500"/>
              </a:spcBef>
              <a:spcAft>
                <a:spcPts val="600"/>
              </a:spcAft>
              <a:buFont typeface=".PingFang SC Regular"/>
              <a:buNone/>
              <a:defRPr sz="1800" b="1" i="0" kern="1200">
                <a:solidFill>
                  <a:schemeClr val="tx1"/>
                </a:solidFill>
                <a:latin typeface="FS Elliot Pro Light" panose="02000503040000020004" pitchFamily="2" charset="0"/>
                <a:ea typeface="+mn-ea"/>
                <a:cs typeface="+mn-cs"/>
              </a:defRPr>
            </a:lvl3pPr>
            <a:lvl4pPr marL="1371600" indent="0" algn="l" defTabSz="914400" rtl="0" eaLnBrk="1" latinLnBrk="0" hangingPunct="1">
              <a:lnSpc>
                <a:spcPct val="100000"/>
              </a:lnSpc>
              <a:spcBef>
                <a:spcPts val="500"/>
              </a:spcBef>
              <a:buFont typeface="Arial" panose="020B0604020202020204" pitchFamily="34" charset="0"/>
              <a:buNone/>
              <a:defRPr sz="1600" b="1" i="0" kern="1200">
                <a:solidFill>
                  <a:schemeClr val="tx1"/>
                </a:solidFill>
                <a:latin typeface="FS Elliot Pro Light" panose="02000503040000020004" pitchFamily="2" charset="0"/>
                <a:ea typeface="+mn-ea"/>
                <a:cs typeface="+mn-cs"/>
              </a:defRPr>
            </a:lvl4pPr>
            <a:lvl5pPr marL="1828800" indent="0" algn="l" defTabSz="914400" rtl="0" eaLnBrk="1" latinLnBrk="0" hangingPunct="1">
              <a:lnSpc>
                <a:spcPct val="100000"/>
              </a:lnSpc>
              <a:spcBef>
                <a:spcPts val="500"/>
              </a:spcBef>
              <a:buFont typeface="Arial" panose="020B0604020202020204" pitchFamily="34" charset="0"/>
              <a:buNone/>
              <a:defRPr sz="1600" b="1" i="0" kern="1200">
                <a:solidFill>
                  <a:schemeClr val="tx1"/>
                </a:solidFill>
                <a:latin typeface="FS Elliot Pro Light" panose="02000503040000020004" pitchFamily="2"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defTabSz="914377"/>
            <a:r>
              <a:rPr lang="en-US" dirty="0">
                <a:latin typeface="FS Elliot Pro" panose="02000503040000020004" pitchFamily="50" charset="0"/>
              </a:rPr>
              <a:t>New Benefit Announcement </a:t>
            </a:r>
          </a:p>
        </p:txBody>
      </p:sp>
    </p:spTree>
    <p:extLst>
      <p:ext uri="{BB962C8B-B14F-4D97-AF65-F5344CB8AC3E}">
        <p14:creationId xmlns:p14="http://schemas.microsoft.com/office/powerpoint/2010/main" val="287976492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8390BCC-C757-DF41-B370-51581E3EAC09}"/>
              </a:ext>
            </a:extLst>
          </p:cNvPr>
          <p:cNvSpPr>
            <a:spLocks noGrp="1"/>
          </p:cNvSpPr>
          <p:nvPr>
            <p:ph type="title"/>
          </p:nvPr>
        </p:nvSpPr>
        <p:spPr>
          <a:xfrm>
            <a:off x="571500" y="2948765"/>
            <a:ext cx="4876800" cy="457200"/>
          </a:xfrm>
        </p:spPr>
        <p:txBody>
          <a:bodyPr/>
          <a:lstStyle/>
          <a:p>
            <a:r>
              <a:rPr lang="en-US" dirty="0">
                <a:latin typeface="FS Elliot Pro" panose="02000503040000020004" pitchFamily="50" charset="0"/>
              </a:rPr>
              <a:t>Use your Thrift        Saving Plan</a:t>
            </a:r>
          </a:p>
        </p:txBody>
      </p:sp>
      <p:sp>
        <p:nvSpPr>
          <p:cNvPr id="5" name="Footer Placeholder 4">
            <a:extLst>
              <a:ext uri="{FF2B5EF4-FFF2-40B4-BE49-F238E27FC236}">
                <a16:creationId xmlns:a16="http://schemas.microsoft.com/office/drawing/2014/main" id="{E5181E86-8822-AD48-AC09-73952F92CC1D}"/>
              </a:ext>
            </a:extLst>
          </p:cNvPr>
          <p:cNvSpPr>
            <a:spLocks noGrp="1"/>
          </p:cNvSpPr>
          <p:nvPr>
            <p:ph type="ftr" sz="quarter" idx="3"/>
          </p:nvPr>
        </p:nvSpPr>
        <p:spPr>
          <a:xfrm>
            <a:off x="583563" y="6247664"/>
            <a:ext cx="3886837" cy="377824"/>
          </a:xfrm>
        </p:spPr>
        <p:txBody>
          <a:bodyPr/>
          <a:lstStyle/>
          <a:p>
            <a:pPr defTabSz="457189"/>
            <a:r>
              <a:rPr lang="en-US" altLang="en-US" sz="1067" dirty="0">
                <a:solidFill>
                  <a:schemeClr val="bg1">
                    <a:lumMod val="65000"/>
                  </a:schemeClr>
                </a:solidFill>
                <a:latin typeface="FS Elliot Pro Light" pitchFamily="50" charset="0"/>
                <a:ea typeface="MS PGothic" panose="020B0600070205080204" pitchFamily="34" charset="-128"/>
                <a:hlinkClick r:id="rId3">
                  <a:extLst>
                    <a:ext uri="{A12FA001-AC4F-418D-AE19-62706E023703}">
                      <ahyp:hlinkClr xmlns:ahyp="http://schemas.microsoft.com/office/drawing/2018/hyperlinkcolor" val="tx"/>
                    </a:ext>
                  </a:extLst>
                </a:hlinkClick>
              </a:rPr>
              <a:t>www.tsp.gov/changes-in-your-career/</a:t>
            </a:r>
            <a:endParaRPr lang="en-US" dirty="0">
              <a:solidFill>
                <a:schemeClr val="bg1">
                  <a:lumMod val="65000"/>
                </a:schemeClr>
              </a:solidFill>
              <a:ea typeface="+mn-ea"/>
            </a:endParaRPr>
          </a:p>
        </p:txBody>
      </p:sp>
      <p:sp>
        <p:nvSpPr>
          <p:cNvPr id="7" name="Slide Number Placeholder 6">
            <a:extLst>
              <a:ext uri="{FF2B5EF4-FFF2-40B4-BE49-F238E27FC236}">
                <a16:creationId xmlns:a16="http://schemas.microsoft.com/office/drawing/2014/main" id="{9F498602-C22E-6248-8058-8DE40A67CBC9}"/>
              </a:ext>
            </a:extLst>
          </p:cNvPr>
          <p:cNvSpPr>
            <a:spLocks noGrp="1"/>
          </p:cNvSpPr>
          <p:nvPr>
            <p:ph type="sldNum" sz="quarter" idx="4"/>
          </p:nvPr>
        </p:nvSpPr>
        <p:spPr>
          <a:xfrm>
            <a:off x="159990" y="6247665"/>
            <a:ext cx="417711" cy="377825"/>
          </a:xfrm>
        </p:spPr>
        <p:txBody>
          <a:bodyPr/>
          <a:lstStyle/>
          <a:p>
            <a:pPr defTabSz="457189"/>
            <a:fld id="{13CF28CE-A392-6E4E-B8A8-233A7BF58CFD}" type="slidenum">
              <a:rPr lang="en-US">
                <a:solidFill>
                  <a:srgbClr val="FFFFFF"/>
                </a:solidFill>
                <a:ea typeface="+mn-ea"/>
              </a:rPr>
              <a:pPr defTabSz="457189"/>
              <a:t>78</a:t>
            </a:fld>
            <a:endParaRPr lang="en-US" dirty="0">
              <a:solidFill>
                <a:srgbClr val="FFFFFF"/>
              </a:solidFill>
              <a:ea typeface="+mn-ea"/>
            </a:endParaRPr>
          </a:p>
        </p:txBody>
      </p:sp>
      <p:grpSp>
        <p:nvGrpSpPr>
          <p:cNvPr id="2" name="Group 1">
            <a:extLst>
              <a:ext uri="{FF2B5EF4-FFF2-40B4-BE49-F238E27FC236}">
                <a16:creationId xmlns:a16="http://schemas.microsoft.com/office/drawing/2014/main" id="{05604F48-256E-4D46-BDB8-D15A14B6B059}"/>
              </a:ext>
            </a:extLst>
          </p:cNvPr>
          <p:cNvGrpSpPr/>
          <p:nvPr/>
        </p:nvGrpSpPr>
        <p:grpSpPr>
          <a:xfrm>
            <a:off x="6978438" y="1035340"/>
            <a:ext cx="4524941" cy="4649797"/>
            <a:chOff x="6978437" y="1351432"/>
            <a:chExt cx="4524941" cy="4649797"/>
          </a:xfrm>
        </p:grpSpPr>
        <p:sp>
          <p:nvSpPr>
            <p:cNvPr id="10" name="TextBox 9">
              <a:extLst>
                <a:ext uri="{FF2B5EF4-FFF2-40B4-BE49-F238E27FC236}">
                  <a16:creationId xmlns:a16="http://schemas.microsoft.com/office/drawing/2014/main" id="{90F05409-9975-3A46-876A-14B286B91446}"/>
                </a:ext>
              </a:extLst>
            </p:cNvPr>
            <p:cNvSpPr txBox="1"/>
            <p:nvPr/>
          </p:nvSpPr>
          <p:spPr>
            <a:xfrm>
              <a:off x="6978437" y="1351432"/>
              <a:ext cx="4524939" cy="914400"/>
            </a:xfrm>
            <a:prstGeom prst="rect">
              <a:avLst/>
            </a:prstGeom>
            <a:noFill/>
          </p:spPr>
          <p:txBody>
            <a:bodyPr wrap="square" lIns="0" tIns="0" rIns="0" bIns="0" rtlCol="0" anchor="ctr">
              <a:noAutofit/>
            </a:bodyPr>
            <a:lstStyle/>
            <a:p>
              <a:pPr defTabSz="457189">
                <a:lnSpc>
                  <a:spcPct val="120000"/>
                </a:lnSpc>
              </a:pPr>
              <a:r>
                <a:rPr lang="en-US" sz="2000" dirty="0">
                  <a:solidFill>
                    <a:srgbClr val="333333"/>
                  </a:solidFill>
                  <a:latin typeface="FS Elliot Pro" panose="02000503040000020004" pitchFamily="50" charset="0"/>
                </a:rPr>
                <a:t>Military ‘s Version of a 401(k)</a:t>
              </a:r>
            </a:p>
          </p:txBody>
        </p:sp>
        <p:sp>
          <p:nvSpPr>
            <p:cNvPr id="13" name="TextBox 12">
              <a:extLst>
                <a:ext uri="{FF2B5EF4-FFF2-40B4-BE49-F238E27FC236}">
                  <a16:creationId xmlns:a16="http://schemas.microsoft.com/office/drawing/2014/main" id="{D8BB6121-006A-0E43-9393-AF6431A49589}"/>
                </a:ext>
              </a:extLst>
            </p:cNvPr>
            <p:cNvSpPr txBox="1"/>
            <p:nvPr/>
          </p:nvSpPr>
          <p:spPr>
            <a:xfrm>
              <a:off x="6978437" y="2265832"/>
              <a:ext cx="4524939" cy="914400"/>
            </a:xfrm>
            <a:prstGeom prst="rect">
              <a:avLst/>
            </a:prstGeom>
            <a:noFill/>
          </p:spPr>
          <p:txBody>
            <a:bodyPr wrap="square" lIns="0" tIns="0" rIns="0" bIns="0" rtlCol="0" anchor="ctr">
              <a:noAutofit/>
            </a:bodyPr>
            <a:lstStyle/>
            <a:p>
              <a:pPr defTabSz="457189">
                <a:lnSpc>
                  <a:spcPct val="120000"/>
                </a:lnSpc>
              </a:pPr>
              <a:r>
                <a:rPr lang="en-US" sz="2000" dirty="0">
                  <a:solidFill>
                    <a:srgbClr val="333333"/>
                  </a:solidFill>
                  <a:latin typeface="FS Elliot Pro" panose="02000503040000020004" pitchFamily="50" charset="0"/>
                </a:rPr>
                <a:t>Choose from a variety of fund options</a:t>
              </a:r>
            </a:p>
          </p:txBody>
        </p:sp>
        <p:cxnSp>
          <p:nvCxnSpPr>
            <p:cNvPr id="14" name="Straight Connector 13">
              <a:extLst>
                <a:ext uri="{FF2B5EF4-FFF2-40B4-BE49-F238E27FC236}">
                  <a16:creationId xmlns:a16="http://schemas.microsoft.com/office/drawing/2014/main" id="{F1B3950C-0EBF-C949-B755-CCD2C5110B43}"/>
                </a:ext>
              </a:extLst>
            </p:cNvPr>
            <p:cNvCxnSpPr>
              <a:cxnSpLocks/>
            </p:cNvCxnSpPr>
            <p:nvPr/>
          </p:nvCxnSpPr>
          <p:spPr>
            <a:xfrm>
              <a:off x="6978438" y="2274662"/>
              <a:ext cx="4524940" cy="0"/>
            </a:xfrm>
            <a:prstGeom prst="line">
              <a:avLst/>
            </a:prstGeom>
            <a:ln w="9525">
              <a:solidFill>
                <a:srgbClr val="00C4D9"/>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B86251FB-654C-F040-BB84-E7C7EFB4A8F0}"/>
                </a:ext>
              </a:extLst>
            </p:cNvPr>
            <p:cNvSpPr txBox="1"/>
            <p:nvPr/>
          </p:nvSpPr>
          <p:spPr>
            <a:xfrm>
              <a:off x="6978438" y="3199176"/>
              <a:ext cx="4524938" cy="914400"/>
            </a:xfrm>
            <a:prstGeom prst="rect">
              <a:avLst/>
            </a:prstGeom>
            <a:noFill/>
          </p:spPr>
          <p:txBody>
            <a:bodyPr wrap="square" lIns="0" tIns="0" rIns="0" bIns="0" rtlCol="0" anchor="ctr">
              <a:noAutofit/>
            </a:bodyPr>
            <a:lstStyle/>
            <a:p>
              <a:pPr defTabSz="457189">
                <a:lnSpc>
                  <a:spcPct val="120000"/>
                </a:lnSpc>
              </a:pPr>
              <a:r>
                <a:rPr lang="en-US" sz="2000" dirty="0">
                  <a:solidFill>
                    <a:srgbClr val="333333"/>
                  </a:solidFill>
                  <a:latin typeface="FS Elliot Pro" panose="02000503040000020004" pitchFamily="50" charset="0"/>
                </a:rPr>
                <a:t>Withdraw vested funds at discharge or continue to save </a:t>
              </a:r>
            </a:p>
          </p:txBody>
        </p:sp>
        <p:cxnSp>
          <p:nvCxnSpPr>
            <p:cNvPr id="16" name="Straight Connector 15">
              <a:extLst>
                <a:ext uri="{FF2B5EF4-FFF2-40B4-BE49-F238E27FC236}">
                  <a16:creationId xmlns:a16="http://schemas.microsoft.com/office/drawing/2014/main" id="{27794545-16E1-CE46-8545-79ABE8888C43}"/>
                </a:ext>
              </a:extLst>
            </p:cNvPr>
            <p:cNvCxnSpPr>
              <a:cxnSpLocks/>
            </p:cNvCxnSpPr>
            <p:nvPr/>
          </p:nvCxnSpPr>
          <p:spPr>
            <a:xfrm>
              <a:off x="6978438" y="3180232"/>
              <a:ext cx="4524940" cy="0"/>
            </a:xfrm>
            <a:prstGeom prst="line">
              <a:avLst/>
            </a:prstGeom>
            <a:ln w="9525">
              <a:solidFill>
                <a:srgbClr val="00C4D9"/>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6D17622D-B21A-B048-BE90-32D20A8D251B}"/>
                </a:ext>
              </a:extLst>
            </p:cNvPr>
            <p:cNvSpPr txBox="1"/>
            <p:nvPr/>
          </p:nvSpPr>
          <p:spPr>
            <a:xfrm>
              <a:off x="6978437" y="4149853"/>
              <a:ext cx="4524937" cy="914400"/>
            </a:xfrm>
            <a:prstGeom prst="rect">
              <a:avLst/>
            </a:prstGeom>
            <a:noFill/>
          </p:spPr>
          <p:txBody>
            <a:bodyPr wrap="square" lIns="0" tIns="0" rIns="0" bIns="0" rtlCol="0" anchor="ctr">
              <a:noAutofit/>
            </a:bodyPr>
            <a:lstStyle/>
            <a:p>
              <a:pPr defTabSz="457189">
                <a:lnSpc>
                  <a:spcPct val="120000"/>
                </a:lnSpc>
              </a:pPr>
              <a:r>
                <a:rPr lang="en-US" sz="2000" dirty="0">
                  <a:solidFill>
                    <a:srgbClr val="333333"/>
                  </a:solidFill>
                  <a:latin typeface="FS Elliot Pro" panose="02000503040000020004" pitchFamily="50" charset="0"/>
                </a:rPr>
                <a:t>Move money from other plans to your TSP</a:t>
              </a:r>
            </a:p>
          </p:txBody>
        </p:sp>
        <p:cxnSp>
          <p:nvCxnSpPr>
            <p:cNvPr id="18" name="Straight Connector 17">
              <a:extLst>
                <a:ext uri="{FF2B5EF4-FFF2-40B4-BE49-F238E27FC236}">
                  <a16:creationId xmlns:a16="http://schemas.microsoft.com/office/drawing/2014/main" id="{4790D5E5-3CA0-1146-A057-F35860AC0FC5}"/>
                </a:ext>
              </a:extLst>
            </p:cNvPr>
            <p:cNvCxnSpPr>
              <a:cxnSpLocks/>
            </p:cNvCxnSpPr>
            <p:nvPr/>
          </p:nvCxnSpPr>
          <p:spPr>
            <a:xfrm>
              <a:off x="6978438" y="4127276"/>
              <a:ext cx="4524940" cy="0"/>
            </a:xfrm>
            <a:prstGeom prst="line">
              <a:avLst/>
            </a:prstGeom>
            <a:ln w="9525">
              <a:solidFill>
                <a:srgbClr val="00C4D9"/>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50241EDB-818E-934A-BE59-45BFCA5EB7E4}"/>
                </a:ext>
              </a:extLst>
            </p:cNvPr>
            <p:cNvSpPr txBox="1"/>
            <p:nvPr/>
          </p:nvSpPr>
          <p:spPr>
            <a:xfrm>
              <a:off x="6978437" y="5086829"/>
              <a:ext cx="4524936" cy="914400"/>
            </a:xfrm>
            <a:prstGeom prst="rect">
              <a:avLst/>
            </a:prstGeom>
            <a:noFill/>
          </p:spPr>
          <p:txBody>
            <a:bodyPr wrap="square" lIns="0" tIns="0" rIns="0" bIns="0" rtlCol="0" anchor="ctr">
              <a:noAutofit/>
            </a:bodyPr>
            <a:lstStyle/>
            <a:p>
              <a:pPr defTabSz="457189">
                <a:lnSpc>
                  <a:spcPct val="120000"/>
                </a:lnSpc>
              </a:pPr>
              <a:r>
                <a:rPr lang="en-US" sz="2000" dirty="0">
                  <a:solidFill>
                    <a:srgbClr val="333333"/>
                  </a:solidFill>
                  <a:latin typeface="FS Elliot Pro" panose="02000503040000020004" pitchFamily="50" charset="0"/>
                </a:rPr>
                <a:t>Your service may provide contributions and a match to your savings*</a:t>
              </a:r>
            </a:p>
          </p:txBody>
        </p:sp>
        <p:cxnSp>
          <p:nvCxnSpPr>
            <p:cNvPr id="20" name="Straight Connector 19">
              <a:extLst>
                <a:ext uri="{FF2B5EF4-FFF2-40B4-BE49-F238E27FC236}">
                  <a16:creationId xmlns:a16="http://schemas.microsoft.com/office/drawing/2014/main" id="{6E68C77C-6117-FD4E-981B-D731ED85E760}"/>
                </a:ext>
              </a:extLst>
            </p:cNvPr>
            <p:cNvCxnSpPr>
              <a:cxnSpLocks/>
            </p:cNvCxnSpPr>
            <p:nvPr/>
          </p:nvCxnSpPr>
          <p:spPr>
            <a:xfrm>
              <a:off x="6978437" y="5064252"/>
              <a:ext cx="4524940" cy="0"/>
            </a:xfrm>
            <a:prstGeom prst="line">
              <a:avLst/>
            </a:prstGeom>
            <a:ln w="9525">
              <a:solidFill>
                <a:srgbClr val="00C4D9"/>
              </a:solidFill>
            </a:ln>
          </p:spPr>
          <p:style>
            <a:lnRef idx="1">
              <a:schemeClr val="accent1"/>
            </a:lnRef>
            <a:fillRef idx="0">
              <a:schemeClr val="accent1"/>
            </a:fillRef>
            <a:effectRef idx="0">
              <a:schemeClr val="accent1"/>
            </a:effectRef>
            <a:fontRef idx="minor">
              <a:schemeClr val="tx1"/>
            </a:fontRef>
          </p:style>
        </p:cxnSp>
      </p:grpSp>
      <p:sp>
        <p:nvSpPr>
          <p:cNvPr id="3" name="Footer Placeholder 4">
            <a:extLst>
              <a:ext uri="{FF2B5EF4-FFF2-40B4-BE49-F238E27FC236}">
                <a16:creationId xmlns:a16="http://schemas.microsoft.com/office/drawing/2014/main" id="{95FC0A6B-AA12-DDA1-1BF9-1B341174A4AC}"/>
              </a:ext>
            </a:extLst>
          </p:cNvPr>
          <p:cNvSpPr txBox="1">
            <a:spLocks/>
          </p:cNvSpPr>
          <p:nvPr/>
        </p:nvSpPr>
        <p:spPr>
          <a:xfrm>
            <a:off x="6978438" y="6247664"/>
            <a:ext cx="3886837" cy="377824"/>
          </a:xfrm>
          <a:prstGeom prst="rect">
            <a:avLst/>
          </a:prstGeom>
        </p:spPr>
        <p:txBody>
          <a:bodyPr vert="horz" lIns="0" tIns="0" rIns="0" bIns="0" rtlCol="0" anchor="b"/>
          <a:lstStyle>
            <a:defPPr>
              <a:defRPr lang="en-US"/>
            </a:defPPr>
            <a:lvl1pPr algn="l" defTabSz="457200" rtl="0" eaLnBrk="0" fontAlgn="base" hangingPunct="0">
              <a:lnSpc>
                <a:spcPct val="90000"/>
              </a:lnSpc>
              <a:spcBef>
                <a:spcPct val="0"/>
              </a:spcBef>
              <a:spcAft>
                <a:spcPts val="150"/>
              </a:spcAft>
              <a:defRPr sz="600" kern="1200">
                <a:solidFill>
                  <a:schemeClr val="bg1"/>
                </a:solidFill>
                <a:latin typeface="FS Elliot Pro" panose="02000503040000020004" pitchFamily="2" charset="0"/>
                <a:ea typeface="MS PGothic" panose="020B0600070205080204" pitchFamily="34" charset="-128"/>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9pPr>
          </a:lstStyle>
          <a:p>
            <a:pPr defTabSz="457189" eaLnBrk="1" fontAlgn="auto" hangingPunct="1">
              <a:spcBef>
                <a:spcPts val="0"/>
              </a:spcBef>
            </a:pPr>
            <a:r>
              <a:rPr lang="en-US" altLang="en-US" sz="1067" dirty="0">
                <a:solidFill>
                  <a:prstClr val="black"/>
                </a:solidFill>
                <a:latin typeface="FS Elliot Pro Light" pitchFamily="50" charset="0"/>
              </a:rPr>
              <a:t>*If enrolled in Blended Retirement System</a:t>
            </a:r>
            <a:endParaRPr lang="en-US" sz="800" dirty="0">
              <a:solidFill>
                <a:schemeClr val="bg1">
                  <a:lumMod val="65000"/>
                </a:schemeClr>
              </a:solidFill>
              <a:ea typeface="+mn-ea"/>
            </a:endParaRPr>
          </a:p>
        </p:txBody>
      </p:sp>
    </p:spTree>
    <p:extLst>
      <p:ext uri="{BB962C8B-B14F-4D97-AF65-F5344CB8AC3E}">
        <p14:creationId xmlns:p14="http://schemas.microsoft.com/office/powerpoint/2010/main" val="263739780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92B927D-7DA5-A543-A1A7-BC895BB6546E}"/>
              </a:ext>
            </a:extLst>
          </p:cNvPr>
          <p:cNvSpPr/>
          <p:nvPr/>
        </p:nvSpPr>
        <p:spPr>
          <a:xfrm>
            <a:off x="0" y="2"/>
            <a:ext cx="12192000" cy="1428751"/>
          </a:xfrm>
          <a:prstGeom prst="rect">
            <a:avLst/>
          </a:prstGeom>
          <a:gradFill flip="none" rotWithShape="1">
            <a:gsLst>
              <a:gs pos="25000">
                <a:schemeClr val="tx2"/>
              </a:gs>
              <a:gs pos="98000">
                <a:srgbClr val="0091DA"/>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US" sz="1800">
              <a:solidFill>
                <a:srgbClr val="FFFFFF"/>
              </a:solidFill>
              <a:latin typeface="FS Elliot Pro Light"/>
            </a:endParaRPr>
          </a:p>
        </p:txBody>
      </p:sp>
      <p:sp>
        <p:nvSpPr>
          <p:cNvPr id="6" name="Title 5">
            <a:extLst>
              <a:ext uri="{FF2B5EF4-FFF2-40B4-BE49-F238E27FC236}">
                <a16:creationId xmlns:a16="http://schemas.microsoft.com/office/drawing/2014/main" id="{45B099B8-EE11-C947-AB6B-4138AF4A3E80}"/>
              </a:ext>
            </a:extLst>
          </p:cNvPr>
          <p:cNvSpPr>
            <a:spLocks noGrp="1"/>
          </p:cNvSpPr>
          <p:nvPr>
            <p:ph type="title"/>
          </p:nvPr>
        </p:nvSpPr>
        <p:spPr>
          <a:xfrm>
            <a:off x="588335" y="617653"/>
            <a:ext cx="10972800" cy="457200"/>
          </a:xfrm>
        </p:spPr>
        <p:txBody>
          <a:bodyPr>
            <a:normAutofit fontScale="90000"/>
          </a:bodyPr>
          <a:lstStyle/>
          <a:p>
            <a:r>
              <a:rPr lang="en-US" dirty="0">
                <a:solidFill>
                  <a:schemeClr val="bg1"/>
                </a:solidFill>
              </a:rPr>
              <a:t>Retirement income sources </a:t>
            </a:r>
          </a:p>
        </p:txBody>
      </p:sp>
      <p:sp>
        <p:nvSpPr>
          <p:cNvPr id="9" name="Footer Placeholder 8">
            <a:extLst>
              <a:ext uri="{FF2B5EF4-FFF2-40B4-BE49-F238E27FC236}">
                <a16:creationId xmlns:a16="http://schemas.microsoft.com/office/drawing/2014/main" id="{C6BDD485-FAC4-3D46-9735-15A43B2868EF}"/>
              </a:ext>
            </a:extLst>
          </p:cNvPr>
          <p:cNvSpPr>
            <a:spLocks noGrp="1"/>
          </p:cNvSpPr>
          <p:nvPr>
            <p:ph type="ftr" sz="quarter" idx="3"/>
          </p:nvPr>
        </p:nvSpPr>
        <p:spPr>
          <a:xfrm>
            <a:off x="437672" y="4685748"/>
            <a:ext cx="7650438" cy="273844"/>
          </a:xfrm>
          <a:prstGeom prst="rect">
            <a:avLst/>
          </a:prstGeom>
        </p:spPr>
        <p:txBody>
          <a:bodyPr vert="horz" lIns="0" tIns="0" rIns="0" bIns="0" rtlCol="0" anchor="b"/>
          <a:lstStyle>
            <a:defPPr>
              <a:defRPr lang="en-US"/>
            </a:defPPr>
            <a:lvl1pPr algn="l" defTabSz="457200" rtl="0" eaLnBrk="0" fontAlgn="base" hangingPunct="0">
              <a:lnSpc>
                <a:spcPct val="90000"/>
              </a:lnSpc>
              <a:spcBef>
                <a:spcPct val="0"/>
              </a:spcBef>
              <a:spcAft>
                <a:spcPts val="150"/>
              </a:spcAft>
              <a:defRPr sz="600" kern="1200">
                <a:solidFill>
                  <a:srgbClr val="333333"/>
                </a:solidFill>
                <a:latin typeface="FS Elliot Pro" panose="02000503040000020004" pitchFamily="2" charset="0"/>
                <a:ea typeface="MS PGothic" panose="020B0600070205080204" pitchFamily="34" charset="-128"/>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9pPr>
          </a:lstStyle>
          <a:p>
            <a:pPr defTabSz="457189"/>
            <a:endParaRPr lang="en-US" dirty="0">
              <a:ea typeface="+mn-ea"/>
            </a:endParaRPr>
          </a:p>
        </p:txBody>
      </p:sp>
      <p:sp>
        <p:nvSpPr>
          <p:cNvPr id="10" name="Slide Number Placeholder 9">
            <a:extLst>
              <a:ext uri="{FF2B5EF4-FFF2-40B4-BE49-F238E27FC236}">
                <a16:creationId xmlns:a16="http://schemas.microsoft.com/office/drawing/2014/main" id="{B769F652-55AC-1941-A9E4-0B354CFDF2DE}"/>
              </a:ext>
            </a:extLst>
          </p:cNvPr>
          <p:cNvSpPr>
            <a:spLocks noGrp="1"/>
          </p:cNvSpPr>
          <p:nvPr>
            <p:ph type="sldNum" sz="quarter" idx="4"/>
          </p:nvPr>
        </p:nvSpPr>
        <p:spPr>
          <a:xfrm>
            <a:off x="119992" y="4685748"/>
            <a:ext cx="313283" cy="283369"/>
          </a:xfrm>
          <a:prstGeom prst="rect">
            <a:avLst/>
          </a:prstGeom>
        </p:spPr>
        <p:txBody>
          <a:bodyPr vert="horz" lIns="0" tIns="0" rIns="0" bIns="0" rtlCol="0" anchor="b"/>
          <a:lstStyle>
            <a:defPPr>
              <a:defRPr lang="en-US"/>
            </a:defPPr>
            <a:lvl1pPr algn="l" defTabSz="457200" rtl="0" eaLnBrk="0" fontAlgn="base" hangingPunct="0">
              <a:spcBef>
                <a:spcPct val="0"/>
              </a:spcBef>
              <a:spcAft>
                <a:spcPct val="0"/>
              </a:spcAft>
              <a:defRPr sz="675" kern="1200">
                <a:solidFill>
                  <a:srgbClr val="333333"/>
                </a:solidFill>
                <a:latin typeface="FS Elliot Pro" panose="02000503040000020004" pitchFamily="2" charset="0"/>
                <a:ea typeface="MS PGothic" panose="020B0600070205080204" pitchFamily="34" charset="-128"/>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9pPr>
          </a:lstStyle>
          <a:p>
            <a:pPr defTabSz="457189"/>
            <a:fld id="{13CF28CE-A392-6E4E-B8A8-233A7BF58CFD}" type="slidenum">
              <a:rPr lang="en-US" smtClean="0"/>
              <a:pPr defTabSz="457189"/>
              <a:t>79</a:t>
            </a:fld>
            <a:endParaRPr lang="en-US">
              <a:ea typeface="+mn-ea"/>
            </a:endParaRPr>
          </a:p>
        </p:txBody>
      </p:sp>
      <p:sp>
        <p:nvSpPr>
          <p:cNvPr id="11" name="TextBox 10">
            <a:extLst>
              <a:ext uri="{FF2B5EF4-FFF2-40B4-BE49-F238E27FC236}">
                <a16:creationId xmlns:a16="http://schemas.microsoft.com/office/drawing/2014/main" id="{941108D0-BF3E-7B48-AE63-1CFC120DCAB6}"/>
              </a:ext>
            </a:extLst>
          </p:cNvPr>
          <p:cNvSpPr txBox="1"/>
          <p:nvPr/>
        </p:nvSpPr>
        <p:spPr>
          <a:xfrm>
            <a:off x="9231087" y="7924800"/>
            <a:ext cx="184731" cy="369332"/>
          </a:xfrm>
          <a:prstGeom prst="rect">
            <a:avLst/>
          </a:prstGeom>
          <a:noFill/>
        </p:spPr>
        <p:txBody>
          <a:bodyPr wrap="none" rtlCol="0">
            <a:spAutoFit/>
          </a:bodyPr>
          <a:lstStyle/>
          <a:p>
            <a:pPr defTabSz="457189"/>
            <a:endParaRPr lang="en-US" sz="1800" dirty="0">
              <a:solidFill>
                <a:srgbClr val="333333"/>
              </a:solidFill>
              <a:latin typeface="FS Elliot Pro Light"/>
            </a:endParaRPr>
          </a:p>
        </p:txBody>
      </p:sp>
      <p:sp>
        <p:nvSpPr>
          <p:cNvPr id="15" name="Rectangle 14">
            <a:extLst>
              <a:ext uri="{FF2B5EF4-FFF2-40B4-BE49-F238E27FC236}">
                <a16:creationId xmlns:a16="http://schemas.microsoft.com/office/drawing/2014/main" id="{3EBE13BA-A725-9546-AEDB-E328B6641B39}"/>
              </a:ext>
            </a:extLst>
          </p:cNvPr>
          <p:cNvSpPr/>
          <p:nvPr/>
        </p:nvSpPr>
        <p:spPr>
          <a:xfrm>
            <a:off x="577701" y="1907459"/>
            <a:ext cx="7772400" cy="4114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rtlCol="0" anchor="t"/>
          <a:lstStyle/>
          <a:p>
            <a:pPr marL="182875" indent="-182875" defTabSz="457189">
              <a:spcAft>
                <a:spcPts val="1200"/>
              </a:spcAft>
              <a:buFont typeface="Arial" panose="020B0604020202020204" pitchFamily="34" charset="0"/>
              <a:buChar char="•"/>
            </a:pPr>
            <a:r>
              <a:rPr lang="en-US" sz="2800" dirty="0">
                <a:solidFill>
                  <a:srgbClr val="333333"/>
                </a:solidFill>
                <a:latin typeface="FS Elliot Pro" panose="02000503040000020004" pitchFamily="50" charset="0"/>
              </a:rPr>
              <a:t>Social security</a:t>
            </a:r>
          </a:p>
          <a:p>
            <a:pPr marL="182875" indent="-182875" defTabSz="457189">
              <a:spcAft>
                <a:spcPts val="1200"/>
              </a:spcAft>
              <a:buFont typeface="Arial" panose="020B0604020202020204" pitchFamily="34" charset="0"/>
              <a:buChar char="•"/>
            </a:pPr>
            <a:r>
              <a:rPr lang="en-US" sz="2800" dirty="0">
                <a:solidFill>
                  <a:srgbClr val="333333"/>
                </a:solidFill>
                <a:latin typeface="FS Elliot Pro" panose="02000503040000020004" pitchFamily="50" charset="0"/>
              </a:rPr>
              <a:t>Defined benefit plans</a:t>
            </a:r>
          </a:p>
          <a:p>
            <a:pPr marL="182875" indent="-182875" defTabSz="457189">
              <a:spcAft>
                <a:spcPts val="1200"/>
              </a:spcAft>
              <a:buFont typeface="Arial" panose="020B0604020202020204" pitchFamily="34" charset="0"/>
              <a:buChar char="•"/>
            </a:pPr>
            <a:r>
              <a:rPr lang="en-US" sz="2800" dirty="0">
                <a:solidFill>
                  <a:srgbClr val="333333"/>
                </a:solidFill>
                <a:latin typeface="FS Elliot Pro" panose="02000503040000020004" pitchFamily="50" charset="0"/>
              </a:rPr>
              <a:t>Military retirement pay</a:t>
            </a:r>
          </a:p>
          <a:p>
            <a:pPr marL="182875" indent="-182875" defTabSz="457189">
              <a:spcAft>
                <a:spcPts val="1200"/>
              </a:spcAft>
              <a:buFont typeface="Arial" panose="020B0604020202020204" pitchFamily="34" charset="0"/>
              <a:buChar char="•"/>
            </a:pPr>
            <a:r>
              <a:rPr lang="en-US" sz="2800" dirty="0">
                <a:solidFill>
                  <a:srgbClr val="333333"/>
                </a:solidFill>
                <a:latin typeface="FS Elliot Pro" panose="02000503040000020004" pitchFamily="50" charset="0"/>
              </a:rPr>
              <a:t>Veterans pension</a:t>
            </a:r>
          </a:p>
          <a:p>
            <a:pPr marL="182875" indent="-182875" defTabSz="457189">
              <a:spcAft>
                <a:spcPts val="1200"/>
              </a:spcAft>
              <a:buFont typeface="Arial" panose="020B0604020202020204" pitchFamily="34" charset="0"/>
              <a:buChar char="•"/>
            </a:pPr>
            <a:r>
              <a:rPr lang="en-US" sz="2800" dirty="0">
                <a:solidFill>
                  <a:srgbClr val="333333"/>
                </a:solidFill>
                <a:latin typeface="FS Elliot Pro" panose="02000503040000020004" pitchFamily="50" charset="0"/>
              </a:rPr>
              <a:t>Part-time work </a:t>
            </a:r>
          </a:p>
          <a:p>
            <a:pPr marL="285744" indent="-285744" algn="ctr" defTabSz="457189">
              <a:spcAft>
                <a:spcPts val="1200"/>
              </a:spcAft>
              <a:buFont typeface="Arial" panose="020B0604020202020204" pitchFamily="34" charset="0"/>
              <a:buChar char="•"/>
            </a:pPr>
            <a:endParaRPr lang="en-US" sz="1800" b="1" dirty="0">
              <a:solidFill>
                <a:srgbClr val="FFFFFF"/>
              </a:solidFill>
              <a:latin typeface="FS Elliot Pro" panose="02000503040000020004" pitchFamily="2" charset="0"/>
            </a:endParaRPr>
          </a:p>
        </p:txBody>
      </p:sp>
    </p:spTree>
    <p:extLst>
      <p:ext uri="{BB962C8B-B14F-4D97-AF65-F5344CB8AC3E}">
        <p14:creationId xmlns:p14="http://schemas.microsoft.com/office/powerpoint/2010/main" val="21506480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ooter Placeholder 5">
            <a:extLst>
              <a:ext uri="{FF2B5EF4-FFF2-40B4-BE49-F238E27FC236}">
                <a16:creationId xmlns:a16="http://schemas.microsoft.com/office/drawing/2014/main" id="{AF25C147-C72A-4B5F-8E78-7FA01A0C3A77}"/>
              </a:ext>
            </a:extLst>
          </p:cNvPr>
          <p:cNvSpPr txBox="1">
            <a:spLocks/>
          </p:cNvSpPr>
          <p:nvPr/>
        </p:nvSpPr>
        <p:spPr>
          <a:xfrm>
            <a:off x="1042045" y="5819297"/>
            <a:ext cx="9020899" cy="753782"/>
          </a:xfrm>
          <a:prstGeom prst="rect">
            <a:avLst/>
          </a:prstGeom>
        </p:spPr>
        <p:txBody>
          <a:bodyPr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609585">
              <a:defRPr/>
            </a:pPr>
            <a:r>
              <a:rPr lang="en-US" sz="800" baseline="30000" dirty="0">
                <a:solidFill>
                  <a:srgbClr val="333333"/>
                </a:solidFill>
                <a:latin typeface="FS Elliot Pro" panose="02000503040000020004" pitchFamily="50" charset="0"/>
              </a:rPr>
              <a:t>1</a:t>
            </a:r>
            <a:r>
              <a:rPr lang="en-US" sz="800" dirty="0">
                <a:solidFill>
                  <a:srgbClr val="333333"/>
                </a:solidFill>
                <a:latin typeface="FS Elliot Pro" panose="02000503040000020004" pitchFamily="50" charset="0"/>
              </a:rPr>
              <a:t> National Women’s Law Center Fact Sheet, September 2023.</a:t>
            </a:r>
          </a:p>
          <a:p>
            <a:pPr defTabSz="609585">
              <a:defRPr/>
            </a:pPr>
            <a:r>
              <a:rPr lang="en-US" sz="800" baseline="30000" dirty="0">
                <a:solidFill>
                  <a:srgbClr val="333333"/>
                </a:solidFill>
                <a:latin typeface="FS Elliot Pro" panose="02000503040000020004" pitchFamily="50" charset="0"/>
              </a:rPr>
              <a:t>2</a:t>
            </a:r>
            <a:r>
              <a:rPr lang="en-US" sz="800" dirty="0">
                <a:solidFill>
                  <a:srgbClr val="333333"/>
                </a:solidFill>
                <a:latin typeface="FS Elliot Pro" panose="02000503040000020004" pitchFamily="50" charset="0"/>
              </a:rPr>
              <a:t> World Health Organization, as of November 2023 (who.int/</a:t>
            </a:r>
            <a:r>
              <a:rPr lang="en-US" sz="800" dirty="0" err="1">
                <a:solidFill>
                  <a:srgbClr val="333333"/>
                </a:solidFill>
                <a:latin typeface="FS Elliot Pro" panose="02000503040000020004" pitchFamily="50" charset="0"/>
              </a:rPr>
              <a:t>gho</a:t>
            </a:r>
            <a:r>
              <a:rPr lang="en-US" sz="800" dirty="0">
                <a:solidFill>
                  <a:srgbClr val="333333"/>
                </a:solidFill>
                <a:latin typeface="FS Elliot Pro" panose="02000503040000020004" pitchFamily="50" charset="0"/>
              </a:rPr>
              <a:t>/</a:t>
            </a:r>
            <a:r>
              <a:rPr lang="en-US" sz="800" dirty="0" err="1">
                <a:solidFill>
                  <a:srgbClr val="333333"/>
                </a:solidFill>
                <a:latin typeface="FS Elliot Pro" panose="02000503040000020004" pitchFamily="50" charset="0"/>
              </a:rPr>
              <a:t>mortality_burden_disease</a:t>
            </a:r>
            <a:r>
              <a:rPr lang="en-US" sz="800" dirty="0">
                <a:solidFill>
                  <a:srgbClr val="333333"/>
                </a:solidFill>
                <a:latin typeface="FS Elliot Pro" panose="02000503040000020004" pitchFamily="50" charset="0"/>
              </a:rPr>
              <a:t>/</a:t>
            </a:r>
            <a:r>
              <a:rPr lang="en-US" sz="800" dirty="0" err="1">
                <a:solidFill>
                  <a:srgbClr val="333333"/>
                </a:solidFill>
                <a:latin typeface="FS Elliot Pro" panose="02000503040000020004" pitchFamily="50" charset="0"/>
              </a:rPr>
              <a:t>life_tables</a:t>
            </a:r>
            <a:r>
              <a:rPr lang="en-US" sz="800" dirty="0">
                <a:solidFill>
                  <a:srgbClr val="333333"/>
                </a:solidFill>
                <a:latin typeface="FS Elliot Pro" panose="02000503040000020004" pitchFamily="50" charset="0"/>
              </a:rPr>
              <a:t>/</a:t>
            </a:r>
            <a:r>
              <a:rPr lang="en-US" sz="800" dirty="0" err="1">
                <a:solidFill>
                  <a:srgbClr val="333333"/>
                </a:solidFill>
                <a:latin typeface="FS Elliot Pro" panose="02000503040000020004" pitchFamily="50" charset="0"/>
              </a:rPr>
              <a:t>situation_trends_text</a:t>
            </a:r>
            <a:r>
              <a:rPr lang="en-US" sz="800" dirty="0">
                <a:solidFill>
                  <a:srgbClr val="333333"/>
                </a:solidFill>
                <a:latin typeface="FS Elliot Pro" panose="02000503040000020004" pitchFamily="50" charset="0"/>
              </a:rPr>
              <a:t>/</a:t>
            </a:r>
            <a:r>
              <a:rPr lang="en-US" sz="800" dirty="0" err="1">
                <a:solidFill>
                  <a:srgbClr val="333333"/>
                </a:solidFill>
                <a:latin typeface="FS Elliot Pro" panose="02000503040000020004" pitchFamily="50" charset="0"/>
              </a:rPr>
              <a:t>en</a:t>
            </a:r>
            <a:r>
              <a:rPr lang="en-US" sz="800" dirty="0">
                <a:solidFill>
                  <a:srgbClr val="333333"/>
                </a:solidFill>
                <a:latin typeface="FS Elliot Pro" panose="02000503040000020004" pitchFamily="50" charset="0"/>
              </a:rPr>
              <a:t>/).</a:t>
            </a:r>
          </a:p>
          <a:p>
            <a:pPr defTabSz="609585">
              <a:defRPr/>
            </a:pPr>
            <a:r>
              <a:rPr lang="en-US" sz="800" baseline="30000" dirty="0">
                <a:solidFill>
                  <a:srgbClr val="333333"/>
                </a:solidFill>
                <a:latin typeface="FS Elliot Pro" panose="02000503040000020004" pitchFamily="50" charset="0"/>
              </a:rPr>
              <a:t>3</a:t>
            </a:r>
            <a:r>
              <a:rPr lang="en-US" sz="800" dirty="0">
                <a:solidFill>
                  <a:srgbClr val="333333"/>
                </a:solidFill>
                <a:latin typeface="FS Elliot Pro" panose="02000503040000020004" pitchFamily="50" charset="0"/>
              </a:rPr>
              <a:t> Transamerica Center for Retirement Studies, November 2022.</a:t>
            </a:r>
          </a:p>
        </p:txBody>
      </p:sp>
      <p:sp>
        <p:nvSpPr>
          <p:cNvPr id="9" name="TextBox 8">
            <a:extLst>
              <a:ext uri="{FF2B5EF4-FFF2-40B4-BE49-F238E27FC236}">
                <a16:creationId xmlns:a16="http://schemas.microsoft.com/office/drawing/2014/main" id="{B1C66312-660A-4E3D-8F1A-C8B28140F69D}"/>
              </a:ext>
            </a:extLst>
          </p:cNvPr>
          <p:cNvSpPr txBox="1"/>
          <p:nvPr/>
        </p:nvSpPr>
        <p:spPr>
          <a:xfrm>
            <a:off x="7709095" y="400833"/>
            <a:ext cx="4482905" cy="461665"/>
          </a:xfrm>
          <a:prstGeom prst="rect">
            <a:avLst/>
          </a:prstGeom>
          <a:solidFill>
            <a:srgbClr val="FFFF00"/>
          </a:solidFill>
        </p:spPr>
        <p:txBody>
          <a:bodyPr wrap="square" rtlCol="0">
            <a:spAutoFit/>
          </a:bodyPr>
          <a:lstStyle/>
          <a:p>
            <a:r>
              <a:rPr lang="en-US">
                <a:solidFill>
                  <a:schemeClr val="tx1">
                    <a:lumMod val="50000"/>
                  </a:schemeClr>
                </a:solidFill>
                <a:latin typeface="FS Elliot Pro" panose="02000503040000020004" pitchFamily="2" charset="0"/>
              </a:rPr>
              <a:t>Women-specific slide</a:t>
            </a:r>
          </a:p>
        </p:txBody>
      </p:sp>
      <p:sp>
        <p:nvSpPr>
          <p:cNvPr id="10" name="Slide Number Placeholder 4">
            <a:extLst>
              <a:ext uri="{FF2B5EF4-FFF2-40B4-BE49-F238E27FC236}">
                <a16:creationId xmlns:a16="http://schemas.microsoft.com/office/drawing/2014/main" id="{1D5AD8CD-D6B2-A247-95E3-E96B78265AC8}"/>
              </a:ext>
            </a:extLst>
          </p:cNvPr>
          <p:cNvSpPr txBox="1">
            <a:spLocks/>
          </p:cNvSpPr>
          <p:nvPr/>
        </p:nvSpPr>
        <p:spPr>
          <a:xfrm>
            <a:off x="159025" y="6334539"/>
            <a:ext cx="649357" cy="523461"/>
          </a:xfrm>
          <a:prstGeom prst="rect">
            <a:avLst/>
          </a:prstGeom>
        </p:spPr>
        <p:txBody>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defRPr/>
            </a:pPr>
            <a:fld id="{61445BA3-2CB5-7C4E-ABD2-87FA1F6BEAE1}" type="slidenum">
              <a:rPr lang="en-US" sz="1067" smtClean="0">
                <a:solidFill>
                  <a:srgbClr val="4D4E53"/>
                </a:solidFill>
                <a:latin typeface="FS Elliot Pro" panose="02000503040000020004" pitchFamily="2" charset="0"/>
              </a:rPr>
              <a:pPr>
                <a:defRPr/>
              </a:pPr>
              <a:t>8</a:t>
            </a:fld>
            <a:endParaRPr lang="en-US" sz="1067">
              <a:solidFill>
                <a:srgbClr val="4D4E53"/>
              </a:solidFill>
              <a:latin typeface="FS Elliot Pro" panose="02000503040000020004" pitchFamily="2" charset="0"/>
            </a:endParaRPr>
          </a:p>
        </p:txBody>
      </p:sp>
      <p:pic>
        <p:nvPicPr>
          <p:cNvPr id="13" name="Picture 12">
            <a:extLst>
              <a:ext uri="{FF2B5EF4-FFF2-40B4-BE49-F238E27FC236}">
                <a16:creationId xmlns:a16="http://schemas.microsoft.com/office/drawing/2014/main" id="{FC986019-B6FA-034D-B772-4C2CEEA07DB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378314" y="6220997"/>
            <a:ext cx="1515241" cy="432440"/>
          </a:xfrm>
          <a:prstGeom prst="rect">
            <a:avLst/>
          </a:prstGeom>
        </p:spPr>
      </p:pic>
      <p:sp>
        <p:nvSpPr>
          <p:cNvPr id="27" name="Content Placeholder 2">
            <a:extLst>
              <a:ext uri="{FF2B5EF4-FFF2-40B4-BE49-F238E27FC236}">
                <a16:creationId xmlns:a16="http://schemas.microsoft.com/office/drawing/2014/main" id="{16074E2C-8CC9-AE49-8F7B-9336A9271CEC}"/>
              </a:ext>
            </a:extLst>
          </p:cNvPr>
          <p:cNvSpPr txBox="1">
            <a:spLocks/>
          </p:cNvSpPr>
          <p:nvPr/>
        </p:nvSpPr>
        <p:spPr>
          <a:xfrm>
            <a:off x="6940550" y="1919755"/>
            <a:ext cx="4413250" cy="3480920"/>
          </a:xfrm>
          <a:prstGeom prst="rect">
            <a:avLst/>
          </a:prstGeom>
        </p:spPr>
        <p:txBody>
          <a:bodyPr vert="horz" lIns="121920" tIns="60960" rIns="121920" bIns="60960" rtlCol="0">
            <a:normAutofit/>
          </a:bodyPr>
          <a:lstStyle>
            <a:lvl1pPr marL="342900" indent="-342900" algn="l" defTabSz="457200" rtl="0" eaLnBrk="1" latinLnBrk="0" hangingPunct="1">
              <a:spcBef>
                <a:spcPct val="20000"/>
              </a:spcBef>
              <a:buFont typeface="Arial"/>
              <a:buChar char="•"/>
              <a:defRPr sz="2200" kern="1200">
                <a:solidFill>
                  <a:srgbClr val="8C8D8E"/>
                </a:solidFill>
                <a:latin typeface="FS Elliot Pro"/>
                <a:ea typeface="+mn-ea"/>
                <a:cs typeface="FS Elliot Pro"/>
              </a:defRPr>
            </a:lvl1pPr>
            <a:lvl2pPr marL="742950" indent="-285750" algn="l" defTabSz="457200" rtl="0" eaLnBrk="1" latinLnBrk="0" hangingPunct="1">
              <a:spcBef>
                <a:spcPct val="20000"/>
              </a:spcBef>
              <a:buFont typeface="Arial"/>
              <a:buChar char="–"/>
              <a:defRPr sz="1800" kern="1200">
                <a:solidFill>
                  <a:srgbClr val="8C8D8E"/>
                </a:solidFill>
                <a:latin typeface="FS Elliot Pro"/>
                <a:ea typeface="+mn-ea"/>
                <a:cs typeface="FS Elliot Pro"/>
              </a:defRPr>
            </a:lvl2pPr>
            <a:lvl3pPr marL="1143000" indent="-228600" algn="l" defTabSz="457200" rtl="0" eaLnBrk="1" latinLnBrk="0" hangingPunct="1">
              <a:spcBef>
                <a:spcPct val="20000"/>
              </a:spcBef>
              <a:buFont typeface="Arial"/>
              <a:buChar char="•"/>
              <a:defRPr sz="2400" kern="1200">
                <a:solidFill>
                  <a:srgbClr val="7F7F7F"/>
                </a:solidFill>
                <a:latin typeface="FS Elliot Pro"/>
                <a:ea typeface="+mn-ea"/>
                <a:cs typeface="FS Elliot Pro"/>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609585">
              <a:buNone/>
              <a:defRPr/>
            </a:pPr>
            <a:r>
              <a:rPr lang="en-US" sz="2000" dirty="0">
                <a:solidFill>
                  <a:srgbClr val="333333"/>
                </a:solidFill>
                <a:latin typeface="FS Elliot Pro" panose="02000503040000020004" pitchFamily="2" charset="0"/>
              </a:rPr>
              <a:t>Women earn </a:t>
            </a:r>
            <a:r>
              <a:rPr lang="en-US" sz="2000" b="1" dirty="0">
                <a:solidFill>
                  <a:srgbClr val="0076CF"/>
                </a:solidFill>
                <a:latin typeface="FS Elliot Pro" panose="02000503040000020004" pitchFamily="2" charset="0"/>
              </a:rPr>
              <a:t>$398,160</a:t>
            </a:r>
            <a:br>
              <a:rPr lang="en-US" sz="2000" dirty="0">
                <a:solidFill>
                  <a:srgbClr val="333333"/>
                </a:solidFill>
                <a:latin typeface="FS Elliot Pro" panose="02000503040000020004" pitchFamily="2" charset="0"/>
              </a:rPr>
            </a:br>
            <a:r>
              <a:rPr lang="en-US" sz="2000" dirty="0">
                <a:solidFill>
                  <a:srgbClr val="333333"/>
                </a:solidFill>
                <a:latin typeface="FS Elliot Pro" panose="02000503040000020004" pitchFamily="2" charset="0"/>
              </a:rPr>
              <a:t>less than men in their careers.</a:t>
            </a:r>
            <a:r>
              <a:rPr lang="en-US" sz="2000" baseline="30000" dirty="0">
                <a:solidFill>
                  <a:srgbClr val="333333"/>
                </a:solidFill>
                <a:latin typeface="FS Elliot Pro" panose="02000503040000020004" pitchFamily="2" charset="0"/>
              </a:rPr>
              <a:t>1</a:t>
            </a:r>
          </a:p>
          <a:p>
            <a:pPr marL="0" indent="0" defTabSz="609585">
              <a:buNone/>
              <a:defRPr/>
            </a:pPr>
            <a:endParaRPr lang="en-US" sz="2000" baseline="30000" dirty="0">
              <a:solidFill>
                <a:srgbClr val="333333"/>
              </a:solidFill>
              <a:latin typeface="FS Elliot Pro" panose="02000503040000020004" pitchFamily="2" charset="0"/>
            </a:endParaRPr>
          </a:p>
          <a:p>
            <a:pPr marL="0" indent="0" defTabSz="609585">
              <a:buNone/>
              <a:defRPr/>
            </a:pPr>
            <a:r>
              <a:rPr lang="en-US" sz="2000" dirty="0">
                <a:solidFill>
                  <a:srgbClr val="333333"/>
                </a:solidFill>
                <a:latin typeface="FS Elliot Pro" panose="02000503040000020004" pitchFamily="2" charset="0"/>
              </a:rPr>
              <a:t>Women generally </a:t>
            </a:r>
            <a:r>
              <a:rPr lang="en-US" sz="2000" b="1" dirty="0">
                <a:solidFill>
                  <a:srgbClr val="0076CF"/>
                </a:solidFill>
                <a:latin typeface="FS Elliot Pro" panose="02000503040000020004" pitchFamily="2" charset="0"/>
              </a:rPr>
              <a:t>live longer </a:t>
            </a:r>
            <a:br>
              <a:rPr lang="en-US" sz="2000" b="1" dirty="0">
                <a:solidFill>
                  <a:srgbClr val="333333"/>
                </a:solidFill>
                <a:latin typeface="FS Elliot Pro" panose="02000503040000020004" pitchFamily="2" charset="0"/>
              </a:rPr>
            </a:br>
            <a:r>
              <a:rPr lang="en-US" sz="2000" dirty="0">
                <a:solidFill>
                  <a:srgbClr val="333333"/>
                </a:solidFill>
                <a:latin typeface="FS Elliot Pro" panose="02000503040000020004" pitchFamily="2" charset="0"/>
              </a:rPr>
              <a:t>than men.</a:t>
            </a:r>
            <a:r>
              <a:rPr lang="en-US" sz="2000" baseline="30000" dirty="0">
                <a:solidFill>
                  <a:srgbClr val="333333"/>
                </a:solidFill>
                <a:latin typeface="FS Elliot Pro" panose="02000503040000020004" pitchFamily="2" charset="0"/>
              </a:rPr>
              <a:t>2</a:t>
            </a:r>
          </a:p>
          <a:p>
            <a:pPr marL="0" indent="0" defTabSz="609585">
              <a:buNone/>
              <a:defRPr/>
            </a:pPr>
            <a:endParaRPr lang="en-US" sz="2000" dirty="0">
              <a:solidFill>
                <a:srgbClr val="333333"/>
              </a:solidFill>
              <a:latin typeface="FS Elliot Pro" panose="02000503040000020004" pitchFamily="2" charset="0"/>
            </a:endParaRPr>
          </a:p>
          <a:p>
            <a:pPr marL="0" indent="0" defTabSz="609585">
              <a:buNone/>
              <a:defRPr/>
            </a:pPr>
            <a:r>
              <a:rPr lang="en-US" sz="2000" b="1" dirty="0">
                <a:solidFill>
                  <a:srgbClr val="0076CF"/>
                </a:solidFill>
                <a:latin typeface="FS Elliot Pro" panose="02000503040000020004" pitchFamily="2" charset="0"/>
              </a:rPr>
              <a:t>Just 21% </a:t>
            </a:r>
            <a:r>
              <a:rPr lang="en-US" sz="2000" dirty="0">
                <a:solidFill>
                  <a:srgbClr val="333333"/>
                </a:solidFill>
                <a:latin typeface="FS Elliot Pro" panose="02000503040000020004" pitchFamily="2" charset="0"/>
              </a:rPr>
              <a:t>of women are very confident they’ll have a comfortable retirement.</a:t>
            </a:r>
            <a:r>
              <a:rPr lang="en-US" sz="2000" baseline="30000" dirty="0">
                <a:solidFill>
                  <a:srgbClr val="333333"/>
                </a:solidFill>
                <a:latin typeface="FS Elliot Pro" panose="02000503040000020004" pitchFamily="2" charset="0"/>
              </a:rPr>
              <a:t>3</a:t>
            </a:r>
          </a:p>
          <a:p>
            <a:pPr marL="0" indent="0" defTabSz="609585">
              <a:buNone/>
              <a:defRPr/>
            </a:pPr>
            <a:endParaRPr lang="en-US" sz="2000" dirty="0">
              <a:solidFill>
                <a:srgbClr val="333333"/>
              </a:solidFill>
              <a:latin typeface="FS Elliot Pro" panose="02000503040000020004" pitchFamily="2" charset="0"/>
            </a:endParaRPr>
          </a:p>
          <a:p>
            <a:pPr marL="0" indent="0" defTabSz="609585">
              <a:buNone/>
              <a:defRPr/>
            </a:pPr>
            <a:endParaRPr lang="en-US" sz="2000" baseline="30000" dirty="0">
              <a:solidFill>
                <a:srgbClr val="333333"/>
              </a:solidFill>
              <a:latin typeface="FS Elliot Pro" panose="02000503040000020004" pitchFamily="2" charset="0"/>
            </a:endParaRPr>
          </a:p>
        </p:txBody>
      </p:sp>
      <p:sp>
        <p:nvSpPr>
          <p:cNvPr id="18" name="Rounded Rectangle 21">
            <a:extLst>
              <a:ext uri="{FF2B5EF4-FFF2-40B4-BE49-F238E27FC236}">
                <a16:creationId xmlns:a16="http://schemas.microsoft.com/office/drawing/2014/main" id="{99B1F74C-A199-C141-BDB1-E20D9FCADD6B}"/>
              </a:ext>
            </a:extLst>
          </p:cNvPr>
          <p:cNvSpPr/>
          <p:nvPr/>
        </p:nvSpPr>
        <p:spPr>
          <a:xfrm>
            <a:off x="1130627" y="3295650"/>
            <a:ext cx="3765224" cy="790575"/>
          </a:xfrm>
          <a:prstGeom prst="roundRect">
            <a:avLst>
              <a:gd name="adj" fmla="val 0"/>
            </a:avLst>
          </a:prstGeom>
          <a:solidFill>
            <a:srgbClr val="57FFF5"/>
          </a:solidFill>
          <a:ln w="6350" cap="flat" cmpd="sng" algn="ctr">
            <a:noFill/>
            <a:prstDash val="solid"/>
            <a:miter lim="800000"/>
          </a:ln>
          <a:effectLst/>
        </p:spPr>
        <p:txBody>
          <a:bodyPr lIns="177501" rIns="177501" bIns="88751" rtlCol="0" anchor="ctr"/>
          <a:lstStyle/>
          <a:p>
            <a:pPr marL="0" marR="0" lvl="0" indent="0" defTabSz="914400" eaLnBrk="1" fontAlgn="base" latinLnBrk="0" hangingPunct="1">
              <a:lnSpc>
                <a:spcPct val="100000"/>
              </a:lnSpc>
              <a:spcBef>
                <a:spcPct val="0"/>
              </a:spcBef>
              <a:spcAft>
                <a:spcPct val="0"/>
              </a:spcAft>
              <a:buClrTx/>
              <a:buSzTx/>
              <a:buFontTx/>
              <a:buNone/>
              <a:tabLst>
                <a:tab pos="2638005" algn="l"/>
              </a:tabLst>
              <a:defRPr/>
            </a:pPr>
            <a:endParaRPr kumimoji="0" lang="en-US" altLang="zh-CN" sz="1553" b="0" i="0" u="none" strike="noStrike" kern="0" cap="none" spc="0" normalizeH="0" baseline="30000" noProof="0">
              <a:ln>
                <a:noFill/>
              </a:ln>
              <a:solidFill>
                <a:srgbClr val="4D4E53"/>
              </a:solidFill>
              <a:effectLst/>
              <a:uLnTx/>
              <a:uFillTx/>
              <a:latin typeface="Calibri" panose="020F0502020204030204"/>
              <a:ea typeface="等线" panose="02010600030101010101" pitchFamily="2" charset="-122"/>
              <a:cs typeface="Arial" charset="0"/>
            </a:endParaRPr>
          </a:p>
        </p:txBody>
      </p:sp>
      <p:sp>
        <p:nvSpPr>
          <p:cNvPr id="19" name="Title 1">
            <a:extLst>
              <a:ext uri="{FF2B5EF4-FFF2-40B4-BE49-F238E27FC236}">
                <a16:creationId xmlns:a16="http://schemas.microsoft.com/office/drawing/2014/main" id="{79CAFEAD-D85B-C544-8FAD-68FBD6C6BBC7}"/>
              </a:ext>
            </a:extLst>
          </p:cNvPr>
          <p:cNvSpPr txBox="1">
            <a:spLocks/>
          </p:cNvSpPr>
          <p:nvPr/>
        </p:nvSpPr>
        <p:spPr>
          <a:xfrm>
            <a:off x="1160256" y="1554614"/>
            <a:ext cx="4697619" cy="278381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a:solidFill>
                  <a:srgbClr val="0076CF"/>
                </a:solidFill>
                <a:latin typeface="FS Elliot Pro Light" panose="02000503040000020004" pitchFamily="2" charset="0"/>
              </a:rPr>
              <a:t>Women </a:t>
            </a:r>
            <a:br>
              <a:rPr lang="en-US" sz="5400">
                <a:solidFill>
                  <a:srgbClr val="0076CF"/>
                </a:solidFill>
                <a:latin typeface="FS Elliot Pro Light" panose="02000503040000020004" pitchFamily="2" charset="0"/>
              </a:rPr>
            </a:br>
            <a:r>
              <a:rPr lang="en-US" sz="5400">
                <a:solidFill>
                  <a:srgbClr val="0076CF"/>
                </a:solidFill>
                <a:latin typeface="FS Elliot Pro Light" panose="02000503040000020004" pitchFamily="2" charset="0"/>
              </a:rPr>
              <a:t>face unique </a:t>
            </a:r>
            <a:br>
              <a:rPr lang="en-US" sz="5400">
                <a:solidFill>
                  <a:srgbClr val="0076CF"/>
                </a:solidFill>
                <a:latin typeface="FS Elliot Pro Light" panose="02000503040000020004" pitchFamily="2" charset="0"/>
              </a:rPr>
            </a:br>
            <a:r>
              <a:rPr lang="en-US" sz="5400" b="1">
                <a:solidFill>
                  <a:srgbClr val="004B96"/>
                </a:solidFill>
                <a:latin typeface="FS Elliot Pro" panose="02000503040000020004" pitchFamily="2" charset="0"/>
              </a:rPr>
              <a:t>challenges</a:t>
            </a:r>
          </a:p>
        </p:txBody>
      </p:sp>
      <p:pic>
        <p:nvPicPr>
          <p:cNvPr id="20" name="Picture 19">
            <a:extLst>
              <a:ext uri="{FF2B5EF4-FFF2-40B4-BE49-F238E27FC236}">
                <a16:creationId xmlns:a16="http://schemas.microsoft.com/office/drawing/2014/main" id="{C2B5EC96-AF45-AA47-B7C4-FB48E03592C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383707" y="1760763"/>
            <a:ext cx="712418" cy="712418"/>
          </a:xfrm>
          <a:prstGeom prst="rect">
            <a:avLst/>
          </a:prstGeom>
        </p:spPr>
      </p:pic>
      <p:pic>
        <p:nvPicPr>
          <p:cNvPr id="29" name="Picture 28">
            <a:extLst>
              <a:ext uri="{FF2B5EF4-FFF2-40B4-BE49-F238E27FC236}">
                <a16:creationId xmlns:a16="http://schemas.microsoft.com/office/drawing/2014/main" id="{45144D28-D36C-A947-85D6-C857512F16F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383707" y="2686050"/>
            <a:ext cx="712418" cy="712418"/>
          </a:xfrm>
          <a:prstGeom prst="rect">
            <a:avLst/>
          </a:prstGeom>
        </p:spPr>
      </p:pic>
      <p:pic>
        <p:nvPicPr>
          <p:cNvPr id="30" name="Picture 29">
            <a:extLst>
              <a:ext uri="{FF2B5EF4-FFF2-40B4-BE49-F238E27FC236}">
                <a16:creationId xmlns:a16="http://schemas.microsoft.com/office/drawing/2014/main" id="{235C93D2-D806-314E-A882-E6E4E6D1B8C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383707" y="3733800"/>
            <a:ext cx="712418" cy="712418"/>
          </a:xfrm>
          <a:prstGeom prst="rect">
            <a:avLst/>
          </a:prstGeom>
        </p:spPr>
      </p:pic>
    </p:spTree>
    <p:extLst>
      <p:ext uri="{BB962C8B-B14F-4D97-AF65-F5344CB8AC3E}">
        <p14:creationId xmlns:p14="http://schemas.microsoft.com/office/powerpoint/2010/main" val="254572636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CE996F1-89CE-1B48-A920-40FBD75EE938}"/>
              </a:ext>
            </a:extLst>
          </p:cNvPr>
          <p:cNvSpPr>
            <a:spLocks noGrp="1"/>
          </p:cNvSpPr>
          <p:nvPr>
            <p:ph type="title"/>
          </p:nvPr>
        </p:nvSpPr>
        <p:spPr>
          <a:xfrm>
            <a:off x="597380" y="617653"/>
            <a:ext cx="10972800" cy="457200"/>
          </a:xfrm>
        </p:spPr>
        <p:txBody>
          <a:bodyPr/>
          <a:lstStyle/>
          <a:p>
            <a:r>
              <a:rPr lang="en-US" dirty="0">
                <a:latin typeface="FS Elliot Pro" panose="02000503040000020004" pitchFamily="50" charset="0"/>
              </a:rPr>
              <a:t>Veterans’ retirement plan &amp; pension </a:t>
            </a:r>
          </a:p>
        </p:txBody>
      </p:sp>
      <p:sp>
        <p:nvSpPr>
          <p:cNvPr id="4" name="Footer Placeholder 3">
            <a:extLst>
              <a:ext uri="{FF2B5EF4-FFF2-40B4-BE49-F238E27FC236}">
                <a16:creationId xmlns:a16="http://schemas.microsoft.com/office/drawing/2014/main" id="{1C82E3CE-7129-C440-A7E8-C1ADF36E49E0}"/>
              </a:ext>
            </a:extLst>
          </p:cNvPr>
          <p:cNvSpPr>
            <a:spLocks noGrp="1"/>
          </p:cNvSpPr>
          <p:nvPr>
            <p:ph type="ftr" sz="quarter" idx="3"/>
          </p:nvPr>
        </p:nvSpPr>
        <p:spPr>
          <a:xfrm>
            <a:off x="583563" y="5923589"/>
            <a:ext cx="10200584" cy="689201"/>
          </a:xfrm>
        </p:spPr>
        <p:txBody>
          <a:bodyPr/>
          <a:lstStyle/>
          <a:p>
            <a:pPr defTabSz="609570">
              <a:lnSpc>
                <a:spcPct val="100000"/>
              </a:lnSpc>
              <a:spcAft>
                <a:spcPts val="0"/>
              </a:spcAft>
              <a:defRPr/>
            </a:pPr>
            <a:r>
              <a:rPr lang="en-US" altLang="en-US" sz="1067" u="sng" dirty="0">
                <a:solidFill>
                  <a:schemeClr val="bg1">
                    <a:lumMod val="65000"/>
                  </a:schemeClr>
                </a:solidFill>
                <a:latin typeface="FS Elliot Pro Light" pitchFamily="50" charset="0"/>
                <a:ea typeface="MS PGothic" panose="020B0600070205080204" pitchFamily="34" charset="-128"/>
                <a:hlinkClick r:id="rId3">
                  <a:extLst>
                    <a:ext uri="{A12FA001-AC4F-418D-AE19-62706E023703}">
                      <ahyp:hlinkClr xmlns:ahyp="http://schemas.microsoft.com/office/drawing/2018/hyperlinkcolor" val="tx"/>
                    </a:ext>
                  </a:extLst>
                </a:hlinkClick>
              </a:rPr>
              <a:t>http://militarypay.defense.gov/retirement/calc/index.html</a:t>
            </a:r>
            <a:endParaRPr lang="en-US" altLang="en-US" sz="1067" u="sng" dirty="0">
              <a:solidFill>
                <a:schemeClr val="bg1">
                  <a:lumMod val="65000"/>
                </a:schemeClr>
              </a:solidFill>
              <a:latin typeface="FS Elliot Pro Light" pitchFamily="50" charset="0"/>
              <a:ea typeface="MS PGothic" panose="020B0600070205080204" pitchFamily="34" charset="-128"/>
            </a:endParaRPr>
          </a:p>
          <a:p>
            <a:pPr defTabSz="609570">
              <a:lnSpc>
                <a:spcPct val="100000"/>
              </a:lnSpc>
              <a:spcAft>
                <a:spcPts val="0"/>
              </a:spcAft>
              <a:defRPr/>
            </a:pPr>
            <a:r>
              <a:rPr lang="en-US" altLang="en-US" sz="1067" u="sng" dirty="0">
                <a:solidFill>
                  <a:schemeClr val="bg1">
                    <a:lumMod val="65000"/>
                  </a:schemeClr>
                </a:solidFill>
                <a:latin typeface="FS Elliot Pro Light" pitchFamily="50" charset="0"/>
                <a:ea typeface="MS PGothic" panose="020B0600070205080204" pitchFamily="34" charset="-128"/>
                <a:hlinkClick r:id="rId4">
                  <a:extLst>
                    <a:ext uri="{A12FA001-AC4F-418D-AE19-62706E023703}">
                      <ahyp:hlinkClr xmlns:ahyp="http://schemas.microsoft.com/office/drawing/2018/hyperlinkcolor" val="tx"/>
                    </a:ext>
                  </a:extLst>
                </a:hlinkClick>
              </a:rPr>
              <a:t>http://www.dfas.mil/retiredmilitary/plan/eligibility.html</a:t>
            </a:r>
            <a:endParaRPr lang="en-US" altLang="en-US" sz="1067" u="sng" dirty="0">
              <a:solidFill>
                <a:schemeClr val="bg1">
                  <a:lumMod val="65000"/>
                </a:schemeClr>
              </a:solidFill>
              <a:latin typeface="FS Elliot Pro Light" pitchFamily="50" charset="0"/>
            </a:endParaRPr>
          </a:p>
          <a:p>
            <a:pPr defTabSz="609570">
              <a:lnSpc>
                <a:spcPct val="100000"/>
              </a:lnSpc>
              <a:spcAft>
                <a:spcPts val="0"/>
              </a:spcAft>
              <a:defRPr/>
            </a:pPr>
            <a:r>
              <a:rPr lang="en-US" altLang="en-US" sz="1067" u="sng" dirty="0">
                <a:solidFill>
                  <a:schemeClr val="bg1">
                    <a:lumMod val="65000"/>
                  </a:schemeClr>
                </a:solidFill>
                <a:latin typeface="FS Elliot Pro Light" pitchFamily="50" charset="0"/>
                <a:ea typeface="MS PGothic" panose="020B0600070205080204" pitchFamily="34" charset="-128"/>
                <a:hlinkClick r:id="rId5">
                  <a:extLst>
                    <a:ext uri="{A12FA001-AC4F-418D-AE19-62706E023703}">
                      <ahyp:hlinkClr xmlns:ahyp="http://schemas.microsoft.com/office/drawing/2018/hyperlinkcolor" val="tx"/>
                    </a:ext>
                  </a:extLst>
                </a:hlinkClick>
              </a:rPr>
              <a:t>https://www.benefits.va.gov/pension/</a:t>
            </a:r>
            <a:r>
              <a:rPr lang="en-US" altLang="en-US" sz="1067" u="sng" dirty="0">
                <a:solidFill>
                  <a:schemeClr val="bg1">
                    <a:lumMod val="65000"/>
                  </a:schemeClr>
                </a:solidFill>
                <a:latin typeface="FS Elliot Pro Light" pitchFamily="50" charset="0"/>
                <a:ea typeface="MS PGothic" panose="020B0600070205080204" pitchFamily="34" charset="-128"/>
              </a:rPr>
              <a:t> </a:t>
            </a:r>
          </a:p>
          <a:p>
            <a:pPr defTabSz="457189"/>
            <a:endParaRPr lang="en-US" dirty="0">
              <a:solidFill>
                <a:srgbClr val="FFFFFF"/>
              </a:solidFill>
              <a:ea typeface="+mn-ea"/>
            </a:endParaRPr>
          </a:p>
        </p:txBody>
      </p:sp>
      <p:sp>
        <p:nvSpPr>
          <p:cNvPr id="10" name="Slide Number Placeholder 9">
            <a:extLst>
              <a:ext uri="{FF2B5EF4-FFF2-40B4-BE49-F238E27FC236}">
                <a16:creationId xmlns:a16="http://schemas.microsoft.com/office/drawing/2014/main" id="{B769F652-55AC-1941-A9E4-0B354CFDF2DE}"/>
              </a:ext>
            </a:extLst>
          </p:cNvPr>
          <p:cNvSpPr>
            <a:spLocks noGrp="1"/>
          </p:cNvSpPr>
          <p:nvPr>
            <p:ph type="sldNum" sz="quarter" idx="4"/>
          </p:nvPr>
        </p:nvSpPr>
        <p:spPr>
          <a:xfrm>
            <a:off x="159990" y="6247665"/>
            <a:ext cx="417711" cy="377825"/>
          </a:xfrm>
        </p:spPr>
        <p:txBody>
          <a:bodyPr/>
          <a:lstStyle/>
          <a:p>
            <a:pPr defTabSz="457189"/>
            <a:fld id="{13CF28CE-A392-6E4E-B8A8-233A7BF58CFD}" type="slidenum">
              <a:rPr lang="en-US">
                <a:solidFill>
                  <a:srgbClr val="FFFFFF"/>
                </a:solidFill>
                <a:ea typeface="+mn-ea"/>
              </a:rPr>
              <a:pPr defTabSz="457189"/>
              <a:t>80</a:t>
            </a:fld>
            <a:endParaRPr lang="en-US">
              <a:solidFill>
                <a:srgbClr val="FFFFFF"/>
              </a:solidFill>
              <a:ea typeface="+mn-ea"/>
            </a:endParaRPr>
          </a:p>
        </p:txBody>
      </p:sp>
      <p:sp>
        <p:nvSpPr>
          <p:cNvPr id="11" name="TextBox 10">
            <a:extLst>
              <a:ext uri="{FF2B5EF4-FFF2-40B4-BE49-F238E27FC236}">
                <a16:creationId xmlns:a16="http://schemas.microsoft.com/office/drawing/2014/main" id="{941108D0-BF3E-7B48-AE63-1CFC120DCAB6}"/>
              </a:ext>
            </a:extLst>
          </p:cNvPr>
          <p:cNvSpPr txBox="1"/>
          <p:nvPr/>
        </p:nvSpPr>
        <p:spPr>
          <a:xfrm>
            <a:off x="9231087" y="7924800"/>
            <a:ext cx="184731" cy="369332"/>
          </a:xfrm>
          <a:prstGeom prst="rect">
            <a:avLst/>
          </a:prstGeom>
          <a:noFill/>
        </p:spPr>
        <p:txBody>
          <a:bodyPr wrap="none" rtlCol="0">
            <a:spAutoFit/>
          </a:bodyPr>
          <a:lstStyle/>
          <a:p>
            <a:pPr defTabSz="457189"/>
            <a:endParaRPr lang="en-US" sz="1800" dirty="0">
              <a:solidFill>
                <a:srgbClr val="333333"/>
              </a:solidFill>
              <a:latin typeface="FS Elliot Pro Light"/>
            </a:endParaRPr>
          </a:p>
        </p:txBody>
      </p:sp>
      <p:sp>
        <p:nvSpPr>
          <p:cNvPr id="19" name="Rectangle 18">
            <a:extLst>
              <a:ext uri="{FF2B5EF4-FFF2-40B4-BE49-F238E27FC236}">
                <a16:creationId xmlns:a16="http://schemas.microsoft.com/office/drawing/2014/main" id="{5CF92EB4-865B-C742-B485-72F6B1DA9DF9}"/>
              </a:ext>
            </a:extLst>
          </p:cNvPr>
          <p:cNvSpPr/>
          <p:nvPr/>
        </p:nvSpPr>
        <p:spPr>
          <a:xfrm>
            <a:off x="609599" y="1657071"/>
            <a:ext cx="5303520" cy="42665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5760" tIns="365760" rIns="365760" bIns="365760" rtlCol="0" anchor="t"/>
          <a:lstStyle/>
          <a:p>
            <a:pPr algn="ctr" defTabSz="457189"/>
            <a:endParaRPr lang="en-US" sz="2133" b="1" dirty="0">
              <a:solidFill>
                <a:srgbClr val="333333"/>
              </a:solidFill>
              <a:latin typeface="FS Elliot Pro" panose="02000503040000020004" pitchFamily="50" charset="0"/>
            </a:endParaRPr>
          </a:p>
          <a:p>
            <a:pPr algn="ctr" defTabSz="457189"/>
            <a:endParaRPr lang="en-US" sz="2133" b="1" dirty="0">
              <a:solidFill>
                <a:srgbClr val="333333"/>
              </a:solidFill>
              <a:latin typeface="FS Elliot Pro" panose="02000503040000020004" pitchFamily="50" charset="0"/>
            </a:endParaRPr>
          </a:p>
          <a:p>
            <a:pPr algn="ctr" defTabSz="457189"/>
            <a:endParaRPr lang="en-US" sz="2133" b="1" dirty="0">
              <a:solidFill>
                <a:srgbClr val="333333"/>
              </a:solidFill>
              <a:latin typeface="FS Elliot Pro" panose="02000503040000020004" pitchFamily="50" charset="0"/>
            </a:endParaRPr>
          </a:p>
          <a:p>
            <a:pPr marL="380990" indent="-380990" defTabSz="457189">
              <a:lnSpc>
                <a:spcPct val="90000"/>
              </a:lnSpc>
              <a:spcAft>
                <a:spcPts val="800"/>
              </a:spcAft>
              <a:buFont typeface="Arial" panose="020B0604020202020204" pitchFamily="34" charset="0"/>
              <a:buChar char="•"/>
            </a:pPr>
            <a:r>
              <a:rPr lang="en-US" sz="1867" dirty="0">
                <a:solidFill>
                  <a:srgbClr val="333333"/>
                </a:solidFill>
                <a:latin typeface="FS Elliot Pro" panose="02000503040000020004" pitchFamily="50" charset="0"/>
              </a:rPr>
              <a:t>20+ Years of Active Service </a:t>
            </a:r>
          </a:p>
          <a:p>
            <a:pPr marL="380990" indent="-380990" defTabSz="457189">
              <a:lnSpc>
                <a:spcPct val="90000"/>
              </a:lnSpc>
              <a:spcAft>
                <a:spcPts val="800"/>
              </a:spcAft>
              <a:buFont typeface="Arial" panose="020B0604020202020204" pitchFamily="34" charset="0"/>
              <a:buChar char="•"/>
            </a:pPr>
            <a:r>
              <a:rPr lang="en-US" sz="1867" dirty="0">
                <a:solidFill>
                  <a:srgbClr val="333333"/>
                </a:solidFill>
                <a:latin typeface="FS Elliot Pro" panose="02000503040000020004" pitchFamily="50" charset="0"/>
              </a:rPr>
              <a:t>Reservists must have 20+ Years of qualifying service by age 60 </a:t>
            </a:r>
          </a:p>
          <a:p>
            <a:pPr algn="ctr" defTabSz="457189"/>
            <a:endParaRPr lang="en-US" sz="1800" b="1" dirty="0">
              <a:solidFill>
                <a:srgbClr val="333333"/>
              </a:solidFill>
              <a:latin typeface="FS Elliot Pro" panose="02000503040000020004" pitchFamily="2" charset="0"/>
            </a:endParaRPr>
          </a:p>
          <a:p>
            <a:pPr algn="ctr" defTabSz="457189"/>
            <a:endParaRPr lang="en-US" sz="1800" b="1" dirty="0">
              <a:solidFill>
                <a:srgbClr val="333333"/>
              </a:solidFill>
              <a:latin typeface="FS Elliot Pro" panose="02000503040000020004" pitchFamily="2" charset="0"/>
            </a:endParaRPr>
          </a:p>
          <a:p>
            <a:pPr algn="ctr" defTabSz="457189"/>
            <a:endParaRPr lang="en-US" sz="1800" b="1" dirty="0">
              <a:solidFill>
                <a:srgbClr val="333333"/>
              </a:solidFill>
              <a:latin typeface="FS Elliot Pro" panose="02000503040000020004" pitchFamily="2" charset="0"/>
            </a:endParaRPr>
          </a:p>
        </p:txBody>
      </p:sp>
      <p:sp>
        <p:nvSpPr>
          <p:cNvPr id="20" name="Rectangle 19">
            <a:extLst>
              <a:ext uri="{FF2B5EF4-FFF2-40B4-BE49-F238E27FC236}">
                <a16:creationId xmlns:a16="http://schemas.microsoft.com/office/drawing/2014/main" id="{888F732A-E48E-A34A-A949-B88D77F13DC3}"/>
              </a:ext>
            </a:extLst>
          </p:cNvPr>
          <p:cNvSpPr/>
          <p:nvPr/>
        </p:nvSpPr>
        <p:spPr>
          <a:xfrm>
            <a:off x="6278883" y="1657071"/>
            <a:ext cx="5303520" cy="42665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5760" tIns="365760" rIns="365760" bIns="365760" rtlCol="0" anchor="t"/>
          <a:lstStyle/>
          <a:p>
            <a:pPr algn="ctr" defTabSz="457189"/>
            <a:endParaRPr lang="en-US" sz="1800" b="1" dirty="0">
              <a:solidFill>
                <a:srgbClr val="333333"/>
              </a:solidFill>
              <a:latin typeface="FS Elliot Pro" panose="02000503040000020004" pitchFamily="2" charset="0"/>
            </a:endParaRPr>
          </a:p>
          <a:p>
            <a:pPr algn="ctr" defTabSz="457189"/>
            <a:endParaRPr lang="en-US" sz="1800" b="1" dirty="0">
              <a:solidFill>
                <a:srgbClr val="333333"/>
              </a:solidFill>
              <a:latin typeface="FS Elliot Pro" panose="02000503040000020004" pitchFamily="2" charset="0"/>
            </a:endParaRPr>
          </a:p>
          <a:p>
            <a:pPr algn="ctr" defTabSz="457189"/>
            <a:endParaRPr lang="en-US" sz="1800" b="1" dirty="0">
              <a:solidFill>
                <a:srgbClr val="333333"/>
              </a:solidFill>
              <a:latin typeface="FS Elliot Pro" panose="02000503040000020004" pitchFamily="2" charset="0"/>
            </a:endParaRPr>
          </a:p>
          <a:p>
            <a:pPr marL="456342" indent="-456342">
              <a:spcAft>
                <a:spcPts val="800"/>
              </a:spcAft>
              <a:buFont typeface="Arial" panose="020B0604020202020204" pitchFamily="34" charset="0"/>
              <a:buChar char="•"/>
            </a:pPr>
            <a:r>
              <a:rPr lang="en-US" sz="1867" dirty="0">
                <a:solidFill>
                  <a:srgbClr val="333333"/>
                </a:solidFill>
                <a:latin typeface="FS Elliot Pro" panose="02000503040000020004" pitchFamily="50" charset="0"/>
              </a:rPr>
              <a:t>Veteran’s pension benefits are tax-free to low-income wartime veterans</a:t>
            </a:r>
          </a:p>
          <a:p>
            <a:pPr marL="456342" indent="-456342">
              <a:spcAft>
                <a:spcPts val="800"/>
              </a:spcAft>
              <a:buFont typeface="Arial" panose="020B0604020202020204" pitchFamily="34" charset="0"/>
              <a:buChar char="•"/>
            </a:pPr>
            <a:r>
              <a:rPr lang="en-US" sz="1867" dirty="0">
                <a:solidFill>
                  <a:srgbClr val="333333"/>
                </a:solidFill>
                <a:latin typeface="FS Elliot Pro" panose="02000503040000020004" pitchFamily="50" charset="0"/>
              </a:rPr>
              <a:t>Pension benefits are payable through the survivors’ pension plan</a:t>
            </a:r>
          </a:p>
          <a:p>
            <a:pPr marL="456342" indent="-456342">
              <a:spcAft>
                <a:spcPts val="800"/>
              </a:spcAft>
              <a:buFont typeface="Arial" panose="020B0604020202020204" pitchFamily="34" charset="0"/>
              <a:buChar char="•"/>
            </a:pPr>
            <a:r>
              <a:rPr lang="en-US" sz="1867" dirty="0">
                <a:solidFill>
                  <a:srgbClr val="333333"/>
                </a:solidFill>
                <a:latin typeface="FS Elliot Pro" panose="02000503040000020004" pitchFamily="50" charset="0"/>
              </a:rPr>
              <a:t>Understand Net Worth limits to be eligible for pension benefits - $150,538</a:t>
            </a:r>
          </a:p>
          <a:p>
            <a:pPr algn="ctr" defTabSz="457189"/>
            <a:endParaRPr lang="en-US" sz="1800" b="1" dirty="0">
              <a:solidFill>
                <a:srgbClr val="333333"/>
              </a:solidFill>
              <a:latin typeface="FS Elliot Pro" panose="02000503040000020004" pitchFamily="2" charset="0"/>
            </a:endParaRPr>
          </a:p>
          <a:p>
            <a:pPr algn="ctr" defTabSz="457189"/>
            <a:endParaRPr lang="en-US" sz="1800" b="1" dirty="0">
              <a:solidFill>
                <a:srgbClr val="333333"/>
              </a:solidFill>
              <a:latin typeface="FS Elliot Pro" panose="02000503040000020004" pitchFamily="2" charset="0"/>
            </a:endParaRPr>
          </a:p>
        </p:txBody>
      </p:sp>
      <p:sp>
        <p:nvSpPr>
          <p:cNvPr id="17" name="Rectangle 16">
            <a:extLst>
              <a:ext uri="{FF2B5EF4-FFF2-40B4-BE49-F238E27FC236}">
                <a16:creationId xmlns:a16="http://schemas.microsoft.com/office/drawing/2014/main" id="{DA904A04-B5CB-524B-9BF0-A854F7F21FF8}"/>
              </a:ext>
            </a:extLst>
          </p:cNvPr>
          <p:cNvSpPr/>
          <p:nvPr/>
        </p:nvSpPr>
        <p:spPr>
          <a:xfrm>
            <a:off x="609599" y="1657071"/>
            <a:ext cx="5303520" cy="794029"/>
          </a:xfrm>
          <a:prstGeom prst="rect">
            <a:avLst/>
          </a:prstGeom>
          <a:gradFill flip="none" rotWithShape="1">
            <a:gsLst>
              <a:gs pos="25000">
                <a:schemeClr val="accent2"/>
              </a:gs>
              <a:gs pos="60000">
                <a:srgbClr val="0091DA"/>
              </a:gs>
              <a:gs pos="100000">
                <a:schemeClr val="accent3"/>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365760" rIns="365760" rtlCol="0" anchor="ctr"/>
          <a:lstStyle/>
          <a:p>
            <a:pPr defTabSz="457189"/>
            <a:r>
              <a:rPr lang="en-US" sz="2133" b="1" dirty="0">
                <a:solidFill>
                  <a:srgbClr val="FFFFFF"/>
                </a:solidFill>
                <a:latin typeface="FS Elliot Pro" panose="02000503040000020004" pitchFamily="50" charset="0"/>
              </a:rPr>
              <a:t>Retirement</a:t>
            </a:r>
          </a:p>
        </p:txBody>
      </p:sp>
      <p:sp>
        <p:nvSpPr>
          <p:cNvPr id="18" name="Rectangle 17">
            <a:extLst>
              <a:ext uri="{FF2B5EF4-FFF2-40B4-BE49-F238E27FC236}">
                <a16:creationId xmlns:a16="http://schemas.microsoft.com/office/drawing/2014/main" id="{47409D85-9015-A042-B574-AC0AE36869DC}"/>
              </a:ext>
            </a:extLst>
          </p:cNvPr>
          <p:cNvSpPr/>
          <p:nvPr/>
        </p:nvSpPr>
        <p:spPr>
          <a:xfrm>
            <a:off x="6278883" y="1657071"/>
            <a:ext cx="5303520" cy="794029"/>
          </a:xfrm>
          <a:prstGeom prst="rect">
            <a:avLst/>
          </a:prstGeom>
          <a:gradFill flip="none" rotWithShape="1">
            <a:gsLst>
              <a:gs pos="25000">
                <a:schemeClr val="accent2"/>
              </a:gs>
              <a:gs pos="60000">
                <a:srgbClr val="0091DA"/>
              </a:gs>
              <a:gs pos="100000">
                <a:schemeClr val="accent3"/>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365760" rIns="365760" rtlCol="0" anchor="ctr"/>
          <a:lstStyle/>
          <a:p>
            <a:pPr defTabSz="457189"/>
            <a:r>
              <a:rPr lang="en-US" sz="2133" b="1" dirty="0">
                <a:solidFill>
                  <a:srgbClr val="FFFFFF"/>
                </a:solidFill>
                <a:latin typeface="FS Elliot Pro" panose="02000503040000020004" pitchFamily="50" charset="0"/>
              </a:rPr>
              <a:t>Pension </a:t>
            </a:r>
          </a:p>
        </p:txBody>
      </p:sp>
    </p:spTree>
    <p:extLst>
      <p:ext uri="{BB962C8B-B14F-4D97-AF65-F5344CB8AC3E}">
        <p14:creationId xmlns:p14="http://schemas.microsoft.com/office/powerpoint/2010/main" val="229500478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8390BCC-C757-DF41-B370-51581E3EAC09}"/>
              </a:ext>
            </a:extLst>
          </p:cNvPr>
          <p:cNvSpPr>
            <a:spLocks noGrp="1"/>
          </p:cNvSpPr>
          <p:nvPr>
            <p:ph type="title"/>
          </p:nvPr>
        </p:nvSpPr>
        <p:spPr/>
        <p:txBody>
          <a:bodyPr/>
          <a:lstStyle/>
          <a:p>
            <a:r>
              <a:rPr lang="en-US" dirty="0">
                <a:latin typeface="FS Elliot Pro" panose="02000503040000020004" pitchFamily="50" charset="0"/>
              </a:rPr>
              <a:t>Think long-term </a:t>
            </a:r>
          </a:p>
        </p:txBody>
      </p:sp>
      <p:sp>
        <p:nvSpPr>
          <p:cNvPr id="3" name="Content Placeholder 2">
            <a:extLst>
              <a:ext uri="{FF2B5EF4-FFF2-40B4-BE49-F238E27FC236}">
                <a16:creationId xmlns:a16="http://schemas.microsoft.com/office/drawing/2014/main" id="{15264EA0-880F-FB38-B29F-9771069AA20A}"/>
              </a:ext>
            </a:extLst>
          </p:cNvPr>
          <p:cNvSpPr>
            <a:spLocks noGrp="1"/>
          </p:cNvSpPr>
          <p:nvPr>
            <p:ph idx="1"/>
          </p:nvPr>
        </p:nvSpPr>
        <p:spPr>
          <a:xfrm>
            <a:off x="6649770" y="1598187"/>
            <a:ext cx="5332873" cy="4226880"/>
          </a:xfrm>
        </p:spPr>
        <p:txBody>
          <a:bodyPr/>
          <a:lstStyle/>
          <a:p>
            <a:pPr marL="0" indent="0">
              <a:buNone/>
            </a:pPr>
            <a:r>
              <a:rPr lang="en-US" sz="2533" dirty="0">
                <a:latin typeface="FS Elliot Pro" panose="02000503040000020004" pitchFamily="50" charset="0"/>
              </a:rPr>
              <a:t>Life lasts beyond the length of an enlistment</a:t>
            </a:r>
          </a:p>
          <a:p>
            <a:pPr marL="0" indent="0">
              <a:buNone/>
            </a:pPr>
            <a:endParaRPr lang="en-US" sz="2533" dirty="0">
              <a:latin typeface="FS Elliot Pro" panose="02000503040000020004" pitchFamily="50" charset="0"/>
            </a:endParaRPr>
          </a:p>
          <a:p>
            <a:pPr marL="0" indent="0">
              <a:buNone/>
            </a:pPr>
            <a:r>
              <a:rPr lang="en-US" sz="2533" dirty="0">
                <a:latin typeface="FS Elliot Pro" panose="02000503040000020004" pitchFamily="50" charset="0"/>
              </a:rPr>
              <a:t>Build a plan that takes you through retirement </a:t>
            </a:r>
          </a:p>
          <a:p>
            <a:pPr marL="0" indent="0">
              <a:buNone/>
            </a:pPr>
            <a:endParaRPr lang="en-US" sz="2533" dirty="0">
              <a:latin typeface="FS Elliot Pro" panose="02000503040000020004" pitchFamily="50" charset="0"/>
            </a:endParaRPr>
          </a:p>
          <a:p>
            <a:pPr marL="0" indent="0">
              <a:buNone/>
            </a:pPr>
            <a:r>
              <a:rPr lang="en-US" sz="2533" dirty="0">
                <a:latin typeface="FS Elliot Pro" panose="02000503040000020004" pitchFamily="50" charset="0"/>
              </a:rPr>
              <a:t>Long-term thinking will help you make better decisions </a:t>
            </a:r>
          </a:p>
          <a:p>
            <a:pPr marL="0" indent="0">
              <a:buNone/>
            </a:pPr>
            <a:endParaRPr lang="en-US" sz="2533" dirty="0">
              <a:latin typeface="FS Elliot Pro" panose="02000503040000020004" pitchFamily="50" charset="0"/>
            </a:endParaRPr>
          </a:p>
          <a:p>
            <a:pPr marL="0" indent="0">
              <a:buNone/>
            </a:pPr>
            <a:r>
              <a:rPr lang="en-US" sz="2533" dirty="0">
                <a:latin typeface="FS Elliot Pro" panose="02000503040000020004" pitchFamily="50" charset="0"/>
              </a:rPr>
              <a:t>The earlier you start, the better!! </a:t>
            </a:r>
          </a:p>
        </p:txBody>
      </p:sp>
      <p:sp>
        <p:nvSpPr>
          <p:cNvPr id="7" name="Slide Number Placeholder 6">
            <a:extLst>
              <a:ext uri="{FF2B5EF4-FFF2-40B4-BE49-F238E27FC236}">
                <a16:creationId xmlns:a16="http://schemas.microsoft.com/office/drawing/2014/main" id="{9F498602-C22E-6248-8058-8DE40A67CBC9}"/>
              </a:ext>
            </a:extLst>
          </p:cNvPr>
          <p:cNvSpPr>
            <a:spLocks noGrp="1"/>
          </p:cNvSpPr>
          <p:nvPr>
            <p:ph type="sldNum" sz="quarter" idx="4"/>
          </p:nvPr>
        </p:nvSpPr>
        <p:spPr/>
        <p:txBody>
          <a:bodyPr/>
          <a:lstStyle/>
          <a:p>
            <a:pPr defTabSz="457189"/>
            <a:fld id="{13CF28CE-A392-6E4E-B8A8-233A7BF58CFD}" type="slidenum">
              <a:rPr lang="en-US">
                <a:solidFill>
                  <a:srgbClr val="FFFFFF"/>
                </a:solidFill>
                <a:ea typeface="+mn-ea"/>
              </a:rPr>
              <a:pPr defTabSz="457189"/>
              <a:t>81</a:t>
            </a:fld>
            <a:endParaRPr lang="en-US" dirty="0">
              <a:solidFill>
                <a:srgbClr val="FFFFFF"/>
              </a:solidFill>
              <a:ea typeface="+mn-ea"/>
            </a:endParaRPr>
          </a:p>
        </p:txBody>
      </p:sp>
      <p:pic>
        <p:nvPicPr>
          <p:cNvPr id="20" name="Picture Placeholder 19" descr="A picture containing flag, blue&#10;&#10;Description automatically generated">
            <a:extLst>
              <a:ext uri="{FF2B5EF4-FFF2-40B4-BE49-F238E27FC236}">
                <a16:creationId xmlns:a16="http://schemas.microsoft.com/office/drawing/2014/main" id="{4AFD7819-2F75-041D-5E0F-2D684F71BB3D}"/>
              </a:ext>
            </a:extLst>
          </p:cNvPr>
          <p:cNvPicPr>
            <a:picLocks noGrp="1" noChangeAspect="1"/>
          </p:cNvPicPr>
          <p:nvPr>
            <p:ph type="pic" sz="quarter" idx="10"/>
          </p:nvPr>
        </p:nvPicPr>
        <p:blipFill>
          <a:blip r:embed="rId3"/>
          <a:srcRect l="20338" r="20338"/>
          <a:stretch>
            <a:fillRect/>
          </a:stretch>
        </p:blipFill>
        <p:spPr/>
      </p:pic>
    </p:spTree>
    <p:extLst>
      <p:ext uri="{BB962C8B-B14F-4D97-AF65-F5344CB8AC3E}">
        <p14:creationId xmlns:p14="http://schemas.microsoft.com/office/powerpoint/2010/main" val="41501337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a:xfrm>
            <a:off x="0" y="1190269"/>
            <a:ext cx="12191999" cy="886181"/>
          </a:xfrm>
        </p:spPr>
        <p:txBody>
          <a:bodyPr>
            <a:noAutofit/>
          </a:bodyPr>
          <a:lstStyle/>
          <a:p>
            <a:pPr algn="ctr"/>
            <a:r>
              <a:rPr lang="en-US" sz="4800">
                <a:solidFill>
                  <a:srgbClr val="0076CF"/>
                </a:solidFill>
                <a:latin typeface="FS Elliot Pro Light" panose="02000503040000020004" pitchFamily="2" charset="0"/>
              </a:rPr>
              <a:t>What we’ll cover today: </a:t>
            </a:r>
          </a:p>
        </p:txBody>
      </p:sp>
      <p:sp>
        <p:nvSpPr>
          <p:cNvPr id="6" name="Content Placeholder 2">
            <a:extLst>
              <a:ext uri="{FF2B5EF4-FFF2-40B4-BE49-F238E27FC236}">
                <a16:creationId xmlns:a16="http://schemas.microsoft.com/office/drawing/2014/main" id="{E7E70371-E8DD-404E-8E72-15220194CD33}"/>
              </a:ext>
            </a:extLst>
          </p:cNvPr>
          <p:cNvSpPr txBox="1">
            <a:spLocks/>
          </p:cNvSpPr>
          <p:nvPr/>
        </p:nvSpPr>
        <p:spPr>
          <a:xfrm>
            <a:off x="1465734" y="4223946"/>
            <a:ext cx="1993391" cy="130680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endParaRPr lang="en-US" sz="1600" b="1">
              <a:solidFill>
                <a:srgbClr val="333333"/>
              </a:solidFill>
              <a:latin typeface="FS Elliot Pro" panose="02000503040000020004" pitchFamily="2" charset="0"/>
              <a:cs typeface="Calibri" panose="020F0502020204030204" pitchFamily="34" charset="0"/>
            </a:endParaRPr>
          </a:p>
          <a:p>
            <a:pPr marL="0" indent="0" algn="ctr">
              <a:buNone/>
            </a:pPr>
            <a:r>
              <a:rPr lang="en-US" sz="1600" b="1">
                <a:solidFill>
                  <a:srgbClr val="333333"/>
                </a:solidFill>
                <a:latin typeface="FS Elliot Pro" panose="02000503040000020004" pitchFamily="2" charset="0"/>
                <a:cs typeface="Calibri" panose="020F0502020204030204" pitchFamily="34" charset="0"/>
              </a:rPr>
              <a:t>Improving your spending habits</a:t>
            </a:r>
          </a:p>
        </p:txBody>
      </p:sp>
      <p:sp>
        <p:nvSpPr>
          <p:cNvPr id="7" name="Content Placeholder 2">
            <a:extLst>
              <a:ext uri="{FF2B5EF4-FFF2-40B4-BE49-F238E27FC236}">
                <a16:creationId xmlns:a16="http://schemas.microsoft.com/office/drawing/2014/main" id="{924DDF7E-56A2-9D43-AEAF-B7A3AF4B4B73}"/>
              </a:ext>
            </a:extLst>
          </p:cNvPr>
          <p:cNvSpPr txBox="1">
            <a:spLocks/>
          </p:cNvSpPr>
          <p:nvPr/>
        </p:nvSpPr>
        <p:spPr>
          <a:xfrm>
            <a:off x="3897027" y="4223946"/>
            <a:ext cx="1947843" cy="130680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endParaRPr lang="en-US" sz="1600" b="1">
              <a:solidFill>
                <a:srgbClr val="333333"/>
              </a:solidFill>
              <a:latin typeface="FS Elliot Pro" panose="02000503040000020004" pitchFamily="2" charset="0"/>
              <a:cs typeface="Calibri" panose="020F0502020204030204" pitchFamily="34" charset="0"/>
            </a:endParaRPr>
          </a:p>
          <a:p>
            <a:pPr marL="0" indent="0" algn="ctr">
              <a:buNone/>
            </a:pPr>
            <a:r>
              <a:rPr lang="en-US" sz="1600" b="1">
                <a:solidFill>
                  <a:srgbClr val="333333"/>
                </a:solidFill>
                <a:latin typeface="FS Elliot Pro" panose="02000503040000020004" pitchFamily="2" charset="0"/>
                <a:cs typeface="Calibri" panose="020F0502020204030204" pitchFamily="34" charset="0"/>
              </a:rPr>
              <a:t>Protecting what’s important</a:t>
            </a:r>
          </a:p>
        </p:txBody>
      </p:sp>
      <p:sp>
        <p:nvSpPr>
          <p:cNvPr id="8" name="Content Placeholder 2">
            <a:extLst>
              <a:ext uri="{FF2B5EF4-FFF2-40B4-BE49-F238E27FC236}">
                <a16:creationId xmlns:a16="http://schemas.microsoft.com/office/drawing/2014/main" id="{F84D9A24-177A-FE4B-ABB1-5A50433C2D9F}"/>
              </a:ext>
            </a:extLst>
          </p:cNvPr>
          <p:cNvSpPr txBox="1">
            <a:spLocks/>
          </p:cNvSpPr>
          <p:nvPr/>
        </p:nvSpPr>
        <p:spPr>
          <a:xfrm>
            <a:off x="6367842" y="4223946"/>
            <a:ext cx="1908313" cy="1306803"/>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endParaRPr lang="en-US" sz="1600" b="1">
              <a:solidFill>
                <a:srgbClr val="333333"/>
              </a:solidFill>
              <a:latin typeface="FS Elliot Pro" panose="02000503040000020004" pitchFamily="2" charset="0"/>
              <a:cs typeface="Calibri" panose="020F0502020204030204" pitchFamily="34" charset="0"/>
            </a:endParaRPr>
          </a:p>
          <a:p>
            <a:pPr marL="0" indent="0" algn="ctr">
              <a:buNone/>
            </a:pPr>
            <a:r>
              <a:rPr lang="en-US" sz="1600" b="1">
                <a:solidFill>
                  <a:srgbClr val="333333"/>
                </a:solidFill>
                <a:latin typeface="FS Elliot Pro" panose="02000503040000020004" pitchFamily="2" charset="0"/>
                <a:cs typeface="Calibri" panose="020F0502020204030204" pitchFamily="34" charset="0"/>
              </a:rPr>
              <a:t>Making the most of the money </a:t>
            </a:r>
            <a:br>
              <a:rPr lang="en-US" sz="1600" b="1">
                <a:solidFill>
                  <a:srgbClr val="333333"/>
                </a:solidFill>
                <a:latin typeface="FS Elliot Pro" panose="02000503040000020004" pitchFamily="2" charset="0"/>
                <a:cs typeface="Calibri" panose="020F0502020204030204" pitchFamily="34" charset="0"/>
              </a:rPr>
            </a:br>
            <a:r>
              <a:rPr lang="en-US" sz="1600" b="1">
                <a:solidFill>
                  <a:srgbClr val="333333"/>
                </a:solidFill>
                <a:latin typeface="FS Elliot Pro" panose="02000503040000020004" pitchFamily="2" charset="0"/>
                <a:cs typeface="Calibri" panose="020F0502020204030204" pitchFamily="34" charset="0"/>
              </a:rPr>
              <a:t>you have</a:t>
            </a:r>
          </a:p>
        </p:txBody>
      </p:sp>
      <p:sp>
        <p:nvSpPr>
          <p:cNvPr id="10" name="Content Placeholder 2">
            <a:extLst>
              <a:ext uri="{FF2B5EF4-FFF2-40B4-BE49-F238E27FC236}">
                <a16:creationId xmlns:a16="http://schemas.microsoft.com/office/drawing/2014/main" id="{7B890A93-138C-6E4F-BEC4-14D390498148}"/>
              </a:ext>
            </a:extLst>
          </p:cNvPr>
          <p:cNvSpPr txBox="1">
            <a:spLocks/>
          </p:cNvSpPr>
          <p:nvPr/>
        </p:nvSpPr>
        <p:spPr>
          <a:xfrm>
            <a:off x="8802673" y="4223946"/>
            <a:ext cx="1830581" cy="130680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endParaRPr lang="en-US" sz="1600" b="1">
              <a:solidFill>
                <a:srgbClr val="333333"/>
              </a:solidFill>
              <a:latin typeface="FS Elliot Pro" panose="02000503040000020004" pitchFamily="2" charset="0"/>
              <a:cs typeface="Calibri" panose="020F0502020204030204" pitchFamily="34" charset="0"/>
            </a:endParaRPr>
          </a:p>
          <a:p>
            <a:pPr marL="0" indent="0" algn="ctr">
              <a:buNone/>
            </a:pPr>
            <a:r>
              <a:rPr lang="en-US" sz="1600" b="1">
                <a:solidFill>
                  <a:srgbClr val="333333"/>
                </a:solidFill>
                <a:latin typeface="FS Elliot Pro" panose="02000503040000020004" pitchFamily="2" charset="0"/>
                <a:cs typeface="Calibri" panose="020F0502020204030204" pitchFamily="34" charset="0"/>
              </a:rPr>
              <a:t>Saving for </a:t>
            </a:r>
            <a:br>
              <a:rPr lang="en-US" sz="1600" b="1">
                <a:solidFill>
                  <a:srgbClr val="333333"/>
                </a:solidFill>
                <a:latin typeface="FS Elliot Pro" panose="02000503040000020004" pitchFamily="2" charset="0"/>
                <a:cs typeface="Calibri" panose="020F0502020204030204" pitchFamily="34" charset="0"/>
              </a:rPr>
            </a:br>
            <a:r>
              <a:rPr lang="en-US" sz="1600" b="1">
                <a:solidFill>
                  <a:srgbClr val="333333"/>
                </a:solidFill>
                <a:latin typeface="FS Elliot Pro" panose="02000503040000020004" pitchFamily="2" charset="0"/>
                <a:cs typeface="Calibri" panose="020F0502020204030204" pitchFamily="34" charset="0"/>
              </a:rPr>
              <a:t>long-term goals</a:t>
            </a:r>
          </a:p>
        </p:txBody>
      </p:sp>
      <p:sp>
        <p:nvSpPr>
          <p:cNvPr id="25" name="Slide Number Placeholder 4">
            <a:extLst>
              <a:ext uri="{FF2B5EF4-FFF2-40B4-BE49-F238E27FC236}">
                <a16:creationId xmlns:a16="http://schemas.microsoft.com/office/drawing/2014/main" id="{1DD62691-F590-1F4E-B57C-EEBF7B3E0E61}"/>
              </a:ext>
            </a:extLst>
          </p:cNvPr>
          <p:cNvSpPr txBox="1">
            <a:spLocks/>
          </p:cNvSpPr>
          <p:nvPr/>
        </p:nvSpPr>
        <p:spPr>
          <a:xfrm>
            <a:off x="159025" y="6334539"/>
            <a:ext cx="649357" cy="523461"/>
          </a:xfrm>
          <a:prstGeom prst="rect">
            <a:avLst/>
          </a:prstGeom>
        </p:spPr>
        <p:txBody>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defRPr/>
            </a:pPr>
            <a:fld id="{61445BA3-2CB5-7C4E-ABD2-87FA1F6BEAE1}" type="slidenum">
              <a:rPr lang="en-US" sz="1067" smtClean="0">
                <a:solidFill>
                  <a:srgbClr val="4D4E53"/>
                </a:solidFill>
                <a:latin typeface="FS Elliot Pro" panose="02000503040000020004" pitchFamily="2" charset="0"/>
              </a:rPr>
              <a:pPr>
                <a:defRPr/>
              </a:pPr>
              <a:t>9</a:t>
            </a:fld>
            <a:endParaRPr lang="en-US" sz="1067">
              <a:solidFill>
                <a:srgbClr val="4D4E53"/>
              </a:solidFill>
              <a:latin typeface="FS Elliot Pro" panose="02000503040000020004" pitchFamily="2" charset="0"/>
            </a:endParaRPr>
          </a:p>
        </p:txBody>
      </p:sp>
      <p:pic>
        <p:nvPicPr>
          <p:cNvPr id="26" name="Picture 25">
            <a:extLst>
              <a:ext uri="{FF2B5EF4-FFF2-40B4-BE49-F238E27FC236}">
                <a16:creationId xmlns:a16="http://schemas.microsoft.com/office/drawing/2014/main" id="{BFA016CB-9DB6-5F41-A664-BAC333D409C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378314" y="6220997"/>
            <a:ext cx="1515241" cy="432440"/>
          </a:xfrm>
          <a:prstGeom prst="rect">
            <a:avLst/>
          </a:prstGeom>
        </p:spPr>
      </p:pic>
      <p:grpSp>
        <p:nvGrpSpPr>
          <p:cNvPr id="49" name="Group 48">
            <a:extLst>
              <a:ext uri="{FF2B5EF4-FFF2-40B4-BE49-F238E27FC236}">
                <a16:creationId xmlns:a16="http://schemas.microsoft.com/office/drawing/2014/main" id="{28E55B40-F459-574C-9BC5-2077678912EA}"/>
              </a:ext>
            </a:extLst>
          </p:cNvPr>
          <p:cNvGrpSpPr/>
          <p:nvPr/>
        </p:nvGrpSpPr>
        <p:grpSpPr>
          <a:xfrm>
            <a:off x="1588820" y="2556685"/>
            <a:ext cx="1747219" cy="1781590"/>
            <a:chOff x="1581665" y="1845276"/>
            <a:chExt cx="2512541" cy="2561967"/>
          </a:xfrm>
        </p:grpSpPr>
        <p:sp>
          <p:nvSpPr>
            <p:cNvPr id="59" name="Oval 58">
              <a:extLst>
                <a:ext uri="{FF2B5EF4-FFF2-40B4-BE49-F238E27FC236}">
                  <a16:creationId xmlns:a16="http://schemas.microsoft.com/office/drawing/2014/main" id="{15BD8FE0-00AE-F547-80D0-75DDF77F0737}"/>
                </a:ext>
              </a:extLst>
            </p:cNvPr>
            <p:cNvSpPr/>
            <p:nvPr/>
          </p:nvSpPr>
          <p:spPr>
            <a:xfrm>
              <a:off x="1631092" y="1944129"/>
              <a:ext cx="2463114" cy="2463114"/>
            </a:xfrm>
            <a:prstGeom prst="ellipse">
              <a:avLst/>
            </a:prstGeom>
            <a:solidFill>
              <a:srgbClr val="E3F5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a:extLst>
                <a:ext uri="{FF2B5EF4-FFF2-40B4-BE49-F238E27FC236}">
                  <a16:creationId xmlns:a16="http://schemas.microsoft.com/office/drawing/2014/main" id="{C5191E38-01B7-C143-AFEE-558AD1CE80D2}"/>
                </a:ext>
              </a:extLst>
            </p:cNvPr>
            <p:cNvSpPr/>
            <p:nvPr/>
          </p:nvSpPr>
          <p:spPr>
            <a:xfrm>
              <a:off x="1581665" y="1845276"/>
              <a:ext cx="2463114" cy="2463114"/>
            </a:xfrm>
            <a:prstGeom prst="ellipse">
              <a:avLst/>
            </a:prstGeom>
            <a:noFill/>
            <a:ln w="25400">
              <a:solidFill>
                <a:srgbClr val="0076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0" name="Group 49">
            <a:extLst>
              <a:ext uri="{FF2B5EF4-FFF2-40B4-BE49-F238E27FC236}">
                <a16:creationId xmlns:a16="http://schemas.microsoft.com/office/drawing/2014/main" id="{FA4BDB29-C8E8-FE40-BCC9-503AA611ACE9}"/>
              </a:ext>
            </a:extLst>
          </p:cNvPr>
          <p:cNvGrpSpPr/>
          <p:nvPr/>
        </p:nvGrpSpPr>
        <p:grpSpPr>
          <a:xfrm>
            <a:off x="3997339" y="2556685"/>
            <a:ext cx="1747219" cy="1781590"/>
            <a:chOff x="1581665" y="1845276"/>
            <a:chExt cx="2512541" cy="2561967"/>
          </a:xfrm>
        </p:grpSpPr>
        <p:sp>
          <p:nvSpPr>
            <p:cNvPr id="57" name="Oval 56">
              <a:extLst>
                <a:ext uri="{FF2B5EF4-FFF2-40B4-BE49-F238E27FC236}">
                  <a16:creationId xmlns:a16="http://schemas.microsoft.com/office/drawing/2014/main" id="{9B10BAAE-A661-FE4A-925E-A5C13405595A}"/>
                </a:ext>
              </a:extLst>
            </p:cNvPr>
            <p:cNvSpPr/>
            <p:nvPr/>
          </p:nvSpPr>
          <p:spPr>
            <a:xfrm>
              <a:off x="1631092" y="1944129"/>
              <a:ext cx="2463114" cy="2463114"/>
            </a:xfrm>
            <a:prstGeom prst="ellipse">
              <a:avLst/>
            </a:prstGeom>
            <a:solidFill>
              <a:srgbClr val="E3F5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a:extLst>
                <a:ext uri="{FF2B5EF4-FFF2-40B4-BE49-F238E27FC236}">
                  <a16:creationId xmlns:a16="http://schemas.microsoft.com/office/drawing/2014/main" id="{D6D3F794-A1C7-3741-AE1E-A9023B961BE6}"/>
                </a:ext>
              </a:extLst>
            </p:cNvPr>
            <p:cNvSpPr/>
            <p:nvPr/>
          </p:nvSpPr>
          <p:spPr>
            <a:xfrm>
              <a:off x="1581665" y="1845276"/>
              <a:ext cx="2463114" cy="2463114"/>
            </a:xfrm>
            <a:prstGeom prst="ellipse">
              <a:avLst/>
            </a:prstGeom>
            <a:noFill/>
            <a:ln w="25400">
              <a:solidFill>
                <a:srgbClr val="0076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1" name="Group 50">
            <a:extLst>
              <a:ext uri="{FF2B5EF4-FFF2-40B4-BE49-F238E27FC236}">
                <a16:creationId xmlns:a16="http://schemas.microsoft.com/office/drawing/2014/main" id="{A34C9016-88F8-E840-9842-723B0C231D0C}"/>
              </a:ext>
            </a:extLst>
          </p:cNvPr>
          <p:cNvGrpSpPr/>
          <p:nvPr/>
        </p:nvGrpSpPr>
        <p:grpSpPr>
          <a:xfrm>
            <a:off x="6448389" y="2556685"/>
            <a:ext cx="1747219" cy="1781590"/>
            <a:chOff x="1581665" y="1845276"/>
            <a:chExt cx="2512541" cy="2561967"/>
          </a:xfrm>
        </p:grpSpPr>
        <p:sp>
          <p:nvSpPr>
            <p:cNvPr id="55" name="Oval 54">
              <a:extLst>
                <a:ext uri="{FF2B5EF4-FFF2-40B4-BE49-F238E27FC236}">
                  <a16:creationId xmlns:a16="http://schemas.microsoft.com/office/drawing/2014/main" id="{C34B311C-33D7-304D-A9B6-83AE2525BC26}"/>
                </a:ext>
              </a:extLst>
            </p:cNvPr>
            <p:cNvSpPr/>
            <p:nvPr/>
          </p:nvSpPr>
          <p:spPr>
            <a:xfrm>
              <a:off x="1631092" y="1944129"/>
              <a:ext cx="2463114" cy="2463114"/>
            </a:xfrm>
            <a:prstGeom prst="ellipse">
              <a:avLst/>
            </a:prstGeom>
            <a:solidFill>
              <a:srgbClr val="E3F5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a:extLst>
                <a:ext uri="{FF2B5EF4-FFF2-40B4-BE49-F238E27FC236}">
                  <a16:creationId xmlns:a16="http://schemas.microsoft.com/office/drawing/2014/main" id="{C25C6D6B-163A-A44D-8979-D16F0A53FE2A}"/>
                </a:ext>
              </a:extLst>
            </p:cNvPr>
            <p:cNvSpPr/>
            <p:nvPr/>
          </p:nvSpPr>
          <p:spPr>
            <a:xfrm>
              <a:off x="1581665" y="1845276"/>
              <a:ext cx="2463114" cy="2463114"/>
            </a:xfrm>
            <a:prstGeom prst="ellipse">
              <a:avLst/>
            </a:prstGeom>
            <a:noFill/>
            <a:ln w="25400">
              <a:solidFill>
                <a:srgbClr val="0076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2" name="Group 51">
            <a:extLst>
              <a:ext uri="{FF2B5EF4-FFF2-40B4-BE49-F238E27FC236}">
                <a16:creationId xmlns:a16="http://schemas.microsoft.com/office/drawing/2014/main" id="{BF24AFFC-9BD3-3949-BD84-22EC60B128EE}"/>
              </a:ext>
            </a:extLst>
          </p:cNvPr>
          <p:cNvGrpSpPr/>
          <p:nvPr/>
        </p:nvGrpSpPr>
        <p:grpSpPr>
          <a:xfrm>
            <a:off x="8844354" y="2556685"/>
            <a:ext cx="1747219" cy="1781590"/>
            <a:chOff x="1581665" y="1845276"/>
            <a:chExt cx="2512541" cy="2561967"/>
          </a:xfrm>
        </p:grpSpPr>
        <p:sp>
          <p:nvSpPr>
            <p:cNvPr id="53" name="Oval 52">
              <a:extLst>
                <a:ext uri="{FF2B5EF4-FFF2-40B4-BE49-F238E27FC236}">
                  <a16:creationId xmlns:a16="http://schemas.microsoft.com/office/drawing/2014/main" id="{CE74E31B-C7A7-0B49-A5E2-08746F714458}"/>
                </a:ext>
              </a:extLst>
            </p:cNvPr>
            <p:cNvSpPr/>
            <p:nvPr/>
          </p:nvSpPr>
          <p:spPr>
            <a:xfrm>
              <a:off x="1631092" y="1944129"/>
              <a:ext cx="2463114" cy="2463114"/>
            </a:xfrm>
            <a:prstGeom prst="ellipse">
              <a:avLst/>
            </a:prstGeom>
            <a:solidFill>
              <a:srgbClr val="E3F5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a:extLst>
                <a:ext uri="{FF2B5EF4-FFF2-40B4-BE49-F238E27FC236}">
                  <a16:creationId xmlns:a16="http://schemas.microsoft.com/office/drawing/2014/main" id="{CC45B593-35A7-A54A-A288-8CCB9FFF50D8}"/>
                </a:ext>
              </a:extLst>
            </p:cNvPr>
            <p:cNvSpPr/>
            <p:nvPr/>
          </p:nvSpPr>
          <p:spPr>
            <a:xfrm>
              <a:off x="1581665" y="1845276"/>
              <a:ext cx="2463114" cy="2463114"/>
            </a:xfrm>
            <a:prstGeom prst="ellipse">
              <a:avLst/>
            </a:prstGeom>
            <a:noFill/>
            <a:ln w="25400">
              <a:solidFill>
                <a:srgbClr val="0076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61" name="Picture 60" descr="Icon&#10;&#10;Description automatically generated">
            <a:extLst>
              <a:ext uri="{FF2B5EF4-FFF2-40B4-BE49-F238E27FC236}">
                <a16:creationId xmlns:a16="http://schemas.microsoft.com/office/drawing/2014/main" id="{8BECA879-4532-EC40-8E00-C25EFD00276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465801" y="3034790"/>
            <a:ext cx="765050" cy="765050"/>
          </a:xfrm>
          <a:prstGeom prst="rect">
            <a:avLst/>
          </a:prstGeom>
        </p:spPr>
      </p:pic>
      <p:pic>
        <p:nvPicPr>
          <p:cNvPr id="19" name="Picture 18" descr="Icon&#10;&#10;Description automatically generated">
            <a:extLst>
              <a:ext uri="{FF2B5EF4-FFF2-40B4-BE49-F238E27FC236}">
                <a16:creationId xmlns:a16="http://schemas.microsoft.com/office/drawing/2014/main" id="{2F4B1920-C435-774B-948F-35C34C2E290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934200" y="3053080"/>
            <a:ext cx="716280" cy="716280"/>
          </a:xfrm>
          <a:prstGeom prst="rect">
            <a:avLst/>
          </a:prstGeom>
        </p:spPr>
      </p:pic>
      <p:pic>
        <p:nvPicPr>
          <p:cNvPr id="24" name="Picture 23" descr="Icon&#10;&#10;Description automatically generated">
            <a:extLst>
              <a:ext uri="{FF2B5EF4-FFF2-40B4-BE49-F238E27FC236}">
                <a16:creationId xmlns:a16="http://schemas.microsoft.com/office/drawing/2014/main" id="{AAE60452-94E7-C547-99A6-94773BB9379F}"/>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210320" y="3007640"/>
            <a:ext cx="879795" cy="782040"/>
          </a:xfrm>
          <a:prstGeom prst="rect">
            <a:avLst/>
          </a:prstGeom>
        </p:spPr>
      </p:pic>
      <p:pic>
        <p:nvPicPr>
          <p:cNvPr id="94" name="Picture 93" descr="Icon&#10;&#10;Description automatically generated">
            <a:extLst>
              <a:ext uri="{FF2B5EF4-FFF2-40B4-BE49-F238E27FC236}">
                <a16:creationId xmlns:a16="http://schemas.microsoft.com/office/drawing/2014/main" id="{F425C54F-EBF6-3442-AF27-E3BDA1822DBD}"/>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009281" y="3066186"/>
            <a:ext cx="825360" cy="733653"/>
          </a:xfrm>
          <a:prstGeom prst="rect">
            <a:avLst/>
          </a:prstGeom>
        </p:spPr>
      </p:pic>
    </p:spTree>
    <p:extLst>
      <p:ext uri="{BB962C8B-B14F-4D97-AF65-F5344CB8AC3E}">
        <p14:creationId xmlns:p14="http://schemas.microsoft.com/office/powerpoint/2010/main" val="2160815286"/>
      </p:ext>
    </p:extLst>
  </p:cSld>
  <p:clrMapOvr>
    <a:masterClrMapping/>
  </p:clrMapOvr>
</p:sld>
</file>

<file path=ppt/theme/theme1.xml><?xml version="1.0" encoding="utf-8"?>
<a:theme xmlns:a="http://schemas.openxmlformats.org/drawingml/2006/main" name="Office Theme">
  <a:themeElements>
    <a:clrScheme name="Principal">
      <a:dk1>
        <a:srgbClr val="8C8D8E"/>
      </a:dk1>
      <a:lt1>
        <a:sysClr val="window" lastClr="FFFFFF"/>
      </a:lt1>
      <a:dk2>
        <a:srgbClr val="464E7E"/>
      </a:dk2>
      <a:lt2>
        <a:srgbClr val="0091DA"/>
      </a:lt2>
      <a:accent1>
        <a:srgbClr val="00C4D9"/>
      </a:accent1>
      <a:accent2>
        <a:srgbClr val="00C19F"/>
      </a:accent2>
      <a:accent3>
        <a:srgbClr val="F2AF32"/>
      </a:accent3>
      <a:accent4>
        <a:srgbClr val="FF9231"/>
      </a:accent4>
      <a:accent5>
        <a:srgbClr val="162B48"/>
      </a:accent5>
      <a:accent6>
        <a:srgbClr val="0076CF"/>
      </a:accent6>
      <a:hlink>
        <a:srgbClr val="00C4D9"/>
      </a:hlink>
      <a:folHlink>
        <a:srgbClr val="162B4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ln w="34925">
          <a:solidFill>
            <a:schemeClr val="accent4"/>
          </a:solidFill>
          <a:prstDash val="sysDot"/>
          <a:tailEnd type="arrow"/>
        </a:ln>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PFG Gradient Bknd  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Principal">
      <a:dk1>
        <a:srgbClr val="8C8D8E"/>
      </a:dk1>
      <a:lt1>
        <a:sysClr val="window" lastClr="FFFFFF"/>
      </a:lt1>
      <a:dk2>
        <a:srgbClr val="464E7E"/>
      </a:dk2>
      <a:lt2>
        <a:srgbClr val="0091DA"/>
      </a:lt2>
      <a:accent1>
        <a:srgbClr val="00C4D9"/>
      </a:accent1>
      <a:accent2>
        <a:srgbClr val="00C19F"/>
      </a:accent2>
      <a:accent3>
        <a:srgbClr val="F2AF32"/>
      </a:accent3>
      <a:accent4>
        <a:srgbClr val="FF9231"/>
      </a:accent4>
      <a:accent5>
        <a:srgbClr val="162B48"/>
      </a:accent5>
      <a:accent6>
        <a:srgbClr val="0076CF"/>
      </a:accent6>
      <a:hlink>
        <a:srgbClr val="00C4D9"/>
      </a:hlink>
      <a:folHlink>
        <a:srgbClr val="162B4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ln w="34925">
          <a:solidFill>
            <a:schemeClr val="accent4"/>
          </a:solidFill>
          <a:prstDash val="sysDot"/>
          <a:tailEnd type="arrow"/>
        </a:ln>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2_Office Theme">
  <a:themeElements>
    <a:clrScheme name="Principal">
      <a:dk1>
        <a:srgbClr val="8C8D8E"/>
      </a:dk1>
      <a:lt1>
        <a:sysClr val="window" lastClr="FFFFFF"/>
      </a:lt1>
      <a:dk2>
        <a:srgbClr val="464E7E"/>
      </a:dk2>
      <a:lt2>
        <a:srgbClr val="0091DA"/>
      </a:lt2>
      <a:accent1>
        <a:srgbClr val="00C4D9"/>
      </a:accent1>
      <a:accent2>
        <a:srgbClr val="00C19F"/>
      </a:accent2>
      <a:accent3>
        <a:srgbClr val="F2AF32"/>
      </a:accent3>
      <a:accent4>
        <a:srgbClr val="FF9231"/>
      </a:accent4>
      <a:accent5>
        <a:srgbClr val="162B48"/>
      </a:accent5>
      <a:accent6>
        <a:srgbClr val="0076CF"/>
      </a:accent6>
      <a:hlink>
        <a:srgbClr val="00C4D9"/>
      </a:hlink>
      <a:folHlink>
        <a:srgbClr val="162B4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3_Office Theme">
  <a:themeElements>
    <a:clrScheme name="Principal">
      <a:dk1>
        <a:srgbClr val="8C8D8E"/>
      </a:dk1>
      <a:lt1>
        <a:sysClr val="window" lastClr="FFFFFF"/>
      </a:lt1>
      <a:dk2>
        <a:srgbClr val="464E7E"/>
      </a:dk2>
      <a:lt2>
        <a:srgbClr val="0091DA"/>
      </a:lt2>
      <a:accent1>
        <a:srgbClr val="00C4D9"/>
      </a:accent1>
      <a:accent2>
        <a:srgbClr val="00C19F"/>
      </a:accent2>
      <a:accent3>
        <a:srgbClr val="F2AF32"/>
      </a:accent3>
      <a:accent4>
        <a:srgbClr val="FF9231"/>
      </a:accent4>
      <a:accent5>
        <a:srgbClr val="162B48"/>
      </a:accent5>
      <a:accent6>
        <a:srgbClr val="0076CF"/>
      </a:accent6>
      <a:hlink>
        <a:srgbClr val="00C4D9"/>
      </a:hlink>
      <a:folHlink>
        <a:srgbClr val="162B48"/>
      </a:folHlink>
    </a:clrScheme>
    <a:fontScheme name="Principal">
      <a:majorFont>
        <a:latin typeface="FS Elliot Pro"/>
        <a:ea typeface=""/>
        <a:cs typeface=""/>
      </a:majorFont>
      <a:minorFont>
        <a:latin typeface="FS Elliot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2">
          <a:schemeClr val="dk1"/>
        </a:lnRef>
        <a:fillRef idx="1">
          <a:schemeClr val="lt1"/>
        </a:fillRef>
        <a:effectRef idx="0">
          <a:schemeClr val="dk1"/>
        </a:effectRef>
        <a:fontRef idx="minor">
          <a:schemeClr val="dk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C7357CAB600E74C82A561655A3F965D" ma:contentTypeVersion="19" ma:contentTypeDescription="Create a new document." ma:contentTypeScope="" ma:versionID="0ad1f8f019d697f358e901278df38ba9">
  <xsd:schema xmlns:xsd="http://www.w3.org/2001/XMLSchema" xmlns:xs="http://www.w3.org/2001/XMLSchema" xmlns:p="http://schemas.microsoft.com/office/2006/metadata/properties" xmlns:ns2="12f2caa3-2f6f-49a0-9f13-5b1309e13de4" xmlns:ns3="00a0abf1-db4d-40c2-9ab0-8f11fd44dbb4" xmlns:ns4="b321ad9c-65f3-4b5a-ad5c-8eb431ac3fd0" targetNamespace="http://schemas.microsoft.com/office/2006/metadata/properties" ma:root="true" ma:fieldsID="dc20b42010a29329ba127922dac22dfa" ns2:_="" ns3:_="" ns4:_="">
    <xsd:import namespace="12f2caa3-2f6f-49a0-9f13-5b1309e13de4"/>
    <xsd:import namespace="00a0abf1-db4d-40c2-9ab0-8f11fd44dbb4"/>
    <xsd:import namespace="b321ad9c-65f3-4b5a-ad5c-8eb431ac3fd0"/>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Notes" minOccurs="0"/>
                <xsd:element ref="ns3:Notes1" minOccurs="0"/>
                <xsd:element ref="ns3:SharedWithUsers" minOccurs="0"/>
                <xsd:element ref="ns3:SharedWithDetails" minOccurs="0"/>
                <xsd:element ref="ns2:MediaLengthInSeconds" minOccurs="0"/>
                <xsd:element ref="ns2:lcf76f155ced4ddcb4097134ff3c332f" minOccurs="0"/>
                <xsd:element ref="ns4:TaxCatchAll" minOccurs="0"/>
                <xsd:element ref="ns2:MediaServiceObjectDetectorVersions" minOccurs="0"/>
                <xsd:element ref="ns2:MediaServiceSearchPropertie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2f2caa3-2f6f-49a0-9f13-5b1309e13de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Notes" ma:index="17" nillable="true" ma:displayName="Notes" ma:format="Dropdown" ma:internalName="Notes">
      <xsd:simpleType>
        <xsd:restriction base="dms:Text">
          <xsd:maxLength value="255"/>
        </xsd:restriction>
      </xsd:simpleType>
    </xsd:element>
    <xsd:element name="MediaLengthInSeconds" ma:index="21"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13f235f5-6c35-4060-8631-19fa73a84a84"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element name="MediaServiceLocation" ma:index="27"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0a0abf1-db4d-40c2-9ab0-8f11fd44dbb4" elementFormDefault="qualified">
    <xsd:import namespace="http://schemas.microsoft.com/office/2006/documentManagement/types"/>
    <xsd:import namespace="http://schemas.microsoft.com/office/infopath/2007/PartnerControls"/>
    <xsd:element name="Notes1" ma:index="18" nillable="true" ma:displayName="Notes" ma:internalName="Notes1">
      <xsd:simpleType>
        <xsd:restriction base="dms:Text">
          <xsd:maxLength value="255"/>
        </xsd:restriction>
      </xsd:simple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b321ad9c-65f3-4b5a-ad5c-8eb431ac3fd0" elementFormDefault="qualified">
    <xsd:import namespace="http://schemas.microsoft.com/office/2006/documentManagement/types"/>
    <xsd:import namespace="http://schemas.microsoft.com/office/infopath/2007/PartnerControls"/>
    <xsd:element name="TaxCatchAll" ma:index="24" nillable="true" ma:displayName="Taxonomy Catch All Column" ma:hidden="true" ma:list="{ab27a41a-bde0-4c0d-b4b9-3654378b47c2}" ma:internalName="TaxCatchAll" ma:showField="CatchAllData" ma:web="00a0abf1-db4d-40c2-9ab0-8f11fd44dbb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Notes1 xmlns="00a0abf1-db4d-40c2-9ab0-8f11fd44dbb4" xsi:nil="true"/>
    <lcf76f155ced4ddcb4097134ff3c332f xmlns="12f2caa3-2f6f-49a0-9f13-5b1309e13de4">
      <Terms xmlns="http://schemas.microsoft.com/office/infopath/2007/PartnerControls"/>
    </lcf76f155ced4ddcb4097134ff3c332f>
    <Notes xmlns="12f2caa3-2f6f-49a0-9f13-5b1309e13de4" xsi:nil="true"/>
    <TaxCatchAll xmlns="b321ad9c-65f3-4b5a-ad5c-8eb431ac3fd0"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2F2A5EA-2F12-43A9-9DA3-3728B5E66CE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2f2caa3-2f6f-49a0-9f13-5b1309e13de4"/>
    <ds:schemaRef ds:uri="00a0abf1-db4d-40c2-9ab0-8f11fd44dbb4"/>
    <ds:schemaRef ds:uri="b321ad9c-65f3-4b5a-ad5c-8eb431ac3fd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B3800E1-6FB7-476B-A05B-C7A11E87DD81}">
  <ds:schemaRefs>
    <ds:schemaRef ds:uri="00a0abf1-db4d-40c2-9ab0-8f11fd44dbb4"/>
    <ds:schemaRef ds:uri="12f2caa3-2f6f-49a0-9f13-5b1309e13de4"/>
    <ds:schemaRef ds:uri="b321ad9c-65f3-4b5a-ad5c-8eb431ac3fd0"/>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69E71AF9-B162-442F-93FA-5157485AB88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156</TotalTime>
  <Words>10711</Words>
  <Application>Microsoft Office PowerPoint</Application>
  <PresentationFormat>Widescreen</PresentationFormat>
  <Paragraphs>1194</Paragraphs>
  <Slides>81</Slides>
  <Notes>81</Notes>
  <HiddenSlides>0</HiddenSlides>
  <MMClips>0</MMClips>
  <ScaleCrop>false</ScaleCrop>
  <HeadingPairs>
    <vt:vector size="6" baseType="variant">
      <vt:variant>
        <vt:lpstr>Fonts Used</vt:lpstr>
      </vt:variant>
      <vt:variant>
        <vt:i4>13</vt:i4>
      </vt:variant>
      <vt:variant>
        <vt:lpstr>Theme</vt:lpstr>
      </vt:variant>
      <vt:variant>
        <vt:i4>5</vt:i4>
      </vt:variant>
      <vt:variant>
        <vt:lpstr>Slide Titles</vt:lpstr>
      </vt:variant>
      <vt:variant>
        <vt:i4>81</vt:i4>
      </vt:variant>
    </vt:vector>
  </HeadingPairs>
  <TitlesOfParts>
    <vt:vector size="99" baseType="lpstr">
      <vt:lpstr>MS PGothic</vt:lpstr>
      <vt:lpstr>宋体</vt:lpstr>
      <vt:lpstr>.PingFang SC Regular</vt:lpstr>
      <vt:lpstr>Arial</vt:lpstr>
      <vt:lpstr>Calibri</vt:lpstr>
      <vt:lpstr>FS Elliot Pro</vt:lpstr>
      <vt:lpstr>FS Elliot Pro Light</vt:lpstr>
      <vt:lpstr>Gill Sans</vt:lpstr>
      <vt:lpstr>Segoe UI</vt:lpstr>
      <vt:lpstr>STIXGeneral-Regular</vt:lpstr>
      <vt:lpstr>Times</vt:lpstr>
      <vt:lpstr>Times New Roman</vt:lpstr>
      <vt:lpstr>Wingdings</vt:lpstr>
      <vt:lpstr>Office Theme</vt:lpstr>
      <vt:lpstr>PFG Gradient Bknd  1</vt:lpstr>
      <vt:lpstr>1_Office Theme</vt:lpstr>
      <vt:lpstr>2_Office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we’ll cover today: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Use debt  wisely</vt:lpstr>
      <vt:lpstr>Manage your debt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Could you live on  46%  of your income?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See how it pays to start  saving early.</vt:lpstr>
      <vt:lpstr>PowerPoint Presentation</vt:lpstr>
      <vt:lpstr>PowerPoint Presentation</vt:lpstr>
      <vt:lpstr>PowerPoint Presentation</vt:lpstr>
      <vt:lpstr>PowerPoint Presentation</vt:lpstr>
      <vt:lpstr>PowerPoint Presentation</vt:lpstr>
      <vt:lpstr>PowerPoint Presentation</vt:lpstr>
      <vt:lpstr>Recap </vt:lpstr>
      <vt:lpstr>PowerPoint Presentation</vt:lpstr>
      <vt:lpstr>Thank you</vt:lpstr>
      <vt:lpstr>Thank you</vt:lpstr>
      <vt:lpstr>PowerPoint Presentation</vt:lpstr>
      <vt:lpstr>Think “Civilian-Equivalent Pay”</vt:lpstr>
      <vt:lpstr>PowerPoint Presentation</vt:lpstr>
      <vt:lpstr>VA home loan &amp; eligibility </vt:lpstr>
      <vt:lpstr>VA educational benefits </vt:lpstr>
      <vt:lpstr>Active-duty medical coverage  </vt:lpstr>
      <vt:lpstr>Disability coverage after discharge</vt:lpstr>
      <vt:lpstr>Veteran’s life insurance</vt:lpstr>
      <vt:lpstr>Use your Thrift        Saving Plan</vt:lpstr>
      <vt:lpstr>Retirement income sources </vt:lpstr>
      <vt:lpstr>Veterans’ retirement plan &amp; pension </vt:lpstr>
      <vt:lpstr>Think long-term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 - 16x9 format</dc:title>
  <dc:creator>Steve Pattee</dc:creator>
  <cp:lastModifiedBy>Wright, Christine</cp:lastModifiedBy>
  <cp:revision>2</cp:revision>
  <cp:lastPrinted>2020-11-12T16:14:15Z</cp:lastPrinted>
  <dcterms:created xsi:type="dcterms:W3CDTF">2016-01-11T21:19:21Z</dcterms:created>
  <dcterms:modified xsi:type="dcterms:W3CDTF">2024-04-24T13:51:38Z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0x0101004C7357CAB600E74C82A561655A3F965D</vt:lpwstr>
  </property>
  <property fmtid="{D5CDD505-2E9C-101B-9397-08002B2CF9AE}" pid="3" name="_dlc_policyId">
    <vt:lpwstr/>
  </property>
  <property fmtid="{D5CDD505-2E9C-101B-9397-08002B2CF9AE}" pid="4" name="ItemRetentionFormula">
    <vt:lpwstr/>
  </property>
  <property fmtid="{D5CDD505-2E9C-101B-9397-08002B2CF9AE}" pid="5" name="Order">
    <vt:r8>50200</vt:r8>
  </property>
  <property fmtid="{D5CDD505-2E9C-101B-9397-08002B2CF9AE}" pid="6" name="MSIP_Label_af49516a-7525-4936-8880-b1dc1e580865_Enabled">
    <vt:lpwstr>true</vt:lpwstr>
  </property>
  <property fmtid="{D5CDD505-2E9C-101B-9397-08002B2CF9AE}" pid="7" name="MSIP_Label_af49516a-7525-4936-8880-b1dc1e580865_SetDate">
    <vt:lpwstr>2021-12-08T19:17:33Z</vt:lpwstr>
  </property>
  <property fmtid="{D5CDD505-2E9C-101B-9397-08002B2CF9AE}" pid="8" name="MSIP_Label_af49516a-7525-4936-8880-b1dc1e580865_Method">
    <vt:lpwstr>Privileged</vt:lpwstr>
  </property>
  <property fmtid="{D5CDD505-2E9C-101B-9397-08002B2CF9AE}" pid="9" name="MSIP_Label_af49516a-7525-4936-8880-b1dc1e580865_Name">
    <vt:lpwstr>Non-visible label</vt:lpwstr>
  </property>
  <property fmtid="{D5CDD505-2E9C-101B-9397-08002B2CF9AE}" pid="10" name="MSIP_Label_af49516a-7525-4936-8880-b1dc1e580865_SiteId">
    <vt:lpwstr>3bea478c-1684-4a8c-8e85-045ec54ba430</vt:lpwstr>
  </property>
  <property fmtid="{D5CDD505-2E9C-101B-9397-08002B2CF9AE}" pid="11" name="MSIP_Label_af49516a-7525-4936-8880-b1dc1e580865_ContentBits">
    <vt:lpwstr>0</vt:lpwstr>
  </property>
  <property fmtid="{D5CDD505-2E9C-101B-9397-08002B2CF9AE}" pid="12" name="MediaServiceImageTags">
    <vt:lpwstr/>
  </property>
</Properties>
</file>