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4"/>
    <p:sldMasterId id="2147483764" r:id="rId5"/>
  </p:sldMasterIdLst>
  <p:notesMasterIdLst>
    <p:notesMasterId r:id="rId34"/>
  </p:notesMasterIdLst>
  <p:handoutMasterIdLst>
    <p:handoutMasterId r:id="rId35"/>
  </p:handoutMasterIdLst>
  <p:sldIdLst>
    <p:sldId id="404" r:id="rId6"/>
    <p:sldId id="277" r:id="rId7"/>
    <p:sldId id="405" r:id="rId8"/>
    <p:sldId id="429" r:id="rId9"/>
    <p:sldId id="430" r:id="rId10"/>
    <p:sldId id="431" r:id="rId11"/>
    <p:sldId id="378" r:id="rId12"/>
    <p:sldId id="379" r:id="rId13"/>
    <p:sldId id="377" r:id="rId14"/>
    <p:sldId id="382" r:id="rId15"/>
    <p:sldId id="432" r:id="rId16"/>
    <p:sldId id="433" r:id="rId17"/>
    <p:sldId id="434" r:id="rId18"/>
    <p:sldId id="435" r:id="rId19"/>
    <p:sldId id="388" r:id="rId20"/>
    <p:sldId id="389" r:id="rId21"/>
    <p:sldId id="437" r:id="rId22"/>
    <p:sldId id="436" r:id="rId23"/>
    <p:sldId id="392" r:id="rId24"/>
    <p:sldId id="420" r:id="rId25"/>
    <p:sldId id="421" r:id="rId26"/>
    <p:sldId id="422" r:id="rId27"/>
    <p:sldId id="396" r:id="rId28"/>
    <p:sldId id="424" r:id="rId29"/>
    <p:sldId id="425" r:id="rId30"/>
    <p:sldId id="426" r:id="rId31"/>
    <p:sldId id="427" r:id="rId32"/>
    <p:sldId id="42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orient="horz" pos="112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8C0"/>
    <a:srgbClr val="FFFFFF"/>
    <a:srgbClr val="00C4D9"/>
    <a:srgbClr val="0091DA"/>
    <a:srgbClr val="0076CF"/>
    <a:srgbClr val="55FFF5"/>
    <a:srgbClr val="9E8BFF"/>
    <a:srgbClr val="BDE4FC"/>
    <a:srgbClr val="333333"/>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59CE5-F7E2-4978-9952-0E1129CEF1CA}" v="2" dt="2023-07-21T15:45:57.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2" autoAdjust="0"/>
    <p:restoredTop sz="83890" autoAdjust="0"/>
  </p:normalViewPr>
  <p:slideViewPr>
    <p:cSldViewPr snapToGrid="0" snapToObjects="1" showGuides="1">
      <p:cViewPr varScale="1">
        <p:scale>
          <a:sx n="52" d="100"/>
          <a:sy n="52" d="100"/>
        </p:scale>
        <p:origin x="956" y="56"/>
      </p:cViewPr>
      <p:guideLst>
        <p:guide orient="horz" pos="2112"/>
        <p:guide orient="horz" pos="1128"/>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 Zomeren, Avis" userId="03df3120-c255-4331-a09b-f426c2c4e6c7" providerId="ADAL" clId="{C4DF66AC-7375-4161-B634-F6C40173A997}"/>
    <pc:docChg chg="undo redo custSel addSld delSld modSld">
      <pc:chgData name="Van Zomeren, Avis" userId="03df3120-c255-4331-a09b-f426c2c4e6c7" providerId="ADAL" clId="{C4DF66AC-7375-4161-B634-F6C40173A997}" dt="2023-07-07T21:09:09.846" v="1251" actId="20577"/>
      <pc:docMkLst>
        <pc:docMk/>
      </pc:docMkLst>
      <pc:sldChg chg="del">
        <pc:chgData name="Van Zomeren, Avis" userId="03df3120-c255-4331-a09b-f426c2c4e6c7" providerId="ADAL" clId="{C4DF66AC-7375-4161-B634-F6C40173A997}" dt="2023-07-07T21:03:01.672" v="1225" actId="47"/>
        <pc:sldMkLst>
          <pc:docMk/>
          <pc:sldMk cId="3181201290" sldId="256"/>
        </pc:sldMkLst>
      </pc:sldChg>
      <pc:sldChg chg="del">
        <pc:chgData name="Van Zomeren, Avis" userId="03df3120-c255-4331-a09b-f426c2c4e6c7" providerId="ADAL" clId="{C4DF66AC-7375-4161-B634-F6C40173A997}" dt="2023-07-07T21:03:01.672" v="1225" actId="47"/>
        <pc:sldMkLst>
          <pc:docMk/>
          <pc:sldMk cId="1644593553" sldId="258"/>
        </pc:sldMkLst>
      </pc:sldChg>
      <pc:sldChg chg="del">
        <pc:chgData name="Van Zomeren, Avis" userId="03df3120-c255-4331-a09b-f426c2c4e6c7" providerId="ADAL" clId="{C4DF66AC-7375-4161-B634-F6C40173A997}" dt="2023-07-07T21:03:01.672" v="1225" actId="47"/>
        <pc:sldMkLst>
          <pc:docMk/>
          <pc:sldMk cId="1764456819" sldId="259"/>
        </pc:sldMkLst>
      </pc:sldChg>
      <pc:sldChg chg="del">
        <pc:chgData name="Van Zomeren, Avis" userId="03df3120-c255-4331-a09b-f426c2c4e6c7" providerId="ADAL" clId="{C4DF66AC-7375-4161-B634-F6C40173A997}" dt="2023-07-07T21:03:01.672" v="1225" actId="47"/>
        <pc:sldMkLst>
          <pc:docMk/>
          <pc:sldMk cId="1339768192" sldId="260"/>
        </pc:sldMkLst>
      </pc:sldChg>
      <pc:sldChg chg="del">
        <pc:chgData name="Van Zomeren, Avis" userId="03df3120-c255-4331-a09b-f426c2c4e6c7" providerId="ADAL" clId="{C4DF66AC-7375-4161-B634-F6C40173A997}" dt="2023-07-07T21:03:01.672" v="1225" actId="47"/>
        <pc:sldMkLst>
          <pc:docMk/>
          <pc:sldMk cId="3419463834" sldId="261"/>
        </pc:sldMkLst>
      </pc:sldChg>
      <pc:sldChg chg="del">
        <pc:chgData name="Van Zomeren, Avis" userId="03df3120-c255-4331-a09b-f426c2c4e6c7" providerId="ADAL" clId="{C4DF66AC-7375-4161-B634-F6C40173A997}" dt="2023-07-07T21:03:01.672" v="1225" actId="47"/>
        <pc:sldMkLst>
          <pc:docMk/>
          <pc:sldMk cId="3273945496" sldId="262"/>
        </pc:sldMkLst>
      </pc:sldChg>
      <pc:sldChg chg="del">
        <pc:chgData name="Van Zomeren, Avis" userId="03df3120-c255-4331-a09b-f426c2c4e6c7" providerId="ADAL" clId="{C4DF66AC-7375-4161-B634-F6C40173A997}" dt="2023-07-07T21:03:01.672" v="1225" actId="47"/>
        <pc:sldMkLst>
          <pc:docMk/>
          <pc:sldMk cId="1873489411" sldId="263"/>
        </pc:sldMkLst>
      </pc:sldChg>
      <pc:sldChg chg="del">
        <pc:chgData name="Van Zomeren, Avis" userId="03df3120-c255-4331-a09b-f426c2c4e6c7" providerId="ADAL" clId="{C4DF66AC-7375-4161-B634-F6C40173A997}" dt="2023-07-07T21:03:01.672" v="1225" actId="47"/>
        <pc:sldMkLst>
          <pc:docMk/>
          <pc:sldMk cId="836357033" sldId="264"/>
        </pc:sldMkLst>
      </pc:sldChg>
      <pc:sldChg chg="del">
        <pc:chgData name="Van Zomeren, Avis" userId="03df3120-c255-4331-a09b-f426c2c4e6c7" providerId="ADAL" clId="{C4DF66AC-7375-4161-B634-F6C40173A997}" dt="2023-07-07T21:03:01.672" v="1225" actId="47"/>
        <pc:sldMkLst>
          <pc:docMk/>
          <pc:sldMk cId="2267902786" sldId="265"/>
        </pc:sldMkLst>
      </pc:sldChg>
      <pc:sldChg chg="del">
        <pc:chgData name="Van Zomeren, Avis" userId="03df3120-c255-4331-a09b-f426c2c4e6c7" providerId="ADAL" clId="{C4DF66AC-7375-4161-B634-F6C40173A997}" dt="2023-07-07T21:03:01.672" v="1225" actId="47"/>
        <pc:sldMkLst>
          <pc:docMk/>
          <pc:sldMk cId="4137444501" sldId="266"/>
        </pc:sldMkLst>
      </pc:sldChg>
      <pc:sldChg chg="del">
        <pc:chgData name="Van Zomeren, Avis" userId="03df3120-c255-4331-a09b-f426c2c4e6c7" providerId="ADAL" clId="{C4DF66AC-7375-4161-B634-F6C40173A997}" dt="2023-07-07T21:03:01.672" v="1225" actId="47"/>
        <pc:sldMkLst>
          <pc:docMk/>
          <pc:sldMk cId="2637397809" sldId="267"/>
        </pc:sldMkLst>
      </pc:sldChg>
      <pc:sldChg chg="del">
        <pc:chgData name="Van Zomeren, Avis" userId="03df3120-c255-4331-a09b-f426c2c4e6c7" providerId="ADAL" clId="{C4DF66AC-7375-4161-B634-F6C40173A997}" dt="2023-07-07T21:03:01.672" v="1225" actId="47"/>
        <pc:sldMkLst>
          <pc:docMk/>
          <pc:sldMk cId="3003418613" sldId="268"/>
        </pc:sldMkLst>
      </pc:sldChg>
      <pc:sldChg chg="del">
        <pc:chgData name="Van Zomeren, Avis" userId="03df3120-c255-4331-a09b-f426c2c4e6c7" providerId="ADAL" clId="{C4DF66AC-7375-4161-B634-F6C40173A997}" dt="2023-07-07T21:03:01.672" v="1225" actId="47"/>
        <pc:sldMkLst>
          <pc:docMk/>
          <pc:sldMk cId="3692705103" sldId="269"/>
        </pc:sldMkLst>
      </pc:sldChg>
      <pc:sldChg chg="del">
        <pc:chgData name="Van Zomeren, Avis" userId="03df3120-c255-4331-a09b-f426c2c4e6c7" providerId="ADAL" clId="{C4DF66AC-7375-4161-B634-F6C40173A997}" dt="2023-07-07T21:03:01.672" v="1225" actId="47"/>
        <pc:sldMkLst>
          <pc:docMk/>
          <pc:sldMk cId="3724454291" sldId="271"/>
        </pc:sldMkLst>
      </pc:sldChg>
      <pc:sldChg chg="del">
        <pc:chgData name="Van Zomeren, Avis" userId="03df3120-c255-4331-a09b-f426c2c4e6c7" providerId="ADAL" clId="{C4DF66AC-7375-4161-B634-F6C40173A997}" dt="2023-07-07T21:03:01.672" v="1225" actId="47"/>
        <pc:sldMkLst>
          <pc:docMk/>
          <pc:sldMk cId="450187002" sldId="272"/>
        </pc:sldMkLst>
      </pc:sldChg>
      <pc:sldChg chg="del">
        <pc:chgData name="Van Zomeren, Avis" userId="03df3120-c255-4331-a09b-f426c2c4e6c7" providerId="ADAL" clId="{C4DF66AC-7375-4161-B634-F6C40173A997}" dt="2023-07-07T21:03:01.672" v="1225" actId="47"/>
        <pc:sldMkLst>
          <pc:docMk/>
          <pc:sldMk cId="1120474973" sldId="273"/>
        </pc:sldMkLst>
      </pc:sldChg>
      <pc:sldChg chg="del">
        <pc:chgData name="Van Zomeren, Avis" userId="03df3120-c255-4331-a09b-f426c2c4e6c7" providerId="ADAL" clId="{C4DF66AC-7375-4161-B634-F6C40173A997}" dt="2023-07-07T21:03:01.672" v="1225" actId="47"/>
        <pc:sldMkLst>
          <pc:docMk/>
          <pc:sldMk cId="3904175490" sldId="274"/>
        </pc:sldMkLst>
      </pc:sldChg>
      <pc:sldChg chg="del">
        <pc:chgData name="Van Zomeren, Avis" userId="03df3120-c255-4331-a09b-f426c2c4e6c7" providerId="ADAL" clId="{C4DF66AC-7375-4161-B634-F6C40173A997}" dt="2023-07-07T21:03:01.672" v="1225" actId="47"/>
        <pc:sldMkLst>
          <pc:docMk/>
          <pc:sldMk cId="60236983" sldId="275"/>
        </pc:sldMkLst>
      </pc:sldChg>
      <pc:sldChg chg="del">
        <pc:chgData name="Van Zomeren, Avis" userId="03df3120-c255-4331-a09b-f426c2c4e6c7" providerId="ADAL" clId="{C4DF66AC-7375-4161-B634-F6C40173A997}" dt="2023-07-07T21:03:01.672" v="1225" actId="47"/>
        <pc:sldMkLst>
          <pc:docMk/>
          <pc:sldMk cId="2099558286" sldId="276"/>
        </pc:sldMkLst>
      </pc:sldChg>
      <pc:sldChg chg="del">
        <pc:chgData name="Van Zomeren, Avis" userId="03df3120-c255-4331-a09b-f426c2c4e6c7" providerId="ADAL" clId="{C4DF66AC-7375-4161-B634-F6C40173A997}" dt="2023-07-07T21:03:01.672" v="1225" actId="47"/>
        <pc:sldMkLst>
          <pc:docMk/>
          <pc:sldMk cId="4098817644" sldId="278"/>
        </pc:sldMkLst>
      </pc:sldChg>
      <pc:sldChg chg="del">
        <pc:chgData name="Van Zomeren, Avis" userId="03df3120-c255-4331-a09b-f426c2c4e6c7" providerId="ADAL" clId="{C4DF66AC-7375-4161-B634-F6C40173A997}" dt="2023-07-07T21:03:01.672" v="1225" actId="47"/>
        <pc:sldMkLst>
          <pc:docMk/>
          <pc:sldMk cId="971642367" sldId="279"/>
        </pc:sldMkLst>
      </pc:sldChg>
      <pc:sldChg chg="del">
        <pc:chgData name="Van Zomeren, Avis" userId="03df3120-c255-4331-a09b-f426c2c4e6c7" providerId="ADAL" clId="{C4DF66AC-7375-4161-B634-F6C40173A997}" dt="2023-07-07T21:03:01.672" v="1225" actId="47"/>
        <pc:sldMkLst>
          <pc:docMk/>
          <pc:sldMk cId="4001228344" sldId="280"/>
        </pc:sldMkLst>
      </pc:sldChg>
      <pc:sldChg chg="del">
        <pc:chgData name="Van Zomeren, Avis" userId="03df3120-c255-4331-a09b-f426c2c4e6c7" providerId="ADAL" clId="{C4DF66AC-7375-4161-B634-F6C40173A997}" dt="2023-07-07T21:03:01.672" v="1225" actId="47"/>
        <pc:sldMkLst>
          <pc:docMk/>
          <pc:sldMk cId="617813797" sldId="281"/>
        </pc:sldMkLst>
      </pc:sldChg>
      <pc:sldChg chg="del">
        <pc:chgData name="Van Zomeren, Avis" userId="03df3120-c255-4331-a09b-f426c2c4e6c7" providerId="ADAL" clId="{C4DF66AC-7375-4161-B634-F6C40173A997}" dt="2023-07-07T21:03:01.672" v="1225" actId="47"/>
        <pc:sldMkLst>
          <pc:docMk/>
          <pc:sldMk cId="1879901265" sldId="282"/>
        </pc:sldMkLst>
      </pc:sldChg>
      <pc:sldChg chg="del">
        <pc:chgData name="Van Zomeren, Avis" userId="03df3120-c255-4331-a09b-f426c2c4e6c7" providerId="ADAL" clId="{C4DF66AC-7375-4161-B634-F6C40173A997}" dt="2023-07-07T21:03:01.672" v="1225" actId="47"/>
        <pc:sldMkLst>
          <pc:docMk/>
          <pc:sldMk cId="2699913036" sldId="283"/>
        </pc:sldMkLst>
      </pc:sldChg>
      <pc:sldChg chg="del">
        <pc:chgData name="Van Zomeren, Avis" userId="03df3120-c255-4331-a09b-f426c2c4e6c7" providerId="ADAL" clId="{C4DF66AC-7375-4161-B634-F6C40173A997}" dt="2023-07-07T21:03:01.672" v="1225" actId="47"/>
        <pc:sldMkLst>
          <pc:docMk/>
          <pc:sldMk cId="2171521718" sldId="284"/>
        </pc:sldMkLst>
      </pc:sldChg>
      <pc:sldChg chg="del">
        <pc:chgData name="Van Zomeren, Avis" userId="03df3120-c255-4331-a09b-f426c2c4e6c7" providerId="ADAL" clId="{C4DF66AC-7375-4161-B634-F6C40173A997}" dt="2023-07-07T21:03:01.672" v="1225" actId="47"/>
        <pc:sldMkLst>
          <pc:docMk/>
          <pc:sldMk cId="1606782060" sldId="285"/>
        </pc:sldMkLst>
      </pc:sldChg>
      <pc:sldChg chg="del">
        <pc:chgData name="Van Zomeren, Avis" userId="03df3120-c255-4331-a09b-f426c2c4e6c7" providerId="ADAL" clId="{C4DF66AC-7375-4161-B634-F6C40173A997}" dt="2023-07-07T21:03:01.672" v="1225" actId="47"/>
        <pc:sldMkLst>
          <pc:docMk/>
          <pc:sldMk cId="723171138" sldId="286"/>
        </pc:sldMkLst>
      </pc:sldChg>
      <pc:sldChg chg="del">
        <pc:chgData name="Van Zomeren, Avis" userId="03df3120-c255-4331-a09b-f426c2c4e6c7" providerId="ADAL" clId="{C4DF66AC-7375-4161-B634-F6C40173A997}" dt="2023-07-07T21:03:01.672" v="1225" actId="47"/>
        <pc:sldMkLst>
          <pc:docMk/>
          <pc:sldMk cId="3996924912" sldId="287"/>
        </pc:sldMkLst>
      </pc:sldChg>
      <pc:sldChg chg="del">
        <pc:chgData name="Van Zomeren, Avis" userId="03df3120-c255-4331-a09b-f426c2c4e6c7" providerId="ADAL" clId="{C4DF66AC-7375-4161-B634-F6C40173A997}" dt="2023-07-07T21:03:01.672" v="1225" actId="47"/>
        <pc:sldMkLst>
          <pc:docMk/>
          <pc:sldMk cId="2295004782" sldId="288"/>
        </pc:sldMkLst>
      </pc:sldChg>
      <pc:sldChg chg="del">
        <pc:chgData name="Van Zomeren, Avis" userId="03df3120-c255-4331-a09b-f426c2c4e6c7" providerId="ADAL" clId="{C4DF66AC-7375-4161-B634-F6C40173A997}" dt="2023-07-07T21:03:01.672" v="1225" actId="47"/>
        <pc:sldMkLst>
          <pc:docMk/>
          <pc:sldMk cId="2683404936" sldId="289"/>
        </pc:sldMkLst>
      </pc:sldChg>
      <pc:sldChg chg="del">
        <pc:chgData name="Van Zomeren, Avis" userId="03df3120-c255-4331-a09b-f426c2c4e6c7" providerId="ADAL" clId="{C4DF66AC-7375-4161-B634-F6C40173A997}" dt="2023-07-07T21:03:01.672" v="1225" actId="47"/>
        <pc:sldMkLst>
          <pc:docMk/>
          <pc:sldMk cId="2276230330" sldId="290"/>
        </pc:sldMkLst>
      </pc:sldChg>
      <pc:sldChg chg="del">
        <pc:chgData name="Van Zomeren, Avis" userId="03df3120-c255-4331-a09b-f426c2c4e6c7" providerId="ADAL" clId="{C4DF66AC-7375-4161-B634-F6C40173A997}" dt="2023-07-07T21:03:01.672" v="1225" actId="47"/>
        <pc:sldMkLst>
          <pc:docMk/>
          <pc:sldMk cId="88059885" sldId="291"/>
        </pc:sldMkLst>
      </pc:sldChg>
      <pc:sldChg chg="del">
        <pc:chgData name="Van Zomeren, Avis" userId="03df3120-c255-4331-a09b-f426c2c4e6c7" providerId="ADAL" clId="{C4DF66AC-7375-4161-B634-F6C40173A997}" dt="2023-07-07T21:03:01.672" v="1225" actId="47"/>
        <pc:sldMkLst>
          <pc:docMk/>
          <pc:sldMk cId="1845425660" sldId="293"/>
        </pc:sldMkLst>
      </pc:sldChg>
      <pc:sldChg chg="del">
        <pc:chgData name="Van Zomeren, Avis" userId="03df3120-c255-4331-a09b-f426c2c4e6c7" providerId="ADAL" clId="{C4DF66AC-7375-4161-B634-F6C40173A997}" dt="2023-07-07T21:03:01.672" v="1225" actId="47"/>
        <pc:sldMkLst>
          <pc:docMk/>
          <pc:sldMk cId="535200191" sldId="294"/>
        </pc:sldMkLst>
      </pc:sldChg>
      <pc:sldChg chg="del">
        <pc:chgData name="Van Zomeren, Avis" userId="03df3120-c255-4331-a09b-f426c2c4e6c7" providerId="ADAL" clId="{C4DF66AC-7375-4161-B634-F6C40173A997}" dt="2023-07-07T21:03:01.672" v="1225" actId="47"/>
        <pc:sldMkLst>
          <pc:docMk/>
          <pc:sldMk cId="982542650" sldId="295"/>
        </pc:sldMkLst>
      </pc:sldChg>
      <pc:sldChg chg="del">
        <pc:chgData name="Van Zomeren, Avis" userId="03df3120-c255-4331-a09b-f426c2c4e6c7" providerId="ADAL" clId="{C4DF66AC-7375-4161-B634-F6C40173A997}" dt="2023-07-07T21:03:01.672" v="1225" actId="47"/>
        <pc:sldMkLst>
          <pc:docMk/>
          <pc:sldMk cId="3050743358" sldId="296"/>
        </pc:sldMkLst>
      </pc:sldChg>
      <pc:sldChg chg="del">
        <pc:chgData name="Van Zomeren, Avis" userId="03df3120-c255-4331-a09b-f426c2c4e6c7" providerId="ADAL" clId="{C4DF66AC-7375-4161-B634-F6C40173A997}" dt="2023-07-07T21:03:01.672" v="1225" actId="47"/>
        <pc:sldMkLst>
          <pc:docMk/>
          <pc:sldMk cId="4132164907" sldId="297"/>
        </pc:sldMkLst>
      </pc:sldChg>
      <pc:sldChg chg="del">
        <pc:chgData name="Van Zomeren, Avis" userId="03df3120-c255-4331-a09b-f426c2c4e6c7" providerId="ADAL" clId="{C4DF66AC-7375-4161-B634-F6C40173A997}" dt="2023-07-07T21:03:01.672" v="1225" actId="47"/>
        <pc:sldMkLst>
          <pc:docMk/>
          <pc:sldMk cId="3662715569" sldId="298"/>
        </pc:sldMkLst>
      </pc:sldChg>
      <pc:sldChg chg="del">
        <pc:chgData name="Van Zomeren, Avis" userId="03df3120-c255-4331-a09b-f426c2c4e6c7" providerId="ADAL" clId="{C4DF66AC-7375-4161-B634-F6C40173A997}" dt="2023-07-07T21:03:01.672" v="1225" actId="47"/>
        <pc:sldMkLst>
          <pc:docMk/>
          <pc:sldMk cId="2550093533" sldId="299"/>
        </pc:sldMkLst>
      </pc:sldChg>
      <pc:sldChg chg="del">
        <pc:chgData name="Van Zomeren, Avis" userId="03df3120-c255-4331-a09b-f426c2c4e6c7" providerId="ADAL" clId="{C4DF66AC-7375-4161-B634-F6C40173A997}" dt="2023-07-07T21:03:01.672" v="1225" actId="47"/>
        <pc:sldMkLst>
          <pc:docMk/>
          <pc:sldMk cId="1292730526" sldId="301"/>
        </pc:sldMkLst>
      </pc:sldChg>
      <pc:sldChg chg="del">
        <pc:chgData name="Van Zomeren, Avis" userId="03df3120-c255-4331-a09b-f426c2c4e6c7" providerId="ADAL" clId="{C4DF66AC-7375-4161-B634-F6C40173A997}" dt="2023-07-07T21:03:01.672" v="1225" actId="47"/>
        <pc:sldMkLst>
          <pc:docMk/>
          <pc:sldMk cId="2618080733" sldId="302"/>
        </pc:sldMkLst>
      </pc:sldChg>
      <pc:sldChg chg="del">
        <pc:chgData name="Van Zomeren, Avis" userId="03df3120-c255-4331-a09b-f426c2c4e6c7" providerId="ADAL" clId="{C4DF66AC-7375-4161-B634-F6C40173A997}" dt="2023-07-07T21:03:01.672" v="1225" actId="47"/>
        <pc:sldMkLst>
          <pc:docMk/>
          <pc:sldMk cId="3917369950" sldId="303"/>
        </pc:sldMkLst>
      </pc:sldChg>
      <pc:sldChg chg="del">
        <pc:chgData name="Van Zomeren, Avis" userId="03df3120-c255-4331-a09b-f426c2c4e6c7" providerId="ADAL" clId="{C4DF66AC-7375-4161-B634-F6C40173A997}" dt="2023-07-07T21:03:01.672" v="1225" actId="47"/>
        <pc:sldMkLst>
          <pc:docMk/>
          <pc:sldMk cId="3108323395" sldId="304"/>
        </pc:sldMkLst>
      </pc:sldChg>
      <pc:sldChg chg="del">
        <pc:chgData name="Van Zomeren, Avis" userId="03df3120-c255-4331-a09b-f426c2c4e6c7" providerId="ADAL" clId="{C4DF66AC-7375-4161-B634-F6C40173A997}" dt="2023-07-07T21:03:01.672" v="1225" actId="47"/>
        <pc:sldMkLst>
          <pc:docMk/>
          <pc:sldMk cId="467673891" sldId="305"/>
        </pc:sldMkLst>
      </pc:sldChg>
      <pc:sldChg chg="del">
        <pc:chgData name="Van Zomeren, Avis" userId="03df3120-c255-4331-a09b-f426c2c4e6c7" providerId="ADAL" clId="{C4DF66AC-7375-4161-B634-F6C40173A997}" dt="2023-07-07T21:03:01.672" v="1225" actId="47"/>
        <pc:sldMkLst>
          <pc:docMk/>
          <pc:sldMk cId="3914499997" sldId="306"/>
        </pc:sldMkLst>
      </pc:sldChg>
      <pc:sldChg chg="del">
        <pc:chgData name="Van Zomeren, Avis" userId="03df3120-c255-4331-a09b-f426c2c4e6c7" providerId="ADAL" clId="{C4DF66AC-7375-4161-B634-F6C40173A997}" dt="2023-07-07T21:03:01.672" v="1225" actId="47"/>
        <pc:sldMkLst>
          <pc:docMk/>
          <pc:sldMk cId="4230118237" sldId="307"/>
        </pc:sldMkLst>
      </pc:sldChg>
      <pc:sldChg chg="del">
        <pc:chgData name="Van Zomeren, Avis" userId="03df3120-c255-4331-a09b-f426c2c4e6c7" providerId="ADAL" clId="{C4DF66AC-7375-4161-B634-F6C40173A997}" dt="2023-07-07T21:03:01.672" v="1225" actId="47"/>
        <pc:sldMkLst>
          <pc:docMk/>
          <pc:sldMk cId="1404467913" sldId="308"/>
        </pc:sldMkLst>
      </pc:sldChg>
      <pc:sldChg chg="del">
        <pc:chgData name="Van Zomeren, Avis" userId="03df3120-c255-4331-a09b-f426c2c4e6c7" providerId="ADAL" clId="{C4DF66AC-7375-4161-B634-F6C40173A997}" dt="2023-07-07T21:03:01.672" v="1225" actId="47"/>
        <pc:sldMkLst>
          <pc:docMk/>
          <pc:sldMk cId="3209107663" sldId="309"/>
        </pc:sldMkLst>
      </pc:sldChg>
      <pc:sldChg chg="del">
        <pc:chgData name="Van Zomeren, Avis" userId="03df3120-c255-4331-a09b-f426c2c4e6c7" providerId="ADAL" clId="{C4DF66AC-7375-4161-B634-F6C40173A997}" dt="2023-07-07T21:03:01.672" v="1225" actId="47"/>
        <pc:sldMkLst>
          <pc:docMk/>
          <pc:sldMk cId="790296273" sldId="310"/>
        </pc:sldMkLst>
      </pc:sldChg>
      <pc:sldChg chg="del">
        <pc:chgData name="Van Zomeren, Avis" userId="03df3120-c255-4331-a09b-f426c2c4e6c7" providerId="ADAL" clId="{C4DF66AC-7375-4161-B634-F6C40173A997}" dt="2023-07-07T21:03:01.672" v="1225" actId="47"/>
        <pc:sldMkLst>
          <pc:docMk/>
          <pc:sldMk cId="2534688352" sldId="311"/>
        </pc:sldMkLst>
      </pc:sldChg>
      <pc:sldChg chg="del">
        <pc:chgData name="Van Zomeren, Avis" userId="03df3120-c255-4331-a09b-f426c2c4e6c7" providerId="ADAL" clId="{C4DF66AC-7375-4161-B634-F6C40173A997}" dt="2023-07-07T21:03:01.672" v="1225" actId="47"/>
        <pc:sldMkLst>
          <pc:docMk/>
          <pc:sldMk cId="619994298" sldId="312"/>
        </pc:sldMkLst>
      </pc:sldChg>
      <pc:sldChg chg="del">
        <pc:chgData name="Van Zomeren, Avis" userId="03df3120-c255-4331-a09b-f426c2c4e6c7" providerId="ADAL" clId="{C4DF66AC-7375-4161-B634-F6C40173A997}" dt="2023-07-07T21:03:01.672" v="1225" actId="47"/>
        <pc:sldMkLst>
          <pc:docMk/>
          <pc:sldMk cId="2904903098" sldId="313"/>
        </pc:sldMkLst>
      </pc:sldChg>
      <pc:sldChg chg="del">
        <pc:chgData name="Van Zomeren, Avis" userId="03df3120-c255-4331-a09b-f426c2c4e6c7" providerId="ADAL" clId="{C4DF66AC-7375-4161-B634-F6C40173A997}" dt="2023-07-07T21:03:01.672" v="1225" actId="47"/>
        <pc:sldMkLst>
          <pc:docMk/>
          <pc:sldMk cId="2075240463" sldId="314"/>
        </pc:sldMkLst>
      </pc:sldChg>
      <pc:sldChg chg="del">
        <pc:chgData name="Van Zomeren, Avis" userId="03df3120-c255-4331-a09b-f426c2c4e6c7" providerId="ADAL" clId="{C4DF66AC-7375-4161-B634-F6C40173A997}" dt="2023-07-07T21:03:01.672" v="1225" actId="47"/>
        <pc:sldMkLst>
          <pc:docMk/>
          <pc:sldMk cId="1888550793" sldId="315"/>
        </pc:sldMkLst>
      </pc:sldChg>
      <pc:sldChg chg="del">
        <pc:chgData name="Van Zomeren, Avis" userId="03df3120-c255-4331-a09b-f426c2c4e6c7" providerId="ADAL" clId="{C4DF66AC-7375-4161-B634-F6C40173A997}" dt="2023-07-07T21:03:01.672" v="1225" actId="47"/>
        <pc:sldMkLst>
          <pc:docMk/>
          <pc:sldMk cId="3212879418" sldId="316"/>
        </pc:sldMkLst>
      </pc:sldChg>
      <pc:sldChg chg="del">
        <pc:chgData name="Van Zomeren, Avis" userId="03df3120-c255-4331-a09b-f426c2c4e6c7" providerId="ADAL" clId="{C4DF66AC-7375-4161-B634-F6C40173A997}" dt="2023-07-07T21:03:01.672" v="1225" actId="47"/>
        <pc:sldMkLst>
          <pc:docMk/>
          <pc:sldMk cId="3149807391" sldId="317"/>
        </pc:sldMkLst>
      </pc:sldChg>
      <pc:sldChg chg="del">
        <pc:chgData name="Van Zomeren, Avis" userId="03df3120-c255-4331-a09b-f426c2c4e6c7" providerId="ADAL" clId="{C4DF66AC-7375-4161-B634-F6C40173A997}" dt="2023-07-07T21:03:01.672" v="1225" actId="47"/>
        <pc:sldMkLst>
          <pc:docMk/>
          <pc:sldMk cId="331372105" sldId="318"/>
        </pc:sldMkLst>
      </pc:sldChg>
      <pc:sldChg chg="del">
        <pc:chgData name="Van Zomeren, Avis" userId="03df3120-c255-4331-a09b-f426c2c4e6c7" providerId="ADAL" clId="{C4DF66AC-7375-4161-B634-F6C40173A997}" dt="2023-07-07T21:03:01.672" v="1225" actId="47"/>
        <pc:sldMkLst>
          <pc:docMk/>
          <pc:sldMk cId="1709024708" sldId="321"/>
        </pc:sldMkLst>
      </pc:sldChg>
      <pc:sldChg chg="del">
        <pc:chgData name="Van Zomeren, Avis" userId="03df3120-c255-4331-a09b-f426c2c4e6c7" providerId="ADAL" clId="{C4DF66AC-7375-4161-B634-F6C40173A997}" dt="2023-07-07T21:03:01.672" v="1225" actId="47"/>
        <pc:sldMkLst>
          <pc:docMk/>
          <pc:sldMk cId="241666020" sldId="322"/>
        </pc:sldMkLst>
      </pc:sldChg>
      <pc:sldChg chg="del">
        <pc:chgData name="Van Zomeren, Avis" userId="03df3120-c255-4331-a09b-f426c2c4e6c7" providerId="ADAL" clId="{C4DF66AC-7375-4161-B634-F6C40173A997}" dt="2023-07-07T21:03:01.672" v="1225" actId="47"/>
        <pc:sldMkLst>
          <pc:docMk/>
          <pc:sldMk cId="1765131735" sldId="323"/>
        </pc:sldMkLst>
      </pc:sldChg>
      <pc:sldChg chg="del">
        <pc:chgData name="Van Zomeren, Avis" userId="03df3120-c255-4331-a09b-f426c2c4e6c7" providerId="ADAL" clId="{C4DF66AC-7375-4161-B634-F6C40173A997}" dt="2023-07-07T21:03:01.672" v="1225" actId="47"/>
        <pc:sldMkLst>
          <pc:docMk/>
          <pc:sldMk cId="2778729638" sldId="324"/>
        </pc:sldMkLst>
      </pc:sldChg>
      <pc:sldChg chg="del">
        <pc:chgData name="Van Zomeren, Avis" userId="03df3120-c255-4331-a09b-f426c2c4e6c7" providerId="ADAL" clId="{C4DF66AC-7375-4161-B634-F6C40173A997}" dt="2023-07-07T21:03:01.672" v="1225" actId="47"/>
        <pc:sldMkLst>
          <pc:docMk/>
          <pc:sldMk cId="361656833" sldId="325"/>
        </pc:sldMkLst>
      </pc:sldChg>
      <pc:sldChg chg="del">
        <pc:chgData name="Van Zomeren, Avis" userId="03df3120-c255-4331-a09b-f426c2c4e6c7" providerId="ADAL" clId="{C4DF66AC-7375-4161-B634-F6C40173A997}" dt="2023-07-07T21:03:01.672" v="1225" actId="47"/>
        <pc:sldMkLst>
          <pc:docMk/>
          <pc:sldMk cId="470449181" sldId="326"/>
        </pc:sldMkLst>
      </pc:sldChg>
      <pc:sldChg chg="del">
        <pc:chgData name="Van Zomeren, Avis" userId="03df3120-c255-4331-a09b-f426c2c4e6c7" providerId="ADAL" clId="{C4DF66AC-7375-4161-B634-F6C40173A997}" dt="2023-07-07T21:03:01.672" v="1225" actId="47"/>
        <pc:sldMkLst>
          <pc:docMk/>
          <pc:sldMk cId="1108689697" sldId="328"/>
        </pc:sldMkLst>
      </pc:sldChg>
      <pc:sldChg chg="del">
        <pc:chgData name="Van Zomeren, Avis" userId="03df3120-c255-4331-a09b-f426c2c4e6c7" providerId="ADAL" clId="{C4DF66AC-7375-4161-B634-F6C40173A997}" dt="2023-07-07T21:03:01.672" v="1225" actId="47"/>
        <pc:sldMkLst>
          <pc:docMk/>
          <pc:sldMk cId="3998998850" sldId="331"/>
        </pc:sldMkLst>
      </pc:sldChg>
      <pc:sldChg chg="del">
        <pc:chgData name="Van Zomeren, Avis" userId="03df3120-c255-4331-a09b-f426c2c4e6c7" providerId="ADAL" clId="{C4DF66AC-7375-4161-B634-F6C40173A997}" dt="2023-07-07T21:03:01.672" v="1225" actId="47"/>
        <pc:sldMkLst>
          <pc:docMk/>
          <pc:sldMk cId="1077119964" sldId="332"/>
        </pc:sldMkLst>
      </pc:sldChg>
      <pc:sldChg chg="del">
        <pc:chgData name="Van Zomeren, Avis" userId="03df3120-c255-4331-a09b-f426c2c4e6c7" providerId="ADAL" clId="{C4DF66AC-7375-4161-B634-F6C40173A997}" dt="2023-07-07T21:03:01.672" v="1225" actId="47"/>
        <pc:sldMkLst>
          <pc:docMk/>
          <pc:sldMk cId="2917224215" sldId="334"/>
        </pc:sldMkLst>
      </pc:sldChg>
      <pc:sldChg chg="del">
        <pc:chgData name="Van Zomeren, Avis" userId="03df3120-c255-4331-a09b-f426c2c4e6c7" providerId="ADAL" clId="{C4DF66AC-7375-4161-B634-F6C40173A997}" dt="2023-07-07T21:03:01.672" v="1225" actId="47"/>
        <pc:sldMkLst>
          <pc:docMk/>
          <pc:sldMk cId="441722392" sldId="335"/>
        </pc:sldMkLst>
      </pc:sldChg>
      <pc:sldChg chg="del">
        <pc:chgData name="Van Zomeren, Avis" userId="03df3120-c255-4331-a09b-f426c2c4e6c7" providerId="ADAL" clId="{C4DF66AC-7375-4161-B634-F6C40173A997}" dt="2023-07-07T21:03:01.672" v="1225" actId="47"/>
        <pc:sldMkLst>
          <pc:docMk/>
          <pc:sldMk cId="2609008950" sldId="337"/>
        </pc:sldMkLst>
      </pc:sldChg>
      <pc:sldChg chg="del">
        <pc:chgData name="Van Zomeren, Avis" userId="03df3120-c255-4331-a09b-f426c2c4e6c7" providerId="ADAL" clId="{C4DF66AC-7375-4161-B634-F6C40173A997}" dt="2023-07-07T21:03:01.672" v="1225" actId="47"/>
        <pc:sldMkLst>
          <pc:docMk/>
          <pc:sldMk cId="1108286482" sldId="338"/>
        </pc:sldMkLst>
      </pc:sldChg>
      <pc:sldChg chg="del">
        <pc:chgData name="Van Zomeren, Avis" userId="03df3120-c255-4331-a09b-f426c2c4e6c7" providerId="ADAL" clId="{C4DF66AC-7375-4161-B634-F6C40173A997}" dt="2023-07-07T21:03:01.672" v="1225" actId="47"/>
        <pc:sldMkLst>
          <pc:docMk/>
          <pc:sldMk cId="3853753967" sldId="339"/>
        </pc:sldMkLst>
      </pc:sldChg>
      <pc:sldChg chg="del">
        <pc:chgData name="Van Zomeren, Avis" userId="03df3120-c255-4331-a09b-f426c2c4e6c7" providerId="ADAL" clId="{C4DF66AC-7375-4161-B634-F6C40173A997}" dt="2023-07-07T21:03:01.672" v="1225" actId="47"/>
        <pc:sldMkLst>
          <pc:docMk/>
          <pc:sldMk cId="3421281735" sldId="340"/>
        </pc:sldMkLst>
      </pc:sldChg>
      <pc:sldChg chg="del">
        <pc:chgData name="Van Zomeren, Avis" userId="03df3120-c255-4331-a09b-f426c2c4e6c7" providerId="ADAL" clId="{C4DF66AC-7375-4161-B634-F6C40173A997}" dt="2023-07-07T21:03:01.672" v="1225" actId="47"/>
        <pc:sldMkLst>
          <pc:docMk/>
          <pc:sldMk cId="889782900" sldId="341"/>
        </pc:sldMkLst>
      </pc:sldChg>
      <pc:sldChg chg="del">
        <pc:chgData name="Van Zomeren, Avis" userId="03df3120-c255-4331-a09b-f426c2c4e6c7" providerId="ADAL" clId="{C4DF66AC-7375-4161-B634-F6C40173A997}" dt="2023-07-07T21:03:01.672" v="1225" actId="47"/>
        <pc:sldMkLst>
          <pc:docMk/>
          <pc:sldMk cId="1482547796" sldId="342"/>
        </pc:sldMkLst>
      </pc:sldChg>
      <pc:sldChg chg="del">
        <pc:chgData name="Van Zomeren, Avis" userId="03df3120-c255-4331-a09b-f426c2c4e6c7" providerId="ADAL" clId="{C4DF66AC-7375-4161-B634-F6C40173A997}" dt="2023-07-07T21:03:01.672" v="1225" actId="47"/>
        <pc:sldMkLst>
          <pc:docMk/>
          <pc:sldMk cId="2613710138" sldId="343"/>
        </pc:sldMkLst>
      </pc:sldChg>
      <pc:sldChg chg="del">
        <pc:chgData name="Van Zomeren, Avis" userId="03df3120-c255-4331-a09b-f426c2c4e6c7" providerId="ADAL" clId="{C4DF66AC-7375-4161-B634-F6C40173A997}" dt="2023-07-07T21:03:01.672" v="1225" actId="47"/>
        <pc:sldMkLst>
          <pc:docMk/>
          <pc:sldMk cId="3636936076" sldId="344"/>
        </pc:sldMkLst>
      </pc:sldChg>
      <pc:sldChg chg="del">
        <pc:chgData name="Van Zomeren, Avis" userId="03df3120-c255-4331-a09b-f426c2c4e6c7" providerId="ADAL" clId="{C4DF66AC-7375-4161-B634-F6C40173A997}" dt="2023-07-07T21:03:01.672" v="1225" actId="47"/>
        <pc:sldMkLst>
          <pc:docMk/>
          <pc:sldMk cId="2808882994" sldId="345"/>
        </pc:sldMkLst>
      </pc:sldChg>
      <pc:sldChg chg="del">
        <pc:chgData name="Van Zomeren, Avis" userId="03df3120-c255-4331-a09b-f426c2c4e6c7" providerId="ADAL" clId="{C4DF66AC-7375-4161-B634-F6C40173A997}" dt="2023-07-07T21:03:01.672" v="1225" actId="47"/>
        <pc:sldMkLst>
          <pc:docMk/>
          <pc:sldMk cId="3231995840" sldId="346"/>
        </pc:sldMkLst>
      </pc:sldChg>
      <pc:sldChg chg="del">
        <pc:chgData name="Van Zomeren, Avis" userId="03df3120-c255-4331-a09b-f426c2c4e6c7" providerId="ADAL" clId="{C4DF66AC-7375-4161-B634-F6C40173A997}" dt="2023-07-07T21:03:01.672" v="1225" actId="47"/>
        <pc:sldMkLst>
          <pc:docMk/>
          <pc:sldMk cId="283600527" sldId="347"/>
        </pc:sldMkLst>
      </pc:sldChg>
      <pc:sldChg chg="del">
        <pc:chgData name="Van Zomeren, Avis" userId="03df3120-c255-4331-a09b-f426c2c4e6c7" providerId="ADAL" clId="{C4DF66AC-7375-4161-B634-F6C40173A997}" dt="2023-07-07T21:03:01.672" v="1225" actId="47"/>
        <pc:sldMkLst>
          <pc:docMk/>
          <pc:sldMk cId="727683037" sldId="348"/>
        </pc:sldMkLst>
      </pc:sldChg>
      <pc:sldChg chg="del">
        <pc:chgData name="Van Zomeren, Avis" userId="03df3120-c255-4331-a09b-f426c2c4e6c7" providerId="ADAL" clId="{C4DF66AC-7375-4161-B634-F6C40173A997}" dt="2023-07-07T21:03:01.672" v="1225" actId="47"/>
        <pc:sldMkLst>
          <pc:docMk/>
          <pc:sldMk cId="2213129075" sldId="349"/>
        </pc:sldMkLst>
      </pc:sldChg>
      <pc:sldChg chg="del">
        <pc:chgData name="Van Zomeren, Avis" userId="03df3120-c255-4331-a09b-f426c2c4e6c7" providerId="ADAL" clId="{C4DF66AC-7375-4161-B634-F6C40173A997}" dt="2023-07-07T20:01:50.424" v="617" actId="47"/>
        <pc:sldMkLst>
          <pc:docMk/>
          <pc:sldMk cId="2285667476" sldId="350"/>
        </pc:sldMkLst>
      </pc:sldChg>
      <pc:sldChg chg="del">
        <pc:chgData name="Van Zomeren, Avis" userId="03df3120-c255-4331-a09b-f426c2c4e6c7" providerId="ADAL" clId="{C4DF66AC-7375-4161-B634-F6C40173A997}" dt="2023-07-07T21:03:01.672" v="1225" actId="47"/>
        <pc:sldMkLst>
          <pc:docMk/>
          <pc:sldMk cId="563956732" sldId="351"/>
        </pc:sldMkLst>
      </pc:sldChg>
      <pc:sldChg chg="del">
        <pc:chgData name="Van Zomeren, Avis" userId="03df3120-c255-4331-a09b-f426c2c4e6c7" providerId="ADAL" clId="{C4DF66AC-7375-4161-B634-F6C40173A997}" dt="2023-07-07T21:03:01.672" v="1225" actId="47"/>
        <pc:sldMkLst>
          <pc:docMk/>
          <pc:sldMk cId="2459512841" sldId="352"/>
        </pc:sldMkLst>
      </pc:sldChg>
      <pc:sldChg chg="del">
        <pc:chgData name="Van Zomeren, Avis" userId="03df3120-c255-4331-a09b-f426c2c4e6c7" providerId="ADAL" clId="{C4DF66AC-7375-4161-B634-F6C40173A997}" dt="2023-07-07T21:03:01.672" v="1225" actId="47"/>
        <pc:sldMkLst>
          <pc:docMk/>
          <pc:sldMk cId="650257479" sldId="353"/>
        </pc:sldMkLst>
      </pc:sldChg>
      <pc:sldChg chg="del">
        <pc:chgData name="Van Zomeren, Avis" userId="03df3120-c255-4331-a09b-f426c2c4e6c7" providerId="ADAL" clId="{C4DF66AC-7375-4161-B634-F6C40173A997}" dt="2023-07-07T21:03:01.672" v="1225" actId="47"/>
        <pc:sldMkLst>
          <pc:docMk/>
          <pc:sldMk cId="2284186326" sldId="354"/>
        </pc:sldMkLst>
      </pc:sldChg>
      <pc:sldChg chg="del">
        <pc:chgData name="Van Zomeren, Avis" userId="03df3120-c255-4331-a09b-f426c2c4e6c7" providerId="ADAL" clId="{C4DF66AC-7375-4161-B634-F6C40173A997}" dt="2023-07-07T21:03:01.672" v="1225" actId="47"/>
        <pc:sldMkLst>
          <pc:docMk/>
          <pc:sldMk cId="4112467914" sldId="355"/>
        </pc:sldMkLst>
      </pc:sldChg>
      <pc:sldChg chg="del">
        <pc:chgData name="Van Zomeren, Avis" userId="03df3120-c255-4331-a09b-f426c2c4e6c7" providerId="ADAL" clId="{C4DF66AC-7375-4161-B634-F6C40173A997}" dt="2023-07-07T21:03:01.672" v="1225" actId="47"/>
        <pc:sldMkLst>
          <pc:docMk/>
          <pc:sldMk cId="2150648061" sldId="356"/>
        </pc:sldMkLst>
      </pc:sldChg>
      <pc:sldChg chg="del">
        <pc:chgData name="Van Zomeren, Avis" userId="03df3120-c255-4331-a09b-f426c2c4e6c7" providerId="ADAL" clId="{C4DF66AC-7375-4161-B634-F6C40173A997}" dt="2023-07-07T21:03:01.672" v="1225" actId="47"/>
        <pc:sldMkLst>
          <pc:docMk/>
          <pc:sldMk cId="4135430219" sldId="357"/>
        </pc:sldMkLst>
      </pc:sldChg>
      <pc:sldChg chg="del">
        <pc:chgData name="Van Zomeren, Avis" userId="03df3120-c255-4331-a09b-f426c2c4e6c7" providerId="ADAL" clId="{C4DF66AC-7375-4161-B634-F6C40173A997}" dt="2023-07-07T21:03:01.672" v="1225" actId="47"/>
        <pc:sldMkLst>
          <pc:docMk/>
          <pc:sldMk cId="3434728946" sldId="358"/>
        </pc:sldMkLst>
      </pc:sldChg>
      <pc:sldChg chg="del">
        <pc:chgData name="Van Zomeren, Avis" userId="03df3120-c255-4331-a09b-f426c2c4e6c7" providerId="ADAL" clId="{C4DF66AC-7375-4161-B634-F6C40173A997}" dt="2023-07-07T21:03:01.672" v="1225" actId="47"/>
        <pc:sldMkLst>
          <pc:docMk/>
          <pc:sldMk cId="1927370260" sldId="359"/>
        </pc:sldMkLst>
      </pc:sldChg>
      <pc:sldChg chg="del">
        <pc:chgData name="Van Zomeren, Avis" userId="03df3120-c255-4331-a09b-f426c2c4e6c7" providerId="ADAL" clId="{C4DF66AC-7375-4161-B634-F6C40173A997}" dt="2023-07-07T21:03:01.672" v="1225" actId="47"/>
        <pc:sldMkLst>
          <pc:docMk/>
          <pc:sldMk cId="1398002349" sldId="360"/>
        </pc:sldMkLst>
      </pc:sldChg>
      <pc:sldChg chg="del">
        <pc:chgData name="Van Zomeren, Avis" userId="03df3120-c255-4331-a09b-f426c2c4e6c7" providerId="ADAL" clId="{C4DF66AC-7375-4161-B634-F6C40173A997}" dt="2023-07-07T21:03:01.672" v="1225" actId="47"/>
        <pc:sldMkLst>
          <pc:docMk/>
          <pc:sldMk cId="2496588440" sldId="361"/>
        </pc:sldMkLst>
      </pc:sldChg>
      <pc:sldChg chg="del">
        <pc:chgData name="Van Zomeren, Avis" userId="03df3120-c255-4331-a09b-f426c2c4e6c7" providerId="ADAL" clId="{C4DF66AC-7375-4161-B634-F6C40173A997}" dt="2023-07-07T21:03:01.672" v="1225" actId="47"/>
        <pc:sldMkLst>
          <pc:docMk/>
          <pc:sldMk cId="1333973386" sldId="362"/>
        </pc:sldMkLst>
      </pc:sldChg>
      <pc:sldChg chg="del">
        <pc:chgData name="Van Zomeren, Avis" userId="03df3120-c255-4331-a09b-f426c2c4e6c7" providerId="ADAL" clId="{C4DF66AC-7375-4161-B634-F6C40173A997}" dt="2023-07-07T21:03:01.672" v="1225" actId="47"/>
        <pc:sldMkLst>
          <pc:docMk/>
          <pc:sldMk cId="1032757432" sldId="363"/>
        </pc:sldMkLst>
      </pc:sldChg>
      <pc:sldChg chg="del">
        <pc:chgData name="Van Zomeren, Avis" userId="03df3120-c255-4331-a09b-f426c2c4e6c7" providerId="ADAL" clId="{C4DF66AC-7375-4161-B634-F6C40173A997}" dt="2023-07-07T21:03:01.672" v="1225" actId="47"/>
        <pc:sldMkLst>
          <pc:docMk/>
          <pc:sldMk cId="4288777902" sldId="364"/>
        </pc:sldMkLst>
      </pc:sldChg>
      <pc:sldChg chg="del">
        <pc:chgData name="Van Zomeren, Avis" userId="03df3120-c255-4331-a09b-f426c2c4e6c7" providerId="ADAL" clId="{C4DF66AC-7375-4161-B634-F6C40173A997}" dt="2023-07-07T21:03:01.672" v="1225" actId="47"/>
        <pc:sldMkLst>
          <pc:docMk/>
          <pc:sldMk cId="1914529730" sldId="365"/>
        </pc:sldMkLst>
      </pc:sldChg>
      <pc:sldChg chg="del">
        <pc:chgData name="Van Zomeren, Avis" userId="03df3120-c255-4331-a09b-f426c2c4e6c7" providerId="ADAL" clId="{C4DF66AC-7375-4161-B634-F6C40173A997}" dt="2023-07-07T21:03:01.672" v="1225" actId="47"/>
        <pc:sldMkLst>
          <pc:docMk/>
          <pc:sldMk cId="2697033621" sldId="366"/>
        </pc:sldMkLst>
      </pc:sldChg>
      <pc:sldChg chg="del">
        <pc:chgData name="Van Zomeren, Avis" userId="03df3120-c255-4331-a09b-f426c2c4e6c7" providerId="ADAL" clId="{C4DF66AC-7375-4161-B634-F6C40173A997}" dt="2023-07-07T21:03:01.672" v="1225" actId="47"/>
        <pc:sldMkLst>
          <pc:docMk/>
          <pc:sldMk cId="3021034614" sldId="367"/>
        </pc:sldMkLst>
      </pc:sldChg>
      <pc:sldChg chg="del">
        <pc:chgData name="Van Zomeren, Avis" userId="03df3120-c255-4331-a09b-f426c2c4e6c7" providerId="ADAL" clId="{C4DF66AC-7375-4161-B634-F6C40173A997}" dt="2023-07-07T21:03:01.672" v="1225" actId="47"/>
        <pc:sldMkLst>
          <pc:docMk/>
          <pc:sldMk cId="4286659194" sldId="368"/>
        </pc:sldMkLst>
      </pc:sldChg>
      <pc:sldChg chg="del">
        <pc:chgData name="Van Zomeren, Avis" userId="03df3120-c255-4331-a09b-f426c2c4e6c7" providerId="ADAL" clId="{C4DF66AC-7375-4161-B634-F6C40173A997}" dt="2023-07-07T21:03:01.672" v="1225" actId="47"/>
        <pc:sldMkLst>
          <pc:docMk/>
          <pc:sldMk cId="1586441478" sldId="369"/>
        </pc:sldMkLst>
      </pc:sldChg>
      <pc:sldChg chg="del">
        <pc:chgData name="Van Zomeren, Avis" userId="03df3120-c255-4331-a09b-f426c2c4e6c7" providerId="ADAL" clId="{C4DF66AC-7375-4161-B634-F6C40173A997}" dt="2023-07-07T21:03:01.672" v="1225" actId="47"/>
        <pc:sldMkLst>
          <pc:docMk/>
          <pc:sldMk cId="3033346880" sldId="370"/>
        </pc:sldMkLst>
      </pc:sldChg>
      <pc:sldChg chg="del">
        <pc:chgData name="Van Zomeren, Avis" userId="03df3120-c255-4331-a09b-f426c2c4e6c7" providerId="ADAL" clId="{C4DF66AC-7375-4161-B634-F6C40173A997}" dt="2023-07-07T21:03:01.672" v="1225" actId="47"/>
        <pc:sldMkLst>
          <pc:docMk/>
          <pc:sldMk cId="1646282590" sldId="371"/>
        </pc:sldMkLst>
      </pc:sldChg>
      <pc:sldChg chg="del">
        <pc:chgData name="Van Zomeren, Avis" userId="03df3120-c255-4331-a09b-f426c2c4e6c7" providerId="ADAL" clId="{C4DF66AC-7375-4161-B634-F6C40173A997}" dt="2023-07-07T21:03:01.672" v="1225" actId="47"/>
        <pc:sldMkLst>
          <pc:docMk/>
          <pc:sldMk cId="997096508" sldId="372"/>
        </pc:sldMkLst>
      </pc:sldChg>
      <pc:sldChg chg="del">
        <pc:chgData name="Van Zomeren, Avis" userId="03df3120-c255-4331-a09b-f426c2c4e6c7" providerId="ADAL" clId="{C4DF66AC-7375-4161-B634-F6C40173A997}" dt="2023-07-07T21:03:01.672" v="1225" actId="47"/>
        <pc:sldMkLst>
          <pc:docMk/>
          <pc:sldMk cId="4265554715" sldId="373"/>
        </pc:sldMkLst>
      </pc:sldChg>
      <pc:sldChg chg="del">
        <pc:chgData name="Van Zomeren, Avis" userId="03df3120-c255-4331-a09b-f426c2c4e6c7" providerId="ADAL" clId="{C4DF66AC-7375-4161-B634-F6C40173A997}" dt="2023-07-07T21:03:01.672" v="1225" actId="47"/>
        <pc:sldMkLst>
          <pc:docMk/>
          <pc:sldMk cId="3528656958" sldId="374"/>
        </pc:sldMkLst>
      </pc:sldChg>
      <pc:sldChg chg="del">
        <pc:chgData name="Van Zomeren, Avis" userId="03df3120-c255-4331-a09b-f426c2c4e6c7" providerId="ADAL" clId="{C4DF66AC-7375-4161-B634-F6C40173A997}" dt="2023-07-07T21:03:01.672" v="1225" actId="47"/>
        <pc:sldMkLst>
          <pc:docMk/>
          <pc:sldMk cId="305800045" sldId="375"/>
        </pc:sldMkLst>
      </pc:sldChg>
      <pc:sldChg chg="del">
        <pc:chgData name="Van Zomeren, Avis" userId="03df3120-c255-4331-a09b-f426c2c4e6c7" providerId="ADAL" clId="{C4DF66AC-7375-4161-B634-F6C40173A997}" dt="2023-07-07T21:03:01.672" v="1225" actId="47"/>
        <pc:sldMkLst>
          <pc:docMk/>
          <pc:sldMk cId="2879764924" sldId="376"/>
        </pc:sldMkLst>
      </pc:sldChg>
      <pc:sldChg chg="modSp mod modClrScheme chgLayout">
        <pc:chgData name="Van Zomeren, Avis" userId="03df3120-c255-4331-a09b-f426c2c4e6c7" providerId="ADAL" clId="{C4DF66AC-7375-4161-B634-F6C40173A997}" dt="2023-07-07T19:56:05.889" v="577" actId="20577"/>
        <pc:sldMkLst>
          <pc:docMk/>
          <pc:sldMk cId="2050639592" sldId="377"/>
        </pc:sldMkLst>
        <pc:spChg chg="mod">
          <ac:chgData name="Van Zomeren, Avis" userId="03df3120-c255-4331-a09b-f426c2c4e6c7" providerId="ADAL" clId="{C4DF66AC-7375-4161-B634-F6C40173A997}" dt="2023-07-07T19:56:05.889" v="577" actId="20577"/>
          <ac:spMkLst>
            <pc:docMk/>
            <pc:sldMk cId="2050639592" sldId="377"/>
            <ac:spMk id="4" creationId="{00000000-0000-0000-0000-000000000000}"/>
          </ac:spMkLst>
        </pc:spChg>
        <pc:spChg chg="mod ord">
          <ac:chgData name="Van Zomeren, Avis" userId="03df3120-c255-4331-a09b-f426c2c4e6c7" providerId="ADAL" clId="{C4DF66AC-7375-4161-B634-F6C40173A997}" dt="2023-07-07T19:56:01.730" v="576" actId="14100"/>
          <ac:spMkLst>
            <pc:docMk/>
            <pc:sldMk cId="2050639592" sldId="377"/>
            <ac:spMk id="6" creationId="{00000000-0000-0000-0000-000000000000}"/>
          </ac:spMkLst>
        </pc:spChg>
      </pc:sldChg>
      <pc:sldChg chg="addSp delSp modSp add mod">
        <pc:chgData name="Van Zomeren, Avis" userId="03df3120-c255-4331-a09b-f426c2c4e6c7" providerId="ADAL" clId="{C4DF66AC-7375-4161-B634-F6C40173A997}" dt="2023-07-07T19:44:01.871" v="513" actId="1037"/>
        <pc:sldMkLst>
          <pc:docMk/>
          <pc:sldMk cId="3196194841" sldId="378"/>
        </pc:sldMkLst>
        <pc:spChg chg="add mod">
          <ac:chgData name="Van Zomeren, Avis" userId="03df3120-c255-4331-a09b-f426c2c4e6c7" providerId="ADAL" clId="{C4DF66AC-7375-4161-B634-F6C40173A997}" dt="2023-07-07T19:43:55.755" v="512" actId="1035"/>
          <ac:spMkLst>
            <pc:docMk/>
            <pc:sldMk cId="3196194841" sldId="378"/>
            <ac:spMk id="2" creationId="{3039D9CA-BA57-1ECE-F875-8B848515F584}"/>
          </ac:spMkLst>
        </pc:spChg>
        <pc:spChg chg="add mod">
          <ac:chgData name="Van Zomeren, Avis" userId="03df3120-c255-4331-a09b-f426c2c4e6c7" providerId="ADAL" clId="{C4DF66AC-7375-4161-B634-F6C40173A997}" dt="2023-07-07T19:43:55.755" v="512" actId="1035"/>
          <ac:spMkLst>
            <pc:docMk/>
            <pc:sldMk cId="3196194841" sldId="378"/>
            <ac:spMk id="3" creationId="{ED7DECFB-FF48-D887-D933-B5869147BC3A}"/>
          </ac:spMkLst>
        </pc:spChg>
        <pc:spChg chg="add del mod">
          <ac:chgData name="Van Zomeren, Avis" userId="03df3120-c255-4331-a09b-f426c2c4e6c7" providerId="ADAL" clId="{C4DF66AC-7375-4161-B634-F6C40173A997}" dt="2023-07-07T19:44:01.871" v="513" actId="1037"/>
          <ac:spMkLst>
            <pc:docMk/>
            <pc:sldMk cId="3196194841" sldId="378"/>
            <ac:spMk id="4" creationId="{E09F6E2B-97C6-1EEB-A769-4160C61FBE9F}"/>
          </ac:spMkLst>
        </pc:spChg>
        <pc:spChg chg="add mod">
          <ac:chgData name="Van Zomeren, Avis" userId="03df3120-c255-4331-a09b-f426c2c4e6c7" providerId="ADAL" clId="{C4DF66AC-7375-4161-B634-F6C40173A997}" dt="2023-07-07T19:44:01.871" v="513" actId="1037"/>
          <ac:spMkLst>
            <pc:docMk/>
            <pc:sldMk cId="3196194841" sldId="378"/>
            <ac:spMk id="6" creationId="{E660FD9C-9E58-0172-0E05-6150BC7C75BF}"/>
          </ac:spMkLst>
        </pc:spChg>
        <pc:spChg chg="mod">
          <ac:chgData name="Van Zomeren, Avis" userId="03df3120-c255-4331-a09b-f426c2c4e6c7" providerId="ADAL" clId="{C4DF66AC-7375-4161-B634-F6C40173A997}" dt="2023-07-07T19:43:55.755" v="512" actId="1035"/>
          <ac:spMkLst>
            <pc:docMk/>
            <pc:sldMk cId="3196194841" sldId="378"/>
            <ac:spMk id="12" creationId="{6A45748C-7591-B346-8227-46F523490700}"/>
          </ac:spMkLst>
        </pc:spChg>
        <pc:spChg chg="mod">
          <ac:chgData name="Van Zomeren, Avis" userId="03df3120-c255-4331-a09b-f426c2c4e6c7" providerId="ADAL" clId="{C4DF66AC-7375-4161-B634-F6C40173A997}" dt="2023-07-07T19:43:55.755" v="512" actId="1035"/>
          <ac:spMkLst>
            <pc:docMk/>
            <pc:sldMk cId="3196194841" sldId="378"/>
            <ac:spMk id="13" creationId="{7788EF89-5E45-EA44-81FE-47E963BCB639}"/>
          </ac:spMkLst>
        </pc:spChg>
        <pc:spChg chg="mod">
          <ac:chgData name="Van Zomeren, Avis" userId="03df3120-c255-4331-a09b-f426c2c4e6c7" providerId="ADAL" clId="{C4DF66AC-7375-4161-B634-F6C40173A997}" dt="2023-07-07T19:43:55.755" v="512" actId="1035"/>
          <ac:spMkLst>
            <pc:docMk/>
            <pc:sldMk cId="3196194841" sldId="378"/>
            <ac:spMk id="14" creationId="{6EBEA85D-AF4B-D94C-86AB-80F7CA75CBF8}"/>
          </ac:spMkLst>
        </pc:spChg>
        <pc:spChg chg="add del mod">
          <ac:chgData name="Van Zomeren, Avis" userId="03df3120-c255-4331-a09b-f426c2c4e6c7" providerId="ADAL" clId="{C4DF66AC-7375-4161-B634-F6C40173A997}" dt="2023-07-07T19:43:55.755" v="512" actId="1035"/>
          <ac:spMkLst>
            <pc:docMk/>
            <pc:sldMk cId="3196194841" sldId="378"/>
            <ac:spMk id="15" creationId="{D2FA4A7C-732C-9F48-9FAB-E5354DD6C84E}"/>
          </ac:spMkLst>
        </pc:spChg>
        <pc:spChg chg="mod">
          <ac:chgData name="Van Zomeren, Avis" userId="03df3120-c255-4331-a09b-f426c2c4e6c7" providerId="ADAL" clId="{C4DF66AC-7375-4161-B634-F6C40173A997}" dt="2023-07-07T19:43:55.755" v="512" actId="1035"/>
          <ac:spMkLst>
            <pc:docMk/>
            <pc:sldMk cId="3196194841" sldId="378"/>
            <ac:spMk id="17" creationId="{DA904A04-B5CB-524B-9BF0-A854F7F21FF8}"/>
          </ac:spMkLst>
        </pc:spChg>
        <pc:spChg chg="mod">
          <ac:chgData name="Van Zomeren, Avis" userId="03df3120-c255-4331-a09b-f426c2c4e6c7" providerId="ADAL" clId="{C4DF66AC-7375-4161-B634-F6C40173A997}" dt="2023-07-07T19:43:55.755" v="512" actId="1035"/>
          <ac:spMkLst>
            <pc:docMk/>
            <pc:sldMk cId="3196194841" sldId="378"/>
            <ac:spMk id="19" creationId="{5CF92EB4-865B-C742-B485-72F6B1DA9DF9}"/>
          </ac:spMkLst>
        </pc:spChg>
      </pc:sldChg>
      <pc:sldChg chg="addSp modSp add mod">
        <pc:chgData name="Van Zomeren, Avis" userId="03df3120-c255-4331-a09b-f426c2c4e6c7" providerId="ADAL" clId="{C4DF66AC-7375-4161-B634-F6C40173A997}" dt="2023-07-07T19:55:05.744" v="573" actId="1076"/>
        <pc:sldMkLst>
          <pc:docMk/>
          <pc:sldMk cId="87341928" sldId="379"/>
        </pc:sldMkLst>
        <pc:spChg chg="add mod">
          <ac:chgData name="Van Zomeren, Avis" userId="03df3120-c255-4331-a09b-f426c2c4e6c7" providerId="ADAL" clId="{C4DF66AC-7375-4161-B634-F6C40173A997}" dt="2023-07-07T19:54:58.270" v="572" actId="1076"/>
          <ac:spMkLst>
            <pc:docMk/>
            <pc:sldMk cId="87341928" sldId="379"/>
            <ac:spMk id="2" creationId="{15C3E409-F74F-DE45-491F-1D9F7A8C296D}"/>
          </ac:spMkLst>
        </pc:spChg>
        <pc:spChg chg="add mod">
          <ac:chgData name="Van Zomeren, Avis" userId="03df3120-c255-4331-a09b-f426c2c4e6c7" providerId="ADAL" clId="{C4DF66AC-7375-4161-B634-F6C40173A997}" dt="2023-07-07T19:54:58.270" v="572" actId="1076"/>
          <ac:spMkLst>
            <pc:docMk/>
            <pc:sldMk cId="87341928" sldId="379"/>
            <ac:spMk id="3" creationId="{4D5A05DD-1DA2-D23D-39DA-063C9E33AEAF}"/>
          </ac:spMkLst>
        </pc:spChg>
        <pc:spChg chg="add mod">
          <ac:chgData name="Van Zomeren, Avis" userId="03df3120-c255-4331-a09b-f426c2c4e6c7" providerId="ADAL" clId="{C4DF66AC-7375-4161-B634-F6C40173A997}" dt="2023-07-07T19:55:05.744" v="573" actId="1076"/>
          <ac:spMkLst>
            <pc:docMk/>
            <pc:sldMk cId="87341928" sldId="379"/>
            <ac:spMk id="4" creationId="{9B2D3DEB-ADC0-9DCA-396D-D06BDED96DC0}"/>
          </ac:spMkLst>
        </pc:spChg>
        <pc:spChg chg="add mod">
          <ac:chgData name="Van Zomeren, Avis" userId="03df3120-c255-4331-a09b-f426c2c4e6c7" providerId="ADAL" clId="{C4DF66AC-7375-4161-B634-F6C40173A997}" dt="2023-07-07T19:55:05.744" v="573" actId="1076"/>
          <ac:spMkLst>
            <pc:docMk/>
            <pc:sldMk cId="87341928" sldId="379"/>
            <ac:spMk id="6" creationId="{37DE0F48-2C7B-F410-B1DB-D62E71D4D772}"/>
          </ac:spMkLst>
        </pc:spChg>
        <pc:spChg chg="mod">
          <ac:chgData name="Van Zomeren, Avis" userId="03df3120-c255-4331-a09b-f426c2c4e6c7" providerId="ADAL" clId="{C4DF66AC-7375-4161-B634-F6C40173A997}" dt="2023-07-07T19:53:55.234" v="560" actId="20577"/>
          <ac:spMkLst>
            <pc:docMk/>
            <pc:sldMk cId="87341928" sldId="379"/>
            <ac:spMk id="12" creationId="{6A45748C-7591-B346-8227-46F523490700}"/>
          </ac:spMkLst>
        </pc:spChg>
        <pc:spChg chg="mod">
          <ac:chgData name="Van Zomeren, Avis" userId="03df3120-c255-4331-a09b-f426c2c4e6c7" providerId="ADAL" clId="{C4DF66AC-7375-4161-B634-F6C40173A997}" dt="2023-07-07T19:53:41.421" v="553"/>
          <ac:spMkLst>
            <pc:docMk/>
            <pc:sldMk cId="87341928" sldId="379"/>
            <ac:spMk id="13" creationId="{7788EF89-5E45-EA44-81FE-47E963BCB639}"/>
          </ac:spMkLst>
        </pc:spChg>
        <pc:spChg chg="mod">
          <ac:chgData name="Van Zomeren, Avis" userId="03df3120-c255-4331-a09b-f426c2c4e6c7" providerId="ADAL" clId="{C4DF66AC-7375-4161-B634-F6C40173A997}" dt="2023-07-07T19:54:52.496" v="571" actId="1076"/>
          <ac:spMkLst>
            <pc:docMk/>
            <pc:sldMk cId="87341928" sldId="379"/>
            <ac:spMk id="17" creationId="{DA904A04-B5CB-524B-9BF0-A854F7F21FF8}"/>
          </ac:spMkLst>
        </pc:spChg>
        <pc:spChg chg="mod">
          <ac:chgData name="Van Zomeren, Avis" userId="03df3120-c255-4331-a09b-f426c2c4e6c7" providerId="ADAL" clId="{C4DF66AC-7375-4161-B634-F6C40173A997}" dt="2023-07-07T19:54:52.496" v="571" actId="1076"/>
          <ac:spMkLst>
            <pc:docMk/>
            <pc:sldMk cId="87341928" sldId="379"/>
            <ac:spMk id="19" creationId="{5CF92EB4-865B-C742-B485-72F6B1DA9DF9}"/>
          </ac:spMkLst>
        </pc:spChg>
      </pc:sldChg>
      <pc:sldChg chg="add">
        <pc:chgData name="Van Zomeren, Avis" userId="03df3120-c255-4331-a09b-f426c2c4e6c7" providerId="ADAL" clId="{C4DF66AC-7375-4161-B634-F6C40173A997}" dt="2023-07-07T19:38:53.479" v="376"/>
        <pc:sldMkLst>
          <pc:docMk/>
          <pc:sldMk cId="1057689296" sldId="382"/>
        </pc:sldMkLst>
      </pc:sldChg>
      <pc:sldChg chg="add">
        <pc:chgData name="Van Zomeren, Avis" userId="03df3120-c255-4331-a09b-f426c2c4e6c7" providerId="ADAL" clId="{C4DF66AC-7375-4161-B634-F6C40173A997}" dt="2023-07-07T20:02:51.760" v="631"/>
        <pc:sldMkLst>
          <pc:docMk/>
          <pc:sldMk cId="1160916843" sldId="388"/>
        </pc:sldMkLst>
      </pc:sldChg>
      <pc:sldChg chg="addSp modSp add mod modNotesTx">
        <pc:chgData name="Van Zomeren, Avis" userId="03df3120-c255-4331-a09b-f426c2c4e6c7" providerId="ADAL" clId="{C4DF66AC-7375-4161-B634-F6C40173A997}" dt="2023-07-07T20:07:14.941" v="673" actId="404"/>
        <pc:sldMkLst>
          <pc:docMk/>
          <pc:sldMk cId="1401795699" sldId="389"/>
        </pc:sldMkLst>
        <pc:spChg chg="add mod">
          <ac:chgData name="Van Zomeren, Avis" userId="03df3120-c255-4331-a09b-f426c2c4e6c7" providerId="ADAL" clId="{C4DF66AC-7375-4161-B634-F6C40173A997}" dt="2023-07-07T20:07:14.941" v="673" actId="404"/>
          <ac:spMkLst>
            <pc:docMk/>
            <pc:sldMk cId="1401795699" sldId="389"/>
            <ac:spMk id="2" creationId="{BA6C346B-53BE-9A5C-5617-82A35E9EDA53}"/>
          </ac:spMkLst>
        </pc:spChg>
        <pc:spChg chg="mod">
          <ac:chgData name="Van Zomeren, Avis" userId="03df3120-c255-4331-a09b-f426c2c4e6c7" providerId="ADAL" clId="{C4DF66AC-7375-4161-B634-F6C40173A997}" dt="2023-07-07T20:06:22.124" v="662" actId="255"/>
          <ac:spMkLst>
            <pc:docMk/>
            <pc:sldMk cId="1401795699" sldId="389"/>
            <ac:spMk id="12" creationId="{6A45748C-7591-B346-8227-46F523490700}"/>
          </ac:spMkLst>
        </pc:spChg>
        <pc:spChg chg="mod">
          <ac:chgData name="Van Zomeren, Avis" userId="03df3120-c255-4331-a09b-f426c2c4e6c7" providerId="ADAL" clId="{C4DF66AC-7375-4161-B634-F6C40173A997}" dt="2023-07-07T20:06:34.955" v="665" actId="20577"/>
          <ac:spMkLst>
            <pc:docMk/>
            <pc:sldMk cId="1401795699" sldId="389"/>
            <ac:spMk id="13" creationId="{7788EF89-5E45-EA44-81FE-47E963BCB639}"/>
          </ac:spMkLst>
        </pc:spChg>
        <pc:spChg chg="mod">
          <ac:chgData name="Van Zomeren, Avis" userId="03df3120-c255-4331-a09b-f426c2c4e6c7" providerId="ADAL" clId="{C4DF66AC-7375-4161-B634-F6C40173A997}" dt="2023-07-07T20:06:22.124" v="662" actId="255"/>
          <ac:spMkLst>
            <pc:docMk/>
            <pc:sldMk cId="1401795699" sldId="389"/>
            <ac:spMk id="14" creationId="{6EBEA85D-AF4B-D94C-86AB-80F7CA75CBF8}"/>
          </ac:spMkLst>
        </pc:spChg>
        <pc:spChg chg="mod">
          <ac:chgData name="Van Zomeren, Avis" userId="03df3120-c255-4331-a09b-f426c2c4e6c7" providerId="ADAL" clId="{C4DF66AC-7375-4161-B634-F6C40173A997}" dt="2023-07-07T20:06:30.964" v="663" actId="255"/>
          <ac:spMkLst>
            <pc:docMk/>
            <pc:sldMk cId="1401795699" sldId="389"/>
            <ac:spMk id="15" creationId="{D2FA4A7C-732C-9F48-9FAB-E5354DD6C84E}"/>
          </ac:spMkLst>
        </pc:spChg>
        <pc:spChg chg="mod">
          <ac:chgData name="Van Zomeren, Avis" userId="03df3120-c255-4331-a09b-f426c2c4e6c7" providerId="ADAL" clId="{C4DF66AC-7375-4161-B634-F6C40173A997}" dt="2023-07-07T20:06:22.124" v="662" actId="255"/>
          <ac:spMkLst>
            <pc:docMk/>
            <pc:sldMk cId="1401795699" sldId="389"/>
            <ac:spMk id="16" creationId="{2249FF25-093B-5D4F-830F-8416D89EAA34}"/>
          </ac:spMkLst>
        </pc:spChg>
        <pc:spChg chg="mod">
          <ac:chgData name="Van Zomeren, Avis" userId="03df3120-c255-4331-a09b-f426c2c4e6c7" providerId="ADAL" clId="{C4DF66AC-7375-4161-B634-F6C40173A997}" dt="2023-07-07T20:06:30.964" v="663" actId="255"/>
          <ac:spMkLst>
            <pc:docMk/>
            <pc:sldMk cId="1401795699" sldId="389"/>
            <ac:spMk id="17" creationId="{DA904A04-B5CB-524B-9BF0-A854F7F21FF8}"/>
          </ac:spMkLst>
        </pc:spChg>
        <pc:spChg chg="mod">
          <ac:chgData name="Van Zomeren, Avis" userId="03df3120-c255-4331-a09b-f426c2c4e6c7" providerId="ADAL" clId="{C4DF66AC-7375-4161-B634-F6C40173A997}" dt="2023-07-07T20:06:38.545" v="666" actId="20577"/>
          <ac:spMkLst>
            <pc:docMk/>
            <pc:sldMk cId="1401795699" sldId="389"/>
            <ac:spMk id="18" creationId="{ED07CF45-B502-764C-9C90-EAC6A07BBDCE}"/>
          </ac:spMkLst>
        </pc:spChg>
        <pc:spChg chg="mod">
          <ac:chgData name="Van Zomeren, Avis" userId="03df3120-c255-4331-a09b-f426c2c4e6c7" providerId="ADAL" clId="{C4DF66AC-7375-4161-B634-F6C40173A997}" dt="2023-07-07T20:06:22.124" v="662" actId="255"/>
          <ac:spMkLst>
            <pc:docMk/>
            <pc:sldMk cId="1401795699" sldId="389"/>
            <ac:spMk id="19" creationId="{5CF92EB4-865B-C742-B485-72F6B1DA9DF9}"/>
          </ac:spMkLst>
        </pc:spChg>
      </pc:sldChg>
      <pc:sldChg chg="add">
        <pc:chgData name="Van Zomeren, Avis" userId="03df3120-c255-4331-a09b-f426c2c4e6c7" providerId="ADAL" clId="{C4DF66AC-7375-4161-B634-F6C40173A997}" dt="2023-07-07T20:29:28.839" v="892"/>
        <pc:sldMkLst>
          <pc:docMk/>
          <pc:sldMk cId="41255995" sldId="392"/>
        </pc:sldMkLst>
      </pc:sldChg>
      <pc:sldChg chg="add">
        <pc:chgData name="Van Zomeren, Avis" userId="03df3120-c255-4331-a09b-f426c2c4e6c7" providerId="ADAL" clId="{C4DF66AC-7375-4161-B634-F6C40173A997}" dt="2023-07-07T20:43:57.309" v="987"/>
        <pc:sldMkLst>
          <pc:docMk/>
          <pc:sldMk cId="2133184205" sldId="396"/>
        </pc:sldMkLst>
      </pc:sldChg>
      <pc:sldChg chg="addSp modSp mod">
        <pc:chgData name="Van Zomeren, Avis" userId="03df3120-c255-4331-a09b-f426c2c4e6c7" providerId="ADAL" clId="{C4DF66AC-7375-4161-B634-F6C40173A997}" dt="2023-07-07T19:33:53.276" v="324" actId="113"/>
        <pc:sldMkLst>
          <pc:docMk/>
          <pc:sldMk cId="3060167656" sldId="404"/>
        </pc:sldMkLst>
        <pc:spChg chg="mod">
          <ac:chgData name="Van Zomeren, Avis" userId="03df3120-c255-4331-a09b-f426c2c4e6c7" providerId="ADAL" clId="{C4DF66AC-7375-4161-B634-F6C40173A997}" dt="2023-07-07T19:32:32.285" v="303" actId="20577"/>
          <ac:spMkLst>
            <pc:docMk/>
            <pc:sldMk cId="3060167656" sldId="404"/>
            <ac:spMk id="5" creationId="{D626B558-C256-4B88-BA0A-E34CCEAAA87B}"/>
          </ac:spMkLst>
        </pc:spChg>
        <pc:spChg chg="mod">
          <ac:chgData name="Van Zomeren, Avis" userId="03df3120-c255-4331-a09b-f426c2c4e6c7" providerId="ADAL" clId="{C4DF66AC-7375-4161-B634-F6C40173A997}" dt="2023-07-07T19:33:53.276" v="324" actId="113"/>
          <ac:spMkLst>
            <pc:docMk/>
            <pc:sldMk cId="3060167656" sldId="404"/>
            <ac:spMk id="6" creationId="{61986368-2E55-49E4-9496-20C53ACAEF9C}"/>
          </ac:spMkLst>
        </pc:spChg>
        <pc:spChg chg="mod">
          <ac:chgData name="Van Zomeren, Avis" userId="03df3120-c255-4331-a09b-f426c2c4e6c7" providerId="ADAL" clId="{C4DF66AC-7375-4161-B634-F6C40173A997}" dt="2023-07-07T19:33:47.955" v="323" actId="1076"/>
          <ac:spMkLst>
            <pc:docMk/>
            <pc:sldMk cId="3060167656" sldId="404"/>
            <ac:spMk id="7" creationId="{AE114BBF-2805-4DAD-85D8-8C50E75A327F}"/>
          </ac:spMkLst>
        </pc:spChg>
        <pc:spChg chg="mod">
          <ac:chgData name="Van Zomeren, Avis" userId="03df3120-c255-4331-a09b-f426c2c4e6c7" providerId="ADAL" clId="{C4DF66AC-7375-4161-B634-F6C40173A997}" dt="2023-07-07T19:33:16.591" v="314" actId="1076"/>
          <ac:spMkLst>
            <pc:docMk/>
            <pc:sldMk cId="3060167656" sldId="404"/>
            <ac:spMk id="9" creationId="{23A874AB-0E67-05A1-CCEA-5C09EBD4B08C}"/>
          </ac:spMkLst>
        </pc:spChg>
        <pc:cxnChg chg="add mod">
          <ac:chgData name="Van Zomeren, Avis" userId="03df3120-c255-4331-a09b-f426c2c4e6c7" providerId="ADAL" clId="{C4DF66AC-7375-4161-B634-F6C40173A997}" dt="2023-07-07T19:33:22.411" v="315" actId="1076"/>
          <ac:cxnSpMkLst>
            <pc:docMk/>
            <pc:sldMk cId="3060167656" sldId="404"/>
            <ac:cxnSpMk id="10" creationId="{FDEBD874-6851-0D65-7D94-067A1F4AA39E}"/>
          </ac:cxnSpMkLst>
        </pc:cxnChg>
      </pc:sldChg>
      <pc:sldChg chg="modSp del mod">
        <pc:chgData name="Van Zomeren, Avis" userId="03df3120-c255-4331-a09b-f426c2c4e6c7" providerId="ADAL" clId="{C4DF66AC-7375-4161-B634-F6C40173A997}" dt="2023-07-07T19:37:55.172" v="372" actId="47"/>
        <pc:sldMkLst>
          <pc:docMk/>
          <pc:sldMk cId="1452036532" sldId="406"/>
        </pc:sldMkLst>
        <pc:spChg chg="mod">
          <ac:chgData name="Van Zomeren, Avis" userId="03df3120-c255-4331-a09b-f426c2c4e6c7" providerId="ADAL" clId="{C4DF66AC-7375-4161-B634-F6C40173A997}" dt="2023-07-07T19:11:22.641" v="11" actId="1038"/>
          <ac:spMkLst>
            <pc:docMk/>
            <pc:sldMk cId="1452036532" sldId="406"/>
            <ac:spMk id="4" creationId="{00000000-0000-0000-0000-000000000000}"/>
          </ac:spMkLst>
        </pc:spChg>
        <pc:spChg chg="mod">
          <ac:chgData name="Van Zomeren, Avis" userId="03df3120-c255-4331-a09b-f426c2c4e6c7" providerId="ADAL" clId="{C4DF66AC-7375-4161-B634-F6C40173A997}" dt="2023-07-07T19:11:30.976" v="17" actId="1038"/>
          <ac:spMkLst>
            <pc:docMk/>
            <pc:sldMk cId="1452036532" sldId="406"/>
            <ac:spMk id="5" creationId="{00000000-0000-0000-0000-000000000000}"/>
          </ac:spMkLst>
        </pc:spChg>
        <pc:spChg chg="mod">
          <ac:chgData name="Van Zomeren, Avis" userId="03df3120-c255-4331-a09b-f426c2c4e6c7" providerId="ADAL" clId="{C4DF66AC-7375-4161-B634-F6C40173A997}" dt="2023-07-07T19:11:34.024" v="18" actId="122"/>
          <ac:spMkLst>
            <pc:docMk/>
            <pc:sldMk cId="1452036532" sldId="406"/>
            <ac:spMk id="6" creationId="{00000000-0000-0000-0000-000000000000}"/>
          </ac:spMkLst>
        </pc:spChg>
        <pc:spChg chg="mod">
          <ac:chgData name="Van Zomeren, Avis" userId="03df3120-c255-4331-a09b-f426c2c4e6c7" providerId="ADAL" clId="{C4DF66AC-7375-4161-B634-F6C40173A997}" dt="2023-07-07T19:11:57.487" v="25" actId="20577"/>
          <ac:spMkLst>
            <pc:docMk/>
            <pc:sldMk cId="1452036532" sldId="406"/>
            <ac:spMk id="7" creationId="{00000000-0000-0000-0000-000000000000}"/>
          </ac:spMkLst>
        </pc:spChg>
        <pc:spChg chg="mod">
          <ac:chgData name="Van Zomeren, Avis" userId="03df3120-c255-4331-a09b-f426c2c4e6c7" providerId="ADAL" clId="{C4DF66AC-7375-4161-B634-F6C40173A997}" dt="2023-07-07T19:13:16.475" v="26" actId="20577"/>
          <ac:spMkLst>
            <pc:docMk/>
            <pc:sldMk cId="1452036532" sldId="406"/>
            <ac:spMk id="8" creationId="{00000000-0000-0000-0000-000000000000}"/>
          </ac:spMkLst>
        </pc:spChg>
        <pc:spChg chg="mod">
          <ac:chgData name="Van Zomeren, Avis" userId="03df3120-c255-4331-a09b-f426c2c4e6c7" providerId="ADAL" clId="{C4DF66AC-7375-4161-B634-F6C40173A997}" dt="2023-07-07T19:10:15.337" v="5" actId="20577"/>
          <ac:spMkLst>
            <pc:docMk/>
            <pc:sldMk cId="1452036532" sldId="406"/>
            <ac:spMk id="9" creationId="{00000000-0000-0000-0000-000000000000}"/>
          </ac:spMkLst>
        </pc:spChg>
      </pc:sldChg>
      <pc:sldChg chg="addSp delSp modSp del mod modClrScheme chgLayout">
        <pc:chgData name="Van Zomeren, Avis" userId="03df3120-c255-4331-a09b-f426c2c4e6c7" providerId="ADAL" clId="{C4DF66AC-7375-4161-B634-F6C40173A997}" dt="2023-07-07T19:38:00.811" v="373" actId="47"/>
        <pc:sldMkLst>
          <pc:docMk/>
          <pc:sldMk cId="1531594728" sldId="407"/>
        </pc:sldMkLst>
        <pc:spChg chg="mod ord">
          <ac:chgData name="Van Zomeren, Avis" userId="03df3120-c255-4331-a09b-f426c2c4e6c7" providerId="ADAL" clId="{C4DF66AC-7375-4161-B634-F6C40173A997}" dt="2023-07-07T19:14:14.602" v="43" actId="27636"/>
          <ac:spMkLst>
            <pc:docMk/>
            <pc:sldMk cId="1531594728" sldId="407"/>
            <ac:spMk id="2" creationId="{00000000-0000-0000-0000-000000000000}"/>
          </ac:spMkLst>
        </pc:spChg>
        <pc:spChg chg="mod ord">
          <ac:chgData name="Van Zomeren, Avis" userId="03df3120-c255-4331-a09b-f426c2c4e6c7" providerId="ADAL" clId="{C4DF66AC-7375-4161-B634-F6C40173A997}" dt="2023-07-07T19:25:10.242" v="291" actId="1037"/>
          <ac:spMkLst>
            <pc:docMk/>
            <pc:sldMk cId="1531594728" sldId="407"/>
            <ac:spMk id="3" creationId="{00000000-0000-0000-0000-000000000000}"/>
          </ac:spMkLst>
        </pc:spChg>
        <pc:spChg chg="add del mod ord">
          <ac:chgData name="Van Zomeren, Avis" userId="03df3120-c255-4331-a09b-f426c2c4e6c7" providerId="ADAL" clId="{C4DF66AC-7375-4161-B634-F6C40173A997}" dt="2023-07-07T19:14:10.434" v="39" actId="700"/>
          <ac:spMkLst>
            <pc:docMk/>
            <pc:sldMk cId="1531594728" sldId="407"/>
            <ac:spMk id="4" creationId="{42F5858C-6AC0-2FDA-5403-008907F9FE46}"/>
          </ac:spMkLst>
        </pc:spChg>
        <pc:spChg chg="mod ord">
          <ac:chgData name="Van Zomeren, Avis" userId="03df3120-c255-4331-a09b-f426c2c4e6c7" providerId="ADAL" clId="{C4DF66AC-7375-4161-B634-F6C40173A997}" dt="2023-07-07T19:19:42.978" v="118" actId="2711"/>
          <ac:spMkLst>
            <pc:docMk/>
            <pc:sldMk cId="1531594728" sldId="407"/>
            <ac:spMk id="6" creationId="{00000000-0000-0000-0000-000000000000}"/>
          </ac:spMkLst>
        </pc:spChg>
        <pc:picChg chg="add mod">
          <ac:chgData name="Van Zomeren, Avis" userId="03df3120-c255-4331-a09b-f426c2c4e6c7" providerId="ADAL" clId="{C4DF66AC-7375-4161-B634-F6C40173A997}" dt="2023-07-07T19:20:14.423" v="206" actId="1035"/>
          <ac:picMkLst>
            <pc:docMk/>
            <pc:sldMk cId="1531594728" sldId="407"/>
            <ac:picMk id="5" creationId="{58EFDED8-7342-0699-1AAD-95E85BD0DA8A}"/>
          </ac:picMkLst>
        </pc:picChg>
        <pc:picChg chg="add del mod">
          <ac:chgData name="Van Zomeren, Avis" userId="03df3120-c255-4331-a09b-f426c2c4e6c7" providerId="ADAL" clId="{C4DF66AC-7375-4161-B634-F6C40173A997}" dt="2023-07-07T19:23:58.772" v="249" actId="478"/>
          <ac:picMkLst>
            <pc:docMk/>
            <pc:sldMk cId="1531594728" sldId="407"/>
            <ac:picMk id="7" creationId="{5D51C0F5-D8AC-BF9D-7DEA-16F54B68CA88}"/>
          </ac:picMkLst>
        </pc:picChg>
        <pc:picChg chg="add mod">
          <ac:chgData name="Van Zomeren, Avis" userId="03df3120-c255-4331-a09b-f426c2c4e6c7" providerId="ADAL" clId="{C4DF66AC-7375-4161-B634-F6C40173A997}" dt="2023-07-07T19:24:12.107" v="252" actId="1035"/>
          <ac:picMkLst>
            <pc:docMk/>
            <pc:sldMk cId="1531594728" sldId="407"/>
            <ac:picMk id="8" creationId="{0A1AE967-05E0-1567-42ED-1D205C6B0BB7}"/>
          </ac:picMkLst>
        </pc:picChg>
        <pc:picChg chg="add mod">
          <ac:chgData name="Van Zomeren, Avis" userId="03df3120-c255-4331-a09b-f426c2c4e6c7" providerId="ADAL" clId="{C4DF66AC-7375-4161-B634-F6C40173A997}" dt="2023-07-07T19:25:10.242" v="291" actId="1037"/>
          <ac:picMkLst>
            <pc:docMk/>
            <pc:sldMk cId="1531594728" sldId="407"/>
            <ac:picMk id="9" creationId="{60969CAF-F08B-7BB8-F588-13B082BD1B5A}"/>
          </ac:picMkLst>
        </pc:picChg>
        <pc:picChg chg="add mod">
          <ac:chgData name="Van Zomeren, Avis" userId="03df3120-c255-4331-a09b-f426c2c4e6c7" providerId="ADAL" clId="{C4DF66AC-7375-4161-B634-F6C40173A997}" dt="2023-07-07T19:25:10.242" v="291" actId="1037"/>
          <ac:picMkLst>
            <pc:docMk/>
            <pc:sldMk cId="1531594728" sldId="407"/>
            <ac:picMk id="10" creationId="{A3A755F2-1E17-61BD-D9E3-AA3FE4E1C062}"/>
          </ac:picMkLst>
        </pc:picChg>
        <pc:picChg chg="del">
          <ac:chgData name="Van Zomeren, Avis" userId="03df3120-c255-4331-a09b-f426c2c4e6c7" providerId="ADAL" clId="{C4DF66AC-7375-4161-B634-F6C40173A997}" dt="2023-07-07T19:20:35.577" v="207" actId="478"/>
          <ac:picMkLst>
            <pc:docMk/>
            <pc:sldMk cId="1531594728" sldId="407"/>
            <ac:picMk id="11" creationId="{00000000-0000-0000-0000-000000000000}"/>
          </ac:picMkLst>
        </pc:picChg>
        <pc:picChg chg="del mod">
          <ac:chgData name="Van Zomeren, Avis" userId="03df3120-c255-4331-a09b-f426c2c4e6c7" providerId="ADAL" clId="{C4DF66AC-7375-4161-B634-F6C40173A997}" dt="2023-07-07T19:24:40.780" v="275" actId="478"/>
          <ac:picMkLst>
            <pc:docMk/>
            <pc:sldMk cId="1531594728" sldId="407"/>
            <ac:picMk id="12" creationId="{00000000-0000-0000-0000-000000000000}"/>
          </ac:picMkLst>
        </pc:picChg>
        <pc:picChg chg="add mod">
          <ac:chgData name="Van Zomeren, Avis" userId="03df3120-c255-4331-a09b-f426c2c4e6c7" providerId="ADAL" clId="{C4DF66AC-7375-4161-B634-F6C40173A997}" dt="2023-07-07T19:26:00.869" v="296" actId="1038"/>
          <ac:picMkLst>
            <pc:docMk/>
            <pc:sldMk cId="1531594728" sldId="407"/>
            <ac:picMk id="13" creationId="{3B14AC95-866A-3950-B4F1-D6C7C307839C}"/>
          </ac:picMkLst>
        </pc:picChg>
        <pc:picChg chg="del">
          <ac:chgData name="Van Zomeren, Avis" userId="03df3120-c255-4331-a09b-f426c2c4e6c7" providerId="ADAL" clId="{C4DF66AC-7375-4161-B634-F6C40173A997}" dt="2023-07-07T19:20:00.802" v="119" actId="478"/>
          <ac:picMkLst>
            <pc:docMk/>
            <pc:sldMk cId="1531594728" sldId="407"/>
            <ac:picMk id="1026" creationId="{00000000-0000-0000-0000-000000000000}"/>
          </ac:picMkLst>
        </pc:picChg>
        <pc:picChg chg="del mod">
          <ac:chgData name="Van Zomeren, Avis" userId="03df3120-c255-4331-a09b-f426c2c4e6c7" providerId="ADAL" clId="{C4DF66AC-7375-4161-B634-F6C40173A997}" dt="2023-07-07T19:24:48.207" v="277" actId="478"/>
          <ac:picMkLst>
            <pc:docMk/>
            <pc:sldMk cId="1531594728" sldId="407"/>
            <ac:picMk id="1027" creationId="{00000000-0000-0000-0000-000000000000}"/>
          </ac:picMkLst>
        </pc:picChg>
        <pc:picChg chg="del mod">
          <ac:chgData name="Van Zomeren, Avis" userId="03df3120-c255-4331-a09b-f426c2c4e6c7" providerId="ADAL" clId="{C4DF66AC-7375-4161-B634-F6C40173A997}" dt="2023-07-07T19:24:19.736" v="253" actId="478"/>
          <ac:picMkLst>
            <pc:docMk/>
            <pc:sldMk cId="1531594728" sldId="407"/>
            <ac:picMk id="1028" creationId="{00000000-0000-0000-0000-000000000000}"/>
          </ac:picMkLst>
        </pc:picChg>
      </pc:sldChg>
      <pc:sldChg chg="del">
        <pc:chgData name="Van Zomeren, Avis" userId="03df3120-c255-4331-a09b-f426c2c4e6c7" providerId="ADAL" clId="{C4DF66AC-7375-4161-B634-F6C40173A997}" dt="2023-07-07T19:38:17.567" v="375" actId="47"/>
        <pc:sldMkLst>
          <pc:docMk/>
          <pc:sldMk cId="3533823675" sldId="408"/>
        </pc:sldMkLst>
      </pc:sldChg>
      <pc:sldChg chg="del">
        <pc:chgData name="Van Zomeren, Avis" userId="03df3120-c255-4331-a09b-f426c2c4e6c7" providerId="ADAL" clId="{C4DF66AC-7375-4161-B634-F6C40173A997}" dt="2023-07-07T19:50:16.497" v="514" actId="47"/>
        <pc:sldMkLst>
          <pc:docMk/>
          <pc:sldMk cId="2741605809" sldId="409"/>
        </pc:sldMkLst>
      </pc:sldChg>
      <pc:sldChg chg="del">
        <pc:chgData name="Van Zomeren, Avis" userId="03df3120-c255-4331-a09b-f426c2c4e6c7" providerId="ADAL" clId="{C4DF66AC-7375-4161-B634-F6C40173A997}" dt="2023-07-07T19:55:25.797" v="574" actId="47"/>
        <pc:sldMkLst>
          <pc:docMk/>
          <pc:sldMk cId="1222452279" sldId="410"/>
        </pc:sldMkLst>
      </pc:sldChg>
      <pc:sldChg chg="add del">
        <pc:chgData name="Van Zomeren, Avis" userId="03df3120-c255-4331-a09b-f426c2c4e6c7" providerId="ADAL" clId="{C4DF66AC-7375-4161-B634-F6C40173A997}" dt="2023-07-07T19:39:02.015" v="379" actId="47"/>
        <pc:sldMkLst>
          <pc:docMk/>
          <pc:sldMk cId="174318099" sldId="411"/>
        </pc:sldMkLst>
      </pc:sldChg>
      <pc:sldChg chg="addSp delSp modSp del mod modClrScheme chgLayout">
        <pc:chgData name="Van Zomeren, Avis" userId="03df3120-c255-4331-a09b-f426c2c4e6c7" providerId="ADAL" clId="{C4DF66AC-7375-4161-B634-F6C40173A997}" dt="2023-07-07T20:01:10.088" v="611" actId="47"/>
        <pc:sldMkLst>
          <pc:docMk/>
          <pc:sldMk cId="2817463864" sldId="412"/>
        </pc:sldMkLst>
        <pc:spChg chg="mod ord">
          <ac:chgData name="Van Zomeren, Avis" userId="03df3120-c255-4331-a09b-f426c2c4e6c7" providerId="ADAL" clId="{C4DF66AC-7375-4161-B634-F6C40173A997}" dt="2023-07-07T19:57:43.120" v="589" actId="2711"/>
          <ac:spMkLst>
            <pc:docMk/>
            <pc:sldMk cId="2817463864" sldId="412"/>
            <ac:spMk id="2" creationId="{00000000-0000-0000-0000-000000000000}"/>
          </ac:spMkLst>
        </pc:spChg>
        <pc:spChg chg="add del mod ord">
          <ac:chgData name="Van Zomeren, Avis" userId="03df3120-c255-4331-a09b-f426c2c4e6c7" providerId="ADAL" clId="{C4DF66AC-7375-4161-B634-F6C40173A997}" dt="2023-07-07T19:58:16.288" v="595" actId="2711"/>
          <ac:spMkLst>
            <pc:docMk/>
            <pc:sldMk cId="2817463864" sldId="412"/>
            <ac:spMk id="3" creationId="{00000000-0000-0000-0000-000000000000}"/>
          </ac:spMkLst>
        </pc:spChg>
        <pc:spChg chg="del mod ord">
          <ac:chgData name="Van Zomeren, Avis" userId="03df3120-c255-4331-a09b-f426c2c4e6c7" providerId="ADAL" clId="{C4DF66AC-7375-4161-B634-F6C40173A997}" dt="2023-07-07T19:57:34.594" v="588" actId="478"/>
          <ac:spMkLst>
            <pc:docMk/>
            <pc:sldMk cId="2817463864" sldId="412"/>
            <ac:spMk id="4" creationId="{00000000-0000-0000-0000-000000000000}"/>
          </ac:spMkLst>
        </pc:spChg>
        <pc:spChg chg="mod">
          <ac:chgData name="Van Zomeren, Avis" userId="03df3120-c255-4331-a09b-f426c2c4e6c7" providerId="ADAL" clId="{C4DF66AC-7375-4161-B634-F6C40173A997}" dt="2023-07-07T19:58:16.288" v="595" actId="2711"/>
          <ac:spMkLst>
            <pc:docMk/>
            <pc:sldMk cId="2817463864" sldId="412"/>
            <ac:spMk id="5" creationId="{A343F5F7-E065-4714-89E2-D58567D5B917}"/>
          </ac:spMkLst>
        </pc:spChg>
        <pc:spChg chg="add del mod ord">
          <ac:chgData name="Van Zomeren, Avis" userId="03df3120-c255-4331-a09b-f426c2c4e6c7" providerId="ADAL" clId="{C4DF66AC-7375-4161-B634-F6C40173A997}" dt="2023-07-07T19:57:05.919" v="582" actId="700"/>
          <ac:spMkLst>
            <pc:docMk/>
            <pc:sldMk cId="2817463864" sldId="412"/>
            <ac:spMk id="6" creationId="{0250B585-913F-3485-056E-C218F974ACF9}"/>
          </ac:spMkLst>
        </pc:spChg>
        <pc:spChg chg="add del mod">
          <ac:chgData name="Van Zomeren, Avis" userId="03df3120-c255-4331-a09b-f426c2c4e6c7" providerId="ADAL" clId="{C4DF66AC-7375-4161-B634-F6C40173A997}" dt="2023-07-07T19:57:10.737" v="584" actId="26606"/>
          <ac:spMkLst>
            <pc:docMk/>
            <pc:sldMk cId="2817463864" sldId="412"/>
            <ac:spMk id="11" creationId="{96BDCD5B-721C-A639-DF5A-258718646161}"/>
          </ac:spMkLst>
        </pc:spChg>
        <pc:spChg chg="add del mod">
          <ac:chgData name="Van Zomeren, Avis" userId="03df3120-c255-4331-a09b-f426c2c4e6c7" providerId="ADAL" clId="{C4DF66AC-7375-4161-B634-F6C40173A997}" dt="2023-07-07T19:57:10.737" v="584" actId="26606"/>
          <ac:spMkLst>
            <pc:docMk/>
            <pc:sldMk cId="2817463864" sldId="412"/>
            <ac:spMk id="13" creationId="{3C24E6AD-D2D3-7668-A313-4E9C13A8568E}"/>
          </ac:spMkLst>
        </pc:spChg>
        <pc:spChg chg="add del mod">
          <ac:chgData name="Van Zomeren, Avis" userId="03df3120-c255-4331-a09b-f426c2c4e6c7" providerId="ADAL" clId="{C4DF66AC-7375-4161-B634-F6C40173A997}" dt="2023-07-07T19:57:10.737" v="584" actId="26606"/>
          <ac:spMkLst>
            <pc:docMk/>
            <pc:sldMk cId="2817463864" sldId="412"/>
            <ac:spMk id="15" creationId="{55CF182E-94F0-AD6D-CAC2-C30BCD7071BE}"/>
          </ac:spMkLst>
        </pc:spChg>
        <pc:spChg chg="add del mod">
          <ac:chgData name="Van Zomeren, Avis" userId="03df3120-c255-4331-a09b-f426c2c4e6c7" providerId="ADAL" clId="{C4DF66AC-7375-4161-B634-F6C40173A997}" dt="2023-07-07T19:57:10.737" v="584" actId="26606"/>
          <ac:spMkLst>
            <pc:docMk/>
            <pc:sldMk cId="2817463864" sldId="412"/>
            <ac:spMk id="17" creationId="{A52F8C89-FB9C-D2C2-8B81-CF69984E1E74}"/>
          </ac:spMkLst>
        </pc:spChg>
        <pc:graphicFrameChg chg="add del mod">
          <ac:chgData name="Van Zomeren, Avis" userId="03df3120-c255-4331-a09b-f426c2c4e6c7" providerId="ADAL" clId="{C4DF66AC-7375-4161-B634-F6C40173A997}" dt="2023-07-07T19:57:10.737" v="584" actId="26606"/>
          <ac:graphicFrameMkLst>
            <pc:docMk/>
            <pc:sldMk cId="2817463864" sldId="412"/>
            <ac:graphicFrameMk id="7" creationId="{A6BFCD8D-E620-5785-5CB4-8572FE334836}"/>
          </ac:graphicFrameMkLst>
        </pc:graphicFrameChg>
      </pc:sldChg>
      <pc:sldChg chg="del">
        <pc:chgData name="Van Zomeren, Avis" userId="03df3120-c255-4331-a09b-f426c2c4e6c7" providerId="ADAL" clId="{C4DF66AC-7375-4161-B634-F6C40173A997}" dt="2023-07-07T20:01:10.088" v="611" actId="47"/>
        <pc:sldMkLst>
          <pc:docMk/>
          <pc:sldMk cId="3761660271" sldId="413"/>
        </pc:sldMkLst>
      </pc:sldChg>
      <pc:sldChg chg="del">
        <pc:chgData name="Van Zomeren, Avis" userId="03df3120-c255-4331-a09b-f426c2c4e6c7" providerId="ADAL" clId="{C4DF66AC-7375-4161-B634-F6C40173A997}" dt="2023-07-07T20:02:45.446" v="630" actId="47"/>
        <pc:sldMkLst>
          <pc:docMk/>
          <pc:sldMk cId="837376946" sldId="414"/>
        </pc:sldMkLst>
      </pc:sldChg>
      <pc:sldChg chg="del">
        <pc:chgData name="Van Zomeren, Avis" userId="03df3120-c255-4331-a09b-f426c2c4e6c7" providerId="ADAL" clId="{C4DF66AC-7375-4161-B634-F6C40173A997}" dt="2023-07-07T20:03:09.334" v="632" actId="47"/>
        <pc:sldMkLst>
          <pc:docMk/>
          <pc:sldMk cId="4170037937" sldId="415"/>
        </pc:sldMkLst>
      </pc:sldChg>
      <pc:sldChg chg="del">
        <pc:chgData name="Van Zomeren, Avis" userId="03df3120-c255-4331-a09b-f426c2c4e6c7" providerId="ADAL" clId="{C4DF66AC-7375-4161-B634-F6C40173A997}" dt="2023-07-07T20:10:44.345" v="674" actId="47"/>
        <pc:sldMkLst>
          <pc:docMk/>
          <pc:sldMk cId="2623578078" sldId="416"/>
        </pc:sldMkLst>
      </pc:sldChg>
      <pc:sldChg chg="modSp del">
        <pc:chgData name="Van Zomeren, Avis" userId="03df3120-c255-4331-a09b-f426c2c4e6c7" providerId="ADAL" clId="{C4DF66AC-7375-4161-B634-F6C40173A997}" dt="2023-07-07T20:27:59.202" v="881" actId="47"/>
        <pc:sldMkLst>
          <pc:docMk/>
          <pc:sldMk cId="3311111355" sldId="417"/>
        </pc:sldMkLst>
        <pc:picChg chg="mod">
          <ac:chgData name="Van Zomeren, Avis" userId="03df3120-c255-4331-a09b-f426c2c4e6c7" providerId="ADAL" clId="{C4DF66AC-7375-4161-B634-F6C40173A997}" dt="2023-07-07T20:15:57.589" v="676" actId="1076"/>
          <ac:picMkLst>
            <pc:docMk/>
            <pc:sldMk cId="3311111355" sldId="417"/>
            <ac:picMk id="1027" creationId="{00000000-0000-0000-0000-000000000000}"/>
          </ac:picMkLst>
        </pc:picChg>
      </pc:sldChg>
      <pc:sldChg chg="addSp delSp del">
        <pc:chgData name="Van Zomeren, Avis" userId="03df3120-c255-4331-a09b-f426c2c4e6c7" providerId="ADAL" clId="{C4DF66AC-7375-4161-B634-F6C40173A997}" dt="2023-07-07T20:33:26.930" v="916" actId="47"/>
        <pc:sldMkLst>
          <pc:docMk/>
          <pc:sldMk cId="3770611574" sldId="418"/>
        </pc:sldMkLst>
        <pc:picChg chg="add del">
          <ac:chgData name="Van Zomeren, Avis" userId="03df3120-c255-4331-a09b-f426c2c4e6c7" providerId="ADAL" clId="{C4DF66AC-7375-4161-B634-F6C40173A997}" dt="2023-07-07T20:28:19.778" v="885"/>
          <ac:picMkLst>
            <pc:docMk/>
            <pc:sldMk cId="3770611574" sldId="418"/>
            <ac:picMk id="3" creationId="{1A0107C7-D1CF-8380-F51C-191A2F8F0C09}"/>
          </ac:picMkLst>
        </pc:picChg>
      </pc:sldChg>
      <pc:sldChg chg="del">
        <pc:chgData name="Van Zomeren, Avis" userId="03df3120-c255-4331-a09b-f426c2c4e6c7" providerId="ADAL" clId="{C4DF66AC-7375-4161-B634-F6C40173A997}" dt="2023-07-07T20:29:45.278" v="893" actId="47"/>
        <pc:sldMkLst>
          <pc:docMk/>
          <pc:sldMk cId="1229809838" sldId="419"/>
        </pc:sldMkLst>
      </pc:sldChg>
      <pc:sldChg chg="addSp delSp modSp mod modClrScheme chgLayout">
        <pc:chgData name="Van Zomeren, Avis" userId="03df3120-c255-4331-a09b-f426c2c4e6c7" providerId="ADAL" clId="{C4DF66AC-7375-4161-B634-F6C40173A997}" dt="2023-07-07T21:07:00.448" v="1241"/>
        <pc:sldMkLst>
          <pc:docMk/>
          <pc:sldMk cId="723605141" sldId="420"/>
        </pc:sldMkLst>
        <pc:spChg chg="mod ord">
          <ac:chgData name="Van Zomeren, Avis" userId="03df3120-c255-4331-a09b-f426c2c4e6c7" providerId="ADAL" clId="{C4DF66AC-7375-4161-B634-F6C40173A997}" dt="2023-07-07T20:30:41.043" v="895" actId="27636"/>
          <ac:spMkLst>
            <pc:docMk/>
            <pc:sldMk cId="723605141" sldId="420"/>
            <ac:spMk id="2" creationId="{00000000-0000-0000-0000-000000000000}"/>
          </ac:spMkLst>
        </pc:spChg>
        <pc:spChg chg="mod ord">
          <ac:chgData name="Van Zomeren, Avis" userId="03df3120-c255-4331-a09b-f426c2c4e6c7" providerId="ADAL" clId="{C4DF66AC-7375-4161-B634-F6C40173A997}" dt="2023-07-07T20:31:09.124" v="907" actId="27636"/>
          <ac:spMkLst>
            <pc:docMk/>
            <pc:sldMk cId="723605141" sldId="420"/>
            <ac:spMk id="3" creationId="{00000000-0000-0000-0000-000000000000}"/>
          </ac:spMkLst>
        </pc:spChg>
        <pc:spChg chg="del mod ord">
          <ac:chgData name="Van Zomeren, Avis" userId="03df3120-c255-4331-a09b-f426c2c4e6c7" providerId="ADAL" clId="{C4DF66AC-7375-4161-B634-F6C40173A997}" dt="2023-07-07T20:30:47.657" v="899" actId="478"/>
          <ac:spMkLst>
            <pc:docMk/>
            <pc:sldMk cId="723605141" sldId="420"/>
            <ac:spMk id="4" creationId="{00000000-0000-0000-0000-000000000000}"/>
          </ac:spMkLst>
        </pc:spChg>
        <pc:spChg chg="add del mod ord">
          <ac:chgData name="Van Zomeren, Avis" userId="03df3120-c255-4331-a09b-f426c2c4e6c7" providerId="ADAL" clId="{C4DF66AC-7375-4161-B634-F6C40173A997}" dt="2023-07-07T20:31:17.289" v="908" actId="931"/>
          <ac:spMkLst>
            <pc:docMk/>
            <pc:sldMk cId="723605141" sldId="420"/>
            <ac:spMk id="5" creationId="{DE0D36D4-5ED6-C67F-A8F5-D6CDCFAF9897}"/>
          </ac:spMkLst>
        </pc:spChg>
        <pc:spChg chg="add del mod ord">
          <ac:chgData name="Van Zomeren, Avis" userId="03df3120-c255-4331-a09b-f426c2c4e6c7" providerId="ADAL" clId="{C4DF66AC-7375-4161-B634-F6C40173A997}" dt="2023-07-07T20:30:44.859" v="898" actId="478"/>
          <ac:spMkLst>
            <pc:docMk/>
            <pc:sldMk cId="723605141" sldId="420"/>
            <ac:spMk id="6" creationId="{DB6EA2B9-0CC3-1A62-C2B5-CDF903791FDF}"/>
          </ac:spMkLst>
        </pc:spChg>
        <pc:spChg chg="add del mod">
          <ac:chgData name="Van Zomeren, Avis" userId="03df3120-c255-4331-a09b-f426c2c4e6c7" providerId="ADAL" clId="{C4DF66AC-7375-4161-B634-F6C40173A997}" dt="2023-07-07T20:30:50.742" v="900" actId="478"/>
          <ac:spMkLst>
            <pc:docMk/>
            <pc:sldMk cId="723605141" sldId="420"/>
            <ac:spMk id="8" creationId="{9B597EBF-99FD-A152-28D3-B817A72B92A8}"/>
          </ac:spMkLst>
        </pc:spChg>
        <pc:picChg chg="add mod">
          <ac:chgData name="Van Zomeren, Avis" userId="03df3120-c255-4331-a09b-f426c2c4e6c7" providerId="ADAL" clId="{C4DF66AC-7375-4161-B634-F6C40173A997}" dt="2023-07-07T20:31:18.592" v="910" actId="962"/>
          <ac:picMkLst>
            <pc:docMk/>
            <pc:sldMk cId="723605141" sldId="420"/>
            <ac:picMk id="10" creationId="{1DB707EC-51E5-9717-A7A4-096E64A5C4A0}"/>
          </ac:picMkLst>
        </pc:picChg>
        <pc:picChg chg="add mod">
          <ac:chgData name="Van Zomeren, Avis" userId="03df3120-c255-4331-a09b-f426c2c4e6c7" providerId="ADAL" clId="{C4DF66AC-7375-4161-B634-F6C40173A997}" dt="2023-07-07T21:07:00.448" v="1241"/>
          <ac:picMkLst>
            <pc:docMk/>
            <pc:sldMk cId="723605141" sldId="420"/>
            <ac:picMk id="11" creationId="{89651344-26F7-8F5D-4CE7-CD21F42F3623}"/>
          </ac:picMkLst>
        </pc:picChg>
      </pc:sldChg>
      <pc:sldChg chg="addSp delSp modSp mod modClrScheme chgLayout">
        <pc:chgData name="Van Zomeren, Avis" userId="03df3120-c255-4331-a09b-f426c2c4e6c7" providerId="ADAL" clId="{C4DF66AC-7375-4161-B634-F6C40173A997}" dt="2023-07-07T20:39:09.475" v="968" actId="1076"/>
        <pc:sldMkLst>
          <pc:docMk/>
          <pc:sldMk cId="4172889839" sldId="421"/>
        </pc:sldMkLst>
        <pc:spChg chg="mod ord">
          <ac:chgData name="Van Zomeren, Avis" userId="03df3120-c255-4331-a09b-f426c2c4e6c7" providerId="ADAL" clId="{C4DF66AC-7375-4161-B634-F6C40173A997}" dt="2023-07-07T20:35:02.781" v="927" actId="27636"/>
          <ac:spMkLst>
            <pc:docMk/>
            <pc:sldMk cId="4172889839" sldId="421"/>
            <ac:spMk id="2" creationId="{00000000-0000-0000-0000-000000000000}"/>
          </ac:spMkLst>
        </pc:spChg>
        <pc:spChg chg="mod ord">
          <ac:chgData name="Van Zomeren, Avis" userId="03df3120-c255-4331-a09b-f426c2c4e6c7" providerId="ADAL" clId="{C4DF66AC-7375-4161-B634-F6C40173A997}" dt="2023-07-07T20:37:50.560" v="961" actId="27636"/>
          <ac:spMkLst>
            <pc:docMk/>
            <pc:sldMk cId="4172889839" sldId="421"/>
            <ac:spMk id="3" creationId="{00000000-0000-0000-0000-000000000000}"/>
          </ac:spMkLst>
        </pc:spChg>
        <pc:spChg chg="del mod ord">
          <ac:chgData name="Van Zomeren, Avis" userId="03df3120-c255-4331-a09b-f426c2c4e6c7" providerId="ADAL" clId="{C4DF66AC-7375-4161-B634-F6C40173A997}" dt="2023-07-07T20:35:07.308" v="929" actId="478"/>
          <ac:spMkLst>
            <pc:docMk/>
            <pc:sldMk cId="4172889839" sldId="421"/>
            <ac:spMk id="4" creationId="{00000000-0000-0000-0000-000000000000}"/>
          </ac:spMkLst>
        </pc:spChg>
        <pc:spChg chg="add del mod ord">
          <ac:chgData name="Van Zomeren, Avis" userId="03df3120-c255-4331-a09b-f426c2c4e6c7" providerId="ADAL" clId="{C4DF66AC-7375-4161-B634-F6C40173A997}" dt="2023-07-07T20:32:07.524" v="915" actId="700"/>
          <ac:spMkLst>
            <pc:docMk/>
            <pc:sldMk cId="4172889839" sldId="421"/>
            <ac:spMk id="5" creationId="{E77F90C7-6225-5FD1-8710-E04DBF2CB9D8}"/>
          </ac:spMkLst>
        </pc:spChg>
        <pc:picChg chg="add mod">
          <ac:chgData name="Van Zomeren, Avis" userId="03df3120-c255-4331-a09b-f426c2c4e6c7" providerId="ADAL" clId="{C4DF66AC-7375-4161-B634-F6C40173A997}" dt="2023-07-07T20:37:54.179" v="962" actId="1076"/>
          <ac:picMkLst>
            <pc:docMk/>
            <pc:sldMk cId="4172889839" sldId="421"/>
            <ac:picMk id="6" creationId="{B3DE7ECD-20C1-D4A7-BA2B-2029E5009020}"/>
          </ac:picMkLst>
        </pc:picChg>
        <pc:picChg chg="add mod">
          <ac:chgData name="Van Zomeren, Avis" userId="03df3120-c255-4331-a09b-f426c2c4e6c7" providerId="ADAL" clId="{C4DF66AC-7375-4161-B634-F6C40173A997}" dt="2023-07-07T20:37:43.117" v="959" actId="1076"/>
          <ac:picMkLst>
            <pc:docMk/>
            <pc:sldMk cId="4172889839" sldId="421"/>
            <ac:picMk id="7" creationId="{7858E796-7CCA-1D40-8BF5-84E2F2C6F4D7}"/>
          </ac:picMkLst>
        </pc:picChg>
        <pc:picChg chg="add mod">
          <ac:chgData name="Van Zomeren, Avis" userId="03df3120-c255-4331-a09b-f426c2c4e6c7" providerId="ADAL" clId="{C4DF66AC-7375-4161-B634-F6C40173A997}" dt="2023-07-07T20:38:00.830" v="964" actId="1076"/>
          <ac:picMkLst>
            <pc:docMk/>
            <pc:sldMk cId="4172889839" sldId="421"/>
            <ac:picMk id="8" creationId="{C3334718-1A41-CC59-866A-4304A169F9F4}"/>
          </ac:picMkLst>
        </pc:picChg>
        <pc:picChg chg="add mod">
          <ac:chgData name="Van Zomeren, Avis" userId="03df3120-c255-4331-a09b-f426c2c4e6c7" providerId="ADAL" clId="{C4DF66AC-7375-4161-B634-F6C40173A997}" dt="2023-07-07T20:38:09.760" v="966" actId="1076"/>
          <ac:picMkLst>
            <pc:docMk/>
            <pc:sldMk cId="4172889839" sldId="421"/>
            <ac:picMk id="9" creationId="{A0FE8246-49A4-CD3C-6385-70D7576503AC}"/>
          </ac:picMkLst>
        </pc:picChg>
        <pc:picChg chg="add mod">
          <ac:chgData name="Van Zomeren, Avis" userId="03df3120-c255-4331-a09b-f426c2c4e6c7" providerId="ADAL" clId="{C4DF66AC-7375-4161-B634-F6C40173A997}" dt="2023-07-07T20:39:09.475" v="968" actId="1076"/>
          <ac:picMkLst>
            <pc:docMk/>
            <pc:sldMk cId="4172889839" sldId="421"/>
            <ac:picMk id="10" creationId="{1746CFC1-C2D7-6B70-D0C0-F168749305B7}"/>
          </ac:picMkLst>
        </pc:picChg>
        <pc:picChg chg="add mod">
          <ac:chgData name="Van Zomeren, Avis" userId="03df3120-c255-4331-a09b-f426c2c4e6c7" providerId="ADAL" clId="{C4DF66AC-7375-4161-B634-F6C40173A997}" dt="2023-07-07T20:39:05.093" v="967" actId="1076"/>
          <ac:picMkLst>
            <pc:docMk/>
            <pc:sldMk cId="4172889839" sldId="421"/>
            <ac:picMk id="11" creationId="{A445E69F-AEB9-E979-134E-DB5D7E610392}"/>
          </ac:picMkLst>
        </pc:picChg>
      </pc:sldChg>
      <pc:sldChg chg="addSp delSp modSp mod modClrScheme chgLayout">
        <pc:chgData name="Van Zomeren, Avis" userId="03df3120-c255-4331-a09b-f426c2c4e6c7" providerId="ADAL" clId="{C4DF66AC-7375-4161-B634-F6C40173A997}" dt="2023-07-07T20:43:29.606" v="986" actId="1076"/>
        <pc:sldMkLst>
          <pc:docMk/>
          <pc:sldMk cId="3930612394" sldId="422"/>
        </pc:sldMkLst>
        <pc:spChg chg="mod ord">
          <ac:chgData name="Van Zomeren, Avis" userId="03df3120-c255-4331-a09b-f426c2c4e6c7" providerId="ADAL" clId="{C4DF66AC-7375-4161-B634-F6C40173A997}" dt="2023-07-07T20:43:20.831" v="984" actId="14100"/>
          <ac:spMkLst>
            <pc:docMk/>
            <pc:sldMk cId="3930612394" sldId="422"/>
            <ac:spMk id="2" creationId="{00000000-0000-0000-0000-000000000000}"/>
          </ac:spMkLst>
        </pc:spChg>
        <pc:spChg chg="mod ord">
          <ac:chgData name="Van Zomeren, Avis" userId="03df3120-c255-4331-a09b-f426c2c4e6c7" providerId="ADAL" clId="{C4DF66AC-7375-4161-B634-F6C40173A997}" dt="2023-07-07T20:43:12.780" v="982" actId="1076"/>
          <ac:spMkLst>
            <pc:docMk/>
            <pc:sldMk cId="3930612394" sldId="422"/>
            <ac:spMk id="3" creationId="{00000000-0000-0000-0000-000000000000}"/>
          </ac:spMkLst>
        </pc:spChg>
        <pc:spChg chg="del mod ord">
          <ac:chgData name="Van Zomeren, Avis" userId="03df3120-c255-4331-a09b-f426c2c4e6c7" providerId="ADAL" clId="{C4DF66AC-7375-4161-B634-F6C40173A997}" dt="2023-07-07T20:34:00.394" v="921" actId="478"/>
          <ac:spMkLst>
            <pc:docMk/>
            <pc:sldMk cId="3930612394" sldId="422"/>
            <ac:spMk id="4" creationId="{00000000-0000-0000-0000-000000000000}"/>
          </ac:spMkLst>
        </pc:spChg>
        <pc:spChg chg="del">
          <ac:chgData name="Van Zomeren, Avis" userId="03df3120-c255-4331-a09b-f426c2c4e6c7" providerId="ADAL" clId="{C4DF66AC-7375-4161-B634-F6C40173A997}" dt="2023-07-07T20:41:14.630" v="969" actId="478"/>
          <ac:spMkLst>
            <pc:docMk/>
            <pc:sldMk cId="3930612394" sldId="422"/>
            <ac:spMk id="5" creationId="{A6F10300-BD82-A009-24EF-3E0013CF4A32}"/>
          </ac:spMkLst>
        </pc:spChg>
        <pc:spChg chg="add del mod ord">
          <ac:chgData name="Van Zomeren, Avis" userId="03df3120-c255-4331-a09b-f426c2c4e6c7" providerId="ADAL" clId="{C4DF66AC-7375-4161-B634-F6C40173A997}" dt="2023-07-07T20:33:57.192" v="920" actId="478"/>
          <ac:spMkLst>
            <pc:docMk/>
            <pc:sldMk cId="3930612394" sldId="422"/>
            <ac:spMk id="6" creationId="{93DB7F46-764E-D5BA-B774-55E721EF8D0F}"/>
          </ac:spMkLst>
        </pc:spChg>
        <pc:spChg chg="add del mod">
          <ac:chgData name="Van Zomeren, Avis" userId="03df3120-c255-4331-a09b-f426c2c4e6c7" providerId="ADAL" clId="{C4DF66AC-7375-4161-B634-F6C40173A997}" dt="2023-07-07T20:34:04.549" v="922" actId="478"/>
          <ac:spMkLst>
            <pc:docMk/>
            <pc:sldMk cId="3930612394" sldId="422"/>
            <ac:spMk id="8" creationId="{37D514C8-5249-142A-7D7A-12AD4C848794}"/>
          </ac:spMkLst>
        </pc:spChg>
        <pc:spChg chg="add del mod ord">
          <ac:chgData name="Van Zomeren, Avis" userId="03df3120-c255-4331-a09b-f426c2c4e6c7" providerId="ADAL" clId="{C4DF66AC-7375-4161-B634-F6C40173A997}" dt="2023-07-07T20:42:45.717" v="977" actId="700"/>
          <ac:spMkLst>
            <pc:docMk/>
            <pc:sldMk cId="3930612394" sldId="422"/>
            <ac:spMk id="11" creationId="{B3DE0D5D-E870-F653-3D48-6339BD0244FE}"/>
          </ac:spMkLst>
        </pc:spChg>
        <pc:spChg chg="add del mod ord">
          <ac:chgData name="Van Zomeren, Avis" userId="03df3120-c255-4331-a09b-f426c2c4e6c7" providerId="ADAL" clId="{C4DF66AC-7375-4161-B634-F6C40173A997}" dt="2023-07-07T20:42:45.717" v="977" actId="700"/>
          <ac:spMkLst>
            <pc:docMk/>
            <pc:sldMk cId="3930612394" sldId="422"/>
            <ac:spMk id="12" creationId="{75FB9CC0-7E53-E269-7B7F-877EBD024D05}"/>
          </ac:spMkLst>
        </pc:spChg>
        <pc:spChg chg="add del mod ord">
          <ac:chgData name="Van Zomeren, Avis" userId="03df3120-c255-4331-a09b-f426c2c4e6c7" providerId="ADAL" clId="{C4DF66AC-7375-4161-B634-F6C40173A997}" dt="2023-07-07T20:43:04.763" v="981" actId="478"/>
          <ac:spMkLst>
            <pc:docMk/>
            <pc:sldMk cId="3930612394" sldId="422"/>
            <ac:spMk id="13" creationId="{A76C7382-3326-9667-8B8E-606C062E443A}"/>
          </ac:spMkLst>
        </pc:spChg>
        <pc:spChg chg="add del mod ord">
          <ac:chgData name="Van Zomeren, Avis" userId="03df3120-c255-4331-a09b-f426c2c4e6c7" providerId="ADAL" clId="{C4DF66AC-7375-4161-B634-F6C40173A997}" dt="2023-07-07T20:42:53.052" v="979" actId="478"/>
          <ac:spMkLst>
            <pc:docMk/>
            <pc:sldMk cId="3930612394" sldId="422"/>
            <ac:spMk id="14" creationId="{A0CE12C5-9673-AA6E-CEB2-95E0FB7A5793}"/>
          </ac:spMkLst>
        </pc:spChg>
        <pc:picChg chg="add mod">
          <ac:chgData name="Van Zomeren, Avis" userId="03df3120-c255-4331-a09b-f426c2c4e6c7" providerId="ADAL" clId="{C4DF66AC-7375-4161-B634-F6C40173A997}" dt="2023-07-07T20:43:29.606" v="986" actId="1076"/>
          <ac:picMkLst>
            <pc:docMk/>
            <pc:sldMk cId="3930612394" sldId="422"/>
            <ac:picMk id="10" creationId="{7591C073-4337-5172-F251-483429C76B8C}"/>
          </ac:picMkLst>
        </pc:picChg>
        <pc:picChg chg="del">
          <ac:chgData name="Van Zomeren, Avis" userId="03df3120-c255-4331-a09b-f426c2c4e6c7" providerId="ADAL" clId="{C4DF66AC-7375-4161-B634-F6C40173A997}" dt="2023-07-07T20:42:13.453" v="970" actId="478"/>
          <ac:picMkLst>
            <pc:docMk/>
            <pc:sldMk cId="3930612394" sldId="422"/>
            <ac:picMk id="2050" creationId="{00000000-0000-0000-0000-000000000000}"/>
          </ac:picMkLst>
        </pc:picChg>
      </pc:sldChg>
      <pc:sldChg chg="del">
        <pc:chgData name="Van Zomeren, Avis" userId="03df3120-c255-4331-a09b-f426c2c4e6c7" providerId="ADAL" clId="{C4DF66AC-7375-4161-B634-F6C40173A997}" dt="2023-07-07T20:44:04.054" v="988" actId="47"/>
        <pc:sldMkLst>
          <pc:docMk/>
          <pc:sldMk cId="1256707644" sldId="423"/>
        </pc:sldMkLst>
      </pc:sldChg>
      <pc:sldChg chg="addSp delSp modSp mod modClrScheme chgLayout">
        <pc:chgData name="Van Zomeren, Avis" userId="03df3120-c255-4331-a09b-f426c2c4e6c7" providerId="ADAL" clId="{C4DF66AC-7375-4161-B634-F6C40173A997}" dt="2023-07-07T20:48:50.703" v="1033" actId="167"/>
        <pc:sldMkLst>
          <pc:docMk/>
          <pc:sldMk cId="3265935375" sldId="424"/>
        </pc:sldMkLst>
        <pc:spChg chg="mod ord">
          <ac:chgData name="Van Zomeren, Avis" userId="03df3120-c255-4331-a09b-f426c2c4e6c7" providerId="ADAL" clId="{C4DF66AC-7375-4161-B634-F6C40173A997}" dt="2023-07-07T20:44:53.977" v="996" actId="1076"/>
          <ac:spMkLst>
            <pc:docMk/>
            <pc:sldMk cId="3265935375" sldId="424"/>
            <ac:spMk id="2" creationId="{00000000-0000-0000-0000-000000000000}"/>
          </ac:spMkLst>
        </pc:spChg>
        <pc:spChg chg="mod ord">
          <ac:chgData name="Van Zomeren, Avis" userId="03df3120-c255-4331-a09b-f426c2c4e6c7" providerId="ADAL" clId="{C4DF66AC-7375-4161-B634-F6C40173A997}" dt="2023-07-07T20:45:24.380" v="1014" actId="20577"/>
          <ac:spMkLst>
            <pc:docMk/>
            <pc:sldMk cId="3265935375" sldId="424"/>
            <ac:spMk id="3" creationId="{00000000-0000-0000-0000-000000000000}"/>
          </ac:spMkLst>
        </pc:spChg>
        <pc:spChg chg="del mod ord">
          <ac:chgData name="Van Zomeren, Avis" userId="03df3120-c255-4331-a09b-f426c2c4e6c7" providerId="ADAL" clId="{C4DF66AC-7375-4161-B634-F6C40173A997}" dt="2023-07-07T20:44:47.644" v="994" actId="478"/>
          <ac:spMkLst>
            <pc:docMk/>
            <pc:sldMk cId="3265935375" sldId="424"/>
            <ac:spMk id="4" creationId="{00000000-0000-0000-0000-000000000000}"/>
          </ac:spMkLst>
        </pc:spChg>
        <pc:spChg chg="add del mod ord">
          <ac:chgData name="Van Zomeren, Avis" userId="03df3120-c255-4331-a09b-f426c2c4e6c7" providerId="ADAL" clId="{C4DF66AC-7375-4161-B634-F6C40173A997}" dt="2023-07-07T20:44:45.779" v="993" actId="478"/>
          <ac:spMkLst>
            <pc:docMk/>
            <pc:sldMk cId="3265935375" sldId="424"/>
            <ac:spMk id="5" creationId="{1E7FB121-B2C6-8402-C293-9D5EDFE65EFD}"/>
          </ac:spMkLst>
        </pc:spChg>
        <pc:spChg chg="add del mod">
          <ac:chgData name="Van Zomeren, Avis" userId="03df3120-c255-4331-a09b-f426c2c4e6c7" providerId="ADAL" clId="{C4DF66AC-7375-4161-B634-F6C40173A997}" dt="2023-07-07T20:44:49.066" v="995" actId="478"/>
          <ac:spMkLst>
            <pc:docMk/>
            <pc:sldMk cId="3265935375" sldId="424"/>
            <ac:spMk id="7" creationId="{AF686CC9-2786-8312-4101-1794DAC85F57}"/>
          </ac:spMkLst>
        </pc:spChg>
        <pc:spChg chg="add mod ord">
          <ac:chgData name="Van Zomeren, Avis" userId="03df3120-c255-4331-a09b-f426c2c4e6c7" providerId="ADAL" clId="{C4DF66AC-7375-4161-B634-F6C40173A997}" dt="2023-07-07T20:48:41.939" v="1031" actId="171"/>
          <ac:spMkLst>
            <pc:docMk/>
            <pc:sldMk cId="3265935375" sldId="424"/>
            <ac:spMk id="16" creationId="{76833231-E25B-B127-9A6C-270BA71BFD4A}"/>
          </ac:spMkLst>
        </pc:spChg>
        <pc:grpChg chg="add mod ord">
          <ac:chgData name="Van Zomeren, Avis" userId="03df3120-c255-4331-a09b-f426c2c4e6c7" providerId="ADAL" clId="{C4DF66AC-7375-4161-B634-F6C40173A997}" dt="2023-07-07T20:48:46.853" v="1032" actId="167"/>
          <ac:grpSpMkLst>
            <pc:docMk/>
            <pc:sldMk cId="3265935375" sldId="424"/>
            <ac:grpSpMk id="8" creationId="{6D940E76-7168-FE45-AD63-041C72E7DB2C}"/>
          </ac:grpSpMkLst>
        </pc:grpChg>
        <pc:grpChg chg="add mod ord">
          <ac:chgData name="Van Zomeren, Avis" userId="03df3120-c255-4331-a09b-f426c2c4e6c7" providerId="ADAL" clId="{C4DF66AC-7375-4161-B634-F6C40173A997}" dt="2023-07-07T20:48:50.703" v="1033" actId="167"/>
          <ac:grpSpMkLst>
            <pc:docMk/>
            <pc:sldMk cId="3265935375" sldId="424"/>
            <ac:grpSpMk id="12" creationId="{28BDB7EF-31AF-C521-B0F6-1D937B7480C8}"/>
          </ac:grpSpMkLst>
        </pc:grpChg>
        <pc:cxnChg chg="mod">
          <ac:chgData name="Van Zomeren, Avis" userId="03df3120-c255-4331-a09b-f426c2c4e6c7" providerId="ADAL" clId="{C4DF66AC-7375-4161-B634-F6C40173A997}" dt="2023-07-07T20:45:45.845" v="1015"/>
          <ac:cxnSpMkLst>
            <pc:docMk/>
            <pc:sldMk cId="3265935375" sldId="424"/>
            <ac:cxnSpMk id="9" creationId="{6BB6B485-6284-5F1E-3E8C-FB545CA3F60F}"/>
          </ac:cxnSpMkLst>
        </pc:cxnChg>
        <pc:cxnChg chg="mod">
          <ac:chgData name="Van Zomeren, Avis" userId="03df3120-c255-4331-a09b-f426c2c4e6c7" providerId="ADAL" clId="{C4DF66AC-7375-4161-B634-F6C40173A997}" dt="2023-07-07T20:45:45.845" v="1015"/>
          <ac:cxnSpMkLst>
            <pc:docMk/>
            <pc:sldMk cId="3265935375" sldId="424"/>
            <ac:cxnSpMk id="10" creationId="{A5016B30-D017-904E-C171-2CB916CBFA24}"/>
          </ac:cxnSpMkLst>
        </pc:cxnChg>
        <pc:cxnChg chg="mod">
          <ac:chgData name="Van Zomeren, Avis" userId="03df3120-c255-4331-a09b-f426c2c4e6c7" providerId="ADAL" clId="{C4DF66AC-7375-4161-B634-F6C40173A997}" dt="2023-07-07T20:45:45.845" v="1015"/>
          <ac:cxnSpMkLst>
            <pc:docMk/>
            <pc:sldMk cId="3265935375" sldId="424"/>
            <ac:cxnSpMk id="11" creationId="{B47123DE-FC06-3D87-AD07-C2702E277C62}"/>
          </ac:cxnSpMkLst>
        </pc:cxnChg>
        <pc:cxnChg chg="mod">
          <ac:chgData name="Van Zomeren, Avis" userId="03df3120-c255-4331-a09b-f426c2c4e6c7" providerId="ADAL" clId="{C4DF66AC-7375-4161-B634-F6C40173A997}" dt="2023-07-07T20:45:57.697" v="1018"/>
          <ac:cxnSpMkLst>
            <pc:docMk/>
            <pc:sldMk cId="3265935375" sldId="424"/>
            <ac:cxnSpMk id="13" creationId="{EA4013E5-180B-43C9-0A33-4229E1DB74EE}"/>
          </ac:cxnSpMkLst>
        </pc:cxnChg>
        <pc:cxnChg chg="mod">
          <ac:chgData name="Van Zomeren, Avis" userId="03df3120-c255-4331-a09b-f426c2c4e6c7" providerId="ADAL" clId="{C4DF66AC-7375-4161-B634-F6C40173A997}" dt="2023-07-07T20:45:57.697" v="1018"/>
          <ac:cxnSpMkLst>
            <pc:docMk/>
            <pc:sldMk cId="3265935375" sldId="424"/>
            <ac:cxnSpMk id="14" creationId="{6FD64360-C683-8E70-D31F-236697D89F53}"/>
          </ac:cxnSpMkLst>
        </pc:cxnChg>
        <pc:cxnChg chg="mod">
          <ac:chgData name="Van Zomeren, Avis" userId="03df3120-c255-4331-a09b-f426c2c4e6c7" providerId="ADAL" clId="{C4DF66AC-7375-4161-B634-F6C40173A997}" dt="2023-07-07T20:45:57.697" v="1018"/>
          <ac:cxnSpMkLst>
            <pc:docMk/>
            <pc:sldMk cId="3265935375" sldId="424"/>
            <ac:cxnSpMk id="15" creationId="{0796E1DD-C7EE-75C0-659C-B536A6A70EA8}"/>
          </ac:cxnSpMkLst>
        </pc:cxnChg>
      </pc:sldChg>
      <pc:sldChg chg="addSp delSp modSp mod modClrScheme chgLayout">
        <pc:chgData name="Van Zomeren, Avis" userId="03df3120-c255-4331-a09b-f426c2c4e6c7" providerId="ADAL" clId="{C4DF66AC-7375-4161-B634-F6C40173A997}" dt="2023-07-07T21:06:43.837" v="1240" actId="1076"/>
        <pc:sldMkLst>
          <pc:docMk/>
          <pc:sldMk cId="3317662271" sldId="425"/>
        </pc:sldMkLst>
        <pc:spChg chg="mod ord">
          <ac:chgData name="Van Zomeren, Avis" userId="03df3120-c255-4331-a09b-f426c2c4e6c7" providerId="ADAL" clId="{C4DF66AC-7375-4161-B634-F6C40173A997}" dt="2023-07-07T21:00:25.596" v="1203" actId="20577"/>
          <ac:spMkLst>
            <pc:docMk/>
            <pc:sldMk cId="3317662271" sldId="425"/>
            <ac:spMk id="2" creationId="{00000000-0000-0000-0000-000000000000}"/>
          </ac:spMkLst>
        </pc:spChg>
        <pc:spChg chg="add del mod ord">
          <ac:chgData name="Van Zomeren, Avis" userId="03df3120-c255-4331-a09b-f426c2c4e6c7" providerId="ADAL" clId="{C4DF66AC-7375-4161-B634-F6C40173A997}" dt="2023-07-07T20:49:32.450" v="1035" actId="700"/>
          <ac:spMkLst>
            <pc:docMk/>
            <pc:sldMk cId="3317662271" sldId="425"/>
            <ac:spMk id="3" creationId="{D849161C-087A-0807-3A4C-A3DFDDF5ECF7}"/>
          </ac:spMkLst>
        </pc:spChg>
        <pc:spChg chg="add del mod ord">
          <ac:chgData name="Van Zomeren, Avis" userId="03df3120-c255-4331-a09b-f426c2c4e6c7" providerId="ADAL" clId="{C4DF66AC-7375-4161-B634-F6C40173A997}" dt="2023-07-07T20:49:32.450" v="1035" actId="700"/>
          <ac:spMkLst>
            <pc:docMk/>
            <pc:sldMk cId="3317662271" sldId="425"/>
            <ac:spMk id="4" creationId="{BBA0F5C4-1AF1-C3BE-2089-32BF51ECDA8F}"/>
          </ac:spMkLst>
        </pc:spChg>
        <pc:spChg chg="add del mod ord">
          <ac:chgData name="Van Zomeren, Avis" userId="03df3120-c255-4331-a09b-f426c2c4e6c7" providerId="ADAL" clId="{C4DF66AC-7375-4161-B634-F6C40173A997}" dt="2023-07-07T20:49:42.383" v="1037" actId="700"/>
          <ac:spMkLst>
            <pc:docMk/>
            <pc:sldMk cId="3317662271" sldId="425"/>
            <ac:spMk id="5" creationId="{13B2D5B7-9FAC-6E49-7E3D-463172076C89}"/>
          </ac:spMkLst>
        </pc:spChg>
        <pc:spChg chg="add del mod ord">
          <ac:chgData name="Van Zomeren, Avis" userId="03df3120-c255-4331-a09b-f426c2c4e6c7" providerId="ADAL" clId="{C4DF66AC-7375-4161-B634-F6C40173A997}" dt="2023-07-07T20:50:03.211" v="1039" actId="700"/>
          <ac:spMkLst>
            <pc:docMk/>
            <pc:sldMk cId="3317662271" sldId="425"/>
            <ac:spMk id="6" creationId="{C89321C0-3CD0-1E72-FBBE-55AA67A28BBE}"/>
          </ac:spMkLst>
        </pc:spChg>
        <pc:spChg chg="add del mod ord">
          <ac:chgData name="Van Zomeren, Avis" userId="03df3120-c255-4331-a09b-f426c2c4e6c7" providerId="ADAL" clId="{C4DF66AC-7375-4161-B634-F6C40173A997}" dt="2023-07-07T20:50:03.211" v="1039" actId="700"/>
          <ac:spMkLst>
            <pc:docMk/>
            <pc:sldMk cId="3317662271" sldId="425"/>
            <ac:spMk id="7" creationId="{19C7B064-F71F-29E5-2C32-4481CD13936B}"/>
          </ac:spMkLst>
        </pc:spChg>
        <pc:spChg chg="add del mod ord">
          <ac:chgData name="Van Zomeren, Avis" userId="03df3120-c255-4331-a09b-f426c2c4e6c7" providerId="ADAL" clId="{C4DF66AC-7375-4161-B634-F6C40173A997}" dt="2023-07-07T20:50:03.211" v="1039" actId="700"/>
          <ac:spMkLst>
            <pc:docMk/>
            <pc:sldMk cId="3317662271" sldId="425"/>
            <ac:spMk id="8" creationId="{ADF1F587-5BCF-F27B-1929-D2F7151E388E}"/>
          </ac:spMkLst>
        </pc:spChg>
        <pc:spChg chg="add del mod ord">
          <ac:chgData name="Van Zomeren, Avis" userId="03df3120-c255-4331-a09b-f426c2c4e6c7" providerId="ADAL" clId="{C4DF66AC-7375-4161-B634-F6C40173A997}" dt="2023-07-07T20:50:03.211" v="1039" actId="700"/>
          <ac:spMkLst>
            <pc:docMk/>
            <pc:sldMk cId="3317662271" sldId="425"/>
            <ac:spMk id="9" creationId="{4DF786F6-A5B3-04E4-F192-6B705D11D63E}"/>
          </ac:spMkLst>
        </pc:spChg>
        <pc:spChg chg="add del mod ord">
          <ac:chgData name="Van Zomeren, Avis" userId="03df3120-c255-4331-a09b-f426c2c4e6c7" providerId="ADAL" clId="{C4DF66AC-7375-4161-B634-F6C40173A997}" dt="2023-07-07T20:50:18.531" v="1041" actId="700"/>
          <ac:spMkLst>
            <pc:docMk/>
            <pc:sldMk cId="3317662271" sldId="425"/>
            <ac:spMk id="10" creationId="{A716276D-53EB-A567-1ED2-06E7AEE42993}"/>
          </ac:spMkLst>
        </pc:spChg>
        <pc:spChg chg="add del mod ord">
          <ac:chgData name="Van Zomeren, Avis" userId="03df3120-c255-4331-a09b-f426c2c4e6c7" providerId="ADAL" clId="{C4DF66AC-7375-4161-B634-F6C40173A997}" dt="2023-07-07T20:50:18.531" v="1041" actId="700"/>
          <ac:spMkLst>
            <pc:docMk/>
            <pc:sldMk cId="3317662271" sldId="425"/>
            <ac:spMk id="11" creationId="{D8ADD095-C45A-03C3-4BD9-BF7E36AC68D4}"/>
          </ac:spMkLst>
        </pc:spChg>
        <pc:spChg chg="add del mod ord">
          <ac:chgData name="Van Zomeren, Avis" userId="03df3120-c255-4331-a09b-f426c2c4e6c7" providerId="ADAL" clId="{C4DF66AC-7375-4161-B634-F6C40173A997}" dt="2023-07-07T20:50:18.531" v="1041" actId="700"/>
          <ac:spMkLst>
            <pc:docMk/>
            <pc:sldMk cId="3317662271" sldId="425"/>
            <ac:spMk id="12" creationId="{70C65DC6-D062-F73E-AD11-D23465C0C31F}"/>
          </ac:spMkLst>
        </pc:spChg>
        <pc:spChg chg="add del mod ord">
          <ac:chgData name="Van Zomeren, Avis" userId="03df3120-c255-4331-a09b-f426c2c4e6c7" providerId="ADAL" clId="{C4DF66AC-7375-4161-B634-F6C40173A997}" dt="2023-07-07T20:50:18.531" v="1041" actId="700"/>
          <ac:spMkLst>
            <pc:docMk/>
            <pc:sldMk cId="3317662271" sldId="425"/>
            <ac:spMk id="13" creationId="{EACF5965-56C1-93DE-530A-C89CBF364A87}"/>
          </ac:spMkLst>
        </pc:spChg>
        <pc:spChg chg="add del mod">
          <ac:chgData name="Van Zomeren, Avis" userId="03df3120-c255-4331-a09b-f426c2c4e6c7" providerId="ADAL" clId="{C4DF66AC-7375-4161-B634-F6C40173A997}" dt="2023-07-07T20:58:53.594" v="1145" actId="478"/>
          <ac:spMkLst>
            <pc:docMk/>
            <pc:sldMk cId="3317662271" sldId="425"/>
            <ac:spMk id="14" creationId="{DD022C56-486C-076C-44DC-C4A23F9A2D82}"/>
          </ac:spMkLst>
        </pc:spChg>
        <pc:spChg chg="add mod ord">
          <ac:chgData name="Van Zomeren, Avis" userId="03df3120-c255-4331-a09b-f426c2c4e6c7" providerId="ADAL" clId="{C4DF66AC-7375-4161-B634-F6C40173A997}" dt="2023-07-07T21:00:13.123" v="1193" actId="20577"/>
          <ac:spMkLst>
            <pc:docMk/>
            <pc:sldMk cId="3317662271" sldId="425"/>
            <ac:spMk id="15" creationId="{F6857DBA-CE6F-82ED-8744-15E5E826744C}"/>
          </ac:spMkLst>
        </pc:spChg>
        <pc:spChg chg="add del mod ord">
          <ac:chgData name="Van Zomeren, Avis" userId="03df3120-c255-4331-a09b-f426c2c4e6c7" providerId="ADAL" clId="{C4DF66AC-7375-4161-B634-F6C40173A997}" dt="2023-07-07T20:58:49.572" v="1142" actId="931"/>
          <ac:spMkLst>
            <pc:docMk/>
            <pc:sldMk cId="3317662271" sldId="425"/>
            <ac:spMk id="16" creationId="{D806F3BD-7F80-8E53-F203-F67CEECF4ED2}"/>
          </ac:spMkLst>
        </pc:spChg>
        <pc:spChg chg="add del mod ord">
          <ac:chgData name="Van Zomeren, Avis" userId="03df3120-c255-4331-a09b-f426c2c4e6c7" providerId="ADAL" clId="{C4DF66AC-7375-4161-B634-F6C40173A997}" dt="2023-07-07T20:58:09.661" v="1140" actId="478"/>
          <ac:spMkLst>
            <pc:docMk/>
            <pc:sldMk cId="3317662271" sldId="425"/>
            <ac:spMk id="17" creationId="{22D59E3F-1739-8DDC-4B71-B64F634622FC}"/>
          </ac:spMkLst>
        </pc:spChg>
        <pc:spChg chg="add del mod ord">
          <ac:chgData name="Van Zomeren, Avis" userId="03df3120-c255-4331-a09b-f426c2c4e6c7" providerId="ADAL" clId="{C4DF66AC-7375-4161-B634-F6C40173A997}" dt="2023-07-07T20:58:07.657" v="1139" actId="478"/>
          <ac:spMkLst>
            <pc:docMk/>
            <pc:sldMk cId="3317662271" sldId="425"/>
            <ac:spMk id="18" creationId="{68405EE6-A291-DDA8-2924-4BC0889AC5FB}"/>
          </ac:spMkLst>
        </pc:spChg>
        <pc:picChg chg="add mod">
          <ac:chgData name="Van Zomeren, Avis" userId="03df3120-c255-4331-a09b-f426c2c4e6c7" providerId="ADAL" clId="{C4DF66AC-7375-4161-B634-F6C40173A997}" dt="2023-07-07T20:58:51.135" v="1144" actId="962"/>
          <ac:picMkLst>
            <pc:docMk/>
            <pc:sldMk cId="3317662271" sldId="425"/>
            <ac:picMk id="20" creationId="{E1354F54-907E-0EC1-4E52-59769E478DBA}"/>
          </ac:picMkLst>
        </pc:picChg>
        <pc:picChg chg="add mod">
          <ac:chgData name="Van Zomeren, Avis" userId="03df3120-c255-4331-a09b-f426c2c4e6c7" providerId="ADAL" clId="{C4DF66AC-7375-4161-B634-F6C40173A997}" dt="2023-07-07T21:06:43.837" v="1240" actId="1076"/>
          <ac:picMkLst>
            <pc:docMk/>
            <pc:sldMk cId="3317662271" sldId="425"/>
            <ac:picMk id="22" creationId="{C423EA1C-25FA-324B-8EA1-3EFC0F095E7E}"/>
          </ac:picMkLst>
        </pc:picChg>
      </pc:sldChg>
      <pc:sldChg chg="addSp delSp modSp mod modClrScheme chgLayout">
        <pc:chgData name="Van Zomeren, Avis" userId="03df3120-c255-4331-a09b-f426c2c4e6c7" providerId="ADAL" clId="{C4DF66AC-7375-4161-B634-F6C40173A997}" dt="2023-07-07T20:54:13.077" v="1072" actId="18131"/>
        <pc:sldMkLst>
          <pc:docMk/>
          <pc:sldMk cId="2776957990" sldId="426"/>
        </pc:sldMkLst>
        <pc:spChg chg="mod ord">
          <ac:chgData name="Van Zomeren, Avis" userId="03df3120-c255-4331-a09b-f426c2c4e6c7" providerId="ADAL" clId="{C4DF66AC-7375-4161-B634-F6C40173A997}" dt="2023-07-07T20:51:46.938" v="1056" actId="1076"/>
          <ac:spMkLst>
            <pc:docMk/>
            <pc:sldMk cId="2776957990" sldId="426"/>
            <ac:spMk id="2" creationId="{00000000-0000-0000-0000-000000000000}"/>
          </ac:spMkLst>
        </pc:spChg>
        <pc:spChg chg="mod ord">
          <ac:chgData name="Van Zomeren, Avis" userId="03df3120-c255-4331-a09b-f426c2c4e6c7" providerId="ADAL" clId="{C4DF66AC-7375-4161-B634-F6C40173A997}" dt="2023-07-07T20:51:43.240" v="1055" actId="1076"/>
          <ac:spMkLst>
            <pc:docMk/>
            <pc:sldMk cId="2776957990" sldId="426"/>
            <ac:spMk id="3" creationId="{00000000-0000-0000-0000-000000000000}"/>
          </ac:spMkLst>
        </pc:spChg>
        <pc:spChg chg="mod">
          <ac:chgData name="Van Zomeren, Avis" userId="03df3120-c255-4331-a09b-f426c2c4e6c7" providerId="ADAL" clId="{C4DF66AC-7375-4161-B634-F6C40173A997}" dt="2023-07-07T20:52:16.089" v="1062" actId="14100"/>
          <ac:spMkLst>
            <pc:docMk/>
            <pc:sldMk cId="2776957990" sldId="426"/>
            <ac:spMk id="4" creationId="{00000000-0000-0000-0000-000000000000}"/>
          </ac:spMkLst>
        </pc:spChg>
        <pc:spChg chg="add del mod ord">
          <ac:chgData name="Van Zomeren, Avis" userId="03df3120-c255-4331-a09b-f426c2c4e6c7" providerId="ADAL" clId="{C4DF66AC-7375-4161-B634-F6C40173A997}" dt="2023-07-07T20:50:47.728" v="1045" actId="478"/>
          <ac:spMkLst>
            <pc:docMk/>
            <pc:sldMk cId="2776957990" sldId="426"/>
            <ac:spMk id="5" creationId="{BEB80F60-3276-5864-47E0-9E85E57992CB}"/>
          </ac:spMkLst>
        </pc:spChg>
        <pc:spChg chg="add del mod ord">
          <ac:chgData name="Van Zomeren, Avis" userId="03df3120-c255-4331-a09b-f426c2c4e6c7" providerId="ADAL" clId="{C4DF66AC-7375-4161-B634-F6C40173A997}" dt="2023-07-07T20:53:39.238" v="1065" actId="931"/>
          <ac:spMkLst>
            <pc:docMk/>
            <pc:sldMk cId="2776957990" sldId="426"/>
            <ac:spMk id="6" creationId="{775A2C6C-DCD3-86B3-172D-A9549BE6A99C}"/>
          </ac:spMkLst>
        </pc:spChg>
        <pc:spChg chg="add del mod ord">
          <ac:chgData name="Van Zomeren, Avis" userId="03df3120-c255-4331-a09b-f426c2c4e6c7" providerId="ADAL" clId="{C4DF66AC-7375-4161-B634-F6C40173A997}" dt="2023-07-07T20:50:45.692" v="1044" actId="478"/>
          <ac:spMkLst>
            <pc:docMk/>
            <pc:sldMk cId="2776957990" sldId="426"/>
            <ac:spMk id="7" creationId="{B230883F-9DDE-2B58-E217-DE9618335704}"/>
          </ac:spMkLst>
        </pc:spChg>
        <pc:picChg chg="add mod modCrop">
          <ac:chgData name="Van Zomeren, Avis" userId="03df3120-c255-4331-a09b-f426c2c4e6c7" providerId="ADAL" clId="{C4DF66AC-7375-4161-B634-F6C40173A997}" dt="2023-07-07T20:54:13.077" v="1072" actId="18131"/>
          <ac:picMkLst>
            <pc:docMk/>
            <pc:sldMk cId="2776957990" sldId="426"/>
            <ac:picMk id="9" creationId="{CE386E16-F9E7-5588-C914-98DD0D8B0010}"/>
          </ac:picMkLst>
        </pc:picChg>
      </pc:sldChg>
      <pc:sldChg chg="addSp delSp modSp mod modClrScheme chgLayout">
        <pc:chgData name="Van Zomeren, Avis" userId="03df3120-c255-4331-a09b-f426c2c4e6c7" providerId="ADAL" clId="{C4DF66AC-7375-4161-B634-F6C40173A997}" dt="2023-07-07T21:00:43.689" v="1207" actId="478"/>
        <pc:sldMkLst>
          <pc:docMk/>
          <pc:sldMk cId="2246916048" sldId="427"/>
        </pc:sldMkLst>
        <pc:spChg chg="mod ord">
          <ac:chgData name="Van Zomeren, Avis" userId="03df3120-c255-4331-a09b-f426c2c4e6c7" providerId="ADAL" clId="{C4DF66AC-7375-4161-B634-F6C40173A997}" dt="2023-07-07T21:00:41.764" v="1206" actId="26606"/>
          <ac:spMkLst>
            <pc:docMk/>
            <pc:sldMk cId="2246916048" sldId="427"/>
            <ac:spMk id="4" creationId="{00000000-0000-0000-0000-000000000000}"/>
          </ac:spMkLst>
        </pc:spChg>
        <pc:spChg chg="add del mod">
          <ac:chgData name="Van Zomeren, Avis" userId="03df3120-c255-4331-a09b-f426c2c4e6c7" providerId="ADAL" clId="{C4DF66AC-7375-4161-B634-F6C40173A997}" dt="2023-07-07T21:00:43.689" v="1207" actId="478"/>
          <ac:spMkLst>
            <pc:docMk/>
            <pc:sldMk cId="2246916048" sldId="427"/>
            <ac:spMk id="9" creationId="{BA66826C-CDC9-EEF8-16C0-9F0D81D721A9}"/>
          </ac:spMkLst>
        </pc:spChg>
      </pc:sldChg>
      <pc:sldChg chg="delSp modSp mod modClrScheme chgLayout">
        <pc:chgData name="Van Zomeren, Avis" userId="03df3120-c255-4331-a09b-f426c2c4e6c7" providerId="ADAL" clId="{C4DF66AC-7375-4161-B634-F6C40173A997}" dt="2023-07-07T21:09:09.846" v="1251" actId="20577"/>
        <pc:sldMkLst>
          <pc:docMk/>
          <pc:sldMk cId="4163624480" sldId="428"/>
        </pc:sldMkLst>
        <pc:spChg chg="del mod">
          <ac:chgData name="Van Zomeren, Avis" userId="03df3120-c255-4331-a09b-f426c2c4e6c7" providerId="ADAL" clId="{C4DF66AC-7375-4161-B634-F6C40173A997}" dt="2023-07-07T21:01:49.605" v="1224"/>
          <ac:spMkLst>
            <pc:docMk/>
            <pc:sldMk cId="4163624480" sldId="428"/>
            <ac:spMk id="4" creationId="{00000000-0000-0000-0000-000000000000}"/>
          </ac:spMkLst>
        </pc:spChg>
        <pc:spChg chg="mod ord">
          <ac:chgData name="Van Zomeren, Avis" userId="03df3120-c255-4331-a09b-f426c2c4e6c7" providerId="ADAL" clId="{C4DF66AC-7375-4161-B634-F6C40173A997}" dt="2023-07-07T21:09:09.846" v="1251" actId="20577"/>
          <ac:spMkLst>
            <pc:docMk/>
            <pc:sldMk cId="4163624480" sldId="428"/>
            <ac:spMk id="6" creationId="{00000000-0000-0000-0000-000000000000}"/>
          </ac:spMkLst>
        </pc:spChg>
      </pc:sldChg>
      <pc:sldChg chg="add">
        <pc:chgData name="Van Zomeren, Avis" userId="03df3120-c255-4331-a09b-f426c2c4e6c7" providerId="ADAL" clId="{C4DF66AC-7375-4161-B634-F6C40173A997}" dt="2023-07-07T19:34:35.587" v="325"/>
        <pc:sldMkLst>
          <pc:docMk/>
          <pc:sldMk cId="2541267940" sldId="429"/>
        </pc:sldMkLst>
      </pc:sldChg>
      <pc:sldChg chg="modSp add mod modNotesTx">
        <pc:chgData name="Van Zomeren, Avis" userId="03df3120-c255-4331-a09b-f426c2c4e6c7" providerId="ADAL" clId="{C4DF66AC-7375-4161-B634-F6C40173A997}" dt="2023-07-07T21:07:46.257" v="1247" actId="1076"/>
        <pc:sldMkLst>
          <pc:docMk/>
          <pc:sldMk cId="1725698705" sldId="430"/>
        </pc:sldMkLst>
        <pc:spChg chg="mod">
          <ac:chgData name="Van Zomeren, Avis" userId="03df3120-c255-4331-a09b-f426c2c4e6c7" providerId="ADAL" clId="{C4DF66AC-7375-4161-B634-F6C40173A997}" dt="2023-07-07T19:36:27.735" v="349" actId="20577"/>
          <ac:spMkLst>
            <pc:docMk/>
            <pc:sldMk cId="1725698705" sldId="430"/>
            <ac:spMk id="4" creationId="{28878503-2DF9-B646-AA49-62DAE027F4F1}"/>
          </ac:spMkLst>
        </pc:spChg>
        <pc:spChg chg="mod">
          <ac:chgData name="Van Zomeren, Avis" userId="03df3120-c255-4331-a09b-f426c2c4e6c7" providerId="ADAL" clId="{C4DF66AC-7375-4161-B634-F6C40173A997}" dt="2023-07-07T19:37:24.820" v="365" actId="113"/>
          <ac:spMkLst>
            <pc:docMk/>
            <pc:sldMk cId="1725698705" sldId="430"/>
            <ac:spMk id="12" creationId="{35C02411-E0FD-404F-A61B-4B6D42F69333}"/>
          </ac:spMkLst>
        </pc:spChg>
        <pc:spChg chg="mod">
          <ac:chgData name="Van Zomeren, Avis" userId="03df3120-c255-4331-a09b-f426c2c4e6c7" providerId="ADAL" clId="{C4DF66AC-7375-4161-B634-F6C40173A997}" dt="2023-07-07T19:37:28.595" v="366" actId="113"/>
          <ac:spMkLst>
            <pc:docMk/>
            <pc:sldMk cId="1725698705" sldId="430"/>
            <ac:spMk id="13" creationId="{14D21B6E-8F06-774E-8209-50CCC8407A13}"/>
          </ac:spMkLst>
        </pc:spChg>
        <pc:spChg chg="mod">
          <ac:chgData name="Van Zomeren, Avis" userId="03df3120-c255-4331-a09b-f426c2c4e6c7" providerId="ADAL" clId="{C4DF66AC-7375-4161-B634-F6C40173A997}" dt="2023-07-07T19:37:34.735" v="371" actId="113"/>
          <ac:spMkLst>
            <pc:docMk/>
            <pc:sldMk cId="1725698705" sldId="430"/>
            <ac:spMk id="16" creationId="{902500C3-1AF3-B848-BA6B-753B11E4935B}"/>
          </ac:spMkLst>
        </pc:spChg>
        <pc:spChg chg="mod">
          <ac:chgData name="Van Zomeren, Avis" userId="03df3120-c255-4331-a09b-f426c2c4e6c7" providerId="ADAL" clId="{C4DF66AC-7375-4161-B634-F6C40173A997}" dt="2023-07-07T19:37:22.697" v="364" actId="113"/>
          <ac:spMkLst>
            <pc:docMk/>
            <pc:sldMk cId="1725698705" sldId="430"/>
            <ac:spMk id="17" creationId="{5076641F-C53E-2B42-8A12-8D8F32862816}"/>
          </ac:spMkLst>
        </pc:spChg>
        <pc:spChg chg="mod">
          <ac:chgData name="Van Zomeren, Avis" userId="03df3120-c255-4331-a09b-f426c2c4e6c7" providerId="ADAL" clId="{C4DF66AC-7375-4161-B634-F6C40173A997}" dt="2023-07-07T21:07:46.257" v="1247" actId="1076"/>
          <ac:spMkLst>
            <pc:docMk/>
            <pc:sldMk cId="1725698705" sldId="430"/>
            <ac:spMk id="25" creationId="{E26E7543-8D70-6A4D-8F0A-D56E30763CAE}"/>
          </ac:spMkLst>
        </pc:spChg>
      </pc:sldChg>
      <pc:sldChg chg="add">
        <pc:chgData name="Van Zomeren, Avis" userId="03df3120-c255-4331-a09b-f426c2c4e6c7" providerId="ADAL" clId="{C4DF66AC-7375-4161-B634-F6C40173A997}" dt="2023-07-07T19:38:14.271" v="374"/>
        <pc:sldMkLst>
          <pc:docMk/>
          <pc:sldMk cId="2905930783" sldId="431"/>
        </pc:sldMkLst>
      </pc:sldChg>
      <pc:sldChg chg="modSp add mod modNotesTx">
        <pc:chgData name="Van Zomeren, Avis" userId="03df3120-c255-4331-a09b-f426c2c4e6c7" providerId="ADAL" clId="{C4DF66AC-7375-4161-B634-F6C40173A997}" dt="2023-07-07T20:04:10.044" v="636" actId="20577"/>
        <pc:sldMkLst>
          <pc:docMk/>
          <pc:sldMk cId="2164807329" sldId="432"/>
        </pc:sldMkLst>
        <pc:spChg chg="mod">
          <ac:chgData name="Van Zomeren, Avis" userId="03df3120-c255-4331-a09b-f426c2c4e6c7" providerId="ADAL" clId="{C4DF66AC-7375-4161-B634-F6C40173A997}" dt="2023-07-07T20:00:50.687" v="610" actId="20577"/>
          <ac:spMkLst>
            <pc:docMk/>
            <pc:sldMk cId="2164807329" sldId="432"/>
            <ac:spMk id="16" creationId="{D798F0A8-D4FF-9346-B0CB-0B621C49C06C}"/>
          </ac:spMkLst>
        </pc:spChg>
      </pc:sldChg>
      <pc:sldChg chg="add del">
        <pc:chgData name="Van Zomeren, Avis" userId="03df3120-c255-4331-a09b-f426c2c4e6c7" providerId="ADAL" clId="{C4DF66AC-7375-4161-B634-F6C40173A997}" dt="2023-07-07T19:51:00.251" v="516"/>
        <pc:sldMkLst>
          <pc:docMk/>
          <pc:sldMk cId="2790527320" sldId="432"/>
        </pc:sldMkLst>
      </pc:sldChg>
      <pc:sldChg chg="modSp add mod">
        <pc:chgData name="Van Zomeren, Avis" userId="03df3120-c255-4331-a09b-f426c2c4e6c7" providerId="ADAL" clId="{C4DF66AC-7375-4161-B634-F6C40173A997}" dt="2023-07-07T20:00:44.751" v="609" actId="20577"/>
        <pc:sldMkLst>
          <pc:docMk/>
          <pc:sldMk cId="3927075289" sldId="433"/>
        </pc:sldMkLst>
        <pc:spChg chg="mod">
          <ac:chgData name="Van Zomeren, Avis" userId="03df3120-c255-4331-a09b-f426c2c4e6c7" providerId="ADAL" clId="{C4DF66AC-7375-4161-B634-F6C40173A997}" dt="2023-07-07T20:00:44.751" v="609" actId="20577"/>
          <ac:spMkLst>
            <pc:docMk/>
            <pc:sldMk cId="3927075289" sldId="433"/>
            <ac:spMk id="16" creationId="{D798F0A8-D4FF-9346-B0CB-0B621C49C06C}"/>
          </ac:spMkLst>
        </pc:spChg>
      </pc:sldChg>
      <pc:sldChg chg="modSp add mod">
        <pc:chgData name="Van Zomeren, Avis" userId="03df3120-c255-4331-a09b-f426c2c4e6c7" providerId="ADAL" clId="{C4DF66AC-7375-4161-B634-F6C40173A997}" dt="2023-07-07T20:01:37.073" v="616" actId="255"/>
        <pc:sldMkLst>
          <pc:docMk/>
          <pc:sldMk cId="2944528919" sldId="434"/>
        </pc:sldMkLst>
        <pc:spChg chg="mod">
          <ac:chgData name="Van Zomeren, Avis" userId="03df3120-c255-4331-a09b-f426c2c4e6c7" providerId="ADAL" clId="{C4DF66AC-7375-4161-B634-F6C40173A997}" dt="2023-07-07T20:01:37.073" v="616" actId="255"/>
          <ac:spMkLst>
            <pc:docMk/>
            <pc:sldMk cId="2944528919" sldId="434"/>
            <ac:spMk id="16" creationId="{D798F0A8-D4FF-9346-B0CB-0B621C49C06C}"/>
          </ac:spMkLst>
        </pc:spChg>
      </pc:sldChg>
      <pc:sldChg chg="modSp add mod">
        <pc:chgData name="Van Zomeren, Avis" userId="03df3120-c255-4331-a09b-f426c2c4e6c7" providerId="ADAL" clId="{C4DF66AC-7375-4161-B634-F6C40173A997}" dt="2023-07-07T20:02:35.185" v="629" actId="255"/>
        <pc:sldMkLst>
          <pc:docMk/>
          <pc:sldMk cId="4126088316" sldId="435"/>
        </pc:sldMkLst>
        <pc:spChg chg="mod">
          <ac:chgData name="Van Zomeren, Avis" userId="03df3120-c255-4331-a09b-f426c2c4e6c7" providerId="ADAL" clId="{C4DF66AC-7375-4161-B634-F6C40173A997}" dt="2023-07-07T20:02:35.185" v="629" actId="255"/>
          <ac:spMkLst>
            <pc:docMk/>
            <pc:sldMk cId="4126088316" sldId="435"/>
            <ac:spMk id="16" creationId="{D798F0A8-D4FF-9346-B0CB-0B621C49C06C}"/>
          </ac:spMkLst>
        </pc:spChg>
      </pc:sldChg>
      <pc:sldChg chg="modSp add del mod">
        <pc:chgData name="Van Zomeren, Avis" userId="03df3120-c255-4331-a09b-f426c2c4e6c7" providerId="ADAL" clId="{C4DF66AC-7375-4161-B634-F6C40173A997}" dt="2023-07-07T20:29:07.779" v="891" actId="404"/>
        <pc:sldMkLst>
          <pc:docMk/>
          <pc:sldMk cId="2772279118" sldId="436"/>
        </pc:sldMkLst>
        <pc:spChg chg="mod">
          <ac:chgData name="Van Zomeren, Avis" userId="03df3120-c255-4331-a09b-f426c2c4e6c7" providerId="ADAL" clId="{C4DF66AC-7375-4161-B634-F6C40173A997}" dt="2023-07-07T20:29:07.779" v="891" actId="404"/>
          <ac:spMkLst>
            <pc:docMk/>
            <pc:sldMk cId="2772279118" sldId="436"/>
            <ac:spMk id="9" creationId="{AEC137D1-7C78-9542-A485-A2E554A7F7C3}"/>
          </ac:spMkLst>
        </pc:spChg>
        <pc:spChg chg="mod">
          <ac:chgData name="Van Zomeren, Avis" userId="03df3120-c255-4331-a09b-f426c2c4e6c7" providerId="ADAL" clId="{C4DF66AC-7375-4161-B634-F6C40173A997}" dt="2023-07-07T20:29:07.779" v="891" actId="404"/>
          <ac:spMkLst>
            <pc:docMk/>
            <pc:sldMk cId="2772279118" sldId="436"/>
            <ac:spMk id="10" creationId="{B00B031E-78C4-6D4B-910C-DC7F4CD4D466}"/>
          </ac:spMkLst>
        </pc:spChg>
        <pc:spChg chg="mod">
          <ac:chgData name="Van Zomeren, Avis" userId="03df3120-c255-4331-a09b-f426c2c4e6c7" providerId="ADAL" clId="{C4DF66AC-7375-4161-B634-F6C40173A997}" dt="2023-07-07T20:29:07.779" v="891" actId="404"/>
          <ac:spMkLst>
            <pc:docMk/>
            <pc:sldMk cId="2772279118" sldId="436"/>
            <ac:spMk id="11" creationId="{382BA0D6-C5CB-AC46-8020-4C248BB053EB}"/>
          </ac:spMkLst>
        </pc:spChg>
      </pc:sldChg>
      <pc:sldChg chg="addSp delSp modSp add mod modNotesTx">
        <pc:chgData name="Van Zomeren, Avis" userId="03df3120-c255-4331-a09b-f426c2c4e6c7" providerId="ADAL" clId="{C4DF66AC-7375-4161-B634-F6C40173A997}" dt="2023-07-07T20:28:32.240" v="889"/>
        <pc:sldMkLst>
          <pc:docMk/>
          <pc:sldMk cId="3269130701" sldId="437"/>
        </pc:sldMkLst>
        <pc:spChg chg="add del mod">
          <ac:chgData name="Van Zomeren, Avis" userId="03df3120-c255-4331-a09b-f426c2c4e6c7" providerId="ADAL" clId="{C4DF66AC-7375-4161-B634-F6C40173A997}" dt="2023-07-07T20:24:56.059" v="819" actId="478"/>
          <ac:spMkLst>
            <pc:docMk/>
            <pc:sldMk cId="3269130701" sldId="437"/>
            <ac:spMk id="3" creationId="{EA6715AC-2E0F-0B23-76B9-D746E8FE5FFC}"/>
          </ac:spMkLst>
        </pc:spChg>
        <pc:spChg chg="add del mod">
          <ac:chgData name="Van Zomeren, Avis" userId="03df3120-c255-4331-a09b-f426c2c4e6c7" providerId="ADAL" clId="{C4DF66AC-7375-4161-B634-F6C40173A997}" dt="2023-07-07T20:24:10.132" v="808" actId="478"/>
          <ac:spMkLst>
            <pc:docMk/>
            <pc:sldMk cId="3269130701" sldId="437"/>
            <ac:spMk id="4" creationId="{90925EE7-AC6F-595B-5A44-1E1FD3CBE5F8}"/>
          </ac:spMkLst>
        </pc:spChg>
        <pc:spChg chg="add mod">
          <ac:chgData name="Van Zomeren, Avis" userId="03df3120-c255-4331-a09b-f426c2c4e6c7" providerId="ADAL" clId="{C4DF66AC-7375-4161-B634-F6C40173A997}" dt="2023-07-07T20:27:31.540" v="877" actId="14100"/>
          <ac:spMkLst>
            <pc:docMk/>
            <pc:sldMk cId="3269130701" sldId="437"/>
            <ac:spMk id="6" creationId="{4C9D2D9B-6467-977A-F900-182AE799CEA5}"/>
          </ac:spMkLst>
        </pc:spChg>
        <pc:spChg chg="add mod">
          <ac:chgData name="Van Zomeren, Avis" userId="03df3120-c255-4331-a09b-f426c2c4e6c7" providerId="ADAL" clId="{C4DF66AC-7375-4161-B634-F6C40173A997}" dt="2023-07-07T20:27:44.902" v="880" actId="14100"/>
          <ac:spMkLst>
            <pc:docMk/>
            <pc:sldMk cId="3269130701" sldId="437"/>
            <ac:spMk id="7" creationId="{A71DBB08-D754-4B8F-E35A-0E6556A8AF2E}"/>
          </ac:spMkLst>
        </pc:spChg>
        <pc:spChg chg="add mod">
          <ac:chgData name="Van Zomeren, Avis" userId="03df3120-c255-4331-a09b-f426c2c4e6c7" providerId="ADAL" clId="{C4DF66AC-7375-4161-B634-F6C40173A997}" dt="2023-07-07T20:26:26.267" v="848" actId="207"/>
          <ac:spMkLst>
            <pc:docMk/>
            <pc:sldMk cId="3269130701" sldId="437"/>
            <ac:spMk id="10" creationId="{BB6EC647-FC4F-633A-3A13-F4C974200ED1}"/>
          </ac:spMkLst>
        </pc:spChg>
        <pc:spChg chg="add mod">
          <ac:chgData name="Van Zomeren, Avis" userId="03df3120-c255-4331-a09b-f426c2c4e6c7" providerId="ADAL" clId="{C4DF66AC-7375-4161-B634-F6C40173A997}" dt="2023-07-07T20:27:05.391" v="876" actId="1036"/>
          <ac:spMkLst>
            <pc:docMk/>
            <pc:sldMk cId="3269130701" sldId="437"/>
            <ac:spMk id="11" creationId="{9B8E4500-3745-731B-238F-30E07509924F}"/>
          </ac:spMkLst>
        </pc:spChg>
      </pc:sldChg>
      <pc:sldChg chg="modSp add del mod">
        <pc:chgData name="Van Zomeren, Avis" userId="03df3120-c255-4331-a09b-f426c2c4e6c7" providerId="ADAL" clId="{C4DF66AC-7375-4161-B634-F6C40173A997}" dt="2023-07-07T20:57:11.781" v="1114" actId="47"/>
        <pc:sldMkLst>
          <pc:docMk/>
          <pc:sldMk cId="2929942186" sldId="452"/>
        </pc:sldMkLst>
        <pc:spChg chg="mod">
          <ac:chgData name="Van Zomeren, Avis" userId="03df3120-c255-4331-a09b-f426c2c4e6c7" providerId="ADAL" clId="{C4DF66AC-7375-4161-B634-F6C40173A997}" dt="2023-07-07T20:56:53.114" v="1113"/>
          <ac:spMkLst>
            <pc:docMk/>
            <pc:sldMk cId="2929942186" sldId="452"/>
            <ac:spMk id="12" creationId="{C57A6205-9FCC-144F-B319-3BAE3F3C82A3}"/>
          </ac:spMkLst>
        </pc:spChg>
      </pc:sldChg>
      <pc:sldMasterChg chg="delSldLayout">
        <pc:chgData name="Van Zomeren, Avis" userId="03df3120-c255-4331-a09b-f426c2c4e6c7" providerId="ADAL" clId="{C4DF66AC-7375-4161-B634-F6C40173A997}" dt="2023-07-07T20:57:11.781" v="1114" actId="47"/>
        <pc:sldMasterMkLst>
          <pc:docMk/>
          <pc:sldMasterMk cId="2959612762" sldId="2147483730"/>
        </pc:sldMasterMkLst>
        <pc:sldLayoutChg chg="del">
          <pc:chgData name="Van Zomeren, Avis" userId="03df3120-c255-4331-a09b-f426c2c4e6c7" providerId="ADAL" clId="{C4DF66AC-7375-4161-B634-F6C40173A997}" dt="2023-07-07T19:37:55.172" v="372" actId="47"/>
          <pc:sldLayoutMkLst>
            <pc:docMk/>
            <pc:sldMasterMk cId="2959612762" sldId="2147483730"/>
            <pc:sldLayoutMk cId="2816302134" sldId="2147483757"/>
          </pc:sldLayoutMkLst>
        </pc:sldLayoutChg>
        <pc:sldLayoutChg chg="del">
          <pc:chgData name="Van Zomeren, Avis" userId="03df3120-c255-4331-a09b-f426c2c4e6c7" providerId="ADAL" clId="{C4DF66AC-7375-4161-B634-F6C40173A997}" dt="2023-07-07T20:44:04.054" v="988" actId="47"/>
          <pc:sldLayoutMkLst>
            <pc:docMk/>
            <pc:sldMasterMk cId="2959612762" sldId="2147483730"/>
            <pc:sldLayoutMk cId="2441383011" sldId="2147483759"/>
          </pc:sldLayoutMkLst>
        </pc:sldLayoutChg>
        <pc:sldLayoutChg chg="del">
          <pc:chgData name="Van Zomeren, Avis" userId="03df3120-c255-4331-a09b-f426c2c4e6c7" providerId="ADAL" clId="{C4DF66AC-7375-4161-B634-F6C40173A997}" dt="2023-07-07T20:33:26.930" v="916" actId="47"/>
          <pc:sldLayoutMkLst>
            <pc:docMk/>
            <pc:sldMasterMk cId="2959612762" sldId="2147483730"/>
            <pc:sldLayoutMk cId="2729953017" sldId="2147483760"/>
          </pc:sldLayoutMkLst>
        </pc:sldLayoutChg>
        <pc:sldLayoutChg chg="del">
          <pc:chgData name="Van Zomeren, Avis" userId="03df3120-c255-4331-a09b-f426c2c4e6c7" providerId="ADAL" clId="{C4DF66AC-7375-4161-B634-F6C40173A997}" dt="2023-07-07T20:57:11.781" v="1114" actId="47"/>
          <pc:sldLayoutMkLst>
            <pc:docMk/>
            <pc:sldMasterMk cId="2959612762" sldId="2147483730"/>
            <pc:sldLayoutMk cId="1327917148" sldId="2147483780"/>
          </pc:sldLayoutMkLst>
        </pc:sldLayoutChg>
      </pc:sldMasterChg>
    </pc:docChg>
  </pc:docChgLst>
  <pc:docChgLst>
    <pc:chgData name="Scott, Keith" userId="540b541c-36d8-4085-b40d-10d8fc246d1e" providerId="ADAL" clId="{EA6CDF91-FFCC-4B48-9252-F4E40789C6A0}"/>
    <pc:docChg chg="undo custSel modSld modMainMaster">
      <pc:chgData name="Scott, Keith" userId="540b541c-36d8-4085-b40d-10d8fc246d1e" providerId="ADAL" clId="{EA6CDF91-FFCC-4B48-9252-F4E40789C6A0}" dt="2023-07-11T01:03:33.147" v="192" actId="14100"/>
      <pc:docMkLst>
        <pc:docMk/>
      </pc:docMkLst>
      <pc:sldChg chg="modSp mod">
        <pc:chgData name="Scott, Keith" userId="540b541c-36d8-4085-b40d-10d8fc246d1e" providerId="ADAL" clId="{EA6CDF91-FFCC-4B48-9252-F4E40789C6A0}" dt="2023-07-11T00:53:23.455" v="46" actId="20577"/>
        <pc:sldMkLst>
          <pc:docMk/>
          <pc:sldMk cId="3196194841" sldId="378"/>
        </pc:sldMkLst>
        <pc:spChg chg="mod">
          <ac:chgData name="Scott, Keith" userId="540b541c-36d8-4085-b40d-10d8fc246d1e" providerId="ADAL" clId="{EA6CDF91-FFCC-4B48-9252-F4E40789C6A0}" dt="2023-07-11T00:53:23.455" v="46" actId="20577"/>
          <ac:spMkLst>
            <pc:docMk/>
            <pc:sldMk cId="3196194841" sldId="378"/>
            <ac:spMk id="2" creationId="{3039D9CA-BA57-1ECE-F875-8B848515F584}"/>
          </ac:spMkLst>
        </pc:spChg>
        <pc:spChg chg="mod">
          <ac:chgData name="Scott, Keith" userId="540b541c-36d8-4085-b40d-10d8fc246d1e" providerId="ADAL" clId="{EA6CDF91-FFCC-4B48-9252-F4E40789C6A0}" dt="2023-07-11T00:53:18.201" v="44" actId="20577"/>
          <ac:spMkLst>
            <pc:docMk/>
            <pc:sldMk cId="3196194841" sldId="378"/>
            <ac:spMk id="4" creationId="{E09F6E2B-97C6-1EEB-A769-4160C61FBE9F}"/>
          </ac:spMkLst>
        </pc:spChg>
        <pc:spChg chg="mod">
          <ac:chgData name="Scott, Keith" userId="540b541c-36d8-4085-b40d-10d8fc246d1e" providerId="ADAL" clId="{EA6CDF91-FFCC-4B48-9252-F4E40789C6A0}" dt="2023-07-11T00:53:04.493" v="40" actId="20577"/>
          <ac:spMkLst>
            <pc:docMk/>
            <pc:sldMk cId="3196194841" sldId="378"/>
            <ac:spMk id="14" creationId="{6EBEA85D-AF4B-D94C-86AB-80F7CA75CBF8}"/>
          </ac:spMkLst>
        </pc:spChg>
      </pc:sldChg>
      <pc:sldChg chg="modSp mod">
        <pc:chgData name="Scott, Keith" userId="540b541c-36d8-4085-b40d-10d8fc246d1e" providerId="ADAL" clId="{EA6CDF91-FFCC-4B48-9252-F4E40789C6A0}" dt="2023-07-11T00:54:00.565" v="50" actId="20577"/>
        <pc:sldMkLst>
          <pc:docMk/>
          <pc:sldMk cId="87341928" sldId="379"/>
        </pc:sldMkLst>
        <pc:spChg chg="mod">
          <ac:chgData name="Scott, Keith" userId="540b541c-36d8-4085-b40d-10d8fc246d1e" providerId="ADAL" clId="{EA6CDF91-FFCC-4B48-9252-F4E40789C6A0}" dt="2023-07-11T00:53:55.680" v="49" actId="20577"/>
          <ac:spMkLst>
            <pc:docMk/>
            <pc:sldMk cId="87341928" sldId="379"/>
            <ac:spMk id="2" creationId="{15C3E409-F74F-DE45-491F-1D9F7A8C296D}"/>
          </ac:spMkLst>
        </pc:spChg>
        <pc:spChg chg="mod">
          <ac:chgData name="Scott, Keith" userId="540b541c-36d8-4085-b40d-10d8fc246d1e" providerId="ADAL" clId="{EA6CDF91-FFCC-4B48-9252-F4E40789C6A0}" dt="2023-07-11T00:54:00.565" v="50" actId="20577"/>
          <ac:spMkLst>
            <pc:docMk/>
            <pc:sldMk cId="87341928" sldId="379"/>
            <ac:spMk id="4" creationId="{9B2D3DEB-ADC0-9DCA-396D-D06BDED96DC0}"/>
          </ac:spMkLst>
        </pc:spChg>
        <pc:spChg chg="mod">
          <ac:chgData name="Scott, Keith" userId="540b541c-36d8-4085-b40d-10d8fc246d1e" providerId="ADAL" clId="{EA6CDF91-FFCC-4B48-9252-F4E40789C6A0}" dt="2023-07-11T00:53:52.488" v="48" actId="20577"/>
          <ac:spMkLst>
            <pc:docMk/>
            <pc:sldMk cId="87341928" sldId="379"/>
            <ac:spMk id="12" creationId="{6A45748C-7591-B346-8227-46F523490700}"/>
          </ac:spMkLst>
        </pc:spChg>
        <pc:spChg chg="mod">
          <ac:chgData name="Scott, Keith" userId="540b541c-36d8-4085-b40d-10d8fc246d1e" providerId="ADAL" clId="{EA6CDF91-FFCC-4B48-9252-F4E40789C6A0}" dt="2023-07-11T00:53:49.713" v="47" actId="20577"/>
          <ac:spMkLst>
            <pc:docMk/>
            <pc:sldMk cId="87341928" sldId="379"/>
            <ac:spMk id="19" creationId="{5CF92EB4-865B-C742-B485-72F6B1DA9DF9}"/>
          </ac:spMkLst>
        </pc:spChg>
      </pc:sldChg>
      <pc:sldChg chg="modSp mod">
        <pc:chgData name="Scott, Keith" userId="540b541c-36d8-4085-b40d-10d8fc246d1e" providerId="ADAL" clId="{EA6CDF91-FFCC-4B48-9252-F4E40789C6A0}" dt="2023-07-11T00:57:18.276" v="72" actId="255"/>
        <pc:sldMkLst>
          <pc:docMk/>
          <pc:sldMk cId="1401795699" sldId="389"/>
        </pc:sldMkLst>
        <pc:spChg chg="mod">
          <ac:chgData name="Scott, Keith" userId="540b541c-36d8-4085-b40d-10d8fc246d1e" providerId="ADAL" clId="{EA6CDF91-FFCC-4B48-9252-F4E40789C6A0}" dt="2023-07-11T00:57:18.276" v="72" actId="255"/>
          <ac:spMkLst>
            <pc:docMk/>
            <pc:sldMk cId="1401795699" sldId="389"/>
            <ac:spMk id="2" creationId="{BA6C346B-53BE-9A5C-5617-82A35E9EDA53}"/>
          </ac:spMkLst>
        </pc:spChg>
      </pc:sldChg>
      <pc:sldChg chg="modSp mod">
        <pc:chgData name="Scott, Keith" userId="540b541c-36d8-4085-b40d-10d8fc246d1e" providerId="ADAL" clId="{EA6CDF91-FFCC-4B48-9252-F4E40789C6A0}" dt="2023-07-11T01:03:33.147" v="192" actId="14100"/>
        <pc:sldMkLst>
          <pc:docMk/>
          <pc:sldMk cId="3724514558" sldId="405"/>
        </pc:sldMkLst>
        <pc:spChg chg="mod">
          <ac:chgData name="Scott, Keith" userId="540b541c-36d8-4085-b40d-10d8fc246d1e" providerId="ADAL" clId="{EA6CDF91-FFCC-4B48-9252-F4E40789C6A0}" dt="2023-07-11T01:03:33.147" v="192" actId="14100"/>
          <ac:spMkLst>
            <pc:docMk/>
            <pc:sldMk cId="3724514558" sldId="405"/>
            <ac:spMk id="3" creationId="{00000000-0000-0000-0000-000000000000}"/>
          </ac:spMkLst>
        </pc:spChg>
      </pc:sldChg>
      <pc:sldChg chg="modSp mod">
        <pc:chgData name="Scott, Keith" userId="540b541c-36d8-4085-b40d-10d8fc246d1e" providerId="ADAL" clId="{EA6CDF91-FFCC-4B48-9252-F4E40789C6A0}" dt="2023-07-11T00:58:46.811" v="73" actId="14100"/>
        <pc:sldMkLst>
          <pc:docMk/>
          <pc:sldMk cId="3930612394" sldId="422"/>
        </pc:sldMkLst>
        <pc:spChg chg="mod">
          <ac:chgData name="Scott, Keith" userId="540b541c-36d8-4085-b40d-10d8fc246d1e" providerId="ADAL" clId="{EA6CDF91-FFCC-4B48-9252-F4E40789C6A0}" dt="2023-07-11T00:58:46.811" v="73" actId="14100"/>
          <ac:spMkLst>
            <pc:docMk/>
            <pc:sldMk cId="3930612394" sldId="422"/>
            <ac:spMk id="3" creationId="{00000000-0000-0000-0000-000000000000}"/>
          </ac:spMkLst>
        </pc:spChg>
      </pc:sldChg>
      <pc:sldChg chg="addSp delSp modSp mod">
        <pc:chgData name="Scott, Keith" userId="540b541c-36d8-4085-b40d-10d8fc246d1e" providerId="ADAL" clId="{EA6CDF91-FFCC-4B48-9252-F4E40789C6A0}" dt="2023-07-11T01:02:16.751" v="188" actId="1035"/>
        <pc:sldMkLst>
          <pc:docMk/>
          <pc:sldMk cId="3265935375" sldId="424"/>
        </pc:sldMkLst>
        <pc:spChg chg="mod ord">
          <ac:chgData name="Scott, Keith" userId="540b541c-36d8-4085-b40d-10d8fc246d1e" providerId="ADAL" clId="{EA6CDF91-FFCC-4B48-9252-F4E40789C6A0}" dt="2023-07-11T01:01:51.800" v="173" actId="167"/>
          <ac:spMkLst>
            <pc:docMk/>
            <pc:sldMk cId="3265935375" sldId="424"/>
            <ac:spMk id="3" creationId="{00000000-0000-0000-0000-000000000000}"/>
          </ac:spMkLst>
        </pc:spChg>
        <pc:spChg chg="del">
          <ac:chgData name="Scott, Keith" userId="540b541c-36d8-4085-b40d-10d8fc246d1e" providerId="ADAL" clId="{EA6CDF91-FFCC-4B48-9252-F4E40789C6A0}" dt="2023-07-11T01:02:07.714" v="180" actId="478"/>
          <ac:spMkLst>
            <pc:docMk/>
            <pc:sldMk cId="3265935375" sldId="424"/>
            <ac:spMk id="16" creationId="{76833231-E25B-B127-9A6C-270BA71BFD4A}"/>
          </ac:spMkLst>
        </pc:spChg>
        <pc:grpChg chg="mod">
          <ac:chgData name="Scott, Keith" userId="540b541c-36d8-4085-b40d-10d8fc246d1e" providerId="ADAL" clId="{EA6CDF91-FFCC-4B48-9252-F4E40789C6A0}" dt="2023-07-11T01:01:15.037" v="136" actId="1036"/>
          <ac:grpSpMkLst>
            <pc:docMk/>
            <pc:sldMk cId="3265935375" sldId="424"/>
            <ac:grpSpMk id="8" creationId="{6D940E76-7168-FE45-AD63-041C72E7DB2C}"/>
          </ac:grpSpMkLst>
        </pc:grpChg>
        <pc:grpChg chg="mod">
          <ac:chgData name="Scott, Keith" userId="540b541c-36d8-4085-b40d-10d8fc246d1e" providerId="ADAL" clId="{EA6CDF91-FFCC-4B48-9252-F4E40789C6A0}" dt="2023-07-11T01:01:57.937" v="174" actId="571"/>
          <ac:grpSpMkLst>
            <pc:docMk/>
            <pc:sldMk cId="3265935375" sldId="424"/>
            <ac:grpSpMk id="12" creationId="{28BDB7EF-31AF-C521-B0F6-1D937B7480C8}"/>
          </ac:grpSpMkLst>
        </pc:grpChg>
        <pc:cxnChg chg="add del mod">
          <ac:chgData name="Scott, Keith" userId="540b541c-36d8-4085-b40d-10d8fc246d1e" providerId="ADAL" clId="{EA6CDF91-FFCC-4B48-9252-F4E40789C6A0}" dt="2023-07-11T01:02:10.299" v="181" actId="478"/>
          <ac:cxnSpMkLst>
            <pc:docMk/>
            <pc:sldMk cId="3265935375" sldId="424"/>
            <ac:cxnSpMk id="4" creationId="{9DE48F0D-4D6A-56A0-004E-0A28FBC8D1EE}"/>
          </ac:cxnSpMkLst>
        </pc:cxnChg>
        <pc:cxnChg chg="mod">
          <ac:chgData name="Scott, Keith" userId="540b541c-36d8-4085-b40d-10d8fc246d1e" providerId="ADAL" clId="{EA6CDF91-FFCC-4B48-9252-F4E40789C6A0}" dt="2023-07-11T01:01:02.213" v="100" actId="1036"/>
          <ac:cxnSpMkLst>
            <pc:docMk/>
            <pc:sldMk cId="3265935375" sldId="424"/>
            <ac:cxnSpMk id="10" creationId="{A5016B30-D017-904E-C171-2CB916CBFA24}"/>
          </ac:cxnSpMkLst>
        </pc:cxnChg>
        <pc:cxnChg chg="mod">
          <ac:chgData name="Scott, Keith" userId="540b541c-36d8-4085-b40d-10d8fc246d1e" providerId="ADAL" clId="{EA6CDF91-FFCC-4B48-9252-F4E40789C6A0}" dt="2023-07-11T01:01:20.411" v="156" actId="1036"/>
          <ac:cxnSpMkLst>
            <pc:docMk/>
            <pc:sldMk cId="3265935375" sldId="424"/>
            <ac:cxnSpMk id="11" creationId="{B47123DE-FC06-3D87-AD07-C2702E277C62}"/>
          </ac:cxnSpMkLst>
        </pc:cxnChg>
        <pc:cxnChg chg="mod">
          <ac:chgData name="Scott, Keith" userId="540b541c-36d8-4085-b40d-10d8fc246d1e" providerId="ADAL" clId="{EA6CDF91-FFCC-4B48-9252-F4E40789C6A0}" dt="2023-07-11T01:01:57.937" v="174" actId="571"/>
          <ac:cxnSpMkLst>
            <pc:docMk/>
            <pc:sldMk cId="3265935375" sldId="424"/>
            <ac:cxnSpMk id="13" creationId="{EA4013E5-180B-43C9-0A33-4229E1DB74EE}"/>
          </ac:cxnSpMkLst>
        </pc:cxnChg>
        <pc:cxnChg chg="mod">
          <ac:chgData name="Scott, Keith" userId="540b541c-36d8-4085-b40d-10d8fc246d1e" providerId="ADAL" clId="{EA6CDF91-FFCC-4B48-9252-F4E40789C6A0}" dt="2023-07-11T01:02:16.751" v="188" actId="1035"/>
          <ac:cxnSpMkLst>
            <pc:docMk/>
            <pc:sldMk cId="3265935375" sldId="424"/>
            <ac:cxnSpMk id="14" creationId="{6FD64360-C683-8E70-D31F-236697D89F53}"/>
          </ac:cxnSpMkLst>
        </pc:cxnChg>
        <pc:cxnChg chg="del mod">
          <ac:chgData name="Scott, Keith" userId="540b541c-36d8-4085-b40d-10d8fc246d1e" providerId="ADAL" clId="{EA6CDF91-FFCC-4B48-9252-F4E40789C6A0}" dt="2023-07-11T01:02:12.448" v="182" actId="478"/>
          <ac:cxnSpMkLst>
            <pc:docMk/>
            <pc:sldMk cId="3265935375" sldId="424"/>
            <ac:cxnSpMk id="15" creationId="{0796E1DD-C7EE-75C0-659C-B536A6A70EA8}"/>
          </ac:cxnSpMkLst>
        </pc:cxnChg>
      </pc:sldChg>
      <pc:sldChg chg="modSp mod">
        <pc:chgData name="Scott, Keith" userId="540b541c-36d8-4085-b40d-10d8fc246d1e" providerId="ADAL" clId="{EA6CDF91-FFCC-4B48-9252-F4E40789C6A0}" dt="2023-07-11T01:02:45.241" v="189" actId="255"/>
        <pc:sldMkLst>
          <pc:docMk/>
          <pc:sldMk cId="2776957990" sldId="426"/>
        </pc:sldMkLst>
        <pc:spChg chg="mod">
          <ac:chgData name="Scott, Keith" userId="540b541c-36d8-4085-b40d-10d8fc246d1e" providerId="ADAL" clId="{EA6CDF91-FFCC-4B48-9252-F4E40789C6A0}" dt="2023-07-11T01:02:45.241" v="189" actId="255"/>
          <ac:spMkLst>
            <pc:docMk/>
            <pc:sldMk cId="2776957990" sldId="426"/>
            <ac:spMk id="4" creationId="{00000000-0000-0000-0000-000000000000}"/>
          </ac:spMkLst>
        </pc:spChg>
      </pc:sldChg>
      <pc:sldChg chg="modSp mod">
        <pc:chgData name="Scott, Keith" userId="540b541c-36d8-4085-b40d-10d8fc246d1e" providerId="ADAL" clId="{EA6CDF91-FFCC-4B48-9252-F4E40789C6A0}" dt="2023-07-11T01:03:07.046" v="190" actId="255"/>
        <pc:sldMkLst>
          <pc:docMk/>
          <pc:sldMk cId="4163624480" sldId="428"/>
        </pc:sldMkLst>
        <pc:spChg chg="mod">
          <ac:chgData name="Scott, Keith" userId="540b541c-36d8-4085-b40d-10d8fc246d1e" providerId="ADAL" clId="{EA6CDF91-FFCC-4B48-9252-F4E40789C6A0}" dt="2023-07-11T01:03:07.046" v="190" actId="255"/>
          <ac:spMkLst>
            <pc:docMk/>
            <pc:sldMk cId="4163624480" sldId="428"/>
            <ac:spMk id="6" creationId="{00000000-0000-0000-0000-000000000000}"/>
          </ac:spMkLst>
        </pc:spChg>
      </pc:sldChg>
      <pc:sldChg chg="addSp modSp mod">
        <pc:chgData name="Scott, Keith" userId="540b541c-36d8-4085-b40d-10d8fc246d1e" providerId="ADAL" clId="{EA6CDF91-FFCC-4B48-9252-F4E40789C6A0}" dt="2023-07-11T00:52:16.463" v="39" actId="1038"/>
        <pc:sldMkLst>
          <pc:docMk/>
          <pc:sldMk cId="1725698705" sldId="430"/>
        </pc:sldMkLst>
        <pc:spChg chg="add mod">
          <ac:chgData name="Scott, Keith" userId="540b541c-36d8-4085-b40d-10d8fc246d1e" providerId="ADAL" clId="{EA6CDF91-FFCC-4B48-9252-F4E40789C6A0}" dt="2023-07-11T00:52:16.463" v="39" actId="1038"/>
          <ac:spMkLst>
            <pc:docMk/>
            <pc:sldMk cId="1725698705" sldId="430"/>
            <ac:spMk id="2" creationId="{D853BEE4-5972-24C6-E2AD-CCF6F37B3DB9}"/>
          </ac:spMkLst>
        </pc:spChg>
      </pc:sldChg>
      <pc:sldChg chg="addSp modSp mod">
        <pc:chgData name="Scott, Keith" userId="540b541c-36d8-4085-b40d-10d8fc246d1e" providerId="ADAL" clId="{EA6CDF91-FFCC-4B48-9252-F4E40789C6A0}" dt="2023-07-11T00:56:02.380" v="71" actId="14100"/>
        <pc:sldMkLst>
          <pc:docMk/>
          <pc:sldMk cId="2164807329" sldId="432"/>
        </pc:sldMkLst>
        <pc:spChg chg="add mod">
          <ac:chgData name="Scott, Keith" userId="540b541c-36d8-4085-b40d-10d8fc246d1e" providerId="ADAL" clId="{EA6CDF91-FFCC-4B48-9252-F4E40789C6A0}" dt="2023-07-11T00:56:02.380" v="71" actId="14100"/>
          <ac:spMkLst>
            <pc:docMk/>
            <pc:sldMk cId="2164807329" sldId="432"/>
            <ac:spMk id="4" creationId="{CEC341B7-7083-7E00-648D-8BD69268F63E}"/>
          </ac:spMkLst>
        </pc:spChg>
        <pc:spChg chg="mod">
          <ac:chgData name="Scott, Keith" userId="540b541c-36d8-4085-b40d-10d8fc246d1e" providerId="ADAL" clId="{EA6CDF91-FFCC-4B48-9252-F4E40789C6A0}" dt="2023-07-11T00:54:51.109" v="52" actId="255"/>
          <ac:spMkLst>
            <pc:docMk/>
            <pc:sldMk cId="2164807329" sldId="432"/>
            <ac:spMk id="16" creationId="{D798F0A8-D4FF-9346-B0CB-0B621C49C06C}"/>
          </ac:spMkLst>
        </pc:spChg>
      </pc:sldChg>
      <pc:sldChg chg="modSp mod">
        <pc:chgData name="Scott, Keith" userId="540b541c-36d8-4085-b40d-10d8fc246d1e" providerId="ADAL" clId="{EA6CDF91-FFCC-4B48-9252-F4E40789C6A0}" dt="2023-07-11T00:54:59.567" v="53" actId="255"/>
        <pc:sldMkLst>
          <pc:docMk/>
          <pc:sldMk cId="3927075289" sldId="433"/>
        </pc:sldMkLst>
        <pc:spChg chg="mod">
          <ac:chgData name="Scott, Keith" userId="540b541c-36d8-4085-b40d-10d8fc246d1e" providerId="ADAL" clId="{EA6CDF91-FFCC-4B48-9252-F4E40789C6A0}" dt="2023-07-11T00:54:59.567" v="53" actId="255"/>
          <ac:spMkLst>
            <pc:docMk/>
            <pc:sldMk cId="3927075289" sldId="433"/>
            <ac:spMk id="16" creationId="{D798F0A8-D4FF-9346-B0CB-0B621C49C06C}"/>
          </ac:spMkLst>
        </pc:spChg>
      </pc:sldChg>
      <pc:sldChg chg="modSp mod">
        <pc:chgData name="Scott, Keith" userId="540b541c-36d8-4085-b40d-10d8fc246d1e" providerId="ADAL" clId="{EA6CDF91-FFCC-4B48-9252-F4E40789C6A0}" dt="2023-07-11T00:55:24.454" v="57" actId="14100"/>
        <pc:sldMkLst>
          <pc:docMk/>
          <pc:sldMk cId="2944528919" sldId="434"/>
        </pc:sldMkLst>
        <pc:spChg chg="mod">
          <ac:chgData name="Scott, Keith" userId="540b541c-36d8-4085-b40d-10d8fc246d1e" providerId="ADAL" clId="{EA6CDF91-FFCC-4B48-9252-F4E40789C6A0}" dt="2023-07-11T00:55:24.454" v="57" actId="14100"/>
          <ac:spMkLst>
            <pc:docMk/>
            <pc:sldMk cId="2944528919" sldId="434"/>
            <ac:spMk id="16" creationId="{D798F0A8-D4FF-9346-B0CB-0B621C49C06C}"/>
          </ac:spMkLst>
        </pc:spChg>
      </pc:sldChg>
      <pc:sldChg chg="modSp mod">
        <pc:chgData name="Scott, Keith" userId="540b541c-36d8-4085-b40d-10d8fc246d1e" providerId="ADAL" clId="{EA6CDF91-FFCC-4B48-9252-F4E40789C6A0}" dt="2023-07-11T00:55:19.483" v="56" actId="14100"/>
        <pc:sldMkLst>
          <pc:docMk/>
          <pc:sldMk cId="4126088316" sldId="435"/>
        </pc:sldMkLst>
        <pc:spChg chg="mod">
          <ac:chgData name="Scott, Keith" userId="540b541c-36d8-4085-b40d-10d8fc246d1e" providerId="ADAL" clId="{EA6CDF91-FFCC-4B48-9252-F4E40789C6A0}" dt="2023-07-11T00:55:19.483" v="56" actId="14100"/>
          <ac:spMkLst>
            <pc:docMk/>
            <pc:sldMk cId="4126088316" sldId="435"/>
            <ac:spMk id="16" creationId="{D798F0A8-D4FF-9346-B0CB-0B621C49C06C}"/>
          </ac:spMkLst>
        </pc:spChg>
      </pc:sldChg>
      <pc:sldMasterChg chg="delSp mod">
        <pc:chgData name="Scott, Keith" userId="540b541c-36d8-4085-b40d-10d8fc246d1e" providerId="ADAL" clId="{EA6CDF91-FFCC-4B48-9252-F4E40789C6A0}" dt="2023-07-11T00:50:50.629" v="1"/>
        <pc:sldMasterMkLst>
          <pc:docMk/>
          <pc:sldMasterMk cId="2959612762" sldId="2147483730"/>
        </pc:sldMasterMkLst>
        <pc:spChg chg="del">
          <ac:chgData name="Scott, Keith" userId="540b541c-36d8-4085-b40d-10d8fc246d1e" providerId="ADAL" clId="{EA6CDF91-FFCC-4B48-9252-F4E40789C6A0}" dt="2023-07-11T00:50:50.629" v="1"/>
          <ac:spMkLst>
            <pc:docMk/>
            <pc:sldMasterMk cId="2959612762" sldId="2147483730"/>
            <ac:spMk id="4" creationId="{1DC0AAF2-CFA2-E487-48D7-2E8F2337B4D9}"/>
          </ac:spMkLst>
        </pc:spChg>
      </pc:sldMasterChg>
    </pc:docChg>
  </pc:docChgLst>
  <pc:docChgLst>
    <pc:chgData name="Van Zomeren, Avis" userId="S::vanzomeren.avis@principal.com::03df3120-c255-4331-a09b-f426c2c4e6c7" providerId="AD" clId="Web-{D1EEADEF-1B07-AEF9-19FF-8FB786412619}"/>
    <pc:docChg chg="modSld sldOrd">
      <pc:chgData name="Van Zomeren, Avis" userId="S::vanzomeren.avis@principal.com::03df3120-c255-4331-a09b-f426c2c4e6c7" providerId="AD" clId="Web-{D1EEADEF-1B07-AEF9-19FF-8FB786412619}" dt="2023-07-11T20:43:10.641" v="2" actId="1076"/>
      <pc:docMkLst>
        <pc:docMk/>
      </pc:docMkLst>
      <pc:sldChg chg="modSp">
        <pc:chgData name="Van Zomeren, Avis" userId="S::vanzomeren.avis@principal.com::03df3120-c255-4331-a09b-f426c2c4e6c7" providerId="AD" clId="Web-{D1EEADEF-1B07-AEF9-19FF-8FB786412619}" dt="2023-07-11T20:43:10.641" v="2" actId="1076"/>
        <pc:sldMkLst>
          <pc:docMk/>
          <pc:sldMk cId="3265935375" sldId="424"/>
        </pc:sldMkLst>
        <pc:grpChg chg="mod">
          <ac:chgData name="Van Zomeren, Avis" userId="S::vanzomeren.avis@principal.com::03df3120-c255-4331-a09b-f426c2c4e6c7" providerId="AD" clId="Web-{D1EEADEF-1B07-AEF9-19FF-8FB786412619}" dt="2023-07-11T20:43:05.578" v="1" actId="14100"/>
          <ac:grpSpMkLst>
            <pc:docMk/>
            <pc:sldMk cId="3265935375" sldId="424"/>
            <ac:grpSpMk id="8" creationId="{6D940E76-7168-FE45-AD63-041C72E7DB2C}"/>
          </ac:grpSpMkLst>
        </pc:grpChg>
        <pc:grpChg chg="mod">
          <ac:chgData name="Van Zomeren, Avis" userId="S::vanzomeren.avis@principal.com::03df3120-c255-4331-a09b-f426c2c4e6c7" providerId="AD" clId="Web-{D1EEADEF-1B07-AEF9-19FF-8FB786412619}" dt="2023-07-11T20:43:10.641" v="2" actId="1076"/>
          <ac:grpSpMkLst>
            <pc:docMk/>
            <pc:sldMk cId="3265935375" sldId="424"/>
            <ac:grpSpMk id="12" creationId="{28BDB7EF-31AF-C521-B0F6-1D937B7480C8}"/>
          </ac:grpSpMkLst>
        </pc:grpChg>
      </pc:sldChg>
      <pc:sldChg chg="ord">
        <pc:chgData name="Van Zomeren, Avis" userId="S::vanzomeren.avis@principal.com::03df3120-c255-4331-a09b-f426c2c4e6c7" providerId="AD" clId="Web-{D1EEADEF-1B07-AEF9-19FF-8FB786412619}" dt="2023-07-11T20:42:26.765" v="0"/>
        <pc:sldMkLst>
          <pc:docMk/>
          <pc:sldMk cId="1725698705" sldId="430"/>
        </pc:sldMkLst>
      </pc:sldChg>
    </pc:docChg>
  </pc:docChgLst>
  <pc:docChgLst>
    <pc:chgData name="Van Zomeren, Avis" userId="03df3120-c255-4331-a09b-f426c2c4e6c7" providerId="ADAL" clId="{EDEA523F-CBD1-46CD-8DEC-A81FEFCE50ED}"/>
    <pc:docChg chg="modSld">
      <pc:chgData name="Van Zomeren, Avis" userId="03df3120-c255-4331-a09b-f426c2c4e6c7" providerId="ADAL" clId="{EDEA523F-CBD1-46CD-8DEC-A81FEFCE50ED}" dt="2023-07-11T20:43:55.662" v="4" actId="14100"/>
      <pc:docMkLst>
        <pc:docMk/>
      </pc:docMkLst>
      <pc:sldChg chg="modSp mod">
        <pc:chgData name="Van Zomeren, Avis" userId="03df3120-c255-4331-a09b-f426c2c4e6c7" providerId="ADAL" clId="{EDEA523F-CBD1-46CD-8DEC-A81FEFCE50ED}" dt="2023-07-11T20:43:55.662" v="4" actId="14100"/>
        <pc:sldMkLst>
          <pc:docMk/>
          <pc:sldMk cId="3265935375" sldId="424"/>
        </pc:sldMkLst>
        <pc:grpChg chg="mod">
          <ac:chgData name="Van Zomeren, Avis" userId="03df3120-c255-4331-a09b-f426c2c4e6c7" providerId="ADAL" clId="{EDEA523F-CBD1-46CD-8DEC-A81FEFCE50ED}" dt="2023-07-11T20:43:38.259" v="0" actId="14100"/>
          <ac:grpSpMkLst>
            <pc:docMk/>
            <pc:sldMk cId="3265935375" sldId="424"/>
            <ac:grpSpMk id="8" creationId="{6D940E76-7168-FE45-AD63-041C72E7DB2C}"/>
          </ac:grpSpMkLst>
        </pc:grpChg>
        <pc:grpChg chg="mod">
          <ac:chgData name="Van Zomeren, Avis" userId="03df3120-c255-4331-a09b-f426c2c4e6c7" providerId="ADAL" clId="{EDEA523F-CBD1-46CD-8DEC-A81FEFCE50ED}" dt="2023-07-11T20:43:55.662" v="4" actId="14100"/>
          <ac:grpSpMkLst>
            <pc:docMk/>
            <pc:sldMk cId="3265935375" sldId="424"/>
            <ac:grpSpMk id="12" creationId="{28BDB7EF-31AF-C521-B0F6-1D937B7480C8}"/>
          </ac:grpSpMkLst>
        </pc:grpChg>
      </pc:sldChg>
    </pc:docChg>
  </pc:docChgLst>
  <pc:docChgLst>
    <pc:chgData name="Van Zomeren, Avis" userId="03df3120-c255-4331-a09b-f426c2c4e6c7" providerId="ADAL" clId="{66F59CE5-F7E2-4978-9952-0E1129CEF1CA}"/>
    <pc:docChg chg="modSld">
      <pc:chgData name="Van Zomeren, Avis" userId="03df3120-c255-4331-a09b-f426c2c4e6c7" providerId="ADAL" clId="{66F59CE5-F7E2-4978-9952-0E1129CEF1CA}" dt="2023-07-21T15:47:01.343" v="87"/>
      <pc:docMkLst>
        <pc:docMk/>
      </pc:docMkLst>
      <pc:sldChg chg="modSp mod">
        <pc:chgData name="Van Zomeren, Avis" userId="03df3120-c255-4331-a09b-f426c2c4e6c7" providerId="ADAL" clId="{66F59CE5-F7E2-4978-9952-0E1129CEF1CA}" dt="2023-07-21T15:45:21.377" v="41" actId="20577"/>
        <pc:sldMkLst>
          <pc:docMk/>
          <pc:sldMk cId="41255995" sldId="392"/>
        </pc:sldMkLst>
        <pc:spChg chg="mod">
          <ac:chgData name="Van Zomeren, Avis" userId="03df3120-c255-4331-a09b-f426c2c4e6c7" providerId="ADAL" clId="{66F59CE5-F7E2-4978-9952-0E1129CEF1CA}" dt="2023-07-21T15:45:21.377" v="41" actId="20577"/>
          <ac:spMkLst>
            <pc:docMk/>
            <pc:sldMk cId="41255995" sldId="392"/>
            <ac:spMk id="2" creationId="{335DCEDC-DEF9-4F63-A859-CD1FA290A5D9}"/>
          </ac:spMkLst>
        </pc:spChg>
      </pc:sldChg>
      <pc:sldChg chg="modSp mod">
        <pc:chgData name="Van Zomeren, Avis" userId="03df3120-c255-4331-a09b-f426c2c4e6c7" providerId="ADAL" clId="{66F59CE5-F7E2-4978-9952-0E1129CEF1CA}" dt="2023-07-21T15:46:09.619" v="66" actId="20577"/>
        <pc:sldMkLst>
          <pc:docMk/>
          <pc:sldMk cId="723605141" sldId="420"/>
        </pc:sldMkLst>
        <pc:spChg chg="mod">
          <ac:chgData name="Van Zomeren, Avis" userId="03df3120-c255-4331-a09b-f426c2c4e6c7" providerId="ADAL" clId="{66F59CE5-F7E2-4978-9952-0E1129CEF1CA}" dt="2023-07-21T15:46:09.619" v="66" actId="20577"/>
          <ac:spMkLst>
            <pc:docMk/>
            <pc:sldMk cId="723605141" sldId="420"/>
            <ac:spMk id="3" creationId="{00000000-0000-0000-0000-000000000000}"/>
          </ac:spMkLst>
        </pc:spChg>
      </pc:sldChg>
      <pc:sldChg chg="modSp mod">
        <pc:chgData name="Van Zomeren, Avis" userId="03df3120-c255-4331-a09b-f426c2c4e6c7" providerId="ADAL" clId="{66F59CE5-F7E2-4978-9952-0E1129CEF1CA}" dt="2023-07-21T15:46:17.722" v="86" actId="20577"/>
        <pc:sldMkLst>
          <pc:docMk/>
          <pc:sldMk cId="3930612394" sldId="422"/>
        </pc:sldMkLst>
        <pc:spChg chg="mod">
          <ac:chgData name="Van Zomeren, Avis" userId="03df3120-c255-4331-a09b-f426c2c4e6c7" providerId="ADAL" clId="{66F59CE5-F7E2-4978-9952-0E1129CEF1CA}" dt="2023-07-21T15:46:17.722" v="86" actId="20577"/>
          <ac:spMkLst>
            <pc:docMk/>
            <pc:sldMk cId="3930612394" sldId="422"/>
            <ac:spMk id="3" creationId="{00000000-0000-0000-0000-000000000000}"/>
          </ac:spMkLst>
        </pc:spChg>
      </pc:sldChg>
      <pc:sldChg chg="modSp mod">
        <pc:chgData name="Van Zomeren, Avis" userId="03df3120-c255-4331-a09b-f426c2c4e6c7" providerId="ADAL" clId="{66F59CE5-F7E2-4978-9952-0E1129CEF1CA}" dt="2023-07-21T15:47:01.343" v="87"/>
        <pc:sldMkLst>
          <pc:docMk/>
          <pc:sldMk cId="4163624480" sldId="428"/>
        </pc:sldMkLst>
        <pc:spChg chg="mod">
          <ac:chgData name="Van Zomeren, Avis" userId="03df3120-c255-4331-a09b-f426c2c4e6c7" providerId="ADAL" clId="{66F59CE5-F7E2-4978-9952-0E1129CEF1CA}" dt="2023-07-21T15:47:01.343" v="87"/>
          <ac:spMkLst>
            <pc:docMk/>
            <pc:sldMk cId="4163624480" sldId="428"/>
            <ac:spMk id="6" creationId="{00000000-0000-0000-0000-000000000000}"/>
          </ac:spMkLst>
        </pc:spChg>
      </pc:sldChg>
      <pc:sldChg chg="modSp mod">
        <pc:chgData name="Van Zomeren, Avis" userId="03df3120-c255-4331-a09b-f426c2c4e6c7" providerId="ADAL" clId="{66F59CE5-F7E2-4978-9952-0E1129CEF1CA}" dt="2023-07-21T15:44:03.850" v="30" actId="1035"/>
        <pc:sldMkLst>
          <pc:docMk/>
          <pc:sldMk cId="2541267940" sldId="429"/>
        </pc:sldMkLst>
        <pc:spChg chg="mod">
          <ac:chgData name="Van Zomeren, Avis" userId="03df3120-c255-4331-a09b-f426c2c4e6c7" providerId="ADAL" clId="{66F59CE5-F7E2-4978-9952-0E1129CEF1CA}" dt="2023-07-21T15:43:56.527" v="16" actId="20577"/>
          <ac:spMkLst>
            <pc:docMk/>
            <pc:sldMk cId="2541267940" sldId="429"/>
            <ac:spMk id="8" creationId="{52D10203-D245-4C55-A23B-C720B3F47603}"/>
          </ac:spMkLst>
        </pc:spChg>
        <pc:picChg chg="mod">
          <ac:chgData name="Van Zomeren, Avis" userId="03df3120-c255-4331-a09b-f426c2c4e6c7" providerId="ADAL" clId="{66F59CE5-F7E2-4978-9952-0E1129CEF1CA}" dt="2023-07-21T15:44:03.850" v="30" actId="1035"/>
          <ac:picMkLst>
            <pc:docMk/>
            <pc:sldMk cId="2541267940" sldId="429"/>
            <ac:picMk id="10" creationId="{746654D9-A1AE-46E2-B80E-88A357AD098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E7A514-4B31-754F-83A0-1BF6DEB7AE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D133CE-EE09-5D4F-B0BA-2481E514F5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754EA6-C368-BE48-A376-FFC88CD26F78}" type="datetimeFigureOut">
              <a:rPr lang="en-US" smtClean="0"/>
              <a:t>07/21/2023</a:t>
            </a:fld>
            <a:endParaRPr lang="en-US"/>
          </a:p>
        </p:txBody>
      </p:sp>
      <p:sp>
        <p:nvSpPr>
          <p:cNvPr id="4" name="Footer Placeholder 3">
            <a:extLst>
              <a:ext uri="{FF2B5EF4-FFF2-40B4-BE49-F238E27FC236}">
                <a16:creationId xmlns:a16="http://schemas.microsoft.com/office/drawing/2014/main" id="{A1A7625B-CF4B-4F4D-9A26-4196FD85AE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5C7D62-97F1-9A41-BD4B-F2D15CA101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F8BBEB-112A-3D4E-901C-94DDF122471B}" type="slidenum">
              <a:rPr lang="en-US" smtClean="0"/>
              <a:t>‹#›</a:t>
            </a:fld>
            <a:endParaRPr lang="en-US"/>
          </a:p>
        </p:txBody>
      </p:sp>
    </p:spTree>
    <p:extLst>
      <p:ext uri="{BB962C8B-B14F-4D97-AF65-F5344CB8AC3E}">
        <p14:creationId xmlns:p14="http://schemas.microsoft.com/office/powerpoint/2010/main" val="1698259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706F9-BA0D-B249-91FB-56985A0E5B6A}" type="datetimeFigureOut">
              <a:rPr lang="en-US" smtClean="0"/>
              <a:t>07/21/2023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D98F7-5D96-8644-BBA6-72A94972AAFF}" type="slidenum">
              <a:rPr lang="en-US" smtClean="0"/>
              <a:t>‹#›</a:t>
            </a:fld>
            <a:endParaRPr lang="en-US"/>
          </a:p>
        </p:txBody>
      </p:sp>
    </p:spTree>
    <p:extLst>
      <p:ext uri="{BB962C8B-B14F-4D97-AF65-F5344CB8AC3E}">
        <p14:creationId xmlns:p14="http://schemas.microsoft.com/office/powerpoint/2010/main" val="235240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a:r>
            <a:r>
              <a:rPr lang="en-US" baseline="0" dirty="0"/>
              <a:t> </a:t>
            </a:r>
            <a:r>
              <a:rPr lang="en-US" dirty="0"/>
              <a:t>Welcome attendees and introduce yourself.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4C2B2C-38E7-6645-8EC2-7A497A515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840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10</a:t>
            </a:fld>
            <a:endParaRPr lang="en-US"/>
          </a:p>
        </p:txBody>
      </p:sp>
    </p:spTree>
    <p:extLst>
      <p:ext uri="{BB962C8B-B14F-4D97-AF65-F5344CB8AC3E}">
        <p14:creationId xmlns:p14="http://schemas.microsoft.com/office/powerpoint/2010/main" val="3857206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Once you’ve identified the most important goals, then consider the role that a deferred comp plan can play in helping achieve those goals. The plan offers benefits and considerations for both the organization and the key employees.</a:t>
            </a:r>
          </a:p>
          <a:p>
            <a:endParaRPr lang="en-US" sz="1200" b="0" i="0" u="none" strike="noStrike" kern="1200" baseline="0" dirty="0">
              <a:solidFill>
                <a:schemeClr val="tx1"/>
              </a:solidFill>
              <a:latin typeface="+mn-lt"/>
              <a:ea typeface="+mn-ea"/>
              <a:cs typeface="+mn-cs"/>
            </a:endParaRPr>
          </a:p>
          <a:p>
            <a:r>
              <a:rPr lang="en-US" dirty="0"/>
              <a:t>Read</a:t>
            </a:r>
            <a:r>
              <a:rPr lang="en-US" baseline="0" dirty="0"/>
              <a:t> slide</a:t>
            </a: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11</a:t>
            </a:fld>
            <a:endParaRPr lang="en-US"/>
          </a:p>
        </p:txBody>
      </p:sp>
    </p:spTree>
    <p:extLst>
      <p:ext uri="{BB962C8B-B14F-4D97-AF65-F5344CB8AC3E}">
        <p14:creationId xmlns:p14="http://schemas.microsoft.com/office/powerpoint/2010/main" val="4006659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12</a:t>
            </a:fld>
            <a:endParaRPr lang="en-US"/>
          </a:p>
        </p:txBody>
      </p:sp>
    </p:spTree>
    <p:extLst>
      <p:ext uri="{BB962C8B-B14F-4D97-AF65-F5344CB8AC3E}">
        <p14:creationId xmlns:p14="http://schemas.microsoft.com/office/powerpoint/2010/main" val="221861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13</a:t>
            </a:fld>
            <a:endParaRPr lang="en-US"/>
          </a:p>
        </p:txBody>
      </p:sp>
    </p:spTree>
    <p:extLst>
      <p:ext uri="{BB962C8B-B14F-4D97-AF65-F5344CB8AC3E}">
        <p14:creationId xmlns:p14="http://schemas.microsoft.com/office/powerpoint/2010/main" val="103815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14</a:t>
            </a:fld>
            <a:endParaRPr lang="en-US"/>
          </a:p>
        </p:txBody>
      </p:sp>
    </p:spTree>
    <p:extLst>
      <p:ext uri="{BB962C8B-B14F-4D97-AF65-F5344CB8AC3E}">
        <p14:creationId xmlns:p14="http://schemas.microsoft.com/office/powerpoint/2010/main" val="251170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15</a:t>
            </a:fld>
            <a:endParaRPr lang="en-US"/>
          </a:p>
        </p:txBody>
      </p:sp>
    </p:spTree>
    <p:extLst>
      <p:ext uri="{BB962C8B-B14F-4D97-AF65-F5344CB8AC3E}">
        <p14:creationId xmlns:p14="http://schemas.microsoft.com/office/powerpoint/2010/main" val="407598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You're in control of making the plan yours – it’s based on the specific goals of your organization and unique needs of your key employees. Together with your financial professional, we’ll walk you through the decisions that need to be made to design a plan that makes sense for your organization: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Read the slide</a:t>
            </a: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16</a:t>
            </a:fld>
            <a:endParaRPr lang="en-US"/>
          </a:p>
        </p:txBody>
      </p:sp>
    </p:spTree>
    <p:extLst>
      <p:ext uri="{BB962C8B-B14F-4D97-AF65-F5344CB8AC3E}">
        <p14:creationId xmlns:p14="http://schemas.microsoft.com/office/powerpoint/2010/main" val="4129466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chart shows how money is contributed to the deferred comp plan and paid out at a later date. It also points out that when the benefit is distributed to the key employee, the employer receives an income-tax deduction and the key employee pays income tax on it.</a:t>
            </a: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17</a:t>
            </a:fld>
            <a:endParaRPr lang="en-US"/>
          </a:p>
        </p:txBody>
      </p:sp>
    </p:spTree>
    <p:extLst>
      <p:ext uri="{BB962C8B-B14F-4D97-AF65-F5344CB8AC3E}">
        <p14:creationId xmlns:p14="http://schemas.microsoft.com/office/powerpoint/2010/main" val="3595443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Keeping your promise to pay benefits to participants in the future is important. Any one of these three (or combination of) financing options can help you do that. Plus, we’ll provide a detailed financial model comparing the options to help you make this decision.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Read slide</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3D98F7-5D96-8644-BBA6-72A94972A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827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19</a:t>
            </a:fld>
            <a:endParaRPr lang="en-US"/>
          </a:p>
        </p:txBody>
      </p:sp>
    </p:spTree>
    <p:extLst>
      <p:ext uri="{BB962C8B-B14F-4D97-AF65-F5344CB8AC3E}">
        <p14:creationId xmlns:p14="http://schemas.microsoft.com/office/powerpoint/2010/main" val="426887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a:t>
            </a:r>
            <a:r>
              <a:rPr lang="en-US" baseline="0" dirty="0"/>
              <a:t> slide</a:t>
            </a:r>
            <a:endParaRPr lang="en-US" dirty="0"/>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2</a:t>
            </a:fld>
            <a:endParaRPr lang="en-US"/>
          </a:p>
        </p:txBody>
      </p:sp>
    </p:spTree>
    <p:extLst>
      <p:ext uri="{BB962C8B-B14F-4D97-AF65-F5344CB8AC3E}">
        <p14:creationId xmlns:p14="http://schemas.microsoft.com/office/powerpoint/2010/main" val="778671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a:t>
            </a:r>
            <a:r>
              <a:rPr lang="en-US" baseline="0" dirty="0"/>
              <a:t> slide</a:t>
            </a:r>
            <a:endParaRPr lang="en-US" dirty="0"/>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20</a:t>
            </a:fld>
            <a:endParaRPr lang="en-US"/>
          </a:p>
        </p:txBody>
      </p:sp>
    </p:spTree>
    <p:extLst>
      <p:ext uri="{BB962C8B-B14F-4D97-AF65-F5344CB8AC3E}">
        <p14:creationId xmlns:p14="http://schemas.microsoft.com/office/powerpoint/2010/main" val="3213566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help you stay on top of your plan, a range of information is available on our website and corporate accounting reports. You also have easy access to plan asset and liability reporting, investment resources and other tools to assist with administering your plan. Plus, depending on your plan type and design, you’ll receive:</a:t>
            </a:r>
          </a:p>
          <a:p>
            <a:endParaRPr lang="en-US" sz="1200" b="0" i="0" u="none" strike="noStrike" kern="1200" baseline="0" dirty="0">
              <a:solidFill>
                <a:schemeClr val="tx1"/>
              </a:solidFill>
              <a:latin typeface="+mn-lt"/>
              <a:ea typeface="+mn-ea"/>
              <a:cs typeface="+mn-cs"/>
            </a:endParaRPr>
          </a:p>
          <a:p>
            <a:r>
              <a:rPr lang="en-US" dirty="0"/>
              <a:t>Read</a:t>
            </a:r>
            <a:r>
              <a:rPr lang="en-US" baseline="0" dirty="0"/>
              <a:t> slide</a:t>
            </a:r>
            <a:endParaRPr lang="en-US" dirty="0"/>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21</a:t>
            </a:fld>
            <a:endParaRPr lang="en-US"/>
          </a:p>
        </p:txBody>
      </p:sp>
    </p:spTree>
    <p:extLst>
      <p:ext uri="{BB962C8B-B14F-4D97-AF65-F5344CB8AC3E}">
        <p14:creationId xmlns:p14="http://schemas.microsoft.com/office/powerpoint/2010/main" val="3213566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Understanding the benefits of this exclusive plan is the first step – it’s what will encourage your key employees to participate. We're here to help every step of the way:</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sz="1200" b="1" i="0" u="none" strike="noStrike" kern="1200" baseline="0" dirty="0">
                <a:solidFill>
                  <a:schemeClr val="tx1"/>
                </a:solidFill>
                <a:latin typeface="+mn-lt"/>
                <a:ea typeface="+mn-ea"/>
                <a:cs typeface="+mn-cs"/>
              </a:rPr>
              <a:t>Step 1: Introduce the plan</a:t>
            </a:r>
          </a:p>
          <a:p>
            <a:r>
              <a:rPr lang="en-US" sz="1200" b="0" i="0" u="none" strike="noStrike" kern="1200" baseline="0" dirty="0">
                <a:solidFill>
                  <a:schemeClr val="tx1"/>
                </a:solidFill>
                <a:latin typeface="+mn-lt"/>
                <a:ea typeface="+mn-ea"/>
                <a:cs typeface="+mn-cs"/>
              </a:rPr>
              <a:t>Whether this is a brand-new benefit or employees are familiar with this type of plan, we offer award-winning* custom education to introduce plan basics. We'll help</a:t>
            </a:r>
          </a:p>
          <a:p>
            <a:r>
              <a:rPr lang="en-US" sz="1200" b="0" i="0" u="none" strike="noStrike" kern="1200" baseline="0" dirty="0">
                <a:solidFill>
                  <a:schemeClr val="tx1"/>
                </a:solidFill>
                <a:latin typeface="+mn-lt"/>
                <a:ea typeface="+mn-ea"/>
                <a:cs typeface="+mn-cs"/>
              </a:rPr>
              <a:t>you make sure your employees are aware they are eligible so they can make an informed decision to participate.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Step 2: Enrollment</a:t>
            </a:r>
          </a:p>
          <a:p>
            <a:r>
              <a:rPr lang="en-US" sz="1200" b="0" i="0" u="none" strike="noStrike" kern="1200" baseline="0" dirty="0">
                <a:solidFill>
                  <a:schemeClr val="tx1"/>
                </a:solidFill>
                <a:latin typeface="+mn-lt"/>
                <a:ea typeface="+mn-ea"/>
                <a:cs typeface="+mn-cs"/>
              </a:rPr>
              <a:t>Participants can conveniently enroll online at principal.com. Our deferred compensation plan specialists are available to answer questions Monday-Friday.</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Step 3: Ongoing education and planning</a:t>
            </a:r>
          </a:p>
          <a:p>
            <a:r>
              <a:rPr lang="en-US" sz="1200" b="0" i="0" u="none" strike="noStrike" kern="1200" baseline="0" dirty="0">
                <a:solidFill>
                  <a:schemeClr val="tx1"/>
                </a:solidFill>
                <a:latin typeface="+mn-lt"/>
                <a:ea typeface="+mn-ea"/>
                <a:cs typeface="+mn-cs"/>
              </a:rPr>
              <a:t>Your participants need support to stay on track. We can also provide you with additional communication and education to promote greater understanding and appreciation of the benefit. Participants can find information about their accounts, investment strategy, contributions and scheduled distributions at principal.com.</a:t>
            </a:r>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22</a:t>
            </a:fld>
            <a:endParaRPr lang="en-US"/>
          </a:p>
        </p:txBody>
      </p:sp>
    </p:spTree>
    <p:extLst>
      <p:ext uri="{BB962C8B-B14F-4D97-AF65-F5344CB8AC3E}">
        <p14:creationId xmlns:p14="http://schemas.microsoft.com/office/powerpoint/2010/main" val="3746881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23</a:t>
            </a:fld>
            <a:endParaRPr lang="en-US"/>
          </a:p>
        </p:txBody>
      </p:sp>
    </p:spTree>
    <p:extLst>
      <p:ext uri="{BB962C8B-B14F-4D97-AF65-F5344CB8AC3E}">
        <p14:creationId xmlns:p14="http://schemas.microsoft.com/office/powerpoint/2010/main" val="2827965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deferred comp plan is your plan. Its long-term success depends on how well it keeps pace with your organization’s needs and goals -- today and tomorrow. So once your plan is in place, we’ll make sure to provide: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Read slide</a:t>
            </a:r>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24</a:t>
            </a:fld>
            <a:endParaRPr lang="en-US"/>
          </a:p>
        </p:txBody>
      </p:sp>
    </p:spTree>
    <p:extLst>
      <p:ext uri="{BB962C8B-B14F-4D97-AF65-F5344CB8AC3E}">
        <p14:creationId xmlns:p14="http://schemas.microsoft.com/office/powerpoint/2010/main" val="376767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a:t>
            </a:r>
            <a:r>
              <a:rPr lang="en-US" baseline="0" dirty="0"/>
              <a:t> slide</a:t>
            </a:r>
            <a:endParaRPr lang="en-US" dirty="0"/>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25</a:t>
            </a:fld>
            <a:endParaRPr lang="en-US"/>
          </a:p>
        </p:txBody>
      </p:sp>
    </p:spTree>
    <p:extLst>
      <p:ext uri="{BB962C8B-B14F-4D97-AF65-F5344CB8AC3E}">
        <p14:creationId xmlns:p14="http://schemas.microsoft.com/office/powerpoint/2010/main" val="954575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Our history speaks for itself. We’ve been providing nonqualified deferred compensation plans for more than 34 years, and the No. 1 provider of deferred comp plans.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sets us apart from others is our: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Commitment to and experience in the business and retirement plan markets.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Unique plan design and flexibility to tailor it to specific needs and goals.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Specialized team of legal, accounting and financing resources with more than 200 years of experience to provide support.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Service and commitment to building long-lasting relationships.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member of the FORTUNE 500®, our employees are passionate about helping clients of all income and portfolio sizes achieve their goals. You can count on us to offer innovative ideas, investment expertise and real-life solutions to help make financial progress possible.</a:t>
            </a:r>
          </a:p>
          <a:p>
            <a:endParaRPr lang="en-US" sz="1200" b="0" i="0" u="none" strike="noStrike" kern="1200" baseline="0" dirty="0">
              <a:solidFill>
                <a:schemeClr val="tx1"/>
              </a:solidFill>
              <a:latin typeface="+mn-lt"/>
              <a:ea typeface="+mn-ea"/>
              <a:cs typeface="+mn-cs"/>
            </a:endParaRPr>
          </a:p>
          <a:p>
            <a:r>
              <a:rPr lang="en-US" sz="1200" baseline="30000" dirty="0">
                <a:solidFill>
                  <a:srgbClr val="23273F"/>
                </a:solidFill>
                <a:latin typeface="FS Elliot Pro" panose="02000503040000020004" pitchFamily="50" charset="0"/>
                <a:cs typeface="Arial" panose="020B0604020202020204" pitchFamily="34" charset="0"/>
              </a:rPr>
              <a:t>*</a:t>
            </a:r>
            <a:r>
              <a:rPr lang="en-US" sz="1200" dirty="0">
                <a:solidFill>
                  <a:srgbClr val="23273F"/>
                </a:solidFill>
                <a:latin typeface="FS Elliot Pro" panose="02000503040000020004" pitchFamily="50" charset="0"/>
                <a:cs typeface="Arial" panose="020B0604020202020204" pitchFamily="34" charset="0"/>
              </a:rPr>
              <a:t> Based on number of NQDC plans (excluding 457 plans), </a:t>
            </a:r>
            <a:r>
              <a:rPr lang="en-US" sz="1200" i="1" dirty="0">
                <a:solidFill>
                  <a:srgbClr val="23273F"/>
                </a:solidFill>
                <a:latin typeface="FS Elliot Pro" panose="02000503040000020004" pitchFamily="50" charset="0"/>
                <a:cs typeface="Arial" panose="020B0604020202020204" pitchFamily="34" charset="0"/>
              </a:rPr>
              <a:t>PLANSPONSOR </a:t>
            </a:r>
            <a:r>
              <a:rPr lang="en-US" sz="1200" dirty="0">
                <a:solidFill>
                  <a:srgbClr val="23273F"/>
                </a:solidFill>
                <a:latin typeface="FS Elliot Pro" panose="02000503040000020004" pitchFamily="50" charset="0"/>
                <a:cs typeface="Arial" panose="020B0604020202020204" pitchFamily="34" charset="0"/>
              </a:rPr>
              <a:t>Recordkeeping Survey, July 2022.</a:t>
            </a: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26</a:t>
            </a:fld>
            <a:endParaRPr lang="en-US"/>
          </a:p>
        </p:txBody>
      </p:sp>
    </p:spTree>
    <p:extLst>
      <p:ext uri="{BB962C8B-B14F-4D97-AF65-F5344CB8AC3E}">
        <p14:creationId xmlns:p14="http://schemas.microsoft.com/office/powerpoint/2010/main" val="524240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a:t>
            </a:r>
            <a:r>
              <a:rPr lang="en-US" baseline="0" dirty="0"/>
              <a:t> slide</a:t>
            </a:r>
            <a:endParaRPr lang="en-US" dirty="0"/>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27</a:t>
            </a:fld>
            <a:endParaRPr lang="en-US"/>
          </a:p>
        </p:txBody>
      </p:sp>
    </p:spTree>
    <p:extLst>
      <p:ext uri="{BB962C8B-B14F-4D97-AF65-F5344CB8AC3E}">
        <p14:creationId xmlns:p14="http://schemas.microsoft.com/office/powerpoint/2010/main" val="3417224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kern="1200" dirty="0">
                <a:solidFill>
                  <a:schemeClr val="tx1"/>
                </a:solidFill>
                <a:latin typeface="Times New Roman" pitchFamily="18" charset="0"/>
                <a:ea typeface="MS PGothic" pitchFamily="34" charset="-128"/>
                <a:cs typeface="Times New Roman" pitchFamily="18" charset="0"/>
              </a:rPr>
              <a:t>Read</a:t>
            </a:r>
            <a:r>
              <a:rPr lang="en-US" sz="1200" kern="1200" baseline="0" dirty="0">
                <a:solidFill>
                  <a:schemeClr val="tx1"/>
                </a:solidFill>
                <a:latin typeface="Times New Roman" pitchFamily="18" charset="0"/>
                <a:ea typeface="MS PGothic" pitchFamily="34" charset="-128"/>
                <a:cs typeface="Times New Roman" pitchFamily="18" charset="0"/>
              </a:rPr>
              <a:t> the slide</a:t>
            </a:r>
            <a:endParaRPr lang="en-US" sz="1200" kern="1200" dirty="0">
              <a:solidFill>
                <a:schemeClr val="tx1"/>
              </a:solidFill>
              <a:latin typeface="Times New Roman" pitchFamily="18" charset="0"/>
              <a:ea typeface="MS PGothic" pitchFamily="34" charset="-128"/>
              <a:cs typeface="Times New Roman" pitchFamily="18" charset="0"/>
            </a:endParaRPr>
          </a:p>
        </p:txBody>
      </p:sp>
      <p:sp>
        <p:nvSpPr>
          <p:cNvPr id="4" name="Slide Number Placeholder 3"/>
          <p:cNvSpPr>
            <a:spLocks noGrp="1"/>
          </p:cNvSpPr>
          <p:nvPr>
            <p:ph type="sldNum" sz="quarter" idx="10"/>
          </p:nvPr>
        </p:nvSpPr>
        <p:spPr/>
        <p:txBody>
          <a:bodyPr/>
          <a:lstStyle/>
          <a:p>
            <a:fld id="{5591300D-814E-4749-80AB-1CF05C460E17}" type="slidenum">
              <a:rPr lang="en-US">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32906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a:t>
            </a:r>
            <a:r>
              <a:rPr lang="en-US" baseline="0" dirty="0"/>
              <a:t> slide</a:t>
            </a:r>
            <a:endParaRPr lang="en-US" dirty="0"/>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3</a:t>
            </a:fld>
            <a:endParaRPr lang="en-US"/>
          </a:p>
        </p:txBody>
      </p:sp>
    </p:spTree>
    <p:extLst>
      <p:ext uri="{BB962C8B-B14F-4D97-AF65-F5344CB8AC3E}">
        <p14:creationId xmlns:p14="http://schemas.microsoft.com/office/powerpoint/2010/main" val="959932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4</a:t>
            </a:fld>
            <a:endParaRPr lang="en-US"/>
          </a:p>
        </p:txBody>
      </p:sp>
    </p:spTree>
    <p:extLst>
      <p:ext uri="{BB962C8B-B14F-4D97-AF65-F5344CB8AC3E}">
        <p14:creationId xmlns:p14="http://schemas.microsoft.com/office/powerpoint/2010/main" val="238443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a:t>
            </a:r>
            <a:r>
              <a:rPr lang="en-US" baseline="0" dirty="0"/>
              <a:t> slide</a:t>
            </a: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5</a:t>
            </a:fld>
            <a:endParaRPr lang="en-US"/>
          </a:p>
        </p:txBody>
      </p:sp>
    </p:spTree>
    <p:extLst>
      <p:ext uri="{BB962C8B-B14F-4D97-AF65-F5344CB8AC3E}">
        <p14:creationId xmlns:p14="http://schemas.microsoft.com/office/powerpoint/2010/main" val="170625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6</a:t>
            </a:fld>
            <a:endParaRPr lang="en-US"/>
          </a:p>
        </p:txBody>
      </p:sp>
    </p:spTree>
    <p:extLst>
      <p:ext uri="{BB962C8B-B14F-4D97-AF65-F5344CB8AC3E}">
        <p14:creationId xmlns:p14="http://schemas.microsoft.com/office/powerpoint/2010/main" val="1679827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7</a:t>
            </a:fld>
            <a:endParaRPr lang="en-US"/>
          </a:p>
        </p:txBody>
      </p:sp>
    </p:spTree>
    <p:extLst>
      <p:ext uri="{BB962C8B-B14F-4D97-AF65-F5344CB8AC3E}">
        <p14:creationId xmlns:p14="http://schemas.microsoft.com/office/powerpoint/2010/main" val="265118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8</a:t>
            </a:fld>
            <a:endParaRPr lang="en-US"/>
          </a:p>
        </p:txBody>
      </p:sp>
    </p:spTree>
    <p:extLst>
      <p:ext uri="{BB962C8B-B14F-4D97-AF65-F5344CB8AC3E}">
        <p14:creationId xmlns:p14="http://schemas.microsoft.com/office/powerpoint/2010/main" val="3407876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Read</a:t>
            </a:r>
            <a:r>
              <a:rPr lang="en-US" baseline="0"/>
              <a:t> slide</a:t>
            </a:r>
            <a:endParaRPr lang="en-US"/>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t>9</a:t>
            </a:fld>
            <a:endParaRPr lang="en-US"/>
          </a:p>
        </p:txBody>
      </p:sp>
    </p:spTree>
    <p:extLst>
      <p:ext uri="{BB962C8B-B14F-4D97-AF65-F5344CB8AC3E}">
        <p14:creationId xmlns:p14="http://schemas.microsoft.com/office/powerpoint/2010/main" val="3213566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52" y="499218"/>
            <a:ext cx="1600200" cy="459632"/>
          </a:xfrm>
          <a:prstGeom prst="rect">
            <a:avLst/>
          </a:prstGeom>
        </p:spPr>
      </p:pic>
      <p:sp>
        <p:nvSpPr>
          <p:cNvPr id="13" name="Title 9">
            <a:extLst>
              <a:ext uri="{FF2B5EF4-FFF2-40B4-BE49-F238E27FC236}">
                <a16:creationId xmlns:a16="http://schemas.microsoft.com/office/drawing/2014/main" id="{A0F55347-793E-994F-A860-388685180F6F}"/>
              </a:ext>
            </a:extLst>
          </p:cNvPr>
          <p:cNvSpPr>
            <a:spLocks noGrp="1"/>
          </p:cNvSpPr>
          <p:nvPr>
            <p:ph type="title"/>
          </p:nvPr>
        </p:nvSpPr>
        <p:spPr>
          <a:xfrm>
            <a:off x="577701" y="3679825"/>
            <a:ext cx="10972800" cy="457200"/>
          </a:xfrm>
        </p:spPr>
        <p:txBody>
          <a:bodyPr/>
          <a:lstStyle>
            <a:lvl1pPr marL="0" algn="l" defTabSz="914400" rtl="0" eaLnBrk="1" latinLnBrk="0" hangingPunct="1">
              <a:lnSpc>
                <a:spcPct val="100000"/>
              </a:lnSpc>
              <a:spcBef>
                <a:spcPct val="0"/>
              </a:spcBef>
              <a:buNone/>
              <a:defRPr lang="en-US" sz="6000" b="0" i="0" kern="1200" dirty="0">
                <a:solidFill>
                  <a:schemeClr val="bg1"/>
                </a:solidFill>
                <a:latin typeface="FS Elliot Pro Light" panose="02000503040000020004" pitchFamily="2" charset="0"/>
                <a:ea typeface="+mj-ea"/>
                <a:cs typeface="+mj-cs"/>
              </a:defRPr>
            </a:lvl1pPr>
          </a:lstStyle>
          <a:p>
            <a:r>
              <a:rPr lang="en-US"/>
              <a:t>Click to edit Master title style</a:t>
            </a:r>
            <a:endParaRPr lang="en-US" dirty="0"/>
          </a:p>
        </p:txBody>
      </p:sp>
      <p:sp>
        <p:nvSpPr>
          <p:cNvPr id="22" name="Text Placeholder 20">
            <a:extLst>
              <a:ext uri="{FF2B5EF4-FFF2-40B4-BE49-F238E27FC236}">
                <a16:creationId xmlns:a16="http://schemas.microsoft.com/office/drawing/2014/main" id="{F056900D-AB2D-D945-A21C-3529479F4457}"/>
              </a:ext>
            </a:extLst>
          </p:cNvPr>
          <p:cNvSpPr>
            <a:spLocks noGrp="1"/>
          </p:cNvSpPr>
          <p:nvPr>
            <p:ph type="body" sz="quarter" idx="10" hasCustomPrompt="1"/>
          </p:nvPr>
        </p:nvSpPr>
        <p:spPr>
          <a:xfrm>
            <a:off x="619539" y="5248600"/>
            <a:ext cx="10930962" cy="222218"/>
          </a:xfrm>
        </p:spPr>
        <p:txBody>
          <a:bodyPr/>
          <a:lstStyle>
            <a:lvl1pPr marL="0" indent="0">
              <a:buNone/>
              <a:defRPr sz="1800" b="1" i="0" spc="300">
                <a:solidFill>
                  <a:srgbClr val="FFFFFF"/>
                </a:solidFill>
                <a:latin typeface="FS Elliot Pro" panose="02000503040000020004" pitchFamily="2" charset="0"/>
              </a:defRPr>
            </a:lvl1pPr>
          </a:lstStyle>
          <a:p>
            <a:pPr lvl="0"/>
            <a:r>
              <a:rPr lang="en-US" dirty="0"/>
              <a:t>PRESENTER NAME (ALL CAPS)</a:t>
            </a:r>
          </a:p>
        </p:txBody>
      </p:sp>
      <p:sp>
        <p:nvSpPr>
          <p:cNvPr id="25" name="Text Placeholder 23">
            <a:extLst>
              <a:ext uri="{FF2B5EF4-FFF2-40B4-BE49-F238E27FC236}">
                <a16:creationId xmlns:a16="http://schemas.microsoft.com/office/drawing/2014/main" id="{6C449667-522C-4F46-AFE1-31761BB0E1F3}"/>
              </a:ext>
            </a:extLst>
          </p:cNvPr>
          <p:cNvSpPr>
            <a:spLocks noGrp="1"/>
          </p:cNvSpPr>
          <p:nvPr>
            <p:ph type="body" sz="quarter" idx="11" hasCustomPrompt="1"/>
          </p:nvPr>
        </p:nvSpPr>
        <p:spPr>
          <a:xfrm>
            <a:off x="619539" y="5598612"/>
            <a:ext cx="10930962" cy="457200"/>
          </a:xfrm>
        </p:spPr>
        <p:txBody>
          <a:bodyPr/>
          <a:lstStyle>
            <a:lvl1pPr marL="0" indent="0">
              <a:buFontTx/>
              <a:buNone/>
              <a:defRPr sz="1800" b="0" i="0">
                <a:solidFill>
                  <a:schemeClr val="bg1"/>
                </a:solidFill>
                <a:latin typeface="FS Elliot Pro Light" panose="02000503040000020004" pitchFamily="2" charset="0"/>
              </a:defRPr>
            </a:lvl1pPr>
          </a:lstStyle>
          <a:p>
            <a:pPr lvl="0"/>
            <a:r>
              <a:rPr lang="en-US" dirty="0"/>
              <a:t>Title</a:t>
            </a:r>
          </a:p>
        </p:txBody>
      </p:sp>
    </p:spTree>
    <p:extLst>
      <p:ext uri="{BB962C8B-B14F-4D97-AF65-F5344CB8AC3E}">
        <p14:creationId xmlns:p14="http://schemas.microsoft.com/office/powerpoint/2010/main" val="94698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0"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571500" y="617653"/>
            <a:ext cx="6907556"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571500" y="2114204"/>
            <a:ext cx="6907556"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571501" y="1156133"/>
            <a:ext cx="6907556"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dirty="0"/>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571500" y="1518386"/>
            <a:ext cx="6907556"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7" name="Footer Placeholder 4">
            <a:extLst>
              <a:ext uri="{FF2B5EF4-FFF2-40B4-BE49-F238E27FC236}">
                <a16:creationId xmlns:a16="http://schemas.microsoft.com/office/drawing/2014/main" id="{E07DDEF4-2925-C648-8C9E-082899218D1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8" name="Slide Number Placeholder 5">
            <a:extLst>
              <a:ext uri="{FF2B5EF4-FFF2-40B4-BE49-F238E27FC236}">
                <a16:creationId xmlns:a16="http://schemas.microsoft.com/office/drawing/2014/main" id="{25929D1C-3E44-A947-9E82-86A84CFC5048}"/>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19" name="Picture 18" descr="Logo&#10;&#10;Description automatically generated">
            <a:extLst>
              <a:ext uri="{FF2B5EF4-FFF2-40B4-BE49-F238E27FC236}">
                <a16:creationId xmlns:a16="http://schemas.microsoft.com/office/drawing/2014/main" id="{68077D76-E661-354B-8D0F-B6D2E43E2E9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68061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571500" y="617653"/>
            <a:ext cx="4876801"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571500" y="2114204"/>
            <a:ext cx="4876801"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571501" y="1156133"/>
            <a:ext cx="4876801"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dirty="0"/>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571500" y="1518386"/>
            <a:ext cx="4876801"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5" name="Footer Placeholder 4">
            <a:extLst>
              <a:ext uri="{FF2B5EF4-FFF2-40B4-BE49-F238E27FC236}">
                <a16:creationId xmlns:a16="http://schemas.microsoft.com/office/drawing/2014/main" id="{3859EDDE-AF2C-F241-A998-2AF7B839A162}"/>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6" name="Slide Number Placeholder 5">
            <a:extLst>
              <a:ext uri="{FF2B5EF4-FFF2-40B4-BE49-F238E27FC236}">
                <a16:creationId xmlns:a16="http://schemas.microsoft.com/office/drawing/2014/main" id="{9651B17C-06CC-0C49-BF78-53F0E25275BF}"/>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21" name="Picture 20" descr="Logo&#10;&#10;Description automatically generated">
            <a:extLst>
              <a:ext uri="{FF2B5EF4-FFF2-40B4-BE49-F238E27FC236}">
                <a16:creationId xmlns:a16="http://schemas.microsoft.com/office/drawing/2014/main" id="{2EF3C932-FD10-234B-A73B-AC5A9AF44BE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522079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571500" y="617653"/>
            <a:ext cx="2840182"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571500" y="2914816"/>
            <a:ext cx="2840182" cy="3325531"/>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571501" y="1675880"/>
            <a:ext cx="2840182"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dirty="0"/>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571500" y="2318997"/>
            <a:ext cx="2840182"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a:t>
            </a:r>
            <a:br>
              <a:rPr lang="en-US" dirty="0"/>
            </a:br>
            <a:r>
              <a:rPr lang="en-US" dirty="0"/>
              <a:t>sub-header</a:t>
            </a:r>
          </a:p>
        </p:txBody>
      </p:sp>
      <p:sp>
        <p:nvSpPr>
          <p:cNvPr id="18" name="Footer Placeholder 4">
            <a:extLst>
              <a:ext uri="{FF2B5EF4-FFF2-40B4-BE49-F238E27FC236}">
                <a16:creationId xmlns:a16="http://schemas.microsoft.com/office/drawing/2014/main" id="{A92B4C4F-E47A-4B42-A84E-8E3741E9BE5F}"/>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9" name="Slide Number Placeholder 5">
            <a:extLst>
              <a:ext uri="{FF2B5EF4-FFF2-40B4-BE49-F238E27FC236}">
                <a16:creationId xmlns:a16="http://schemas.microsoft.com/office/drawing/2014/main" id="{C759851F-98DA-704B-8BA8-42823B03E23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20" name="Picture 19" descr="Logo&#10;&#10;Description automatically generated">
            <a:extLst>
              <a:ext uri="{FF2B5EF4-FFF2-40B4-BE49-F238E27FC236}">
                <a16:creationId xmlns:a16="http://schemas.microsoft.com/office/drawing/2014/main" id="{3639B9A1-78D9-DF40-9B0D-CF0A7DDEB5FF}"/>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43711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r>
              <a:rPr lang="en-US"/>
              <a:t>Click icon to add picture</a:t>
            </a:r>
            <a:endParaRPr lang="en-US" dirty="0"/>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lIns="0" tIns="0" rIns="0" bIns="0">
            <a:noAutofit/>
          </a:bodyPr>
          <a:lstStyle>
            <a:lvl1pPr marL="0" indent="0">
              <a:spcBef>
                <a:spcPts val="0"/>
              </a:spcBef>
              <a:buNone/>
              <a:defRPr sz="3733" b="0" i="0" baseline="0">
                <a:solidFill>
                  <a:schemeClr val="tx1"/>
                </a:solidFill>
                <a:latin typeface="FS Elliot Pro Light" panose="02000503040000020004" pitchFamily="2" charset="0"/>
                <a:cs typeface="FS Elliot Pro Light" panose="02000503040000020004" pitchFamily="2" charset="0"/>
              </a:defRPr>
            </a:lvl1pPr>
          </a:lstStyle>
          <a:p>
            <a:pPr lvl="0"/>
            <a:r>
              <a:rPr lang="en-US" dirty="0"/>
              <a:t>Use for images with light backgrounds</a:t>
            </a:r>
          </a:p>
        </p:txBody>
      </p:sp>
      <p:sp>
        <p:nvSpPr>
          <p:cNvPr id="6" name="Slide Number Placeholder 5">
            <a:extLst>
              <a:ext uri="{FF2B5EF4-FFF2-40B4-BE49-F238E27FC236}">
                <a16:creationId xmlns:a16="http://schemas.microsoft.com/office/drawing/2014/main" id="{C4A59C37-E16E-814D-99F9-90E5314BE79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tx1"/>
                </a:solidFill>
                <a:latin typeface="FS Elliot Pro" panose="02000503040000020004" pitchFamily="2" charset="0"/>
              </a:defRPr>
            </a:lvl1pPr>
          </a:lstStyle>
          <a:p>
            <a:fld id="{13CF28CE-A392-6E4E-B8A8-233A7BF58CFD}" type="slidenum">
              <a:rPr lang="en-US" smtClean="0"/>
              <a:pPr/>
              <a:t>‹#›</a:t>
            </a:fld>
            <a:endParaRPr lang="en-US" dirty="0"/>
          </a:p>
        </p:txBody>
      </p:sp>
    </p:spTree>
    <p:extLst>
      <p:ext uri="{BB962C8B-B14F-4D97-AF65-F5344CB8AC3E}">
        <p14:creationId xmlns:p14="http://schemas.microsoft.com/office/powerpoint/2010/main" val="2236458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White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r>
              <a:rPr lang="en-US"/>
              <a:t>Click icon to add picture</a:t>
            </a:r>
            <a:endParaRPr lang="en-US" dirty="0"/>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lIns="0" tIns="0" rIns="0" bIns="0">
            <a:noAutofit/>
          </a:bodyPr>
          <a:lstStyle>
            <a:lvl1pPr marL="0" indent="0">
              <a:spcBef>
                <a:spcPts val="0"/>
              </a:spcBef>
              <a:buNone/>
              <a:defRPr sz="3733" b="0" i="0" baseline="0">
                <a:solidFill>
                  <a:schemeClr val="bg1"/>
                </a:solidFill>
                <a:latin typeface="FS Elliot Pro Light" panose="02000503040000020004" pitchFamily="2" charset="0"/>
                <a:cs typeface="FS Elliot Pro Light" panose="02000503040000020004" pitchFamily="2" charset="0"/>
              </a:defRPr>
            </a:lvl1pPr>
          </a:lstStyle>
          <a:p>
            <a:pPr lvl="0"/>
            <a:r>
              <a:rPr lang="en-US" dirty="0"/>
              <a:t>Use for images with dark backgrounds</a:t>
            </a:r>
          </a:p>
        </p:txBody>
      </p:sp>
      <p:sp>
        <p:nvSpPr>
          <p:cNvPr id="6" name="Slide Number Placeholder 5">
            <a:extLst>
              <a:ext uri="{FF2B5EF4-FFF2-40B4-BE49-F238E27FC236}">
                <a16:creationId xmlns:a16="http://schemas.microsoft.com/office/drawing/2014/main" id="{5D193841-5ABC-6847-92C5-52642A503489}"/>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spTree>
    <p:extLst>
      <p:ext uri="{BB962C8B-B14F-4D97-AF65-F5344CB8AC3E}">
        <p14:creationId xmlns:p14="http://schemas.microsoft.com/office/powerpoint/2010/main" val="4234246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588334" y="617653"/>
            <a:ext cx="5029200" cy="457200"/>
          </a:xfrm>
        </p:spPr>
        <p:txBody>
          <a:bodyPr anchor="t">
            <a:noAutofit/>
          </a:bodyPr>
          <a:lstStyle>
            <a:lvl1pPr>
              <a:lnSpc>
                <a:spcPct val="100000"/>
              </a:lnSpc>
              <a:defRPr/>
            </a:lvl1pPr>
          </a:lstStyle>
          <a:p>
            <a:r>
              <a:rPr lang="en-US" dirty="0"/>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588334"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588335" y="1156133"/>
            <a:ext cx="5029200"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588334"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583563" y="6247663"/>
            <a:ext cx="5029200"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
        <p:nvSpPr>
          <p:cNvPr id="10" name="Picture Placeholder 2">
            <a:extLst>
              <a:ext uri="{FF2B5EF4-FFF2-40B4-BE49-F238E27FC236}">
                <a16:creationId xmlns:a16="http://schemas.microsoft.com/office/drawing/2014/main" id="{20296F2A-6F6B-B84A-718F-B6CF627103CF}"/>
              </a:ext>
            </a:extLst>
          </p:cNvPr>
          <p:cNvSpPr>
            <a:spLocks noGrp="1"/>
          </p:cNvSpPr>
          <p:nvPr>
            <p:ph type="pic" sz="quarter" idx="10"/>
          </p:nvPr>
        </p:nvSpPr>
        <p:spPr>
          <a:xfrm>
            <a:off x="6096000" y="0"/>
            <a:ext cx="6096000" cy="6858000"/>
          </a:xfrm>
          <a:prstGeom prst="rect">
            <a:avLst/>
          </a:prstGeom>
        </p:spPr>
        <p:txBody>
          <a:bodyPr vert="horz"/>
          <a:lstStyle>
            <a:lvl1pPr marL="0" indent="0">
              <a:buNone/>
              <a:defRPr sz="1600">
                <a:solidFill>
                  <a:srgbClr val="7F7F7F"/>
                </a:solidFill>
              </a:defRPr>
            </a:lvl1pPr>
          </a:lstStyle>
          <a:p>
            <a:r>
              <a:rPr lang="en-US"/>
              <a:t>Click icon to add picture</a:t>
            </a:r>
            <a:endParaRPr lang="en-US" dirty="0"/>
          </a:p>
        </p:txBody>
      </p:sp>
    </p:spTree>
    <p:extLst>
      <p:ext uri="{BB962C8B-B14F-4D97-AF65-F5344CB8AC3E}">
        <p14:creationId xmlns:p14="http://schemas.microsoft.com/office/powerpoint/2010/main" val="143440958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0296F2A-6F6B-B84A-718F-B6CF627103CF}"/>
              </a:ext>
            </a:extLst>
          </p:cNvPr>
          <p:cNvSpPr>
            <a:spLocks noGrp="1"/>
          </p:cNvSpPr>
          <p:nvPr>
            <p:ph type="pic" sz="quarter" idx="10"/>
          </p:nvPr>
        </p:nvSpPr>
        <p:spPr>
          <a:xfrm>
            <a:off x="0" y="0"/>
            <a:ext cx="6096000" cy="6858000"/>
          </a:xfrm>
          <a:prstGeom prst="rect">
            <a:avLst/>
          </a:prstGeom>
        </p:spPr>
        <p:txBody>
          <a:bodyPr vert="horz"/>
          <a:lstStyle>
            <a:lvl1pPr marL="0" indent="0">
              <a:buNone/>
              <a:defRPr sz="1600">
                <a:solidFill>
                  <a:srgbClr val="7F7F7F"/>
                </a:solidFill>
              </a:defRPr>
            </a:lvl1pPr>
          </a:lstStyle>
          <a:p>
            <a:r>
              <a:rPr lang="en-US"/>
              <a:t>Click icon to add picture</a:t>
            </a:r>
            <a:endParaRPr lang="en-US" dirty="0"/>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6649769" y="617653"/>
            <a:ext cx="5029200" cy="457200"/>
          </a:xfrm>
        </p:spPr>
        <p:txBody>
          <a:bodyPr anchor="t">
            <a:noAutofit/>
          </a:bodyPr>
          <a:lstStyle>
            <a:lvl1pPr>
              <a:lnSpc>
                <a:spcPct val="100000"/>
              </a:lnSpc>
              <a:defRPr/>
            </a:lvl1pPr>
          </a:lstStyle>
          <a:p>
            <a:r>
              <a:rPr lang="en-US" dirty="0"/>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6649769"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6649770" y="1156133"/>
            <a:ext cx="5029200"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6649769"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6649769" y="6247663"/>
            <a:ext cx="3408631"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537779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55C3D103-94A3-9D49-B88F-21F064766FD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1" name="Slide Number Placeholder 5">
            <a:extLst>
              <a:ext uri="{FF2B5EF4-FFF2-40B4-BE49-F238E27FC236}">
                <a16:creationId xmlns:a16="http://schemas.microsoft.com/office/drawing/2014/main" id="{5E31E36F-5674-414D-B73D-F7872CC6D46B}"/>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12" name="Picture 11">
            <a:extLst>
              <a:ext uri="{FF2B5EF4-FFF2-40B4-BE49-F238E27FC236}">
                <a16:creationId xmlns:a16="http://schemas.microsoft.com/office/drawing/2014/main" id="{0A56128B-B5B1-C94C-99A8-5F1C0008FDC2}"/>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727324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nchor="b"/>
          <a:lstStyle/>
          <a:p>
            <a:fld id="{13CF28CE-A392-6E4E-B8A8-233A7BF58CFD}"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D8A789BE-8DD2-DD44-B6F4-AB2E8755F0A6}"/>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443509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360AF4-4D29-5D4F-8328-5245DD2ED3C2}"/>
              </a:ext>
            </a:extLst>
          </p:cNvPr>
          <p:cNvSpPr/>
          <p:nvPr userDrawn="1"/>
        </p:nvSpPr>
        <p:spPr>
          <a:xfrm>
            <a:off x="0" y="1"/>
            <a:ext cx="12192000" cy="142875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588334" y="617653"/>
            <a:ext cx="7838036"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0" name="Footer Placeholder 4">
            <a:extLst>
              <a:ext uri="{FF2B5EF4-FFF2-40B4-BE49-F238E27FC236}">
                <a16:creationId xmlns:a16="http://schemas.microsoft.com/office/drawing/2014/main" id="{E44BFDA8-2542-C84A-85FF-807285E078E8}"/>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1" name="Slide Number Placeholder 5">
            <a:extLst>
              <a:ext uri="{FF2B5EF4-FFF2-40B4-BE49-F238E27FC236}">
                <a16:creationId xmlns:a16="http://schemas.microsoft.com/office/drawing/2014/main" id="{678BBC8C-59AE-6346-ABDE-914A6F6FE29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2" name="Picture 11" descr="Logo&#10;&#10;Description automatically generated">
            <a:extLst>
              <a:ext uri="{FF2B5EF4-FFF2-40B4-BE49-F238E27FC236}">
                <a16:creationId xmlns:a16="http://schemas.microsoft.com/office/drawing/2014/main" id="{18B89A1A-96CE-0E44-8768-E0377D60814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27186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sub, text sub, bullet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571500" y="2119746"/>
            <a:ext cx="10972800" cy="4187075"/>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571500" y="1156133"/>
            <a:ext cx="10975975"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571500" y="1523928"/>
            <a:ext cx="10972800" cy="518882"/>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8" name="Footer Placeholder 4">
            <a:extLst>
              <a:ext uri="{FF2B5EF4-FFF2-40B4-BE49-F238E27FC236}">
                <a16:creationId xmlns:a16="http://schemas.microsoft.com/office/drawing/2014/main" id="{ADA06521-DD89-5F43-996A-AF8051110D1D}"/>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0" name="Slide Number Placeholder 5">
            <a:extLst>
              <a:ext uri="{FF2B5EF4-FFF2-40B4-BE49-F238E27FC236}">
                <a16:creationId xmlns:a16="http://schemas.microsoft.com/office/drawing/2014/main" id="{E1C8CC88-2E59-C04C-BFBB-390FBCC0BE56}"/>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sp>
        <p:nvSpPr>
          <p:cNvPr id="12" name="Title Placeholder 1">
            <a:extLst>
              <a:ext uri="{FF2B5EF4-FFF2-40B4-BE49-F238E27FC236}">
                <a16:creationId xmlns:a16="http://schemas.microsoft.com/office/drawing/2014/main" id="{52DE5F74-D4DB-E948-BA07-AA84DA99F565}"/>
              </a:ext>
            </a:extLst>
          </p:cNvPr>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611804299"/>
      </p:ext>
    </p:extLst>
  </p:cSld>
  <p:clrMapOvr>
    <a:masterClrMapping/>
  </p:clrMapOvr>
  <p:extLst>
    <p:ext uri="{DCECCB84-F9BA-43D5-87BE-67443E8EF086}">
      <p15:sldGuideLst xmlns:p15="http://schemas.microsoft.com/office/powerpoint/2012/main">
        <p15:guide id="1" orient="horz" pos="384" userDrawn="1">
          <p15:clr>
            <a:srgbClr val="FBAE40"/>
          </p15:clr>
        </p15:guide>
        <p15:guide id="2"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dirty="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924600" y="531708"/>
            <a:ext cx="10365000" cy="5107093"/>
          </a:xfrm>
          <a:prstGeom prst="rect">
            <a:avLst/>
          </a:prstGeom>
        </p:spPr>
        <p:txBody>
          <a:bodyPr lIns="0" tIns="0" rIns="0" bIns="0" anchor="ctr"/>
          <a:lstStyle>
            <a:lvl1pPr algn="l">
              <a:defRPr sz="5867">
                <a:solidFill>
                  <a:schemeClr val="bg1"/>
                </a:solidFill>
              </a:defRPr>
            </a:lvl1pPr>
          </a:lstStyle>
          <a:p>
            <a:pPr algn="l"/>
            <a:r>
              <a:rPr lang="en-US" dirty="0">
                <a:solidFill>
                  <a:schemeClr val="bg1"/>
                </a:solidFill>
                <a:cs typeface="FS Elliot Pro"/>
              </a:rPr>
              <a:t>Principal PPT Template</a:t>
            </a:r>
          </a:p>
        </p:txBody>
      </p:sp>
      <p:sp>
        <p:nvSpPr>
          <p:cNvPr id="8" name="Title 1">
            <a:extLst>
              <a:ext uri="{FF2B5EF4-FFF2-40B4-BE49-F238E27FC236}">
                <a16:creationId xmlns:a16="http://schemas.microsoft.com/office/drawing/2014/main" id="{1043CC05-6B49-4ADD-AAE3-A23DB87C4685}"/>
              </a:ext>
            </a:extLst>
          </p:cNvPr>
          <p:cNvSpPr txBox="1">
            <a:spLocks/>
          </p:cNvSpPr>
          <p:nvPr userDrawn="1"/>
        </p:nvSpPr>
        <p:spPr>
          <a:xfrm>
            <a:off x="838053" y="2126244"/>
            <a:ext cx="10332944" cy="2366345"/>
          </a:xfrm>
          <a:prstGeom prst="rect">
            <a:avLst/>
          </a:prstGeom>
        </p:spPr>
        <p:txBody>
          <a:bodyPr vert="horz" wrap="none"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5867" dirty="0">
              <a:solidFill>
                <a:schemeClr val="bg1"/>
              </a:solidFill>
              <a:cs typeface="FS Elliot Pro"/>
            </a:endParaRPr>
          </a:p>
        </p:txBody>
      </p:sp>
      <p:pic>
        <p:nvPicPr>
          <p:cNvPr id="9" name="Picture 8">
            <a:extLst>
              <a:ext uri="{FF2B5EF4-FFF2-40B4-BE49-F238E27FC236}">
                <a16:creationId xmlns:a16="http://schemas.microsoft.com/office/drawing/2014/main" id="{B8A599B1-06E9-43C8-8B00-56343FB474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055" y="543220"/>
            <a:ext cx="2001941" cy="597595"/>
          </a:xfrm>
          <a:prstGeom prst="rect">
            <a:avLst/>
          </a:prstGeom>
        </p:spPr>
      </p:pic>
      <p:sp>
        <p:nvSpPr>
          <p:cNvPr id="13" name="Text Placeholder 9">
            <a:extLst>
              <a:ext uri="{FF2B5EF4-FFF2-40B4-BE49-F238E27FC236}">
                <a16:creationId xmlns:a16="http://schemas.microsoft.com/office/drawing/2014/main" id="{C602B0E4-52CB-48B4-9867-196EE00F10FC}"/>
              </a:ext>
            </a:extLst>
          </p:cNvPr>
          <p:cNvSpPr>
            <a:spLocks noGrp="1"/>
          </p:cNvSpPr>
          <p:nvPr>
            <p:ph type="body" sz="quarter" idx="10" hasCustomPrompt="1"/>
          </p:nvPr>
        </p:nvSpPr>
        <p:spPr>
          <a:xfrm>
            <a:off x="915000" y="4736167"/>
            <a:ext cx="10365000" cy="941916"/>
          </a:xfrm>
          <a:prstGeom prst="rect">
            <a:avLst/>
          </a:prstGeom>
        </p:spPr>
        <p:txBody>
          <a:bodyPr vert="horz" lIns="0" tIns="0" rIns="0" bIns="0"/>
          <a:lstStyle>
            <a:lvl1pPr marL="0" indent="0">
              <a:buFontTx/>
              <a:buNone/>
              <a:defRPr sz="2667" b="1">
                <a:solidFill>
                  <a:schemeClr val="bg1"/>
                </a:solidFill>
                <a:latin typeface="+mj-lt"/>
              </a:defRPr>
            </a:lvl1pPr>
            <a:lvl2pPr marL="609570" indent="0">
              <a:buFontTx/>
              <a:buNone/>
              <a:defRPr sz="2400">
                <a:solidFill>
                  <a:schemeClr val="bg1"/>
                </a:solidFill>
                <a:latin typeface="+mj-lt"/>
              </a:defRPr>
            </a:lvl2pPr>
            <a:lvl3pPr marL="1219140" indent="0">
              <a:buFontTx/>
              <a:buNone/>
              <a:defRPr sz="2400">
                <a:solidFill>
                  <a:schemeClr val="bg1"/>
                </a:solidFill>
                <a:latin typeface="+mj-lt"/>
              </a:defRPr>
            </a:lvl3pPr>
            <a:lvl4pPr marL="1828709" indent="0">
              <a:buFontTx/>
              <a:buNone/>
              <a:defRPr sz="2400">
                <a:solidFill>
                  <a:schemeClr val="bg1"/>
                </a:solidFill>
                <a:latin typeface="+mj-lt"/>
              </a:defRPr>
            </a:lvl4pPr>
            <a:lvl5pPr marL="2438278" indent="0">
              <a:buFontTx/>
              <a:buNone/>
              <a:defRPr sz="2400">
                <a:solidFill>
                  <a:schemeClr val="bg1"/>
                </a:solidFill>
                <a:latin typeface="+mj-lt"/>
              </a:defRPr>
            </a:lvl5pPr>
          </a:lstStyle>
          <a:p>
            <a:pPr lvl="0"/>
            <a:r>
              <a:rPr lang="en-US" dirty="0"/>
              <a:t>Presenter’s name</a:t>
            </a:r>
          </a:p>
        </p:txBody>
      </p:sp>
      <p:sp>
        <p:nvSpPr>
          <p:cNvPr id="14" name="Text Placeholder 11">
            <a:extLst>
              <a:ext uri="{FF2B5EF4-FFF2-40B4-BE49-F238E27FC236}">
                <a16:creationId xmlns:a16="http://schemas.microsoft.com/office/drawing/2014/main" id="{A0AFFE13-8823-4897-B45C-AA489BE7E8E7}"/>
              </a:ext>
            </a:extLst>
          </p:cNvPr>
          <p:cNvSpPr>
            <a:spLocks noGrp="1"/>
          </p:cNvSpPr>
          <p:nvPr>
            <p:ph type="body" sz="quarter" idx="11" hasCustomPrompt="1"/>
          </p:nvPr>
        </p:nvSpPr>
        <p:spPr>
          <a:xfrm>
            <a:off x="915000" y="5202768"/>
            <a:ext cx="10365000" cy="730251"/>
          </a:xfrm>
          <a:prstGeom prst="rect">
            <a:avLst/>
          </a:prstGeom>
        </p:spPr>
        <p:txBody>
          <a:bodyPr vert="horz" lIns="0" tIns="0" rIns="0" bIns="0"/>
          <a:lstStyle>
            <a:lvl1pPr marL="0" indent="0">
              <a:buFontTx/>
              <a:buNone/>
              <a:defRPr sz="2133">
                <a:solidFill>
                  <a:schemeClr val="bg1"/>
                </a:solidFill>
                <a:latin typeface="+mj-lt"/>
              </a:defRPr>
            </a:lvl1pPr>
            <a:lvl2pPr marL="609570" indent="0">
              <a:buFontTx/>
              <a:buNone/>
              <a:defRPr sz="2133">
                <a:solidFill>
                  <a:schemeClr val="bg1"/>
                </a:solidFill>
                <a:latin typeface="+mj-lt"/>
              </a:defRPr>
            </a:lvl2pPr>
            <a:lvl3pPr marL="1219140" indent="0">
              <a:buFontTx/>
              <a:buNone/>
              <a:defRPr sz="2133">
                <a:solidFill>
                  <a:schemeClr val="bg1"/>
                </a:solidFill>
                <a:latin typeface="+mj-lt"/>
              </a:defRPr>
            </a:lvl3pPr>
            <a:lvl4pPr marL="1828709" indent="0">
              <a:buFontTx/>
              <a:buNone/>
              <a:defRPr sz="2133">
                <a:solidFill>
                  <a:schemeClr val="bg1"/>
                </a:solidFill>
                <a:latin typeface="+mj-lt"/>
              </a:defRPr>
            </a:lvl4pPr>
            <a:lvl5pPr marL="2438278" indent="0">
              <a:buFontTx/>
              <a:buNone/>
              <a:defRPr sz="2133">
                <a:solidFill>
                  <a:schemeClr val="bg1"/>
                </a:solidFill>
                <a:latin typeface="+mj-lt"/>
              </a:defRPr>
            </a:lvl5pPr>
          </a:lstStyle>
          <a:p>
            <a:pPr lvl="0"/>
            <a:r>
              <a:rPr lang="en-US" dirty="0"/>
              <a:t>Presenter’s title goes here</a:t>
            </a:r>
          </a:p>
        </p:txBody>
      </p:sp>
    </p:spTree>
    <p:extLst>
      <p:ext uri="{BB962C8B-B14F-4D97-AF65-F5344CB8AC3E}">
        <p14:creationId xmlns:p14="http://schemas.microsoft.com/office/powerpoint/2010/main" val="8640911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42045" y="2029302"/>
            <a:ext cx="9896888" cy="2508831"/>
          </a:xfrm>
          <a:prstGeom prst="rect">
            <a:avLst/>
          </a:prstGeom>
        </p:spPr>
        <p:txBody>
          <a:bodyPr>
            <a:normAutofit/>
          </a:bodyPr>
          <a:lstStyle>
            <a:lvl1pPr marL="256026" indent="-256026">
              <a:buClr>
                <a:srgbClr val="787878"/>
              </a:buClr>
              <a:defRPr sz="2133" baseline="0">
                <a:solidFill>
                  <a:srgbClr val="8C8D8E"/>
                </a:solidFill>
              </a:defRPr>
            </a:lvl1pPr>
          </a:lstStyle>
          <a:p>
            <a:pPr lvl="0"/>
            <a:r>
              <a:rPr lang="en-US" dirty="0">
                <a:solidFill>
                  <a:srgbClr val="8C8D8E"/>
                </a:solidFill>
              </a:rPr>
              <a:t>These are bullet points. Try to use no more than 5 bullet points.</a:t>
            </a:r>
          </a:p>
          <a:p>
            <a:pPr lvl="0"/>
            <a:r>
              <a:rPr lang="en-US" dirty="0">
                <a:solidFill>
                  <a:srgbClr val="8C8D8E"/>
                </a:solidFill>
              </a:rPr>
              <a:t>The bullets are always round.</a:t>
            </a:r>
          </a:p>
          <a:p>
            <a:pPr lvl="0"/>
            <a:r>
              <a:rPr lang="en-US" dirty="0">
                <a:solidFill>
                  <a:srgbClr val="8C8D8E"/>
                </a:solidFill>
              </a:rPr>
              <a:t>The text is always gray , FS Elliot Pro font.</a:t>
            </a:r>
          </a:p>
          <a:p>
            <a:pPr lvl="0"/>
            <a:r>
              <a:rPr lang="en-US" dirty="0">
                <a:solidFill>
                  <a:srgbClr val="8C8D8E"/>
                </a:solidFill>
              </a:rPr>
              <a:t>The bullets are always round.</a:t>
            </a:r>
          </a:p>
          <a:p>
            <a:pPr lvl="0"/>
            <a:r>
              <a:rPr lang="en-US" dirty="0">
                <a:solidFill>
                  <a:srgbClr val="8C8D8E"/>
                </a:solidFill>
              </a:rPr>
              <a:t>The text is always gray, FS Elliot Pro font.</a:t>
            </a:r>
          </a:p>
        </p:txBody>
      </p:sp>
      <p:sp>
        <p:nvSpPr>
          <p:cNvPr id="8" name="Title 1"/>
          <p:cNvSpPr>
            <a:spLocks noGrp="1"/>
          </p:cNvSpPr>
          <p:nvPr>
            <p:ph type="title" hasCustomPrompt="1"/>
          </p:nvPr>
        </p:nvSpPr>
        <p:spPr>
          <a:xfrm>
            <a:off x="1042046" y="1431558"/>
            <a:ext cx="8627533" cy="663449"/>
          </a:xfrm>
        </p:spPr>
        <p:txBody>
          <a:bodyPr anchor="t">
            <a:normAutofit/>
          </a:bodyPr>
          <a:lstStyle>
            <a:lvl1pPr algn="l">
              <a:lnSpc>
                <a:spcPct val="80000"/>
              </a:lnSpc>
              <a:defRPr sz="3733" b="0" i="0">
                <a:solidFill>
                  <a:srgbClr val="0091DA"/>
                </a:solidFill>
                <a:latin typeface="FS Elliot Pro"/>
                <a:cs typeface="FS Elliot Pro"/>
              </a:defRPr>
            </a:lvl1pPr>
          </a:lstStyle>
          <a:p>
            <a:r>
              <a:rPr lang="en-US" dirty="0"/>
              <a:t>Slide title goes here</a:t>
            </a:r>
          </a:p>
        </p:txBody>
      </p:sp>
      <p:sp>
        <p:nvSpPr>
          <p:cNvPr id="7" name="Text Placeholder 12"/>
          <p:cNvSpPr>
            <a:spLocks noGrp="1"/>
          </p:cNvSpPr>
          <p:nvPr>
            <p:ph type="body" sz="quarter" idx="11" hasCustomPrompt="1"/>
          </p:nvPr>
        </p:nvSpPr>
        <p:spPr>
          <a:xfrm>
            <a:off x="1042046" y="645917"/>
            <a:ext cx="5494221" cy="530673"/>
          </a:xfrm>
          <a:prstGeom prst="rect">
            <a:avLst/>
          </a:prstGeom>
        </p:spPr>
        <p:txBody>
          <a:bodyPr>
            <a:normAutofit/>
          </a:bodyPr>
          <a:lstStyle>
            <a:lvl1pPr marL="0" indent="0">
              <a:buNone/>
              <a:defRPr sz="2400" baseline="0">
                <a:solidFill>
                  <a:srgbClr val="13294B"/>
                </a:solidFill>
              </a:defRPr>
            </a:lvl1pPr>
          </a:lstStyle>
          <a:p>
            <a:pPr lvl="0"/>
            <a:r>
              <a:rPr lang="en-US" dirty="0"/>
              <a:t>Section name (optional)</a:t>
            </a:r>
          </a:p>
        </p:txBody>
      </p:sp>
      <p:pic>
        <p:nvPicPr>
          <p:cNvPr id="9" name="Picture 8"/>
          <p:cNvPicPr>
            <a:picLocks noChangeAspect="1"/>
          </p:cNvPicPr>
          <p:nvPr userDrawn="1"/>
        </p:nvPicPr>
        <p:blipFill>
          <a:blip r:embed="rId2"/>
          <a:stretch>
            <a:fillRect/>
          </a:stretch>
        </p:blipFill>
        <p:spPr>
          <a:xfrm>
            <a:off x="10062446" y="6068101"/>
            <a:ext cx="1803097" cy="520192"/>
          </a:xfrm>
          <a:prstGeom prst="rect">
            <a:avLst/>
          </a:prstGeom>
        </p:spPr>
      </p:pic>
    </p:spTree>
    <p:extLst>
      <p:ext uri="{BB962C8B-B14F-4D97-AF65-F5344CB8AC3E}">
        <p14:creationId xmlns:p14="http://schemas.microsoft.com/office/powerpoint/2010/main" val="386554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Two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42046" y="2653095"/>
            <a:ext cx="4632452" cy="2767957"/>
          </a:xfrm>
          <a:prstGeom prst="rect">
            <a:avLst/>
          </a:prstGeom>
        </p:spPr>
        <p:txBody>
          <a:bodyPr>
            <a:normAutofit/>
          </a:bodyPr>
          <a:lstStyle>
            <a:lvl1pPr marL="0" indent="0">
              <a:buClr>
                <a:srgbClr val="EA5424"/>
              </a:buClr>
              <a:buNone/>
              <a:defRPr sz="2133" baseline="0">
                <a:solidFill>
                  <a:srgbClr val="8C8D8E"/>
                </a:solidFill>
              </a:defRPr>
            </a:lvl1pPr>
          </a:lstStyle>
          <a:p>
            <a:pPr lvl="0"/>
            <a:r>
              <a:rPr lang="en-US" dirty="0"/>
              <a:t>This area is for paragraph content. It could be used as a way to display two different thoughts. This area is for paragraph content. It could be used as an intro for the bullets.</a:t>
            </a:r>
          </a:p>
        </p:txBody>
      </p:sp>
      <p:sp>
        <p:nvSpPr>
          <p:cNvPr id="9" name="Content Placeholder 2"/>
          <p:cNvSpPr>
            <a:spLocks noGrp="1"/>
          </p:cNvSpPr>
          <p:nvPr>
            <p:ph idx="12" hasCustomPrompt="1"/>
          </p:nvPr>
        </p:nvSpPr>
        <p:spPr>
          <a:xfrm>
            <a:off x="6295846" y="2653095"/>
            <a:ext cx="4632452" cy="2767957"/>
          </a:xfrm>
          <a:prstGeom prst="rect">
            <a:avLst/>
          </a:prstGeom>
        </p:spPr>
        <p:txBody>
          <a:bodyPr>
            <a:normAutofit/>
          </a:bodyPr>
          <a:lstStyle>
            <a:lvl1pPr marL="0" indent="0">
              <a:buClr>
                <a:srgbClr val="EA5424"/>
              </a:buClr>
              <a:buNone/>
              <a:defRPr sz="2133" baseline="0">
                <a:solidFill>
                  <a:srgbClr val="8C8D8E"/>
                </a:solidFill>
              </a:defRPr>
            </a:lvl1pPr>
          </a:lstStyle>
          <a:p>
            <a:pPr lvl="0"/>
            <a:r>
              <a:rPr lang="en-US" dirty="0"/>
              <a:t>This area is for paragraph content. It could be used as a way to display two different thoughts. This area is for paragraph content. It could be used as an intro for the bullets.</a:t>
            </a:r>
          </a:p>
        </p:txBody>
      </p:sp>
      <p:sp>
        <p:nvSpPr>
          <p:cNvPr id="5" name="Text Placeholder 4"/>
          <p:cNvSpPr>
            <a:spLocks noGrp="1"/>
          </p:cNvSpPr>
          <p:nvPr>
            <p:ph type="body" sz="quarter" idx="13" hasCustomPrompt="1"/>
          </p:nvPr>
        </p:nvSpPr>
        <p:spPr>
          <a:xfrm>
            <a:off x="1041400" y="2243668"/>
            <a:ext cx="4633384" cy="400024"/>
          </a:xfrm>
        </p:spPr>
        <p:txBody>
          <a:bodyPr>
            <a:normAutofit/>
          </a:bodyPr>
          <a:lstStyle>
            <a:lvl1pPr marL="0" indent="0">
              <a:lnSpc>
                <a:spcPct val="80000"/>
              </a:lnSpc>
              <a:buNone/>
              <a:defRPr sz="2400" b="1" i="0">
                <a:solidFill>
                  <a:schemeClr val="bg2"/>
                </a:solidFill>
                <a:latin typeface="FS Elliot Pro"/>
                <a:cs typeface="FS Elliot Pro"/>
              </a:defRPr>
            </a:lvl1pPr>
          </a:lstStyle>
          <a:p>
            <a:pPr lvl="0"/>
            <a:r>
              <a:rPr lang="en-US" dirty="0"/>
              <a:t>Title here</a:t>
            </a:r>
          </a:p>
        </p:txBody>
      </p:sp>
      <p:sp>
        <p:nvSpPr>
          <p:cNvPr id="10" name="Text Placeholder 4"/>
          <p:cNvSpPr>
            <a:spLocks noGrp="1"/>
          </p:cNvSpPr>
          <p:nvPr>
            <p:ph type="body" sz="quarter" idx="14" hasCustomPrompt="1"/>
          </p:nvPr>
        </p:nvSpPr>
        <p:spPr>
          <a:xfrm>
            <a:off x="6295845" y="2243668"/>
            <a:ext cx="4633384" cy="400024"/>
          </a:xfrm>
        </p:spPr>
        <p:txBody>
          <a:bodyPr>
            <a:normAutofit/>
          </a:bodyPr>
          <a:lstStyle>
            <a:lvl1pPr marL="0" indent="0">
              <a:lnSpc>
                <a:spcPct val="80000"/>
              </a:lnSpc>
              <a:buNone/>
              <a:defRPr sz="2400" b="1" i="0">
                <a:solidFill>
                  <a:srgbClr val="0091DA"/>
                </a:solidFill>
                <a:latin typeface="FS Elliot Pro"/>
                <a:cs typeface="FS Elliot Pro"/>
              </a:defRPr>
            </a:lvl1pPr>
          </a:lstStyle>
          <a:p>
            <a:pPr lvl="0"/>
            <a:r>
              <a:rPr lang="en-US" dirty="0"/>
              <a:t>Title here</a:t>
            </a:r>
          </a:p>
        </p:txBody>
      </p:sp>
      <p:sp>
        <p:nvSpPr>
          <p:cNvPr id="14" name="Title 1"/>
          <p:cNvSpPr>
            <a:spLocks noGrp="1"/>
          </p:cNvSpPr>
          <p:nvPr>
            <p:ph type="title" hasCustomPrompt="1"/>
          </p:nvPr>
        </p:nvSpPr>
        <p:spPr>
          <a:xfrm>
            <a:off x="1042046" y="1431558"/>
            <a:ext cx="8627533" cy="663449"/>
          </a:xfrm>
        </p:spPr>
        <p:txBody>
          <a:bodyPr anchor="t">
            <a:normAutofit/>
          </a:bodyPr>
          <a:lstStyle>
            <a:lvl1pPr algn="l">
              <a:lnSpc>
                <a:spcPct val="80000"/>
              </a:lnSpc>
              <a:defRPr sz="3733" b="0" i="0">
                <a:solidFill>
                  <a:srgbClr val="0091DA"/>
                </a:solidFill>
                <a:latin typeface="FS Elliot Pro"/>
                <a:cs typeface="FS Elliot Pro"/>
              </a:defRPr>
            </a:lvl1pPr>
          </a:lstStyle>
          <a:p>
            <a:r>
              <a:rPr lang="en-US" dirty="0"/>
              <a:t>Slide title goes here</a:t>
            </a:r>
          </a:p>
        </p:txBody>
      </p:sp>
      <p:sp>
        <p:nvSpPr>
          <p:cNvPr id="12" name="Text Placeholder 12"/>
          <p:cNvSpPr>
            <a:spLocks noGrp="1"/>
          </p:cNvSpPr>
          <p:nvPr>
            <p:ph type="body" sz="quarter" idx="11" hasCustomPrompt="1"/>
          </p:nvPr>
        </p:nvSpPr>
        <p:spPr>
          <a:xfrm>
            <a:off x="1042046" y="645917"/>
            <a:ext cx="5494221" cy="530673"/>
          </a:xfrm>
          <a:prstGeom prst="rect">
            <a:avLst/>
          </a:prstGeom>
        </p:spPr>
        <p:txBody>
          <a:bodyPr>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400" baseline="0">
                <a:solidFill>
                  <a:schemeClr val="accent5"/>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dirty="0"/>
              <a:t>Section name (optional)</a:t>
            </a:r>
          </a:p>
        </p:txBody>
      </p:sp>
      <p:pic>
        <p:nvPicPr>
          <p:cNvPr id="11" name="Picture 10"/>
          <p:cNvPicPr>
            <a:picLocks noChangeAspect="1"/>
          </p:cNvPicPr>
          <p:nvPr userDrawn="1"/>
        </p:nvPicPr>
        <p:blipFill>
          <a:blip r:embed="rId2"/>
          <a:stretch>
            <a:fillRect/>
          </a:stretch>
        </p:blipFill>
        <p:spPr>
          <a:xfrm>
            <a:off x="10062446" y="6068101"/>
            <a:ext cx="1803097" cy="520192"/>
          </a:xfrm>
          <a:prstGeom prst="rect">
            <a:avLst/>
          </a:prstGeom>
        </p:spPr>
      </p:pic>
    </p:spTree>
    <p:extLst>
      <p:ext uri="{BB962C8B-B14F-4D97-AF65-F5344CB8AC3E}">
        <p14:creationId xmlns:p14="http://schemas.microsoft.com/office/powerpoint/2010/main" val="758228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Statement Slide Cyan">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842552" y="1281916"/>
            <a:ext cx="8369181" cy="4108683"/>
          </a:xfrm>
        </p:spPr>
        <p:txBody>
          <a:bodyPr anchor="t">
            <a:normAutofit/>
          </a:bodyPr>
          <a:lstStyle>
            <a:lvl1pPr algn="l">
              <a:lnSpc>
                <a:spcPct val="100000"/>
              </a:lnSpc>
              <a:defRPr sz="3200" b="0" baseline="0">
                <a:solidFill>
                  <a:srgbClr val="464E7E"/>
                </a:solidFill>
                <a:latin typeface="FS Elliot Pro"/>
                <a:cs typeface="FS Elliot Pro"/>
              </a:defRPr>
            </a:lvl1pPr>
          </a:lstStyle>
          <a:p>
            <a:r>
              <a:rPr lang="en-US" dirty="0">
                <a:solidFill>
                  <a:srgbClr val="4B4687"/>
                </a:solidFill>
              </a:rPr>
              <a:t>For short statements and paragraphs.                Use this master slide sparingly.                             No more than 6 lines of copy, please. See slide 6 for an alternate version.</a:t>
            </a:r>
            <a:br>
              <a:rPr lang="en-US" dirty="0">
                <a:solidFill>
                  <a:srgbClr val="4B4687"/>
                </a:solidFill>
              </a:rPr>
            </a:br>
            <a:br>
              <a:rPr lang="en-US" dirty="0">
                <a:solidFill>
                  <a:srgbClr val="4B4687"/>
                </a:solidFill>
              </a:rPr>
            </a:br>
            <a:r>
              <a:rPr lang="en-US" dirty="0">
                <a:solidFill>
                  <a:srgbClr val="4B4687"/>
                </a:solidFill>
              </a:rPr>
              <a:t>Examples of when to use this slide: quotes, short statements, and mottos.</a:t>
            </a:r>
            <a:endParaRPr lang="en-US" dirty="0"/>
          </a:p>
        </p:txBody>
      </p:sp>
      <p:sp>
        <p:nvSpPr>
          <p:cNvPr id="5" name="Oval 4"/>
          <p:cNvSpPr>
            <a:spLocks noChangeAspect="1"/>
          </p:cNvSpPr>
          <p:nvPr userDrawn="1"/>
        </p:nvSpPr>
        <p:spPr>
          <a:xfrm>
            <a:off x="11366267" y="1474628"/>
            <a:ext cx="825733" cy="3915971"/>
          </a:xfrm>
          <a:custGeom>
            <a:avLst/>
            <a:gdLst/>
            <a:ahLst/>
            <a:cxnLst/>
            <a:rect l="l" t="t" r="r" b="b"/>
            <a:pathLst>
              <a:path w="619300" h="2936978">
                <a:moveTo>
                  <a:pt x="619300" y="0"/>
                </a:moveTo>
                <a:lnTo>
                  <a:pt x="619300" y="2936978"/>
                </a:lnTo>
                <a:lnTo>
                  <a:pt x="601608" y="2920899"/>
                </a:lnTo>
                <a:cubicBezTo>
                  <a:pt x="229904" y="2549194"/>
                  <a:pt x="0" y="2035690"/>
                  <a:pt x="0" y="1468489"/>
                </a:cubicBezTo>
                <a:cubicBezTo>
                  <a:pt x="0" y="901288"/>
                  <a:pt x="229904" y="387784"/>
                  <a:pt x="601608" y="16080"/>
                </a:cubicBezTo>
                <a:close/>
              </a:path>
            </a:pathLst>
          </a:custGeom>
          <a:solidFill>
            <a:srgbClr val="464E7E"/>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sz="2400">
              <a:solidFill>
                <a:schemeClr val="tx1"/>
              </a:solidFill>
            </a:endParaRPr>
          </a:p>
        </p:txBody>
      </p:sp>
    </p:spTree>
    <p:extLst>
      <p:ext uri="{BB962C8B-B14F-4D97-AF65-F5344CB8AC3E}">
        <p14:creationId xmlns:p14="http://schemas.microsoft.com/office/powerpoint/2010/main" val="1074061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tatement Slide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42047" y="1539179"/>
            <a:ext cx="8301565" cy="3985837"/>
          </a:xfrm>
          <a:prstGeom prst="rect">
            <a:avLst/>
          </a:prstGeom>
        </p:spPr>
        <p:txBody>
          <a:bodyPr>
            <a:normAutofit/>
          </a:bodyPr>
          <a:lstStyle>
            <a:lvl1pPr marL="0" indent="0">
              <a:buClr>
                <a:srgbClr val="EA5424"/>
              </a:buClr>
              <a:buNone/>
              <a:defRPr sz="2667" b="0" baseline="0">
                <a:solidFill>
                  <a:srgbClr val="0091DA"/>
                </a:solidFill>
              </a:defRPr>
            </a:lvl1pPr>
          </a:lstStyle>
          <a:p>
            <a:pPr lvl="0"/>
            <a:r>
              <a:rPr lang="en-US" dirty="0"/>
              <a:t>When you have a statement you need to make, you can use this blue for paragraph content. Use this master slide sparingly. No one likes to read a lot of content on a slide.</a:t>
            </a:r>
          </a:p>
          <a:p>
            <a:pPr lvl="0"/>
            <a:endParaRPr lang="en-US" dirty="0"/>
          </a:p>
          <a:p>
            <a:pPr lvl="0"/>
            <a:r>
              <a:rPr lang="en-US" dirty="0"/>
              <a:t>This should be used only when you really need people to see the statement. Examples of when to use this is for quotes, short statements, and mottos.</a:t>
            </a:r>
          </a:p>
        </p:txBody>
      </p:sp>
      <p:sp>
        <p:nvSpPr>
          <p:cNvPr id="8" name="Text Placeholder 12"/>
          <p:cNvSpPr>
            <a:spLocks noGrp="1"/>
          </p:cNvSpPr>
          <p:nvPr>
            <p:ph type="body" sz="quarter" idx="11" hasCustomPrompt="1"/>
          </p:nvPr>
        </p:nvSpPr>
        <p:spPr>
          <a:xfrm>
            <a:off x="1042046" y="645917"/>
            <a:ext cx="5494221" cy="530673"/>
          </a:xfrm>
          <a:prstGeom prst="rect">
            <a:avLst/>
          </a:prstGeom>
        </p:spPr>
        <p:txBody>
          <a:bodyPr>
            <a:normAutofit/>
          </a:bodyPr>
          <a:lstStyle>
            <a:lvl1pPr marL="0" indent="0">
              <a:buNone/>
              <a:defRPr sz="2400" baseline="0">
                <a:solidFill>
                  <a:srgbClr val="13294B"/>
                </a:solidFill>
              </a:defRPr>
            </a:lvl1pPr>
          </a:lstStyle>
          <a:p>
            <a:pPr lvl="0"/>
            <a:r>
              <a:rPr lang="en-US" dirty="0"/>
              <a:t>Section name (optional)</a:t>
            </a:r>
          </a:p>
        </p:txBody>
      </p:sp>
      <p:pic>
        <p:nvPicPr>
          <p:cNvPr id="5" name="Picture 4"/>
          <p:cNvPicPr>
            <a:picLocks noChangeAspect="1"/>
          </p:cNvPicPr>
          <p:nvPr userDrawn="1"/>
        </p:nvPicPr>
        <p:blipFill>
          <a:blip r:embed="rId2"/>
          <a:stretch>
            <a:fillRect/>
          </a:stretch>
        </p:blipFill>
        <p:spPr>
          <a:xfrm>
            <a:off x="10062446" y="6068101"/>
            <a:ext cx="1803097" cy="520192"/>
          </a:xfrm>
          <a:prstGeom prst="rect">
            <a:avLst/>
          </a:prstGeom>
        </p:spPr>
      </p:pic>
    </p:spTree>
    <p:extLst>
      <p:ext uri="{BB962C8B-B14F-4D97-AF65-F5344CB8AC3E}">
        <p14:creationId xmlns:p14="http://schemas.microsoft.com/office/powerpoint/2010/main" val="3217878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nding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Title 1"/>
          <p:cNvSpPr>
            <a:spLocks noGrp="1"/>
          </p:cNvSpPr>
          <p:nvPr>
            <p:ph type="ctrTitle" hasCustomPrompt="1"/>
          </p:nvPr>
        </p:nvSpPr>
        <p:spPr>
          <a:xfrm>
            <a:off x="898264" y="1805928"/>
            <a:ext cx="6984355" cy="1865709"/>
          </a:xfrm>
        </p:spPr>
        <p:txBody>
          <a:bodyPr anchor="t">
            <a:noAutofit/>
          </a:bodyPr>
          <a:lstStyle>
            <a:lvl1pPr algn="l">
              <a:lnSpc>
                <a:spcPct val="80000"/>
              </a:lnSpc>
              <a:defRPr sz="7200" b="0" i="0" baseline="0">
                <a:solidFill>
                  <a:srgbClr val="FFFFFF"/>
                </a:solidFill>
                <a:latin typeface="FS Elliot Pro"/>
                <a:cs typeface="FS Elliot Pro"/>
              </a:defRPr>
            </a:lvl1pPr>
          </a:lstStyle>
          <a:p>
            <a:r>
              <a:rPr lang="en-US" dirty="0"/>
              <a:t>End slide</a:t>
            </a:r>
          </a:p>
        </p:txBody>
      </p:sp>
      <p:sp>
        <p:nvSpPr>
          <p:cNvPr id="11" name="Oval 4"/>
          <p:cNvSpPr>
            <a:spLocks noChangeAspect="1"/>
          </p:cNvSpPr>
          <p:nvPr userDrawn="1"/>
        </p:nvSpPr>
        <p:spPr>
          <a:xfrm>
            <a:off x="11366267" y="1474628"/>
            <a:ext cx="825733" cy="3915971"/>
          </a:xfrm>
          <a:custGeom>
            <a:avLst/>
            <a:gdLst/>
            <a:ahLst/>
            <a:cxnLst/>
            <a:rect l="l" t="t" r="r" b="b"/>
            <a:pathLst>
              <a:path w="619300" h="2936978">
                <a:moveTo>
                  <a:pt x="619300" y="0"/>
                </a:moveTo>
                <a:lnTo>
                  <a:pt x="619300" y="2936978"/>
                </a:lnTo>
                <a:lnTo>
                  <a:pt x="601608" y="2920899"/>
                </a:lnTo>
                <a:cubicBezTo>
                  <a:pt x="229904" y="2549194"/>
                  <a:pt x="0" y="2035690"/>
                  <a:pt x="0" y="1468489"/>
                </a:cubicBezTo>
                <a:cubicBezTo>
                  <a:pt x="0" y="901288"/>
                  <a:pt x="229904" y="387784"/>
                  <a:pt x="601608" y="16080"/>
                </a:cubicBezTo>
                <a:close/>
              </a:path>
            </a:pathLst>
          </a:cu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US" sz="2400">
              <a:solidFill>
                <a:schemeClr val="tx1"/>
              </a:solidFill>
            </a:endParaRPr>
          </a:p>
        </p:txBody>
      </p:sp>
      <p:pic>
        <p:nvPicPr>
          <p:cNvPr id="7" name="Picture 6"/>
          <p:cNvPicPr>
            <a:picLocks noChangeAspect="1"/>
          </p:cNvPicPr>
          <p:nvPr userDrawn="1"/>
        </p:nvPicPr>
        <p:blipFill>
          <a:blip r:embed="rId2"/>
          <a:stretch>
            <a:fillRect/>
          </a:stretch>
        </p:blipFill>
        <p:spPr>
          <a:xfrm>
            <a:off x="1157474" y="5703036"/>
            <a:ext cx="1803097" cy="520192"/>
          </a:xfrm>
          <a:prstGeom prst="rect">
            <a:avLst/>
          </a:prstGeom>
        </p:spPr>
      </p:pic>
    </p:spTree>
    <p:extLst>
      <p:ext uri="{BB962C8B-B14F-4D97-AF65-F5344CB8AC3E}">
        <p14:creationId xmlns:p14="http://schemas.microsoft.com/office/powerpoint/2010/main" val="37189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52" y="499218"/>
            <a:ext cx="1600200" cy="459632"/>
          </a:xfrm>
          <a:prstGeom prst="rect">
            <a:avLst/>
          </a:prstGeom>
        </p:spPr>
      </p:pic>
    </p:spTree>
    <p:extLst>
      <p:ext uri="{BB962C8B-B14F-4D97-AF65-F5344CB8AC3E}">
        <p14:creationId xmlns:p14="http://schemas.microsoft.com/office/powerpoint/2010/main" val="732855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 sub, text sub, bullet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571500" y="2119746"/>
            <a:ext cx="10972800" cy="4187075"/>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571500" y="1156133"/>
            <a:ext cx="10975975"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571500" y="1523928"/>
            <a:ext cx="10972800" cy="518882"/>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8" name="Footer Placeholder 4">
            <a:extLst>
              <a:ext uri="{FF2B5EF4-FFF2-40B4-BE49-F238E27FC236}">
                <a16:creationId xmlns:a16="http://schemas.microsoft.com/office/drawing/2014/main" id="{ADA06521-DD89-5F43-996A-AF8051110D1D}"/>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0" name="Slide Number Placeholder 5">
            <a:extLst>
              <a:ext uri="{FF2B5EF4-FFF2-40B4-BE49-F238E27FC236}">
                <a16:creationId xmlns:a16="http://schemas.microsoft.com/office/drawing/2014/main" id="{E1C8CC88-2E59-C04C-BFBB-390FBCC0BE56}"/>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sp>
        <p:nvSpPr>
          <p:cNvPr id="12" name="Title Placeholder 1">
            <a:extLst>
              <a:ext uri="{FF2B5EF4-FFF2-40B4-BE49-F238E27FC236}">
                <a16:creationId xmlns:a16="http://schemas.microsoft.com/office/drawing/2014/main" id="{52DE5F74-D4DB-E948-BA07-AA84DA99F565}"/>
              </a:ext>
            </a:extLst>
          </p:cNvPr>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dirty="0"/>
              <a:t>Click to edit header</a:t>
            </a:r>
          </a:p>
        </p:txBody>
      </p:sp>
    </p:spTree>
    <p:extLst>
      <p:ext uri="{BB962C8B-B14F-4D97-AF65-F5344CB8AC3E}">
        <p14:creationId xmlns:p14="http://schemas.microsoft.com/office/powerpoint/2010/main" val="403225999"/>
      </p:ext>
    </p:extLst>
  </p:cSld>
  <p:clrMapOvr>
    <a:masterClrMapping/>
  </p:clrMapOvr>
  <p:extLst>
    <p:ext uri="{DCECCB84-F9BA-43D5-87BE-67443E8EF086}">
      <p15:sldGuideLst xmlns:p15="http://schemas.microsoft.com/office/powerpoint/2012/main">
        <p15:guide id="1" orient="horz" pos="384">
          <p15:clr>
            <a:srgbClr val="FBAE40"/>
          </p15:clr>
        </p15:guide>
        <p15:guide id="2"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68350"/>
            <a:ext cx="10972800" cy="2852737"/>
          </a:xfrm>
        </p:spPr>
        <p:txBody>
          <a:bodyPr anchor="b">
            <a:noAutofit/>
          </a:bodyPr>
          <a:lstStyle>
            <a:lvl1pPr>
              <a:lnSpc>
                <a:spcPct val="100000"/>
              </a:lnSpc>
              <a:defRPr sz="6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571500" y="3639343"/>
            <a:ext cx="10972800" cy="1500187"/>
          </a:xfrm>
        </p:spPr>
        <p:txBody>
          <a:bodyPr>
            <a:noAutofit/>
          </a:bodyPr>
          <a:lstStyle>
            <a:lvl1pPr marL="0" indent="0">
              <a:lnSpc>
                <a:spcPct val="100000"/>
              </a:lnSpc>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701029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4CE14804-1B0F-AB49-A6BD-EA220659EA3B}"/>
              </a:ext>
            </a:extLst>
          </p:cNvPr>
          <p:cNvPicPr>
            <a:picLocks noChangeAspect="1"/>
          </p:cNvPicPr>
          <p:nvPr userDrawn="1"/>
        </p:nvPicPr>
        <p:blipFill>
          <a:blip r:embed="rId2"/>
          <a:stretch>
            <a:fillRect/>
          </a:stretch>
        </p:blipFill>
        <p:spPr>
          <a:xfrm>
            <a:off x="10919327" y="6408629"/>
            <a:ext cx="1092200" cy="304800"/>
          </a:xfrm>
          <a:prstGeom prst="rect">
            <a:avLst/>
          </a:prstGeom>
        </p:spPr>
      </p:pic>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dirty="0"/>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588334" y="2119746"/>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588334" y="1156133"/>
            <a:ext cx="10975975"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588334" y="1523928"/>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0"/>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60789" y="1507302"/>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9" name="Footer Placeholder 4">
            <a:extLst>
              <a:ext uri="{FF2B5EF4-FFF2-40B4-BE49-F238E27FC236}">
                <a16:creationId xmlns:a16="http://schemas.microsoft.com/office/drawing/2014/main" id="{ADB1DEDA-E2E4-0E4A-8914-B8476F5385D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20" name="Slide Number Placeholder 5">
            <a:extLst>
              <a:ext uri="{FF2B5EF4-FFF2-40B4-BE49-F238E27FC236}">
                <a16:creationId xmlns:a16="http://schemas.microsoft.com/office/drawing/2014/main" id="{E16C85C6-6C4D-EF49-9588-3AECE296018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spTree>
    <p:extLst>
      <p:ext uri="{BB962C8B-B14F-4D97-AF65-F5344CB8AC3E}">
        <p14:creationId xmlns:p14="http://schemas.microsoft.com/office/powerpoint/2010/main" val="391413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68350"/>
            <a:ext cx="10972800" cy="2852737"/>
          </a:xfrm>
        </p:spPr>
        <p:txBody>
          <a:bodyPr anchor="b">
            <a:noAutofit/>
          </a:bodyPr>
          <a:lstStyle>
            <a:lvl1pPr>
              <a:lnSpc>
                <a:spcPct val="100000"/>
              </a:lnSpc>
              <a:defRPr sz="6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571500" y="3639343"/>
            <a:ext cx="10972800" cy="1500187"/>
          </a:xfrm>
        </p:spPr>
        <p:txBody>
          <a:bodyPr>
            <a:noAutofit/>
          </a:bodyPr>
          <a:lstStyle>
            <a:lvl1pPr marL="0" indent="0">
              <a:lnSpc>
                <a:spcPct val="100000"/>
              </a:lnSpc>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282154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CB0B1B-0EAF-6349-92BB-84816AC581ED}"/>
              </a:ext>
            </a:extLst>
          </p:cNvPr>
          <p:cNvSpPr/>
          <p:nvPr userDrawn="1"/>
        </p:nvSpPr>
        <p:spPr>
          <a:xfrm>
            <a:off x="0" y="0"/>
            <a:ext cx="12192000" cy="2038662"/>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609600" y="824458"/>
            <a:ext cx="10972800" cy="599607"/>
          </a:xfrm>
        </p:spPr>
        <p:txBody>
          <a:bodyPr anchor="t">
            <a:noAutofit/>
          </a:bodyPr>
          <a:lstStyle>
            <a:lvl1pPr>
              <a:lnSpc>
                <a:spcPct val="100000"/>
              </a:lnSpc>
              <a:defRPr sz="4400" baseline="0"/>
            </a:lvl1pPr>
          </a:lstStyle>
          <a:p>
            <a:r>
              <a:rPr lang="en-US" dirty="0"/>
              <a:t>Click to edit header</a:t>
            </a:r>
          </a:p>
        </p:txBody>
      </p:sp>
      <p:sp>
        <p:nvSpPr>
          <p:cNvPr id="10" name="Footer Placeholder 4">
            <a:extLst>
              <a:ext uri="{FF2B5EF4-FFF2-40B4-BE49-F238E27FC236}">
                <a16:creationId xmlns:a16="http://schemas.microsoft.com/office/drawing/2014/main" id="{E44BFDA8-2542-C84A-85FF-807285E078E8}"/>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pic>
        <p:nvPicPr>
          <p:cNvPr id="12" name="Picture 11" descr="Logo&#10;&#10;Description automatically generated">
            <a:extLst>
              <a:ext uri="{FF2B5EF4-FFF2-40B4-BE49-F238E27FC236}">
                <a16:creationId xmlns:a16="http://schemas.microsoft.com/office/drawing/2014/main" id="{18B89A1A-96CE-0E44-8768-E0377D60814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2655019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597380" y="617653"/>
            <a:ext cx="10972800"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2" name="Footer Placeholder 4">
            <a:extLst>
              <a:ext uri="{FF2B5EF4-FFF2-40B4-BE49-F238E27FC236}">
                <a16:creationId xmlns:a16="http://schemas.microsoft.com/office/drawing/2014/main" id="{5A089411-1551-4040-99D1-56B5D096F91E}"/>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3" name="Slide Number Placeholder 5">
            <a:extLst>
              <a:ext uri="{FF2B5EF4-FFF2-40B4-BE49-F238E27FC236}">
                <a16:creationId xmlns:a16="http://schemas.microsoft.com/office/drawing/2014/main" id="{D2B01EE7-6A61-3845-B4B3-3E68EDFA2F8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14" name="Picture 13">
            <a:extLst>
              <a:ext uri="{FF2B5EF4-FFF2-40B4-BE49-F238E27FC236}">
                <a16:creationId xmlns:a16="http://schemas.microsoft.com/office/drawing/2014/main" id="{D8591AAD-8D72-3545-80C4-F0F107AD9360}"/>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882304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userDrawn="1"/>
        </p:nvSpPr>
        <p:spPr>
          <a:xfrm>
            <a:off x="4059382"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586747" y="617653"/>
            <a:ext cx="3017520" cy="457200"/>
          </a:xfrm>
        </p:spPr>
        <p:txBody>
          <a:bodyPr anchor="t">
            <a:noAutofit/>
          </a:bodyPr>
          <a:lstStyle>
            <a:lvl1pPr>
              <a:lnSpc>
                <a:spcPct val="100000"/>
              </a:lnSpc>
              <a:defRPr/>
            </a:lvl1pPr>
          </a:lstStyle>
          <a:p>
            <a:r>
              <a:rPr lang="en-US" dirty="0"/>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586747" y="2895050"/>
            <a:ext cx="3017520" cy="334529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586747" y="1668152"/>
            <a:ext cx="3017520" cy="274320"/>
          </a:xfrm>
        </p:spPr>
        <p:txBody>
          <a:bodyPr anchor="t"/>
          <a:lstStyle>
            <a:lvl1pPr marL="0" indent="0">
              <a:lnSpc>
                <a:spcPct val="100000"/>
              </a:lnSpc>
              <a:spcBef>
                <a:spcPts val="0"/>
              </a:spcBef>
              <a:spcAft>
                <a:spcPts val="0"/>
              </a:spcAft>
              <a:buNone/>
              <a:defRPr sz="2000"/>
            </a:lvl1pPr>
            <a:lvl2pPr marL="457200" indent="0">
              <a:buNone/>
              <a:defRPr/>
            </a:lvl2pPr>
          </a:lstStyle>
          <a:p>
            <a:pPr lvl="0"/>
            <a:r>
              <a:rPr lang="en-US" dirty="0"/>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586747" y="2299232"/>
            <a:ext cx="3017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a:t>
            </a:r>
            <a:br>
              <a:rPr lang="en-US" dirty="0"/>
            </a:br>
            <a:r>
              <a:rPr lang="en-US" dirty="0"/>
              <a:t>sub-header</a:t>
            </a:r>
          </a:p>
        </p:txBody>
      </p:sp>
      <p:sp>
        <p:nvSpPr>
          <p:cNvPr id="12" name="Footer Placeholder 4">
            <a:extLst>
              <a:ext uri="{FF2B5EF4-FFF2-40B4-BE49-F238E27FC236}">
                <a16:creationId xmlns:a16="http://schemas.microsoft.com/office/drawing/2014/main" id="{22FEBDD0-D1CB-984C-AF7E-29DFC60EBA14}"/>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7" name="Slide Number Placeholder 5">
            <a:extLst>
              <a:ext uri="{FF2B5EF4-FFF2-40B4-BE49-F238E27FC236}">
                <a16:creationId xmlns:a16="http://schemas.microsoft.com/office/drawing/2014/main" id="{38A74E5D-E109-F146-8695-6DAB1B4026B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8" name="Picture 17">
            <a:extLst>
              <a:ext uri="{FF2B5EF4-FFF2-40B4-BE49-F238E27FC236}">
                <a16:creationId xmlns:a16="http://schemas.microsoft.com/office/drawing/2014/main" id="{CB4D9E36-92C0-CD43-99DF-D8033DC71655}"/>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330130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588334" y="617653"/>
            <a:ext cx="5029200" cy="457200"/>
          </a:xfrm>
        </p:spPr>
        <p:txBody>
          <a:bodyPr anchor="t">
            <a:noAutofit/>
          </a:bodyPr>
          <a:lstStyle>
            <a:lvl1pPr>
              <a:lnSpc>
                <a:spcPct val="100000"/>
              </a:lnSpc>
              <a:defRPr/>
            </a:lvl1pPr>
          </a:lstStyle>
          <a:p>
            <a:r>
              <a:rPr lang="en-US" dirty="0"/>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588334"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588335" y="1156133"/>
            <a:ext cx="5029200"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588334"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94218682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userDrawn="1"/>
        </p:nvSpPr>
        <p:spPr>
          <a:xfrm>
            <a:off x="8132618"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588333" y="617653"/>
            <a:ext cx="7086600" cy="457200"/>
          </a:xfrm>
        </p:spPr>
        <p:txBody>
          <a:bodyPr anchor="t">
            <a:noAutofit/>
          </a:bodyPr>
          <a:lstStyle>
            <a:lvl1pPr>
              <a:lnSpc>
                <a:spcPct val="100000"/>
              </a:lnSpc>
              <a:defRPr/>
            </a:lvl1pPr>
          </a:lstStyle>
          <a:p>
            <a:r>
              <a:rPr lang="en-US" dirty="0"/>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588333" y="2114204"/>
            <a:ext cx="708660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588334" y="1156133"/>
            <a:ext cx="7086600"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588333" y="1518386"/>
            <a:ext cx="70866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6" name="Footer Placeholder 4">
            <a:extLst>
              <a:ext uri="{FF2B5EF4-FFF2-40B4-BE49-F238E27FC236}">
                <a16:creationId xmlns:a16="http://schemas.microsoft.com/office/drawing/2014/main" id="{41F097F8-DA10-1647-8A67-BC75695BB48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7" name="Slide Number Placeholder 5">
            <a:extLst>
              <a:ext uri="{FF2B5EF4-FFF2-40B4-BE49-F238E27FC236}">
                <a16:creationId xmlns:a16="http://schemas.microsoft.com/office/drawing/2014/main" id="{121F3624-5FE2-BA44-BC89-55CAFC08E6AD}"/>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8" name="Picture 17">
            <a:extLst>
              <a:ext uri="{FF2B5EF4-FFF2-40B4-BE49-F238E27FC236}">
                <a16:creationId xmlns:a16="http://schemas.microsoft.com/office/drawing/2014/main" id="{ACE25FE1-8695-B94E-8514-D28E35896E5D}"/>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44800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0"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571500" y="617653"/>
            <a:ext cx="6907556"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571500" y="2114204"/>
            <a:ext cx="6907556"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571501" y="1156133"/>
            <a:ext cx="6907556"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dirty="0"/>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571500" y="1518386"/>
            <a:ext cx="6907556"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7" name="Footer Placeholder 4">
            <a:extLst>
              <a:ext uri="{FF2B5EF4-FFF2-40B4-BE49-F238E27FC236}">
                <a16:creationId xmlns:a16="http://schemas.microsoft.com/office/drawing/2014/main" id="{E07DDEF4-2925-C648-8C9E-082899218D1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8" name="Slide Number Placeholder 5">
            <a:extLst>
              <a:ext uri="{FF2B5EF4-FFF2-40B4-BE49-F238E27FC236}">
                <a16:creationId xmlns:a16="http://schemas.microsoft.com/office/drawing/2014/main" id="{25929D1C-3E44-A947-9E82-86A84CFC5048}"/>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19" name="Picture 18" descr="Logo&#10;&#10;Description automatically generated">
            <a:extLst>
              <a:ext uri="{FF2B5EF4-FFF2-40B4-BE49-F238E27FC236}">
                <a16:creationId xmlns:a16="http://schemas.microsoft.com/office/drawing/2014/main" id="{68077D76-E661-354B-8D0F-B6D2E43E2E9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4199156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571500" y="617653"/>
            <a:ext cx="4876801"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571500" y="2114204"/>
            <a:ext cx="4876801"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571501" y="1156133"/>
            <a:ext cx="4876801"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dirty="0"/>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571500" y="1518386"/>
            <a:ext cx="4876801"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5" name="Footer Placeholder 4">
            <a:extLst>
              <a:ext uri="{FF2B5EF4-FFF2-40B4-BE49-F238E27FC236}">
                <a16:creationId xmlns:a16="http://schemas.microsoft.com/office/drawing/2014/main" id="{3859EDDE-AF2C-F241-A998-2AF7B839A162}"/>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6" name="Slide Number Placeholder 5">
            <a:extLst>
              <a:ext uri="{FF2B5EF4-FFF2-40B4-BE49-F238E27FC236}">
                <a16:creationId xmlns:a16="http://schemas.microsoft.com/office/drawing/2014/main" id="{9651B17C-06CC-0C49-BF78-53F0E25275BF}"/>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21" name="Picture 20" descr="Logo&#10;&#10;Description automatically generated">
            <a:extLst>
              <a:ext uri="{FF2B5EF4-FFF2-40B4-BE49-F238E27FC236}">
                <a16:creationId xmlns:a16="http://schemas.microsoft.com/office/drawing/2014/main" id="{2EF3C932-FD10-234B-A73B-AC5A9AF44BE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51953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571500" y="617653"/>
            <a:ext cx="2840182"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571500" y="2914816"/>
            <a:ext cx="2840182" cy="3325531"/>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571501" y="1675880"/>
            <a:ext cx="2840182"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dirty="0"/>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571500" y="2318997"/>
            <a:ext cx="2840182"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a:t>
            </a:r>
            <a:br>
              <a:rPr lang="en-US" dirty="0"/>
            </a:br>
            <a:r>
              <a:rPr lang="en-US" dirty="0"/>
              <a:t>sub-header</a:t>
            </a:r>
          </a:p>
        </p:txBody>
      </p:sp>
      <p:sp>
        <p:nvSpPr>
          <p:cNvPr id="18" name="Footer Placeholder 4">
            <a:extLst>
              <a:ext uri="{FF2B5EF4-FFF2-40B4-BE49-F238E27FC236}">
                <a16:creationId xmlns:a16="http://schemas.microsoft.com/office/drawing/2014/main" id="{A92B4C4F-E47A-4B42-A84E-8E3741E9BE5F}"/>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9" name="Slide Number Placeholder 5">
            <a:extLst>
              <a:ext uri="{FF2B5EF4-FFF2-40B4-BE49-F238E27FC236}">
                <a16:creationId xmlns:a16="http://schemas.microsoft.com/office/drawing/2014/main" id="{C759851F-98DA-704B-8BA8-42823B03E23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20" name="Picture 19" descr="Logo&#10;&#10;Description automatically generated">
            <a:extLst>
              <a:ext uri="{FF2B5EF4-FFF2-40B4-BE49-F238E27FC236}">
                <a16:creationId xmlns:a16="http://schemas.microsoft.com/office/drawing/2014/main" id="{3639B9A1-78D9-DF40-9B0D-CF0A7DDEB5FF}"/>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2128081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55C3D103-94A3-9D49-B88F-21F064766FD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1" name="Slide Number Placeholder 5">
            <a:extLst>
              <a:ext uri="{FF2B5EF4-FFF2-40B4-BE49-F238E27FC236}">
                <a16:creationId xmlns:a16="http://schemas.microsoft.com/office/drawing/2014/main" id="{5E31E36F-5674-414D-B73D-F7872CC6D46B}"/>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12" name="Picture 11">
            <a:extLst>
              <a:ext uri="{FF2B5EF4-FFF2-40B4-BE49-F238E27FC236}">
                <a16:creationId xmlns:a16="http://schemas.microsoft.com/office/drawing/2014/main" id="{0A56128B-B5B1-C94C-99A8-5F1C0008FDC2}"/>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980176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E7B696-172D-5248-83FA-B612F76F9BDA}"/>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9C96CC2-3453-EC49-9D4E-F36624A1EF38}"/>
              </a:ext>
            </a:extLst>
          </p:cNvPr>
          <p:cNvPicPr>
            <a:picLocks noChangeAspect="1"/>
          </p:cNvPicPr>
          <p:nvPr userDrawn="1"/>
        </p:nvPicPr>
        <p:blipFill>
          <a:blip r:embed="rId2"/>
          <a:stretch>
            <a:fillRect/>
          </a:stretch>
        </p:blipFill>
        <p:spPr>
          <a:xfrm>
            <a:off x="10956517" y="6410513"/>
            <a:ext cx="1033272" cy="301032"/>
          </a:xfrm>
          <a:prstGeom prst="rect">
            <a:avLst/>
          </a:prstGeom>
        </p:spPr>
      </p:pic>
      <p:sp>
        <p:nvSpPr>
          <p:cNvPr id="9" name="Rectangle 8">
            <a:extLst>
              <a:ext uri="{FF2B5EF4-FFF2-40B4-BE49-F238E27FC236}">
                <a16:creationId xmlns:a16="http://schemas.microsoft.com/office/drawing/2014/main" id="{EF9DF1F4-247F-4845-9343-EC328F3ED275}"/>
              </a:ext>
            </a:extLst>
          </p:cNvPr>
          <p:cNvSpPr/>
          <p:nvPr userDrawn="1"/>
        </p:nvSpPr>
        <p:spPr>
          <a:xfrm>
            <a:off x="0" y="2038662"/>
            <a:ext cx="6385810" cy="3837481"/>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endParaRPr lang="en-US" sz="2400" b="1" baseline="0" dirty="0">
              <a:latin typeface="FS Elliot Pro" panose="02000503040000020004" pitchFamily="2" charset="0"/>
            </a:endParaRPr>
          </a:p>
        </p:txBody>
      </p:sp>
      <p:sp>
        <p:nvSpPr>
          <p:cNvPr id="10" name="Rectangle 9">
            <a:extLst>
              <a:ext uri="{FF2B5EF4-FFF2-40B4-BE49-F238E27FC236}">
                <a16:creationId xmlns:a16="http://schemas.microsoft.com/office/drawing/2014/main" id="{9FDF5D0C-AF7B-3349-8704-D7501271B1B0}"/>
              </a:ext>
            </a:extLst>
          </p:cNvPr>
          <p:cNvSpPr/>
          <p:nvPr userDrawn="1"/>
        </p:nvSpPr>
        <p:spPr>
          <a:xfrm>
            <a:off x="6096000" y="2038662"/>
            <a:ext cx="6096000" cy="383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1600" b="1" dirty="0">
                <a:latin typeface="FS Elliot Pro" panose="02000503040000020004" pitchFamily="2" charset="0"/>
              </a:rPr>
              <a:t>Header 1</a:t>
            </a:r>
          </a:p>
        </p:txBody>
      </p:sp>
      <p:sp>
        <p:nvSpPr>
          <p:cNvPr id="11" name="Title 1">
            <a:extLst>
              <a:ext uri="{FF2B5EF4-FFF2-40B4-BE49-F238E27FC236}">
                <a16:creationId xmlns:a16="http://schemas.microsoft.com/office/drawing/2014/main" id="{311D14E3-40E5-D247-8DD2-5D1056D676C2}"/>
              </a:ext>
            </a:extLst>
          </p:cNvPr>
          <p:cNvSpPr>
            <a:spLocks noGrp="1"/>
          </p:cNvSpPr>
          <p:nvPr>
            <p:ph type="title" hasCustomPrompt="1"/>
          </p:nvPr>
        </p:nvSpPr>
        <p:spPr>
          <a:xfrm>
            <a:off x="571500" y="884422"/>
            <a:ext cx="8317667" cy="619870"/>
          </a:xfrm>
        </p:spPr>
        <p:txBody>
          <a:bodyPr anchor="t">
            <a:noAutofit/>
          </a:bodyPr>
          <a:lstStyle>
            <a:lvl1pPr>
              <a:lnSpc>
                <a:spcPct val="100000"/>
              </a:lnSpc>
              <a:defRPr sz="4400" baseline="0">
                <a:solidFill>
                  <a:schemeClr val="bg1"/>
                </a:solidFill>
              </a:defRPr>
            </a:lvl1pPr>
          </a:lstStyle>
          <a:p>
            <a:r>
              <a:rPr lang="en-US" dirty="0"/>
              <a:t>Click to edit header</a:t>
            </a:r>
          </a:p>
        </p:txBody>
      </p:sp>
    </p:spTree>
    <p:extLst>
      <p:ext uri="{BB962C8B-B14F-4D97-AF65-F5344CB8AC3E}">
        <p14:creationId xmlns:p14="http://schemas.microsoft.com/office/powerpoint/2010/main" val="249525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4CE14804-1B0F-AB49-A6BD-EA220659EA3B}"/>
              </a:ext>
            </a:extLst>
          </p:cNvPr>
          <p:cNvPicPr>
            <a:picLocks noChangeAspect="1"/>
          </p:cNvPicPr>
          <p:nvPr userDrawn="1"/>
        </p:nvPicPr>
        <p:blipFill>
          <a:blip r:embed="rId2"/>
          <a:stretch>
            <a:fillRect/>
          </a:stretch>
        </p:blipFill>
        <p:spPr>
          <a:xfrm>
            <a:off x="10919327" y="6408629"/>
            <a:ext cx="1092200" cy="304800"/>
          </a:xfrm>
          <a:prstGeom prst="rect">
            <a:avLst/>
          </a:prstGeom>
        </p:spPr>
      </p:pic>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dirty="0"/>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588334" y="2119746"/>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588334" y="1156133"/>
            <a:ext cx="10975975"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588334" y="1523928"/>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0"/>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60789" y="1507302"/>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9" name="Footer Placeholder 4">
            <a:extLst>
              <a:ext uri="{FF2B5EF4-FFF2-40B4-BE49-F238E27FC236}">
                <a16:creationId xmlns:a16="http://schemas.microsoft.com/office/drawing/2014/main" id="{ADB1DEDA-E2E4-0E4A-8914-B8476F5385D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20" name="Slide Number Placeholder 5">
            <a:extLst>
              <a:ext uri="{FF2B5EF4-FFF2-40B4-BE49-F238E27FC236}">
                <a16:creationId xmlns:a16="http://schemas.microsoft.com/office/drawing/2014/main" id="{E16C85C6-6C4D-EF49-9588-3AECE296018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spTree>
    <p:extLst>
      <p:ext uri="{BB962C8B-B14F-4D97-AF65-F5344CB8AC3E}">
        <p14:creationId xmlns:p14="http://schemas.microsoft.com/office/powerpoint/2010/main" val="2674073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9A5FA2-5EF6-F14E-98FC-48EEAA71EC59}"/>
              </a:ext>
            </a:extLst>
          </p:cNvPr>
          <p:cNvSpPr/>
          <p:nvPr userDrawn="1"/>
        </p:nvSpPr>
        <p:spPr>
          <a:xfrm>
            <a:off x="0" y="0"/>
            <a:ext cx="12192000" cy="319703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a:p>
        </p:txBody>
      </p:sp>
      <p:pic>
        <p:nvPicPr>
          <p:cNvPr id="6" name="Picture 5" descr="Logo&#10;&#10;Description automatically generated">
            <a:extLst>
              <a:ext uri="{FF2B5EF4-FFF2-40B4-BE49-F238E27FC236}">
                <a16:creationId xmlns:a16="http://schemas.microsoft.com/office/drawing/2014/main" id="{D8A789BE-8DD2-DD44-B6F4-AB2E8755F0A6}"/>
              </a:ext>
            </a:extLst>
          </p:cNvPr>
          <p:cNvPicPr>
            <a:picLocks noChangeAspect="1"/>
          </p:cNvPicPr>
          <p:nvPr userDrawn="1"/>
        </p:nvPicPr>
        <p:blipFill>
          <a:blip r:embed="rId2"/>
          <a:stretch>
            <a:fillRect/>
          </a:stretch>
        </p:blipFill>
        <p:spPr>
          <a:xfrm>
            <a:off x="10919327" y="6408629"/>
            <a:ext cx="1092200" cy="304800"/>
          </a:xfrm>
          <a:prstGeom prst="rect">
            <a:avLst/>
          </a:prstGeom>
        </p:spPr>
      </p:pic>
      <p:graphicFrame>
        <p:nvGraphicFramePr>
          <p:cNvPr id="5" name="Table 8">
            <a:extLst>
              <a:ext uri="{FF2B5EF4-FFF2-40B4-BE49-F238E27FC236}">
                <a16:creationId xmlns:a16="http://schemas.microsoft.com/office/drawing/2014/main" id="{77E0BAAA-08C9-5146-A70E-6C0810421F27}"/>
              </a:ext>
            </a:extLst>
          </p:cNvPr>
          <p:cNvGraphicFramePr>
            <a:graphicFrameLocks noGrp="1"/>
          </p:cNvGraphicFramePr>
          <p:nvPr userDrawn="1">
            <p:extLst>
              <p:ext uri="{D42A27DB-BD31-4B8C-83A1-F6EECF244321}">
                <p14:modId xmlns:p14="http://schemas.microsoft.com/office/powerpoint/2010/main" val="3163830206"/>
              </p:ext>
            </p:extLst>
          </p:nvPr>
        </p:nvGraphicFramePr>
        <p:xfrm>
          <a:off x="609600" y="2173574"/>
          <a:ext cx="10972800" cy="3570001"/>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655061563"/>
                    </a:ext>
                  </a:extLst>
                </a:gridCol>
                <a:gridCol w="3657600">
                  <a:extLst>
                    <a:ext uri="{9D8B030D-6E8A-4147-A177-3AD203B41FA5}">
                      <a16:colId xmlns:a16="http://schemas.microsoft.com/office/drawing/2014/main" val="3823269180"/>
                    </a:ext>
                  </a:extLst>
                </a:gridCol>
                <a:gridCol w="3657600">
                  <a:extLst>
                    <a:ext uri="{9D8B030D-6E8A-4147-A177-3AD203B41FA5}">
                      <a16:colId xmlns:a16="http://schemas.microsoft.com/office/drawing/2014/main" val="664042979"/>
                    </a:ext>
                  </a:extLst>
                </a:gridCol>
              </a:tblGrid>
              <a:tr h="1022228">
                <a:tc>
                  <a:txBody>
                    <a:bodyPr/>
                    <a:lstStyle/>
                    <a:p>
                      <a:pPr algn="ctr"/>
                      <a:endParaRPr lang="en-US" sz="1600" b="1" i="0" dirty="0">
                        <a:latin typeface="FS Elliot Pro" panose="02000503040000020004" pitchFamily="2" charset="0"/>
                      </a:endParaRPr>
                    </a:p>
                  </a:txBody>
                  <a:tcPr marL="274320" marR="274320" marT="182880" marB="182880" anchor="ctr">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solidFill>
                        <a:srgbClr val="00C4D9"/>
                      </a:solidFill>
                      <a:prstDash val="solid"/>
                      <a:round/>
                      <a:headEnd type="none" w="med" len="med"/>
                      <a:tailEnd type="none" w="med" len="med"/>
                    </a:lnT>
                    <a:lnB w="9525" cap="flat" cmpd="sng" algn="ctr">
                      <a:noFill/>
                      <a:prstDash val="solid"/>
                      <a:round/>
                      <a:headEnd type="none" w="med" len="med"/>
                      <a:tailEnd type="none" w="med" len="med"/>
                    </a:lnB>
                    <a:gradFill flip="none" rotWithShape="1">
                      <a:gsLst>
                        <a:gs pos="60000">
                          <a:srgbClr val="0091DA"/>
                        </a:gs>
                        <a:gs pos="25000">
                          <a:schemeClr val="accent2"/>
                        </a:gs>
                        <a:gs pos="100000">
                          <a:srgbClr val="00C4D9"/>
                        </a:gs>
                      </a:gsLst>
                      <a:lin ang="18900000" scaled="1"/>
                      <a:tileRect/>
                    </a:gradFill>
                  </a:tcPr>
                </a:tc>
                <a:tc>
                  <a:txBody>
                    <a:bodyPr/>
                    <a:lstStyle/>
                    <a:p>
                      <a:pPr algn="ctr"/>
                      <a:endParaRPr lang="en-US" sz="1600" b="1" i="0" dirty="0">
                        <a:latin typeface="FS Elliot Pro" panose="02000503040000020004" pitchFamily="2" charset="0"/>
                      </a:endParaRPr>
                    </a:p>
                  </a:txBody>
                  <a:tcPr marL="274320" marR="274320" marT="182880" marB="182880" anchor="ctr">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solidFill>
                        <a:srgbClr val="00C4D9"/>
                      </a:solidFill>
                      <a:prstDash val="solid"/>
                      <a:round/>
                      <a:headEnd type="none" w="med" len="med"/>
                      <a:tailEnd type="none" w="med" len="med"/>
                    </a:lnT>
                    <a:lnB w="9525" cap="flat" cmpd="sng" algn="ctr">
                      <a:noFill/>
                      <a:prstDash val="solid"/>
                      <a:round/>
                      <a:headEnd type="none" w="med" len="med"/>
                      <a:tailEnd type="none" w="med" len="med"/>
                    </a:lnB>
                    <a:gradFill flip="none" rotWithShape="1">
                      <a:gsLst>
                        <a:gs pos="60000">
                          <a:srgbClr val="0091DA"/>
                        </a:gs>
                        <a:gs pos="25000">
                          <a:schemeClr val="accent2"/>
                        </a:gs>
                        <a:gs pos="100000">
                          <a:srgbClr val="00C4D9"/>
                        </a:gs>
                      </a:gsLst>
                      <a:lin ang="18900000" scaled="1"/>
                      <a:tileRect/>
                    </a:gradFill>
                  </a:tcPr>
                </a:tc>
                <a:tc>
                  <a:txBody>
                    <a:bodyPr/>
                    <a:lstStyle/>
                    <a:p>
                      <a:pPr algn="ctr"/>
                      <a:endParaRPr lang="en-US" sz="1600" b="1" i="0" dirty="0">
                        <a:latin typeface="FS Elliot Pro" panose="02000503040000020004" pitchFamily="2" charset="0"/>
                      </a:endParaRPr>
                    </a:p>
                  </a:txBody>
                  <a:tcPr marL="274320" marR="274320" marT="182880" marB="182880" anchor="ctr">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solidFill>
                        <a:srgbClr val="00C4D9"/>
                      </a:solidFill>
                      <a:prstDash val="solid"/>
                      <a:round/>
                      <a:headEnd type="none" w="med" len="med"/>
                      <a:tailEnd type="none" w="med" len="med"/>
                    </a:lnT>
                    <a:lnB w="9525" cap="flat" cmpd="sng" algn="ctr">
                      <a:noFill/>
                      <a:prstDash val="solid"/>
                      <a:round/>
                      <a:headEnd type="none" w="med" len="med"/>
                      <a:tailEnd type="none" w="med" len="med"/>
                    </a:lnB>
                    <a:gradFill flip="none" rotWithShape="1">
                      <a:gsLst>
                        <a:gs pos="60000">
                          <a:srgbClr val="0091DA"/>
                        </a:gs>
                        <a:gs pos="25000">
                          <a:schemeClr val="accent2"/>
                        </a:gs>
                        <a:gs pos="100000">
                          <a:srgbClr val="00C4D9"/>
                        </a:gs>
                      </a:gsLst>
                      <a:lin ang="18900000" scaled="1"/>
                      <a:tileRect/>
                    </a:gradFill>
                  </a:tcPr>
                </a:tc>
                <a:extLst>
                  <a:ext uri="{0D108BD9-81ED-4DB2-BD59-A6C34878D82A}">
                    <a16:rowId xmlns:a16="http://schemas.microsoft.com/office/drawing/2014/main" val="1706373190"/>
                  </a:ext>
                </a:extLst>
              </a:tr>
              <a:tr h="2547773">
                <a:tc>
                  <a:txBody>
                    <a:bodyPr/>
                    <a:lstStyle/>
                    <a:p>
                      <a:pPr marL="182880" indent="-182880">
                        <a:lnSpc>
                          <a:spcPct val="90000"/>
                        </a:lnSpc>
                        <a:spcAft>
                          <a:spcPts val="800"/>
                        </a:spcAft>
                        <a:buFont typeface="Arial" panose="020B0604020202020204" pitchFamily="34" charset="0"/>
                        <a:buChar char="•"/>
                      </a:pPr>
                      <a:endParaRPr lang="en-US" sz="1800" b="0" i="0" dirty="0">
                        <a:solidFill>
                          <a:srgbClr val="333333"/>
                        </a:solidFill>
                        <a:latin typeface="FS Elliot Pro Light" panose="02000503040000020004" pitchFamily="2" charset="0"/>
                      </a:endParaRPr>
                    </a:p>
                  </a:txBody>
                  <a:tcPr marL="36576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pPr>
                        <a:spcAft>
                          <a:spcPts val="800"/>
                        </a:spcAft>
                      </a:pPr>
                      <a:endParaRPr lang="en-US" sz="1800" dirty="0">
                        <a:solidFill>
                          <a:srgbClr val="333333"/>
                        </a:solidFill>
                      </a:endParaRPr>
                    </a:p>
                  </a:txBody>
                  <a:tcPr marL="36576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pPr>
                        <a:spcAft>
                          <a:spcPts val="800"/>
                        </a:spcAft>
                      </a:pPr>
                      <a:endParaRPr lang="en-US" sz="1800" dirty="0">
                        <a:solidFill>
                          <a:srgbClr val="333333"/>
                        </a:solidFill>
                      </a:endParaRPr>
                    </a:p>
                  </a:txBody>
                  <a:tcPr marL="36576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extLst>
                  <a:ext uri="{0D108BD9-81ED-4DB2-BD59-A6C34878D82A}">
                    <a16:rowId xmlns:a16="http://schemas.microsoft.com/office/drawing/2014/main" val="2421190601"/>
                  </a:ext>
                </a:extLst>
              </a:tr>
            </a:tbl>
          </a:graphicData>
        </a:graphic>
      </p:graphicFrame>
    </p:spTree>
    <p:extLst>
      <p:ext uri="{BB962C8B-B14F-4D97-AF65-F5344CB8AC3E}">
        <p14:creationId xmlns:p14="http://schemas.microsoft.com/office/powerpoint/2010/main" val="377986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dirty="0"/>
              <a:t>Click to edit header</a:t>
            </a:r>
          </a:p>
        </p:txBody>
      </p:sp>
      <p:sp>
        <p:nvSpPr>
          <p:cNvPr id="10" name="Footer Placeholder 4">
            <a:extLst>
              <a:ext uri="{FF2B5EF4-FFF2-40B4-BE49-F238E27FC236}">
                <a16:creationId xmlns:a16="http://schemas.microsoft.com/office/drawing/2014/main" id="{E44BFDA8-2542-C84A-85FF-807285E078E8}"/>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1" name="Slide Number Placeholder 5">
            <a:extLst>
              <a:ext uri="{FF2B5EF4-FFF2-40B4-BE49-F238E27FC236}">
                <a16:creationId xmlns:a16="http://schemas.microsoft.com/office/drawing/2014/main" id="{678BBC8C-59AE-6346-ABDE-914A6F6FE29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2" name="Picture 11" descr="Logo&#10;&#10;Description automatically generated">
            <a:extLst>
              <a:ext uri="{FF2B5EF4-FFF2-40B4-BE49-F238E27FC236}">
                <a16:creationId xmlns:a16="http://schemas.microsoft.com/office/drawing/2014/main" id="{18B89A1A-96CE-0E44-8768-E0377D60814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248840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597380" y="617653"/>
            <a:ext cx="10972800"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2" name="Footer Placeholder 4">
            <a:extLst>
              <a:ext uri="{FF2B5EF4-FFF2-40B4-BE49-F238E27FC236}">
                <a16:creationId xmlns:a16="http://schemas.microsoft.com/office/drawing/2014/main" id="{5A089411-1551-4040-99D1-56B5D096F91E}"/>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3" name="Slide Number Placeholder 5">
            <a:extLst>
              <a:ext uri="{FF2B5EF4-FFF2-40B4-BE49-F238E27FC236}">
                <a16:creationId xmlns:a16="http://schemas.microsoft.com/office/drawing/2014/main" id="{D2B01EE7-6A61-3845-B4B3-3E68EDFA2F8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14" name="Picture 13">
            <a:extLst>
              <a:ext uri="{FF2B5EF4-FFF2-40B4-BE49-F238E27FC236}">
                <a16:creationId xmlns:a16="http://schemas.microsoft.com/office/drawing/2014/main" id="{D8591AAD-8D72-3545-80C4-F0F107AD9360}"/>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21763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userDrawn="1"/>
        </p:nvSpPr>
        <p:spPr>
          <a:xfrm>
            <a:off x="4059382"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586747" y="617653"/>
            <a:ext cx="3017520" cy="457200"/>
          </a:xfrm>
        </p:spPr>
        <p:txBody>
          <a:bodyPr anchor="t">
            <a:noAutofit/>
          </a:bodyPr>
          <a:lstStyle>
            <a:lvl1pPr>
              <a:lnSpc>
                <a:spcPct val="100000"/>
              </a:lnSpc>
              <a:defRPr/>
            </a:lvl1pPr>
          </a:lstStyle>
          <a:p>
            <a:r>
              <a:rPr lang="en-US" dirty="0"/>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586747" y="2895050"/>
            <a:ext cx="3017520" cy="334529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586747" y="1668152"/>
            <a:ext cx="3017520" cy="274320"/>
          </a:xfrm>
        </p:spPr>
        <p:txBody>
          <a:bodyPr anchor="t"/>
          <a:lstStyle>
            <a:lvl1pPr marL="0" indent="0">
              <a:lnSpc>
                <a:spcPct val="100000"/>
              </a:lnSpc>
              <a:spcBef>
                <a:spcPts val="0"/>
              </a:spcBef>
              <a:spcAft>
                <a:spcPts val="0"/>
              </a:spcAft>
              <a:buNone/>
              <a:defRPr sz="2000"/>
            </a:lvl1pPr>
            <a:lvl2pPr marL="457200" indent="0">
              <a:buNone/>
              <a:defRPr/>
            </a:lvl2pPr>
          </a:lstStyle>
          <a:p>
            <a:pPr lvl="0"/>
            <a:r>
              <a:rPr lang="en-US" dirty="0"/>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586747" y="2299232"/>
            <a:ext cx="3017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a:t>
            </a:r>
            <a:br>
              <a:rPr lang="en-US" dirty="0"/>
            </a:br>
            <a:r>
              <a:rPr lang="en-US" dirty="0"/>
              <a:t>sub-header</a:t>
            </a:r>
          </a:p>
        </p:txBody>
      </p:sp>
      <p:sp>
        <p:nvSpPr>
          <p:cNvPr id="12" name="Footer Placeholder 4">
            <a:extLst>
              <a:ext uri="{FF2B5EF4-FFF2-40B4-BE49-F238E27FC236}">
                <a16:creationId xmlns:a16="http://schemas.microsoft.com/office/drawing/2014/main" id="{22FEBDD0-D1CB-984C-AF7E-29DFC60EBA14}"/>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7" name="Slide Number Placeholder 5">
            <a:extLst>
              <a:ext uri="{FF2B5EF4-FFF2-40B4-BE49-F238E27FC236}">
                <a16:creationId xmlns:a16="http://schemas.microsoft.com/office/drawing/2014/main" id="{38A74E5D-E109-F146-8695-6DAB1B4026B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8" name="Picture 17">
            <a:extLst>
              <a:ext uri="{FF2B5EF4-FFF2-40B4-BE49-F238E27FC236}">
                <a16:creationId xmlns:a16="http://schemas.microsoft.com/office/drawing/2014/main" id="{CB4D9E36-92C0-CD43-99DF-D8033DC71655}"/>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1704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588334" y="617653"/>
            <a:ext cx="5029200" cy="457200"/>
          </a:xfrm>
        </p:spPr>
        <p:txBody>
          <a:bodyPr anchor="t">
            <a:noAutofit/>
          </a:bodyPr>
          <a:lstStyle>
            <a:lvl1pPr>
              <a:lnSpc>
                <a:spcPct val="100000"/>
              </a:lnSpc>
              <a:defRPr/>
            </a:lvl1pPr>
          </a:lstStyle>
          <a:p>
            <a:r>
              <a:rPr lang="en-US" dirty="0"/>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588334"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588335" y="1156133"/>
            <a:ext cx="5029200"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588334"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02390974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userDrawn="1"/>
        </p:nvSpPr>
        <p:spPr>
          <a:xfrm>
            <a:off x="8132618"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588333" y="617653"/>
            <a:ext cx="7086600" cy="457200"/>
          </a:xfrm>
        </p:spPr>
        <p:txBody>
          <a:bodyPr anchor="t">
            <a:noAutofit/>
          </a:bodyPr>
          <a:lstStyle>
            <a:lvl1pPr>
              <a:lnSpc>
                <a:spcPct val="100000"/>
              </a:lnSpc>
              <a:defRPr/>
            </a:lvl1pPr>
          </a:lstStyle>
          <a:p>
            <a:r>
              <a:rPr lang="en-US" dirty="0"/>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588333" y="2114204"/>
            <a:ext cx="708660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588334" y="1156133"/>
            <a:ext cx="7086600"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588333" y="1518386"/>
            <a:ext cx="70866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6" name="Footer Placeholder 4">
            <a:extLst>
              <a:ext uri="{FF2B5EF4-FFF2-40B4-BE49-F238E27FC236}">
                <a16:creationId xmlns:a16="http://schemas.microsoft.com/office/drawing/2014/main" id="{41F097F8-DA10-1647-8A67-BC75695BB48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7" name="Slide Number Placeholder 5">
            <a:extLst>
              <a:ext uri="{FF2B5EF4-FFF2-40B4-BE49-F238E27FC236}">
                <a16:creationId xmlns:a16="http://schemas.microsoft.com/office/drawing/2014/main" id="{121F3624-5FE2-BA44-BC89-55CAFC08E6AD}"/>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8" name="Picture 17">
            <a:extLst>
              <a:ext uri="{FF2B5EF4-FFF2-40B4-BE49-F238E27FC236}">
                <a16:creationId xmlns:a16="http://schemas.microsoft.com/office/drawing/2014/main" id="{ACE25FE1-8695-B94E-8514-D28E35896E5D}"/>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39338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dirty="0"/>
              <a:t>Click to edit header</a:t>
            </a:r>
          </a:p>
        </p:txBody>
      </p:sp>
      <p:sp>
        <p:nvSpPr>
          <p:cNvPr id="3" name="Text Placeholder 2"/>
          <p:cNvSpPr>
            <a:spLocks noGrp="1"/>
          </p:cNvSpPr>
          <p:nvPr>
            <p:ph type="body" idx="1"/>
          </p:nvPr>
        </p:nvSpPr>
        <p:spPr>
          <a:xfrm>
            <a:off x="577701" y="1286757"/>
            <a:ext cx="10972800" cy="4880046"/>
          </a:xfrm>
          <a:prstGeom prst="rect">
            <a:avLst/>
          </a:prstGeom>
        </p:spPr>
        <p:txBody>
          <a:bodyPr vert="horz" lIns="0" tIns="0" rIns="0" bIns="0" rtlCol="0">
            <a:noAutofit/>
          </a:bodyPr>
          <a:lstStyle/>
          <a:p>
            <a:pPr lvl="0"/>
            <a:r>
              <a:rPr lang="en-US" dirty="0"/>
              <a:t>Click to edit bullet</a:t>
            </a:r>
          </a:p>
          <a:p>
            <a:pPr marL="640080" lvl="1" indent="-182880" algn="l" defTabSz="914400" rtl="0" eaLnBrk="1" latinLnBrk="0" hangingPunct="1">
              <a:lnSpc>
                <a:spcPct val="100000"/>
              </a:lnSpc>
              <a:spcBef>
                <a:spcPts val="0"/>
              </a:spcBef>
              <a:spcAft>
                <a:spcPts val="600"/>
              </a:spcAft>
              <a:buFont typeface="STIXGeneral-Regular" pitchFamily="2" charset="2"/>
              <a:buChar char="⎯"/>
            </a:pPr>
            <a:r>
              <a:rPr lang="en-US" dirty="0"/>
              <a:t>Second level</a:t>
            </a:r>
          </a:p>
          <a:p>
            <a:pPr lvl="2"/>
            <a:r>
              <a:rPr lang="en-US" dirty="0"/>
              <a:t>Third level</a:t>
            </a:r>
          </a:p>
        </p:txBody>
      </p:sp>
      <p:sp>
        <p:nvSpPr>
          <p:cNvPr id="5" name="Footer Placeholder 4"/>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6" name="Slide Number Placeholder 5"/>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spTree>
    <p:extLst>
      <p:ext uri="{BB962C8B-B14F-4D97-AF65-F5344CB8AC3E}">
        <p14:creationId xmlns:p14="http://schemas.microsoft.com/office/powerpoint/2010/main" val="2959612762"/>
      </p:ext>
    </p:extLst>
  </p:cSld>
  <p:clrMap bg1="lt1" tx1="dk1" bg2="lt2" tx2="dk2" accent1="accent1" accent2="accent2" accent3="accent3" accent4="accent4" accent5="accent5" accent6="accent6" hlink="hlink" folHlink="folHlink"/>
  <p:sldLayoutIdLst>
    <p:sldLayoutId id="2147483731" r:id="rId1"/>
    <p:sldLayoutId id="2147483747" r:id="rId2"/>
    <p:sldLayoutId id="2147483733" r:id="rId3"/>
    <p:sldLayoutId id="2147483735" r:id="rId4"/>
    <p:sldLayoutId id="2147483736" r:id="rId5"/>
    <p:sldLayoutId id="2147483740" r:id="rId6"/>
    <p:sldLayoutId id="2147483743" r:id="rId7"/>
    <p:sldLayoutId id="2147483741" r:id="rId8"/>
    <p:sldLayoutId id="2147483742" r:id="rId9"/>
    <p:sldLayoutId id="2147483744" r:id="rId10"/>
    <p:sldLayoutId id="2147483745" r:id="rId11"/>
    <p:sldLayoutId id="2147483746" r:id="rId12"/>
    <p:sldLayoutId id="2147483751" r:id="rId13"/>
    <p:sldLayoutId id="2147483752" r:id="rId14"/>
    <p:sldLayoutId id="2147483753" r:id="rId15"/>
    <p:sldLayoutId id="2147483754" r:id="rId16"/>
    <p:sldLayoutId id="2147483748" r:id="rId17"/>
    <p:sldLayoutId id="2147483737" r:id="rId18"/>
    <p:sldLayoutId id="2147483749" r:id="rId19"/>
    <p:sldLayoutId id="2147483755" r:id="rId20"/>
    <p:sldLayoutId id="2147483756" r:id="rId21"/>
    <p:sldLayoutId id="2147483758" r:id="rId22"/>
    <p:sldLayoutId id="2147483761" r:id="rId23"/>
    <p:sldLayoutId id="2147483762" r:id="rId24"/>
    <p:sldLayoutId id="2147483763" r:id="rId25"/>
  </p:sldLayoutIdLst>
  <p:hf hdr="0" ftr="0" dt="0"/>
  <p:txStyles>
    <p:titleStyle>
      <a:lvl1pPr algn="l" defTabSz="914400"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0" userDrawn="1">
          <p15:clr>
            <a:srgbClr val="F26B43"/>
          </p15:clr>
        </p15:guide>
        <p15:guide id="2" pos="7554" userDrawn="1">
          <p15:clr>
            <a:srgbClr val="F26B43"/>
          </p15:clr>
        </p15:guide>
        <p15:guide id="3" pos="96" userDrawn="1">
          <p15:clr>
            <a:srgbClr val="F26B43"/>
          </p15:clr>
        </p15:guide>
        <p15:guide id="4" orient="horz" pos="4152" userDrawn="1">
          <p15:clr>
            <a:srgbClr val="F26B43"/>
          </p15:clr>
        </p15:guide>
        <p15:guide id="5" orient="horz" pos="2160" userDrawn="1">
          <p15:clr>
            <a:srgbClr val="F26B43"/>
          </p15:clr>
        </p15:guide>
        <p15:guide id="6" pos="7296" userDrawn="1">
          <p15:clr>
            <a:srgbClr val="F26B43"/>
          </p15:clr>
        </p15:guide>
        <p15:guide id="7" orient="horz" pos="384" userDrawn="1">
          <p15:clr>
            <a:srgbClr val="F26B43"/>
          </p15:clr>
        </p15:guide>
        <p15:guide id="8"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dirty="0"/>
              <a:t>Click to edit header</a:t>
            </a:r>
          </a:p>
        </p:txBody>
      </p:sp>
      <p:sp>
        <p:nvSpPr>
          <p:cNvPr id="3" name="Text Placeholder 2"/>
          <p:cNvSpPr>
            <a:spLocks noGrp="1"/>
          </p:cNvSpPr>
          <p:nvPr>
            <p:ph type="body" idx="1"/>
          </p:nvPr>
        </p:nvSpPr>
        <p:spPr>
          <a:xfrm>
            <a:off x="577701" y="1286757"/>
            <a:ext cx="10972800" cy="4880046"/>
          </a:xfrm>
          <a:prstGeom prst="rect">
            <a:avLst/>
          </a:prstGeom>
        </p:spPr>
        <p:txBody>
          <a:bodyPr vert="horz" lIns="0" tIns="0" rIns="0" bIns="0" rtlCol="0">
            <a:noAutofit/>
          </a:bodyPr>
          <a:lstStyle/>
          <a:p>
            <a:pPr lvl="0"/>
            <a:r>
              <a:rPr lang="en-US" dirty="0"/>
              <a:t>Click to edit bullet</a:t>
            </a:r>
          </a:p>
          <a:p>
            <a:pPr marL="640080" lvl="1" indent="-182880" algn="l" defTabSz="914400" rtl="0" eaLnBrk="1" latinLnBrk="0" hangingPunct="1">
              <a:lnSpc>
                <a:spcPct val="100000"/>
              </a:lnSpc>
              <a:spcBef>
                <a:spcPts val="0"/>
              </a:spcBef>
              <a:spcAft>
                <a:spcPts val="600"/>
              </a:spcAft>
              <a:buFont typeface="STIXGeneral-Regular" pitchFamily="2" charset="2"/>
              <a:buChar char="⎯"/>
            </a:pPr>
            <a:r>
              <a:rPr lang="en-US" dirty="0"/>
              <a:t>Second level</a:t>
            </a:r>
          </a:p>
          <a:p>
            <a:pPr lvl="2"/>
            <a:r>
              <a:rPr lang="en-US" dirty="0"/>
              <a:t>Third level</a:t>
            </a:r>
          </a:p>
        </p:txBody>
      </p:sp>
      <p:sp>
        <p:nvSpPr>
          <p:cNvPr id="5" name="Footer Placeholder 4"/>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6" name="Slide Number Placeholder 5"/>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spTree>
    <p:extLst>
      <p:ext uri="{BB962C8B-B14F-4D97-AF65-F5344CB8AC3E}">
        <p14:creationId xmlns:p14="http://schemas.microsoft.com/office/powerpoint/2010/main" val="57148002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Lst>
  <p:hf hdr="0" ftr="0" dt="0"/>
  <p:txStyles>
    <p:titleStyle>
      <a:lvl1pPr algn="l" defTabSz="914400"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0">
          <p15:clr>
            <a:srgbClr val="F26B43"/>
          </p15:clr>
        </p15:guide>
        <p15:guide id="2" pos="7554">
          <p15:clr>
            <a:srgbClr val="F26B43"/>
          </p15:clr>
        </p15:guide>
        <p15:guide id="3" pos="96">
          <p15:clr>
            <a:srgbClr val="F26B43"/>
          </p15:clr>
        </p15:guide>
        <p15:guide id="4" orient="horz" pos="4152">
          <p15:clr>
            <a:srgbClr val="F26B43"/>
          </p15:clr>
        </p15:guide>
        <p15:guide id="5" orient="horz" pos="2160">
          <p15:clr>
            <a:srgbClr val="F26B43"/>
          </p15:clr>
        </p15:guide>
        <p15:guide id="6" pos="7296">
          <p15:clr>
            <a:srgbClr val="F26B43"/>
          </p15:clr>
        </p15:guide>
        <p15:guide id="7" orient="horz" pos="384">
          <p15:clr>
            <a:srgbClr val="F26B43"/>
          </p15:clr>
        </p15:guide>
        <p15:guide id="8"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26B558-C256-4B88-BA0A-E34CCEAAA87B}"/>
              </a:ext>
            </a:extLst>
          </p:cNvPr>
          <p:cNvSpPr>
            <a:spLocks noGrp="1"/>
          </p:cNvSpPr>
          <p:nvPr>
            <p:ph type="title"/>
          </p:nvPr>
        </p:nvSpPr>
        <p:spPr>
          <a:xfrm>
            <a:off x="577701" y="2957513"/>
            <a:ext cx="10972800" cy="914400"/>
          </a:xfrm>
        </p:spPr>
        <p:txBody>
          <a:bodyPr/>
          <a:lstStyle/>
          <a:p>
            <a:br>
              <a:rPr lang="en-US" sz="4800" spc="-27" dirty="0">
                <a:latin typeface="FS Elliot Pro Light" panose="02000503040000020004" pitchFamily="50" charset="0"/>
                <a:cs typeface="Arial" panose="020B0604020202020204" pitchFamily="34" charset="0"/>
              </a:rPr>
            </a:br>
            <a:r>
              <a:rPr lang="en-US" sz="4800" spc="-27" dirty="0">
                <a:latin typeface="FS Elliot Pro Light" panose="02000503040000020004" pitchFamily="50" charset="0"/>
                <a:cs typeface="Arial" panose="020B0604020202020204" pitchFamily="34" charset="0"/>
              </a:rPr>
              <a:t>Principal</a:t>
            </a:r>
            <a:r>
              <a:rPr lang="en-US" sz="3200" spc="-27" baseline="60000" dirty="0">
                <a:latin typeface="FS Elliot Pro Light" panose="02000503040000020004" pitchFamily="50" charset="0"/>
                <a:cs typeface="Arial" panose="020B0604020202020204" pitchFamily="34" charset="0"/>
              </a:rPr>
              <a:t>®</a:t>
            </a:r>
            <a:r>
              <a:rPr lang="en-US" sz="4800" spc="-27" dirty="0">
                <a:latin typeface="FS Elliot Pro Light" panose="02000503040000020004" pitchFamily="50" charset="0"/>
                <a:cs typeface="Arial" panose="020B0604020202020204" pitchFamily="34" charset="0"/>
              </a:rPr>
              <a:t> Deferred Compensation - Defined Contribution</a:t>
            </a:r>
            <a:r>
              <a:rPr lang="en-US" sz="3000" spc="-27" dirty="0">
                <a:latin typeface="FS Elliot Pro Light" panose="02000503040000020004" pitchFamily="50" charset="0"/>
                <a:cs typeface="Arial" panose="020B0604020202020204" pitchFamily="34" charset="0"/>
              </a:rPr>
              <a:t>  </a:t>
            </a:r>
            <a:br>
              <a:rPr lang="en-US" sz="4800" spc="-27" dirty="0">
                <a:latin typeface="FS Elliot Pro Light" panose="02000503040000020004" pitchFamily="50" charset="0"/>
                <a:cs typeface="Arial" panose="020B0604020202020204" pitchFamily="34" charset="0"/>
              </a:rPr>
            </a:br>
            <a:br>
              <a:rPr lang="en-US" dirty="0">
                <a:latin typeface="FS Elliot Pro Light" panose="02000503040000020004" pitchFamily="50" charset="0"/>
                <a:cs typeface="Arial" panose="020B0604020202020204" pitchFamily="34" charset="0"/>
              </a:rPr>
            </a:br>
            <a:endParaRPr lang="en-US" b="0" dirty="0">
              <a:latin typeface="FS Elliot Pro Light" panose="02000503040000020004" pitchFamily="50" charset="0"/>
            </a:endParaRPr>
          </a:p>
        </p:txBody>
      </p:sp>
      <p:sp>
        <p:nvSpPr>
          <p:cNvPr id="6" name="Text Placeholder 5">
            <a:extLst>
              <a:ext uri="{FF2B5EF4-FFF2-40B4-BE49-F238E27FC236}">
                <a16:creationId xmlns:a16="http://schemas.microsoft.com/office/drawing/2014/main" id="{61986368-2E55-49E4-9496-20C53ACAEF9C}"/>
              </a:ext>
            </a:extLst>
          </p:cNvPr>
          <p:cNvSpPr>
            <a:spLocks noGrp="1"/>
          </p:cNvSpPr>
          <p:nvPr>
            <p:ph type="body" sz="quarter" idx="10"/>
          </p:nvPr>
        </p:nvSpPr>
        <p:spPr>
          <a:xfrm>
            <a:off x="619539" y="5091219"/>
            <a:ext cx="10930962" cy="22221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bg1"/>
                </a:solidFill>
                <a:effectLst/>
                <a:uLnTx/>
                <a:uFillTx/>
                <a:latin typeface="FS Elliot Pro Light"/>
                <a:ea typeface="+mn-ea"/>
                <a:cs typeface="+mn-cs"/>
              </a:rPr>
              <a:t>PRESENTER NAME (ALL CAPS)</a:t>
            </a:r>
          </a:p>
        </p:txBody>
      </p:sp>
      <p:sp>
        <p:nvSpPr>
          <p:cNvPr id="7" name="Text Placeholder 6">
            <a:extLst>
              <a:ext uri="{FF2B5EF4-FFF2-40B4-BE49-F238E27FC236}">
                <a16:creationId xmlns:a16="http://schemas.microsoft.com/office/drawing/2014/main" id="{AE114BBF-2805-4DAD-85D8-8C50E75A327F}"/>
              </a:ext>
            </a:extLst>
          </p:cNvPr>
          <p:cNvSpPr>
            <a:spLocks noGrp="1"/>
          </p:cNvSpPr>
          <p:nvPr>
            <p:ph type="body" sz="quarter" idx="11"/>
          </p:nvPr>
        </p:nvSpPr>
        <p:spPr>
          <a:xfrm>
            <a:off x="619539" y="5512886"/>
            <a:ext cx="10930962" cy="457200"/>
          </a:xfrm>
        </p:spPr>
        <p:txBody>
          <a:bodyPr/>
          <a:lstStyle/>
          <a:p>
            <a:r>
              <a:rPr lang="en-US" dirty="0">
                <a:latin typeface="FS Elliot Pro Light" panose="02000503040000020004" pitchFamily="50" charset="0"/>
                <a:cs typeface="Arial" panose="020B0604020202020204" pitchFamily="34" charset="0"/>
              </a:rPr>
              <a:t>The presenter’s title goes on this line</a:t>
            </a:r>
          </a:p>
        </p:txBody>
      </p:sp>
      <p:sp>
        <p:nvSpPr>
          <p:cNvPr id="9" name="Text Placeholder 5">
            <a:extLst>
              <a:ext uri="{FF2B5EF4-FFF2-40B4-BE49-F238E27FC236}">
                <a16:creationId xmlns:a16="http://schemas.microsoft.com/office/drawing/2014/main" id="{23A874AB-0E67-05A1-CCEA-5C09EBD4B08C}"/>
              </a:ext>
            </a:extLst>
          </p:cNvPr>
          <p:cNvSpPr txBox="1">
            <a:spLocks/>
          </p:cNvSpPr>
          <p:nvPr/>
        </p:nvSpPr>
        <p:spPr>
          <a:xfrm>
            <a:off x="609599" y="3927619"/>
            <a:ext cx="10930962" cy="22221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800" b="1" i="0" kern="1200" spc="300">
                <a:solidFill>
                  <a:srgbClr val="FFFFFF"/>
                </a:solidFill>
                <a:latin typeface="FS Elliot Pro"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US" sz="2400" b="0" i="0" u="none" strike="noStrike" kern="1200" cap="none" spc="0" normalizeH="0" baseline="0" noProof="0" dirty="0">
                <a:ln>
                  <a:noFill/>
                </a:ln>
                <a:solidFill>
                  <a:srgbClr val="FFFFFF"/>
                </a:solidFill>
                <a:effectLst/>
                <a:uLnTx/>
                <a:uFillTx/>
                <a:latin typeface="FS Elliot Pro Light" panose="02000503040000020004" pitchFamily="50" charset="0"/>
                <a:ea typeface="+mj-ea"/>
                <a:cs typeface="Arial" panose="020B0604020202020204" pitchFamily="34" charset="0"/>
              </a:rPr>
              <a:t>Keeping your business strong and key employees motivated</a:t>
            </a:r>
            <a:endParaRPr lang="en-US" sz="2400" b="0" dirty="0">
              <a:latin typeface="FS Elliot Pro Light" panose="02000503040000020004" pitchFamily="50" charset="0"/>
            </a:endParaRPr>
          </a:p>
        </p:txBody>
      </p:sp>
      <p:cxnSp>
        <p:nvCxnSpPr>
          <p:cNvPr id="10" name="Straight Connector 9">
            <a:extLst>
              <a:ext uri="{FF2B5EF4-FFF2-40B4-BE49-F238E27FC236}">
                <a16:creationId xmlns:a16="http://schemas.microsoft.com/office/drawing/2014/main" id="{FDEBD874-6851-0D65-7D94-067A1F4AA39E}"/>
              </a:ext>
            </a:extLst>
          </p:cNvPr>
          <p:cNvCxnSpPr/>
          <p:nvPr/>
        </p:nvCxnSpPr>
        <p:spPr>
          <a:xfrm>
            <a:off x="609599" y="4663169"/>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167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CEDC-DEF9-4F63-A859-CD1FA290A5D9}"/>
              </a:ext>
            </a:extLst>
          </p:cNvPr>
          <p:cNvSpPr>
            <a:spLocks noGrp="1"/>
          </p:cNvSpPr>
          <p:nvPr>
            <p:ph type="title"/>
          </p:nvPr>
        </p:nvSpPr>
        <p:spPr/>
        <p:txBody>
          <a:bodyPr/>
          <a:lstStyle/>
          <a:p>
            <a:r>
              <a:rPr lang="en-US" dirty="0"/>
              <a:t>	Solve</a:t>
            </a:r>
          </a:p>
        </p:txBody>
      </p:sp>
      <p:sp>
        <p:nvSpPr>
          <p:cNvPr id="3" name="Text Placeholder 2">
            <a:extLst>
              <a:ext uri="{FF2B5EF4-FFF2-40B4-BE49-F238E27FC236}">
                <a16:creationId xmlns:a16="http://schemas.microsoft.com/office/drawing/2014/main" id="{8E657144-8E44-44BE-8197-A68FEBB1969C}"/>
              </a:ext>
            </a:extLst>
          </p:cNvPr>
          <p:cNvSpPr>
            <a:spLocks noGrp="1"/>
          </p:cNvSpPr>
          <p:nvPr>
            <p:ph type="body" idx="1"/>
          </p:nvPr>
        </p:nvSpPr>
        <p:spPr>
          <a:xfrm>
            <a:off x="571500" y="3879273"/>
            <a:ext cx="7759700" cy="1260257"/>
          </a:xfrm>
        </p:spPr>
        <p:txBody>
          <a:bodyPr/>
          <a:lstStyle/>
          <a:p>
            <a:r>
              <a:rPr lang="en-US" dirty="0"/>
              <a:t>Learn how this plan can help solve your business challenges and achieve your objectives</a:t>
            </a:r>
          </a:p>
        </p:txBody>
      </p:sp>
      <p:pic>
        <p:nvPicPr>
          <p:cNvPr id="5" name="Graphic 4" descr="Magnifying glass outline">
            <a:extLst>
              <a:ext uri="{FF2B5EF4-FFF2-40B4-BE49-F238E27FC236}">
                <a16:creationId xmlns:a16="http://schemas.microsoft.com/office/drawing/2014/main" id="{FAA35B35-70C2-4B75-BCCD-EEB43A2EE9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500" y="2785942"/>
            <a:ext cx="728134" cy="728134"/>
          </a:xfrm>
          <a:prstGeom prst="rect">
            <a:avLst/>
          </a:prstGeom>
        </p:spPr>
      </p:pic>
    </p:spTree>
    <p:extLst>
      <p:ext uri="{BB962C8B-B14F-4D97-AF65-F5344CB8AC3E}">
        <p14:creationId xmlns:p14="http://schemas.microsoft.com/office/powerpoint/2010/main" val="105768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DB7BE-416C-3A45-8852-958D0EBB084F}"/>
              </a:ext>
            </a:extLst>
          </p:cNvPr>
          <p:cNvSpPr/>
          <p:nvPr/>
        </p:nvSpPr>
        <p:spPr>
          <a:xfrm>
            <a:off x="0" y="1"/>
            <a:ext cx="12192000" cy="264794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4E908-6A0B-154B-B52A-3549D75BC876}"/>
              </a:ext>
            </a:extLst>
          </p:cNvPr>
          <p:cNvSpPr>
            <a:spLocks noGrp="1"/>
          </p:cNvSpPr>
          <p:nvPr>
            <p:ph type="title"/>
          </p:nvPr>
        </p:nvSpPr>
        <p:spPr>
          <a:xfrm>
            <a:off x="588334" y="872484"/>
            <a:ext cx="10972800" cy="701481"/>
          </a:xfrm>
        </p:spPr>
        <p:txBody>
          <a:bodyPr/>
          <a:lstStyle/>
          <a:p>
            <a:r>
              <a:rPr lang="en-US" sz="4400" dirty="0">
                <a:solidFill>
                  <a:schemeClr val="bg1"/>
                </a:solidFill>
              </a:rPr>
              <a:t>Is it right for your key employees?</a:t>
            </a:r>
          </a:p>
        </p:txBody>
      </p:sp>
      <p:sp>
        <p:nvSpPr>
          <p:cNvPr id="8" name="TextBox 7">
            <a:extLst>
              <a:ext uri="{FF2B5EF4-FFF2-40B4-BE49-F238E27FC236}">
                <a16:creationId xmlns:a16="http://schemas.microsoft.com/office/drawing/2014/main" id="{A1744C65-36F4-4747-958F-592C3777CC5F}"/>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94133AD5-9CF7-C048-BB2B-49CDD0FE5C15}"/>
              </a:ext>
            </a:extLst>
          </p:cNvPr>
          <p:cNvSpPr/>
          <p:nvPr/>
        </p:nvSpPr>
        <p:spPr>
          <a:xfrm>
            <a:off x="577699" y="1853920"/>
            <a:ext cx="6347757" cy="79402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400" b="1" dirty="0">
                <a:cs typeface="Arial" panose="020B0604020202020204" pitchFamily="34" charset="0"/>
              </a:rPr>
              <a:t>Benefits for your key employees:</a:t>
            </a:r>
          </a:p>
        </p:txBody>
      </p:sp>
      <p:sp>
        <p:nvSpPr>
          <p:cNvPr id="16" name="Rectangle 15">
            <a:extLst>
              <a:ext uri="{FF2B5EF4-FFF2-40B4-BE49-F238E27FC236}">
                <a16:creationId xmlns:a16="http://schemas.microsoft.com/office/drawing/2014/main" id="{D798F0A8-D4FF-9346-B0CB-0B621C49C06C}"/>
              </a:ext>
            </a:extLst>
          </p:cNvPr>
          <p:cNvSpPr/>
          <p:nvPr/>
        </p:nvSpPr>
        <p:spPr>
          <a:xfrm>
            <a:off x="571499" y="2957884"/>
            <a:ext cx="8509871" cy="2323713"/>
          </a:xfrm>
          <a:prstGeom prst="rect">
            <a:avLst/>
          </a:prstGeom>
        </p:spPr>
        <p:txBody>
          <a:bodyPr wrap="square">
            <a:spAutoFit/>
          </a:bodyPr>
          <a:lstStyle/>
          <a:p>
            <a:pPr marL="342900" indent="-342900">
              <a:spcAft>
                <a:spcPts val="1800"/>
              </a:spcAft>
              <a:buFont typeface="Arial" panose="020B0604020202020204" pitchFamily="34" charset="0"/>
              <a:buChar char="•"/>
            </a:pPr>
            <a:r>
              <a:rPr lang="en-US" sz="2000" dirty="0">
                <a:cs typeface="Arial" panose="020B0604020202020204" pitchFamily="34" charset="0"/>
              </a:rPr>
              <a:t>Pre-tax deferrals, tax-deferred growth, and compounded earnings.</a:t>
            </a:r>
          </a:p>
          <a:p>
            <a:pPr marL="342900" indent="-342900">
              <a:spcAft>
                <a:spcPts val="1800"/>
              </a:spcAft>
              <a:buFont typeface="Arial" panose="020B0604020202020204" pitchFamily="34" charset="0"/>
              <a:buChar char="•"/>
            </a:pPr>
            <a:r>
              <a:rPr lang="en-US" sz="2000" dirty="0">
                <a:cs typeface="Arial" panose="020B0604020202020204" pitchFamily="34" charset="0"/>
              </a:rPr>
              <a:t>Defer up to 100% of compensation to meet savings goals.*</a:t>
            </a:r>
          </a:p>
          <a:p>
            <a:pPr marL="342900" indent="-342900">
              <a:spcAft>
                <a:spcPts val="1800"/>
              </a:spcAft>
              <a:buFont typeface="Arial" panose="020B0604020202020204" pitchFamily="34" charset="0"/>
              <a:buChar char="•"/>
            </a:pPr>
            <a:r>
              <a:rPr lang="en-US" sz="2000" dirty="0">
                <a:cs typeface="Arial" panose="020B0604020202020204" pitchFamily="34" charset="0"/>
              </a:rPr>
              <a:t>Design a personalized investment strategy.</a:t>
            </a:r>
          </a:p>
          <a:p>
            <a:pPr marL="342900" indent="-342900">
              <a:spcAft>
                <a:spcPts val="1800"/>
              </a:spcAft>
              <a:buFont typeface="Arial" panose="020B0604020202020204" pitchFamily="34" charset="0"/>
              <a:buChar char="•"/>
            </a:pPr>
            <a:r>
              <a:rPr lang="en-US" sz="2000" dirty="0">
                <a:cs typeface="Arial" panose="020B0604020202020204" pitchFamily="34" charset="0"/>
              </a:rPr>
              <a:t>Enjoy flexibility and take payouts from the plan without the same age restrictions as 401(k) plans.</a:t>
            </a:r>
          </a:p>
        </p:txBody>
      </p:sp>
      <p:sp>
        <p:nvSpPr>
          <p:cNvPr id="3" name="Slide Number Placeholder 2">
            <a:extLst>
              <a:ext uri="{FF2B5EF4-FFF2-40B4-BE49-F238E27FC236}">
                <a16:creationId xmlns:a16="http://schemas.microsoft.com/office/drawing/2014/main" id="{EC6CE211-5440-920B-4E8C-63F474387BBF}"/>
              </a:ext>
            </a:extLst>
          </p:cNvPr>
          <p:cNvSpPr>
            <a:spLocks noGrp="1"/>
          </p:cNvSpPr>
          <p:nvPr>
            <p:ph type="sldNum" sz="quarter" idx="4"/>
          </p:nvPr>
        </p:nvSpPr>
        <p:spPr/>
        <p:txBody>
          <a:bodyPr/>
          <a:lstStyle/>
          <a:p>
            <a:fld id="{13CF28CE-A392-6E4E-B8A8-233A7BF58CFD}" type="slidenum">
              <a:rPr lang="en-US" smtClean="0"/>
              <a:pPr/>
              <a:t>11</a:t>
            </a:fld>
            <a:endParaRPr lang="en-US" dirty="0"/>
          </a:p>
        </p:txBody>
      </p:sp>
      <p:sp>
        <p:nvSpPr>
          <p:cNvPr id="4" name="Content Placeholder 1">
            <a:extLst>
              <a:ext uri="{FF2B5EF4-FFF2-40B4-BE49-F238E27FC236}">
                <a16:creationId xmlns:a16="http://schemas.microsoft.com/office/drawing/2014/main" id="{CEC341B7-7083-7E00-648D-8BD69268F63E}"/>
              </a:ext>
            </a:extLst>
          </p:cNvPr>
          <p:cNvSpPr txBox="1">
            <a:spLocks/>
          </p:cNvSpPr>
          <p:nvPr/>
        </p:nvSpPr>
        <p:spPr>
          <a:xfrm>
            <a:off x="656273" y="6206387"/>
            <a:ext cx="8287311" cy="419101"/>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EA5424"/>
              </a:buClr>
              <a:buFont typeface="Arial"/>
              <a:buNone/>
              <a:defRPr sz="2000" b="0" kern="1200" baseline="0">
                <a:solidFill>
                  <a:srgbClr val="0091DA"/>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srgbClr val="23273F"/>
                </a:solidFill>
                <a:latin typeface="FS Elliot Pro" panose="02000503040000020004" pitchFamily="50" charset="0"/>
                <a:cs typeface="Arial" panose="020B0604020202020204" pitchFamily="34" charset="0"/>
              </a:rPr>
              <a:t>* Employees can defer up to 100% of compensation, but plan sponsors typically permit deferrals of less than 100% due to other payroll deductions, such as FICA taxes and health insurance.</a:t>
            </a:r>
          </a:p>
        </p:txBody>
      </p:sp>
    </p:spTree>
    <p:extLst>
      <p:ext uri="{BB962C8B-B14F-4D97-AF65-F5344CB8AC3E}">
        <p14:creationId xmlns:p14="http://schemas.microsoft.com/office/powerpoint/2010/main" val="216480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DB7BE-416C-3A45-8852-958D0EBB084F}"/>
              </a:ext>
            </a:extLst>
          </p:cNvPr>
          <p:cNvSpPr/>
          <p:nvPr/>
        </p:nvSpPr>
        <p:spPr>
          <a:xfrm>
            <a:off x="0" y="1"/>
            <a:ext cx="12192000" cy="264794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4E908-6A0B-154B-B52A-3549D75BC876}"/>
              </a:ext>
            </a:extLst>
          </p:cNvPr>
          <p:cNvSpPr>
            <a:spLocks noGrp="1"/>
          </p:cNvSpPr>
          <p:nvPr>
            <p:ph type="title"/>
          </p:nvPr>
        </p:nvSpPr>
        <p:spPr>
          <a:xfrm>
            <a:off x="588334" y="872484"/>
            <a:ext cx="10972800" cy="701481"/>
          </a:xfrm>
        </p:spPr>
        <p:txBody>
          <a:bodyPr/>
          <a:lstStyle/>
          <a:p>
            <a:r>
              <a:rPr lang="en-US" sz="4400" dirty="0">
                <a:solidFill>
                  <a:schemeClr val="bg1"/>
                </a:solidFill>
              </a:rPr>
              <a:t>Is it right for your key employees?</a:t>
            </a:r>
          </a:p>
        </p:txBody>
      </p:sp>
      <p:sp>
        <p:nvSpPr>
          <p:cNvPr id="8" name="TextBox 7">
            <a:extLst>
              <a:ext uri="{FF2B5EF4-FFF2-40B4-BE49-F238E27FC236}">
                <a16:creationId xmlns:a16="http://schemas.microsoft.com/office/drawing/2014/main" id="{A1744C65-36F4-4747-958F-592C3777CC5F}"/>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94133AD5-9CF7-C048-BB2B-49CDD0FE5C15}"/>
              </a:ext>
            </a:extLst>
          </p:cNvPr>
          <p:cNvSpPr/>
          <p:nvPr/>
        </p:nvSpPr>
        <p:spPr>
          <a:xfrm>
            <a:off x="577700" y="1853920"/>
            <a:ext cx="6362746" cy="79402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400" b="1" dirty="0">
                <a:cs typeface="Arial" panose="020B0604020202020204" pitchFamily="34" charset="0"/>
              </a:rPr>
              <a:t>Considerations for your key employees:</a:t>
            </a:r>
          </a:p>
        </p:txBody>
      </p:sp>
      <p:sp>
        <p:nvSpPr>
          <p:cNvPr id="16" name="Rectangle 15">
            <a:extLst>
              <a:ext uri="{FF2B5EF4-FFF2-40B4-BE49-F238E27FC236}">
                <a16:creationId xmlns:a16="http://schemas.microsoft.com/office/drawing/2014/main" id="{D798F0A8-D4FF-9346-B0CB-0B621C49C06C}"/>
              </a:ext>
            </a:extLst>
          </p:cNvPr>
          <p:cNvSpPr/>
          <p:nvPr/>
        </p:nvSpPr>
        <p:spPr>
          <a:xfrm>
            <a:off x="571500" y="2957884"/>
            <a:ext cx="7748042" cy="2092881"/>
          </a:xfrm>
          <a:prstGeom prst="rect">
            <a:avLst/>
          </a:prstGeom>
        </p:spPr>
        <p:txBody>
          <a:bodyPr wrap="square">
            <a:spAutoFit/>
          </a:bodyPr>
          <a:lstStyle/>
          <a:p>
            <a:pPr marL="342900" indent="-342900">
              <a:spcAft>
                <a:spcPts val="1800"/>
              </a:spcAft>
              <a:buFont typeface="Arial" panose="020B0604020202020204" pitchFamily="34" charset="0"/>
              <a:buChar char="•"/>
            </a:pPr>
            <a:r>
              <a:rPr lang="en-US" sz="2000" dirty="0">
                <a:cs typeface="Arial" panose="020B0604020202020204" pitchFamily="34" charset="0"/>
              </a:rPr>
              <a:t>No rollovers or loans like qualified retirement plans.</a:t>
            </a:r>
          </a:p>
          <a:p>
            <a:pPr marL="342900" indent="-342900">
              <a:spcAft>
                <a:spcPts val="1800"/>
              </a:spcAft>
              <a:buFont typeface="Arial" panose="020B0604020202020204" pitchFamily="34" charset="0"/>
              <a:buChar char="•"/>
            </a:pPr>
            <a:r>
              <a:rPr lang="en-US" sz="2000" dirty="0">
                <a:cs typeface="Arial" panose="020B0604020202020204" pitchFamily="34" charset="0"/>
              </a:rPr>
              <a:t>Compensation deferred into the plan isn’t protected in the event of company bankruptcy.</a:t>
            </a:r>
          </a:p>
          <a:p>
            <a:pPr marL="342900" indent="-342900">
              <a:spcAft>
                <a:spcPts val="1800"/>
              </a:spcAft>
              <a:buFont typeface="Arial" panose="020B0604020202020204" pitchFamily="34" charset="0"/>
              <a:buChar char="•"/>
            </a:pPr>
            <a:r>
              <a:rPr lang="en-US" sz="2000" dirty="0">
                <a:cs typeface="Arial" panose="020B0604020202020204" pitchFamily="34" charset="0"/>
              </a:rPr>
              <a:t>The decision to defer compensation must be made the year ahead of earning the income.</a:t>
            </a:r>
          </a:p>
        </p:txBody>
      </p:sp>
      <p:sp>
        <p:nvSpPr>
          <p:cNvPr id="3" name="Slide Number Placeholder 2">
            <a:extLst>
              <a:ext uri="{FF2B5EF4-FFF2-40B4-BE49-F238E27FC236}">
                <a16:creationId xmlns:a16="http://schemas.microsoft.com/office/drawing/2014/main" id="{6D67BDDE-0785-E780-B43A-204893E9AF49}"/>
              </a:ext>
            </a:extLst>
          </p:cNvPr>
          <p:cNvSpPr>
            <a:spLocks noGrp="1"/>
          </p:cNvSpPr>
          <p:nvPr>
            <p:ph type="sldNum" sz="quarter" idx="4"/>
          </p:nvPr>
        </p:nvSpPr>
        <p:spPr/>
        <p:txBody>
          <a:bodyPr/>
          <a:lstStyle/>
          <a:p>
            <a:fld id="{13CF28CE-A392-6E4E-B8A8-233A7BF58CFD}" type="slidenum">
              <a:rPr lang="en-US" smtClean="0"/>
              <a:pPr/>
              <a:t>12</a:t>
            </a:fld>
            <a:endParaRPr lang="en-US" dirty="0"/>
          </a:p>
        </p:txBody>
      </p:sp>
    </p:spTree>
    <p:extLst>
      <p:ext uri="{BB962C8B-B14F-4D97-AF65-F5344CB8AC3E}">
        <p14:creationId xmlns:p14="http://schemas.microsoft.com/office/powerpoint/2010/main" val="392707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DB7BE-416C-3A45-8852-958D0EBB084F}"/>
              </a:ext>
            </a:extLst>
          </p:cNvPr>
          <p:cNvSpPr/>
          <p:nvPr/>
        </p:nvSpPr>
        <p:spPr>
          <a:xfrm>
            <a:off x="0" y="1"/>
            <a:ext cx="12192000" cy="264794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4E908-6A0B-154B-B52A-3549D75BC876}"/>
              </a:ext>
            </a:extLst>
          </p:cNvPr>
          <p:cNvSpPr>
            <a:spLocks noGrp="1"/>
          </p:cNvSpPr>
          <p:nvPr>
            <p:ph type="title"/>
          </p:nvPr>
        </p:nvSpPr>
        <p:spPr>
          <a:xfrm>
            <a:off x="588334" y="872484"/>
            <a:ext cx="10972800" cy="701481"/>
          </a:xfrm>
        </p:spPr>
        <p:txBody>
          <a:bodyPr/>
          <a:lstStyle/>
          <a:p>
            <a:r>
              <a:rPr lang="en-US" sz="4400" dirty="0">
                <a:solidFill>
                  <a:schemeClr val="bg1"/>
                </a:solidFill>
              </a:rPr>
              <a:t>Is it right for you?</a:t>
            </a:r>
          </a:p>
        </p:txBody>
      </p:sp>
      <p:sp>
        <p:nvSpPr>
          <p:cNvPr id="8" name="TextBox 7">
            <a:extLst>
              <a:ext uri="{FF2B5EF4-FFF2-40B4-BE49-F238E27FC236}">
                <a16:creationId xmlns:a16="http://schemas.microsoft.com/office/drawing/2014/main" id="{A1744C65-36F4-4747-958F-592C3777CC5F}"/>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94133AD5-9CF7-C048-BB2B-49CDD0FE5C15}"/>
              </a:ext>
            </a:extLst>
          </p:cNvPr>
          <p:cNvSpPr/>
          <p:nvPr/>
        </p:nvSpPr>
        <p:spPr>
          <a:xfrm>
            <a:off x="577699" y="1853920"/>
            <a:ext cx="4114222" cy="79402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400" b="1" dirty="0">
                <a:cs typeface="Arial" panose="020B0604020202020204" pitchFamily="34" charset="0"/>
              </a:rPr>
              <a:t>Benefits for you:</a:t>
            </a:r>
          </a:p>
        </p:txBody>
      </p:sp>
      <p:sp>
        <p:nvSpPr>
          <p:cNvPr id="16" name="Rectangle 15">
            <a:extLst>
              <a:ext uri="{FF2B5EF4-FFF2-40B4-BE49-F238E27FC236}">
                <a16:creationId xmlns:a16="http://schemas.microsoft.com/office/drawing/2014/main" id="{D798F0A8-D4FF-9346-B0CB-0B621C49C06C}"/>
              </a:ext>
            </a:extLst>
          </p:cNvPr>
          <p:cNvSpPr/>
          <p:nvPr/>
        </p:nvSpPr>
        <p:spPr>
          <a:xfrm>
            <a:off x="571499" y="2957884"/>
            <a:ext cx="8659587" cy="1785104"/>
          </a:xfrm>
          <a:prstGeom prst="rect">
            <a:avLst/>
          </a:prstGeom>
        </p:spPr>
        <p:txBody>
          <a:bodyPr wrap="square">
            <a:spAutoFit/>
          </a:bodyPr>
          <a:lstStyle/>
          <a:p>
            <a:pPr marL="342900" indent="-342900">
              <a:spcAft>
                <a:spcPts val="1800"/>
              </a:spcAft>
              <a:buFont typeface="Arial" panose="020B0604020202020204" pitchFamily="34" charset="0"/>
              <a:buChar char="•"/>
            </a:pPr>
            <a:r>
              <a:rPr lang="en-US" sz="2000" dirty="0">
                <a:cs typeface="Arial" panose="020B0604020202020204" pitchFamily="34" charset="0"/>
              </a:rPr>
              <a:t>Make optional company contributions.</a:t>
            </a:r>
          </a:p>
          <a:p>
            <a:pPr marL="342900" indent="-342900">
              <a:spcAft>
                <a:spcPts val="1800"/>
              </a:spcAft>
              <a:buFont typeface="Arial" panose="020B0604020202020204" pitchFamily="34" charset="0"/>
              <a:buChar char="•"/>
            </a:pPr>
            <a:r>
              <a:rPr lang="en-US" sz="2000" dirty="0">
                <a:cs typeface="Arial" panose="020B0604020202020204" pitchFamily="34" charset="0"/>
              </a:rPr>
              <a:t>Restore 401(k) plan contributions limited by IRS testing.</a:t>
            </a:r>
          </a:p>
          <a:p>
            <a:pPr marL="342900" indent="-342900">
              <a:spcAft>
                <a:spcPts val="1800"/>
              </a:spcAft>
              <a:buFont typeface="Arial" panose="020B0604020202020204" pitchFamily="34" charset="0"/>
              <a:buChar char="•"/>
            </a:pPr>
            <a:r>
              <a:rPr lang="en-US" sz="2000" dirty="0">
                <a:cs typeface="Arial" panose="020B0604020202020204" pitchFamily="34" charset="0"/>
              </a:rPr>
              <a:t>Easier to administer with no discrimination testing, minimum participation or Form 5500 filing, if set up properly.</a:t>
            </a:r>
          </a:p>
        </p:txBody>
      </p:sp>
      <p:sp>
        <p:nvSpPr>
          <p:cNvPr id="3" name="Slide Number Placeholder 2">
            <a:extLst>
              <a:ext uri="{FF2B5EF4-FFF2-40B4-BE49-F238E27FC236}">
                <a16:creationId xmlns:a16="http://schemas.microsoft.com/office/drawing/2014/main" id="{CC69C573-95BD-FD53-10E7-C98152F0644A}"/>
              </a:ext>
            </a:extLst>
          </p:cNvPr>
          <p:cNvSpPr>
            <a:spLocks noGrp="1"/>
          </p:cNvSpPr>
          <p:nvPr>
            <p:ph type="sldNum" sz="quarter" idx="4"/>
          </p:nvPr>
        </p:nvSpPr>
        <p:spPr/>
        <p:txBody>
          <a:bodyPr/>
          <a:lstStyle/>
          <a:p>
            <a:fld id="{13CF28CE-A392-6E4E-B8A8-233A7BF58CFD}" type="slidenum">
              <a:rPr lang="en-US" smtClean="0"/>
              <a:pPr/>
              <a:t>13</a:t>
            </a:fld>
            <a:endParaRPr lang="en-US" dirty="0"/>
          </a:p>
        </p:txBody>
      </p:sp>
    </p:spTree>
    <p:extLst>
      <p:ext uri="{BB962C8B-B14F-4D97-AF65-F5344CB8AC3E}">
        <p14:creationId xmlns:p14="http://schemas.microsoft.com/office/powerpoint/2010/main" val="294452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DB7BE-416C-3A45-8852-958D0EBB084F}"/>
              </a:ext>
            </a:extLst>
          </p:cNvPr>
          <p:cNvSpPr/>
          <p:nvPr/>
        </p:nvSpPr>
        <p:spPr>
          <a:xfrm>
            <a:off x="0" y="1"/>
            <a:ext cx="12192000" cy="264794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4E908-6A0B-154B-B52A-3549D75BC876}"/>
              </a:ext>
            </a:extLst>
          </p:cNvPr>
          <p:cNvSpPr>
            <a:spLocks noGrp="1"/>
          </p:cNvSpPr>
          <p:nvPr>
            <p:ph type="title"/>
          </p:nvPr>
        </p:nvSpPr>
        <p:spPr>
          <a:xfrm>
            <a:off x="588334" y="872484"/>
            <a:ext cx="10972800" cy="701481"/>
          </a:xfrm>
        </p:spPr>
        <p:txBody>
          <a:bodyPr/>
          <a:lstStyle/>
          <a:p>
            <a:r>
              <a:rPr lang="en-US" sz="4400" dirty="0">
                <a:solidFill>
                  <a:schemeClr val="bg1"/>
                </a:solidFill>
              </a:rPr>
              <a:t>Is it right for you?</a:t>
            </a:r>
          </a:p>
        </p:txBody>
      </p:sp>
      <p:sp>
        <p:nvSpPr>
          <p:cNvPr id="8" name="TextBox 7">
            <a:extLst>
              <a:ext uri="{FF2B5EF4-FFF2-40B4-BE49-F238E27FC236}">
                <a16:creationId xmlns:a16="http://schemas.microsoft.com/office/drawing/2014/main" id="{A1744C65-36F4-4747-958F-592C3777CC5F}"/>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94133AD5-9CF7-C048-BB2B-49CDD0FE5C15}"/>
              </a:ext>
            </a:extLst>
          </p:cNvPr>
          <p:cNvSpPr/>
          <p:nvPr/>
        </p:nvSpPr>
        <p:spPr>
          <a:xfrm>
            <a:off x="577700" y="1853920"/>
            <a:ext cx="4114221" cy="79402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400" b="1" dirty="0">
                <a:cs typeface="Arial" panose="020B0604020202020204" pitchFamily="34" charset="0"/>
              </a:rPr>
              <a:t>Considerations for you:</a:t>
            </a:r>
          </a:p>
        </p:txBody>
      </p:sp>
      <p:sp>
        <p:nvSpPr>
          <p:cNvPr id="16" name="Rectangle 15">
            <a:extLst>
              <a:ext uri="{FF2B5EF4-FFF2-40B4-BE49-F238E27FC236}">
                <a16:creationId xmlns:a16="http://schemas.microsoft.com/office/drawing/2014/main" id="{D798F0A8-D4FF-9346-B0CB-0B621C49C06C}"/>
              </a:ext>
            </a:extLst>
          </p:cNvPr>
          <p:cNvSpPr/>
          <p:nvPr/>
        </p:nvSpPr>
        <p:spPr>
          <a:xfrm>
            <a:off x="571500" y="2957884"/>
            <a:ext cx="7958726" cy="1554272"/>
          </a:xfrm>
          <a:prstGeom prst="rect">
            <a:avLst/>
          </a:prstGeom>
        </p:spPr>
        <p:txBody>
          <a:bodyPr wrap="square">
            <a:spAutoFit/>
          </a:bodyPr>
          <a:lstStyle/>
          <a:p>
            <a:pPr marL="342900" indent="-342900">
              <a:spcAft>
                <a:spcPts val="1800"/>
              </a:spcAft>
              <a:buFont typeface="Arial" panose="020B0604020202020204" pitchFamily="34" charset="0"/>
              <a:buChar char="•"/>
            </a:pPr>
            <a:r>
              <a:rPr lang="en-US" sz="2000" dirty="0">
                <a:cs typeface="Arial" panose="020B0604020202020204" pitchFamily="34" charset="0"/>
              </a:rPr>
              <a:t>The corporate tax deduction is deferred until benefits are paid, rather than a current deduction.</a:t>
            </a:r>
          </a:p>
          <a:p>
            <a:pPr marL="342900" indent="-342900">
              <a:spcAft>
                <a:spcPts val="1800"/>
              </a:spcAft>
              <a:buFont typeface="Arial" panose="020B0604020202020204" pitchFamily="34" charset="0"/>
              <a:buChar char="•"/>
            </a:pPr>
            <a:r>
              <a:rPr lang="en-US" sz="2000" dirty="0">
                <a:cs typeface="Arial" panose="020B0604020202020204" pitchFamily="34" charset="0"/>
              </a:rPr>
              <a:t>There’s a potential charge to earnings on assets purchased to finance the plan.</a:t>
            </a:r>
          </a:p>
        </p:txBody>
      </p:sp>
      <p:sp>
        <p:nvSpPr>
          <p:cNvPr id="3" name="Slide Number Placeholder 2">
            <a:extLst>
              <a:ext uri="{FF2B5EF4-FFF2-40B4-BE49-F238E27FC236}">
                <a16:creationId xmlns:a16="http://schemas.microsoft.com/office/drawing/2014/main" id="{1A47A25E-48B4-AA1F-F984-635CB6F43E26}"/>
              </a:ext>
            </a:extLst>
          </p:cNvPr>
          <p:cNvSpPr>
            <a:spLocks noGrp="1"/>
          </p:cNvSpPr>
          <p:nvPr>
            <p:ph type="sldNum" sz="quarter" idx="4"/>
          </p:nvPr>
        </p:nvSpPr>
        <p:spPr/>
        <p:txBody>
          <a:bodyPr/>
          <a:lstStyle/>
          <a:p>
            <a:fld id="{13CF28CE-A392-6E4E-B8A8-233A7BF58CFD}" type="slidenum">
              <a:rPr lang="en-US" smtClean="0"/>
              <a:pPr/>
              <a:t>14</a:t>
            </a:fld>
            <a:endParaRPr lang="en-US" dirty="0"/>
          </a:p>
        </p:txBody>
      </p:sp>
    </p:spTree>
    <p:extLst>
      <p:ext uri="{BB962C8B-B14F-4D97-AF65-F5344CB8AC3E}">
        <p14:creationId xmlns:p14="http://schemas.microsoft.com/office/powerpoint/2010/main" val="4126088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CEDC-DEF9-4F63-A859-CD1FA290A5D9}"/>
              </a:ext>
            </a:extLst>
          </p:cNvPr>
          <p:cNvSpPr>
            <a:spLocks noGrp="1"/>
          </p:cNvSpPr>
          <p:nvPr>
            <p:ph type="title"/>
          </p:nvPr>
        </p:nvSpPr>
        <p:spPr>
          <a:xfrm>
            <a:off x="526896" y="768350"/>
            <a:ext cx="10972800" cy="2852737"/>
          </a:xfrm>
        </p:spPr>
        <p:txBody>
          <a:bodyPr/>
          <a:lstStyle/>
          <a:p>
            <a:r>
              <a:rPr lang="en-US" dirty="0"/>
              <a:t>	Design</a:t>
            </a:r>
          </a:p>
        </p:txBody>
      </p:sp>
      <p:sp>
        <p:nvSpPr>
          <p:cNvPr id="3" name="Text Placeholder 2">
            <a:extLst>
              <a:ext uri="{FF2B5EF4-FFF2-40B4-BE49-F238E27FC236}">
                <a16:creationId xmlns:a16="http://schemas.microsoft.com/office/drawing/2014/main" id="{8E657144-8E44-44BE-8197-A68FEBB1969C}"/>
              </a:ext>
            </a:extLst>
          </p:cNvPr>
          <p:cNvSpPr>
            <a:spLocks noGrp="1"/>
          </p:cNvSpPr>
          <p:nvPr>
            <p:ph type="body" idx="1"/>
          </p:nvPr>
        </p:nvSpPr>
        <p:spPr>
          <a:xfrm>
            <a:off x="571500" y="3879273"/>
            <a:ext cx="7759700" cy="1260257"/>
          </a:xfrm>
        </p:spPr>
        <p:txBody>
          <a:bodyPr/>
          <a:lstStyle/>
          <a:p>
            <a:r>
              <a:rPr lang="en-US" dirty="0"/>
              <a:t>Use the plan’s flexibility to tailor a plan to help meet your organization’s and participants’ needs</a:t>
            </a:r>
          </a:p>
        </p:txBody>
      </p:sp>
      <p:pic>
        <p:nvPicPr>
          <p:cNvPr id="6" name="Graphic 5">
            <a:extLst>
              <a:ext uri="{FF2B5EF4-FFF2-40B4-BE49-F238E27FC236}">
                <a16:creationId xmlns:a16="http://schemas.microsoft.com/office/drawing/2014/main" id="{4468A61C-E713-4927-A954-C8690BF68F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763" y="2812068"/>
            <a:ext cx="685800" cy="685800"/>
          </a:xfrm>
          <a:prstGeom prst="rect">
            <a:avLst/>
          </a:prstGeom>
        </p:spPr>
      </p:pic>
    </p:spTree>
    <p:extLst>
      <p:ext uri="{BB962C8B-B14F-4D97-AF65-F5344CB8AC3E}">
        <p14:creationId xmlns:p14="http://schemas.microsoft.com/office/powerpoint/2010/main" val="1160916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597380" y="876230"/>
            <a:ext cx="10972800" cy="627901"/>
          </a:xfrm>
        </p:spPr>
        <p:txBody>
          <a:bodyPr/>
          <a:lstStyle/>
          <a:p>
            <a:r>
              <a:rPr lang="en-US" sz="4400" dirty="0"/>
              <a:t>How’s the plan created?</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9" name="Rectangle 18">
            <a:extLst>
              <a:ext uri="{FF2B5EF4-FFF2-40B4-BE49-F238E27FC236}">
                <a16:creationId xmlns:a16="http://schemas.microsoft.com/office/drawing/2014/main" id="{5CF92EB4-865B-C742-B485-72F6B1DA9DF9}"/>
              </a:ext>
            </a:extLst>
          </p:cNvPr>
          <p:cNvSpPr/>
          <p:nvPr/>
        </p:nvSpPr>
        <p:spPr>
          <a:xfrm>
            <a:off x="4090180" y="2019300"/>
            <a:ext cx="8101820" cy="866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dirty="0">
                <a:solidFill>
                  <a:srgbClr val="333333"/>
                </a:solidFill>
                <a:latin typeface="FS Elliot Pro Light" panose="02000503040000020004" pitchFamily="2" charset="0"/>
              </a:rPr>
              <a:t>Select the groups of key employees to participate in this plan.</a:t>
            </a:r>
          </a:p>
        </p:txBody>
      </p:sp>
      <p:sp>
        <p:nvSpPr>
          <p:cNvPr id="17" name="Rectangle 16">
            <a:extLst>
              <a:ext uri="{FF2B5EF4-FFF2-40B4-BE49-F238E27FC236}">
                <a16:creationId xmlns:a16="http://schemas.microsoft.com/office/drawing/2014/main" id="{DA904A04-B5CB-524B-9BF0-A854F7F21FF8}"/>
              </a:ext>
            </a:extLst>
          </p:cNvPr>
          <p:cNvSpPr/>
          <p:nvPr/>
        </p:nvSpPr>
        <p:spPr>
          <a:xfrm>
            <a:off x="0" y="2019300"/>
            <a:ext cx="4088593" cy="866814"/>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r>
              <a:rPr lang="en-US" sz="2200" b="1" dirty="0">
                <a:latin typeface="FS Elliot Pro" panose="02000503040000020004" pitchFamily="2" charset="0"/>
              </a:rPr>
              <a:t>Who participates</a:t>
            </a:r>
          </a:p>
        </p:txBody>
      </p:sp>
      <p:sp>
        <p:nvSpPr>
          <p:cNvPr id="12" name="Rectangle 11">
            <a:extLst>
              <a:ext uri="{FF2B5EF4-FFF2-40B4-BE49-F238E27FC236}">
                <a16:creationId xmlns:a16="http://schemas.microsoft.com/office/drawing/2014/main" id="{6A45748C-7591-B346-8227-46F523490700}"/>
              </a:ext>
            </a:extLst>
          </p:cNvPr>
          <p:cNvSpPr/>
          <p:nvPr/>
        </p:nvSpPr>
        <p:spPr>
          <a:xfrm>
            <a:off x="4088593" y="2990774"/>
            <a:ext cx="8110855" cy="866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dirty="0">
                <a:solidFill>
                  <a:srgbClr val="333333"/>
                </a:solidFill>
                <a:latin typeface="FS Elliot Pro Light" panose="02000503040000020004" pitchFamily="2" charset="0"/>
              </a:rPr>
              <a:t>You can allow key employee deferrals (up to 100% of comp*) and/or provide employer contributions with the flexibility to vary benefits by employees.</a:t>
            </a:r>
          </a:p>
        </p:txBody>
      </p:sp>
      <p:sp>
        <p:nvSpPr>
          <p:cNvPr id="13" name="Rectangle 12">
            <a:extLst>
              <a:ext uri="{FF2B5EF4-FFF2-40B4-BE49-F238E27FC236}">
                <a16:creationId xmlns:a16="http://schemas.microsoft.com/office/drawing/2014/main" id="{7788EF89-5E45-EA44-81FE-47E963BCB639}"/>
              </a:ext>
            </a:extLst>
          </p:cNvPr>
          <p:cNvSpPr/>
          <p:nvPr/>
        </p:nvSpPr>
        <p:spPr>
          <a:xfrm>
            <a:off x="0" y="2990774"/>
            <a:ext cx="4088593" cy="866814"/>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r>
              <a:rPr lang="en-US" sz="2200" b="1" dirty="0">
                <a:latin typeface="FS Elliot Pro" panose="02000503040000020004" pitchFamily="2" charset="0"/>
              </a:rPr>
              <a:t>What can be contributed</a:t>
            </a:r>
          </a:p>
        </p:txBody>
      </p:sp>
      <p:sp>
        <p:nvSpPr>
          <p:cNvPr id="14" name="Rectangle 13">
            <a:extLst>
              <a:ext uri="{FF2B5EF4-FFF2-40B4-BE49-F238E27FC236}">
                <a16:creationId xmlns:a16="http://schemas.microsoft.com/office/drawing/2014/main" id="{6EBEA85D-AF4B-D94C-86AB-80F7CA75CBF8}"/>
              </a:ext>
            </a:extLst>
          </p:cNvPr>
          <p:cNvSpPr/>
          <p:nvPr/>
        </p:nvSpPr>
        <p:spPr>
          <a:xfrm>
            <a:off x="4081145" y="3977081"/>
            <a:ext cx="8110855" cy="866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dirty="0">
                <a:solidFill>
                  <a:srgbClr val="333333"/>
                </a:solidFill>
                <a:latin typeface="FS Elliot Pro Light" panose="02000503040000020004" pitchFamily="2" charset="0"/>
              </a:rPr>
              <a:t>You can select an investment line-up for participants from a broad range of options. In addition, you can decide how and when key employees may receive the benefits based on organizational needs.</a:t>
            </a:r>
          </a:p>
        </p:txBody>
      </p:sp>
      <p:sp>
        <p:nvSpPr>
          <p:cNvPr id="15" name="Rectangle 14">
            <a:extLst>
              <a:ext uri="{FF2B5EF4-FFF2-40B4-BE49-F238E27FC236}">
                <a16:creationId xmlns:a16="http://schemas.microsoft.com/office/drawing/2014/main" id="{D2FA4A7C-732C-9F48-9FAB-E5354DD6C84E}"/>
              </a:ext>
            </a:extLst>
          </p:cNvPr>
          <p:cNvSpPr/>
          <p:nvPr/>
        </p:nvSpPr>
        <p:spPr>
          <a:xfrm>
            <a:off x="0" y="3977081"/>
            <a:ext cx="4088593" cy="866814"/>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r>
              <a:rPr lang="en-US" sz="2200" b="1" dirty="0">
                <a:latin typeface="FS Elliot Pro" panose="02000503040000020004" pitchFamily="2" charset="0"/>
              </a:rPr>
              <a:t>What happens with the contributions</a:t>
            </a:r>
          </a:p>
        </p:txBody>
      </p:sp>
      <p:sp>
        <p:nvSpPr>
          <p:cNvPr id="16" name="Rectangle 15">
            <a:extLst>
              <a:ext uri="{FF2B5EF4-FFF2-40B4-BE49-F238E27FC236}">
                <a16:creationId xmlns:a16="http://schemas.microsoft.com/office/drawing/2014/main" id="{2249FF25-093B-5D4F-830F-8416D89EAA34}"/>
              </a:ext>
            </a:extLst>
          </p:cNvPr>
          <p:cNvSpPr/>
          <p:nvPr/>
        </p:nvSpPr>
        <p:spPr>
          <a:xfrm>
            <a:off x="4090180" y="4963241"/>
            <a:ext cx="8109269" cy="950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spc="-30" dirty="0">
                <a:solidFill>
                  <a:srgbClr val="333333"/>
                </a:solidFill>
                <a:latin typeface="FS Elliot Pro Light" panose="02000503040000020004" pitchFamily="2" charset="0"/>
              </a:rPr>
              <a:t>Decide how payouts can be received from the plan. Benefits can be distributed as a lump sum or in annual installments.</a:t>
            </a:r>
          </a:p>
        </p:txBody>
      </p:sp>
      <p:sp>
        <p:nvSpPr>
          <p:cNvPr id="18" name="Rectangle 17">
            <a:extLst>
              <a:ext uri="{FF2B5EF4-FFF2-40B4-BE49-F238E27FC236}">
                <a16:creationId xmlns:a16="http://schemas.microsoft.com/office/drawing/2014/main" id="{ED07CF45-B502-764C-9C90-EAC6A07BBDCE}"/>
              </a:ext>
            </a:extLst>
          </p:cNvPr>
          <p:cNvSpPr/>
          <p:nvPr/>
        </p:nvSpPr>
        <p:spPr>
          <a:xfrm>
            <a:off x="0" y="4963241"/>
            <a:ext cx="4090180" cy="950432"/>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r>
              <a:rPr lang="en-US" sz="2200" b="1" dirty="0">
                <a:latin typeface="FS Elliot Pro" panose="02000503040000020004" pitchFamily="2" charset="0"/>
              </a:rPr>
              <a:t>How benefits are paid</a:t>
            </a:r>
          </a:p>
        </p:txBody>
      </p:sp>
      <p:sp>
        <p:nvSpPr>
          <p:cNvPr id="2" name="Content Placeholder 1">
            <a:extLst>
              <a:ext uri="{FF2B5EF4-FFF2-40B4-BE49-F238E27FC236}">
                <a16:creationId xmlns:a16="http://schemas.microsoft.com/office/drawing/2014/main" id="{BA6C346B-53BE-9A5C-5617-82A35E9EDA53}"/>
              </a:ext>
            </a:extLst>
          </p:cNvPr>
          <p:cNvSpPr txBox="1">
            <a:spLocks/>
          </p:cNvSpPr>
          <p:nvPr/>
        </p:nvSpPr>
        <p:spPr>
          <a:xfrm>
            <a:off x="368699" y="6163032"/>
            <a:ext cx="10265434" cy="419101"/>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EA5424"/>
              </a:buClr>
              <a:buFont typeface="Arial"/>
              <a:buNone/>
              <a:defRPr sz="2000" b="0" kern="1200" baseline="0">
                <a:solidFill>
                  <a:srgbClr val="0091DA"/>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chemeClr val="bg1"/>
                </a:solidFill>
                <a:latin typeface="FS Elliot Pro" panose="02000503040000020004" pitchFamily="50" charset="0"/>
                <a:cs typeface="Arial" panose="020B0604020202020204" pitchFamily="34" charset="0"/>
              </a:rPr>
              <a:t>* Employees can defer up to 100% of compensation, but plan sponsors typically permit deferrals of less than 100% due to other payroll deductions, such as FICA taxes and health insurance.</a:t>
            </a:r>
          </a:p>
        </p:txBody>
      </p:sp>
      <p:sp>
        <p:nvSpPr>
          <p:cNvPr id="3" name="Slide Number Placeholder 2">
            <a:extLst>
              <a:ext uri="{FF2B5EF4-FFF2-40B4-BE49-F238E27FC236}">
                <a16:creationId xmlns:a16="http://schemas.microsoft.com/office/drawing/2014/main" id="{63CCDA22-AC57-7AF1-D27A-1561F03736C2}"/>
              </a:ext>
            </a:extLst>
          </p:cNvPr>
          <p:cNvSpPr>
            <a:spLocks noGrp="1"/>
          </p:cNvSpPr>
          <p:nvPr>
            <p:ph type="sldNum" sz="quarter" idx="4"/>
          </p:nvPr>
        </p:nvSpPr>
        <p:spPr/>
        <p:txBody>
          <a:bodyPr/>
          <a:lstStyle/>
          <a:p>
            <a:fld id="{13CF28CE-A392-6E4E-B8A8-233A7BF58CFD}" type="slidenum">
              <a:rPr lang="en-US" smtClean="0"/>
              <a:pPr/>
              <a:t>16</a:t>
            </a:fld>
            <a:endParaRPr lang="en-US" dirty="0"/>
          </a:p>
        </p:txBody>
      </p:sp>
    </p:spTree>
    <p:extLst>
      <p:ext uri="{BB962C8B-B14F-4D97-AF65-F5344CB8AC3E}">
        <p14:creationId xmlns:p14="http://schemas.microsoft.com/office/powerpoint/2010/main" val="1401795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DB7BE-416C-3A45-8852-958D0EBB084F}"/>
              </a:ext>
            </a:extLst>
          </p:cNvPr>
          <p:cNvSpPr/>
          <p:nvPr/>
        </p:nvSpPr>
        <p:spPr>
          <a:xfrm>
            <a:off x="0" y="1"/>
            <a:ext cx="12192000" cy="264794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4E908-6A0B-154B-B52A-3549D75BC876}"/>
              </a:ext>
            </a:extLst>
          </p:cNvPr>
          <p:cNvSpPr>
            <a:spLocks noGrp="1"/>
          </p:cNvSpPr>
          <p:nvPr>
            <p:ph type="title"/>
          </p:nvPr>
        </p:nvSpPr>
        <p:spPr>
          <a:xfrm>
            <a:off x="588334" y="872484"/>
            <a:ext cx="10972800" cy="701481"/>
          </a:xfrm>
        </p:spPr>
        <p:txBody>
          <a:bodyPr/>
          <a:lstStyle/>
          <a:p>
            <a:r>
              <a:rPr lang="en-US" sz="4400" dirty="0">
                <a:solidFill>
                  <a:schemeClr val="bg1"/>
                </a:solidFill>
              </a:rPr>
              <a:t>Design</a:t>
            </a:r>
          </a:p>
        </p:txBody>
      </p:sp>
      <p:sp>
        <p:nvSpPr>
          <p:cNvPr id="8" name="TextBox 7">
            <a:extLst>
              <a:ext uri="{FF2B5EF4-FFF2-40B4-BE49-F238E27FC236}">
                <a16:creationId xmlns:a16="http://schemas.microsoft.com/office/drawing/2014/main" id="{A1744C65-36F4-4747-958F-592C3777CC5F}"/>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94133AD5-9CF7-C048-BB2B-49CDD0FE5C15}"/>
              </a:ext>
            </a:extLst>
          </p:cNvPr>
          <p:cNvSpPr/>
          <p:nvPr/>
        </p:nvSpPr>
        <p:spPr>
          <a:xfrm>
            <a:off x="577699" y="1853920"/>
            <a:ext cx="2651276" cy="79402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400" b="1" dirty="0">
                <a:cs typeface="Arial" panose="020B0604020202020204" pitchFamily="34" charset="0"/>
              </a:rPr>
              <a:t>How it works</a:t>
            </a:r>
          </a:p>
        </p:txBody>
      </p:sp>
      <p:pic>
        <p:nvPicPr>
          <p:cNvPr id="9" name="Picture 8">
            <a:extLst>
              <a:ext uri="{FF2B5EF4-FFF2-40B4-BE49-F238E27FC236}">
                <a16:creationId xmlns:a16="http://schemas.microsoft.com/office/drawing/2014/main" id="{C6FA64E9-9841-E841-BF7F-7F041BD1A244}"/>
              </a:ext>
            </a:extLst>
          </p:cNvPr>
          <p:cNvPicPr>
            <a:picLocks noChangeAspect="1"/>
          </p:cNvPicPr>
          <p:nvPr/>
        </p:nvPicPr>
        <p:blipFill>
          <a:blip r:embed="rId3"/>
          <a:srcRect/>
          <a:stretch/>
        </p:blipFill>
        <p:spPr>
          <a:xfrm>
            <a:off x="368844" y="3070093"/>
            <a:ext cx="10203020" cy="3013228"/>
          </a:xfrm>
          <a:prstGeom prst="rect">
            <a:avLst/>
          </a:prstGeom>
        </p:spPr>
      </p:pic>
      <p:sp>
        <p:nvSpPr>
          <p:cNvPr id="6" name="Rectangle 5">
            <a:extLst>
              <a:ext uri="{FF2B5EF4-FFF2-40B4-BE49-F238E27FC236}">
                <a16:creationId xmlns:a16="http://schemas.microsoft.com/office/drawing/2014/main" id="{4C9D2D9B-6467-977A-F900-182AE799CEA5}"/>
              </a:ext>
            </a:extLst>
          </p:cNvPr>
          <p:cNvSpPr/>
          <p:nvPr/>
        </p:nvSpPr>
        <p:spPr>
          <a:xfrm>
            <a:off x="2624667" y="4792134"/>
            <a:ext cx="1625600" cy="1193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33333">
                    <a:lumMod val="40000"/>
                    <a:lumOff val="60000"/>
                  </a:srgbClr>
                </a:solidFill>
                <a:effectLst/>
                <a:uLnTx/>
                <a:uFillTx/>
                <a:latin typeface="FS Elliot Pro Light" panose="02000503040000020004" pitchFamily="50" charset="0"/>
                <a:ea typeface="+mn-ea"/>
                <a:cs typeface="+mn-cs"/>
              </a:rPr>
              <a:t>Makes optional contribution for the employee</a:t>
            </a:r>
          </a:p>
        </p:txBody>
      </p:sp>
      <p:sp>
        <p:nvSpPr>
          <p:cNvPr id="7" name="Rectangle 6">
            <a:extLst>
              <a:ext uri="{FF2B5EF4-FFF2-40B4-BE49-F238E27FC236}">
                <a16:creationId xmlns:a16="http://schemas.microsoft.com/office/drawing/2014/main" id="{A71DBB08-D754-4B8F-E35A-0E6556A8AF2E}"/>
              </a:ext>
            </a:extLst>
          </p:cNvPr>
          <p:cNvSpPr/>
          <p:nvPr/>
        </p:nvSpPr>
        <p:spPr>
          <a:xfrm>
            <a:off x="2624667" y="3598753"/>
            <a:ext cx="1625600" cy="1193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40000"/>
                    <a:lumOff val="60000"/>
                  </a:schemeClr>
                </a:solidFill>
                <a:latin typeface="FS Elliot Pro Light" panose="02000503040000020004" pitchFamily="50" charset="0"/>
              </a:rPr>
              <a:t>Contributes to deferred comp plan (pre-tax)</a:t>
            </a:r>
          </a:p>
        </p:txBody>
      </p:sp>
      <p:sp>
        <p:nvSpPr>
          <p:cNvPr id="10" name="Rectangle 9">
            <a:extLst>
              <a:ext uri="{FF2B5EF4-FFF2-40B4-BE49-F238E27FC236}">
                <a16:creationId xmlns:a16="http://schemas.microsoft.com/office/drawing/2014/main" id="{BB6EC647-FC4F-633A-3A13-F4C974200ED1}"/>
              </a:ext>
            </a:extLst>
          </p:cNvPr>
          <p:cNvSpPr/>
          <p:nvPr/>
        </p:nvSpPr>
        <p:spPr>
          <a:xfrm>
            <a:off x="4636288" y="5213989"/>
            <a:ext cx="1438446" cy="771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D78C0"/>
                </a:solidFill>
                <a:effectLst/>
                <a:uLnTx/>
                <a:uFillTx/>
                <a:latin typeface="FS Elliot Pro" panose="02000503040000020004" pitchFamily="50" charset="0"/>
              </a:rPr>
              <a:t>Deferred comp plan</a:t>
            </a:r>
          </a:p>
        </p:txBody>
      </p:sp>
      <p:sp>
        <p:nvSpPr>
          <p:cNvPr id="11" name="Rectangle 10">
            <a:extLst>
              <a:ext uri="{FF2B5EF4-FFF2-40B4-BE49-F238E27FC236}">
                <a16:creationId xmlns:a16="http://schemas.microsoft.com/office/drawing/2014/main" id="{9B8E4500-3745-731B-238F-30E07509924F}"/>
              </a:ext>
            </a:extLst>
          </p:cNvPr>
          <p:cNvSpPr/>
          <p:nvPr/>
        </p:nvSpPr>
        <p:spPr>
          <a:xfrm>
            <a:off x="9014884" y="3780815"/>
            <a:ext cx="1438446" cy="771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D78C0"/>
                </a:solidFill>
                <a:effectLst/>
                <a:uLnTx/>
                <a:uFillTx/>
                <a:latin typeface="FS Elliot Pro" panose="02000503040000020004" pitchFamily="50" charset="0"/>
              </a:rPr>
              <a:t>Reach savings goals</a:t>
            </a:r>
          </a:p>
        </p:txBody>
      </p:sp>
      <p:sp>
        <p:nvSpPr>
          <p:cNvPr id="12" name="Slide Number Placeholder 11">
            <a:extLst>
              <a:ext uri="{FF2B5EF4-FFF2-40B4-BE49-F238E27FC236}">
                <a16:creationId xmlns:a16="http://schemas.microsoft.com/office/drawing/2014/main" id="{6D21CCC2-B960-1C8C-1344-D8C391177D38}"/>
              </a:ext>
            </a:extLst>
          </p:cNvPr>
          <p:cNvSpPr>
            <a:spLocks noGrp="1"/>
          </p:cNvSpPr>
          <p:nvPr>
            <p:ph type="sldNum" sz="quarter" idx="4"/>
          </p:nvPr>
        </p:nvSpPr>
        <p:spPr/>
        <p:txBody>
          <a:bodyPr/>
          <a:lstStyle/>
          <a:p>
            <a:fld id="{13CF28CE-A392-6E4E-B8A8-233A7BF58CFD}" type="slidenum">
              <a:rPr lang="en-US" smtClean="0"/>
              <a:pPr/>
              <a:t>17</a:t>
            </a:fld>
            <a:endParaRPr lang="en-US" dirty="0"/>
          </a:p>
        </p:txBody>
      </p:sp>
    </p:spTree>
    <p:extLst>
      <p:ext uri="{BB962C8B-B14F-4D97-AF65-F5344CB8AC3E}">
        <p14:creationId xmlns:p14="http://schemas.microsoft.com/office/powerpoint/2010/main" val="326913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3A57-9FB2-1243-A0AE-2800CB6CF6A4}"/>
              </a:ext>
            </a:extLst>
          </p:cNvPr>
          <p:cNvSpPr>
            <a:spLocks noGrp="1"/>
          </p:cNvSpPr>
          <p:nvPr>
            <p:ph type="title" idx="4294967295"/>
          </p:nvPr>
        </p:nvSpPr>
        <p:spPr>
          <a:xfrm>
            <a:off x="588334" y="1011613"/>
            <a:ext cx="10972800" cy="457200"/>
          </a:xfrm>
        </p:spPr>
        <p:txBody>
          <a:bodyPr/>
          <a:lstStyle/>
          <a:p>
            <a:r>
              <a:rPr lang="en-US" sz="4400" dirty="0">
                <a:solidFill>
                  <a:schemeClr val="bg1"/>
                </a:solidFill>
              </a:rPr>
              <a:t>How does an organization pay for it?</a:t>
            </a:r>
          </a:p>
        </p:txBody>
      </p:sp>
      <p:sp>
        <p:nvSpPr>
          <p:cNvPr id="6" name="TextBox 5">
            <a:extLst>
              <a:ext uri="{FF2B5EF4-FFF2-40B4-BE49-F238E27FC236}">
                <a16:creationId xmlns:a16="http://schemas.microsoft.com/office/drawing/2014/main" id="{533AD3CA-1FBC-C14E-AFC3-31651C569031}"/>
              </a:ext>
            </a:extLst>
          </p:cNvPr>
          <p:cNvSpPr txBox="1"/>
          <p:nvPr/>
        </p:nvSpPr>
        <p:spPr>
          <a:xfrm>
            <a:off x="794478" y="2279690"/>
            <a:ext cx="334280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S Elliot Pro" panose="02000503040000020004" pitchFamily="2" charset="0"/>
                <a:ea typeface="+mn-ea"/>
                <a:cs typeface="+mn-cs"/>
              </a:rPr>
              <a:t>Company </a:t>
            </a:r>
            <a:br>
              <a:rPr kumimoji="0" lang="en-US" sz="2400" b="1" i="0" u="none" strike="noStrike" kern="1200" cap="none" spc="0" normalizeH="0" baseline="0" noProof="0" dirty="0">
                <a:ln>
                  <a:noFill/>
                </a:ln>
                <a:solidFill>
                  <a:srgbClr val="FFFFFF"/>
                </a:solidFill>
                <a:effectLst/>
                <a:uLnTx/>
                <a:uFillTx/>
                <a:latin typeface="FS Elliot Pro" panose="02000503040000020004" pitchFamily="2" charset="0"/>
                <a:ea typeface="+mn-ea"/>
                <a:cs typeface="+mn-cs"/>
              </a:rPr>
            </a:br>
            <a:r>
              <a:rPr kumimoji="0" lang="en-US" sz="2400" b="1" i="0" u="none" strike="noStrike" kern="1200" cap="none" spc="0" normalizeH="0" baseline="0" noProof="0" dirty="0">
                <a:ln>
                  <a:noFill/>
                </a:ln>
                <a:solidFill>
                  <a:srgbClr val="FFFFFF"/>
                </a:solidFill>
                <a:effectLst/>
                <a:uLnTx/>
                <a:uFillTx/>
                <a:latin typeface="FS Elliot Pro" panose="02000503040000020004" pitchFamily="2" charset="0"/>
                <a:ea typeface="+mn-ea"/>
                <a:cs typeface="+mn-cs"/>
              </a:rPr>
              <a:t>cash</a:t>
            </a:r>
          </a:p>
        </p:txBody>
      </p:sp>
      <p:sp>
        <p:nvSpPr>
          <p:cNvPr id="7" name="TextBox 6">
            <a:extLst>
              <a:ext uri="{FF2B5EF4-FFF2-40B4-BE49-F238E27FC236}">
                <a16:creationId xmlns:a16="http://schemas.microsoft.com/office/drawing/2014/main" id="{9FA70A72-88CE-EF4E-800D-18B527913895}"/>
              </a:ext>
            </a:extLst>
          </p:cNvPr>
          <p:cNvSpPr txBox="1"/>
          <p:nvPr/>
        </p:nvSpPr>
        <p:spPr>
          <a:xfrm>
            <a:off x="8094688" y="2279690"/>
            <a:ext cx="334280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S Elliot Pro" panose="02000503040000020004" pitchFamily="2" charset="0"/>
                <a:ea typeface="+mn-ea"/>
                <a:cs typeface="+mn-cs"/>
              </a:rPr>
              <a:t>Corporate-owned </a:t>
            </a:r>
            <a:br>
              <a:rPr kumimoji="0" lang="en-US" sz="2400" b="1" i="0" u="none" strike="noStrike" kern="1200" cap="none" spc="0" normalizeH="0" baseline="0" noProof="0" dirty="0">
                <a:ln>
                  <a:noFill/>
                </a:ln>
                <a:solidFill>
                  <a:srgbClr val="FFFFFF"/>
                </a:solidFill>
                <a:effectLst/>
                <a:uLnTx/>
                <a:uFillTx/>
                <a:latin typeface="FS Elliot Pro" panose="02000503040000020004" pitchFamily="2" charset="0"/>
                <a:ea typeface="+mn-ea"/>
                <a:cs typeface="+mn-cs"/>
              </a:rPr>
            </a:br>
            <a:r>
              <a:rPr kumimoji="0" lang="en-US" sz="2400" b="1" i="0" u="none" strike="noStrike" kern="1200" cap="none" spc="0" normalizeH="0" baseline="0" noProof="0" dirty="0">
                <a:ln>
                  <a:noFill/>
                </a:ln>
                <a:solidFill>
                  <a:srgbClr val="FFFFFF"/>
                </a:solidFill>
                <a:effectLst/>
                <a:uLnTx/>
                <a:uFillTx/>
                <a:latin typeface="FS Elliot Pro" panose="02000503040000020004" pitchFamily="2" charset="0"/>
                <a:ea typeface="+mn-ea"/>
                <a:cs typeface="+mn-cs"/>
              </a:rPr>
              <a:t>life insurance</a:t>
            </a:r>
          </a:p>
        </p:txBody>
      </p:sp>
      <p:sp>
        <p:nvSpPr>
          <p:cNvPr id="8" name="TextBox 7">
            <a:extLst>
              <a:ext uri="{FF2B5EF4-FFF2-40B4-BE49-F238E27FC236}">
                <a16:creationId xmlns:a16="http://schemas.microsoft.com/office/drawing/2014/main" id="{72CA0C32-1AB9-1143-8C70-F42136550CC2}"/>
              </a:ext>
            </a:extLst>
          </p:cNvPr>
          <p:cNvSpPr txBox="1"/>
          <p:nvPr/>
        </p:nvSpPr>
        <p:spPr>
          <a:xfrm>
            <a:off x="4452078" y="2279690"/>
            <a:ext cx="334280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S Elliot Pro" panose="02000503040000020004" pitchFamily="2" charset="0"/>
                <a:ea typeface="+mn-ea"/>
                <a:cs typeface="+mn-cs"/>
              </a:rPr>
              <a:t>Taxable </a:t>
            </a:r>
            <a:br>
              <a:rPr kumimoji="0" lang="en-US" sz="2400" b="1" i="0" u="none" strike="noStrike" kern="1200" cap="none" spc="0" normalizeH="0" baseline="0" noProof="0" dirty="0">
                <a:ln>
                  <a:noFill/>
                </a:ln>
                <a:solidFill>
                  <a:srgbClr val="FFFFFF"/>
                </a:solidFill>
                <a:effectLst/>
                <a:uLnTx/>
                <a:uFillTx/>
                <a:latin typeface="FS Elliot Pro" panose="02000503040000020004" pitchFamily="2" charset="0"/>
                <a:ea typeface="+mn-ea"/>
                <a:cs typeface="+mn-cs"/>
              </a:rPr>
            </a:br>
            <a:r>
              <a:rPr kumimoji="0" lang="en-US" sz="2400" b="1" i="0" u="none" strike="noStrike" kern="1200" cap="none" spc="0" normalizeH="0" baseline="0" noProof="0" dirty="0">
                <a:ln>
                  <a:noFill/>
                </a:ln>
                <a:solidFill>
                  <a:srgbClr val="FFFFFF"/>
                </a:solidFill>
                <a:effectLst/>
                <a:uLnTx/>
                <a:uFillTx/>
                <a:latin typeface="FS Elliot Pro" panose="02000503040000020004" pitchFamily="2" charset="0"/>
                <a:ea typeface="+mn-ea"/>
                <a:cs typeface="+mn-cs"/>
              </a:rPr>
              <a:t>investments</a:t>
            </a:r>
          </a:p>
        </p:txBody>
      </p:sp>
      <p:sp>
        <p:nvSpPr>
          <p:cNvPr id="9" name="Content Placeholder 2">
            <a:extLst>
              <a:ext uri="{FF2B5EF4-FFF2-40B4-BE49-F238E27FC236}">
                <a16:creationId xmlns:a16="http://schemas.microsoft.com/office/drawing/2014/main" id="{AEC137D1-7C78-9542-A485-A2E554A7F7C3}"/>
              </a:ext>
            </a:extLst>
          </p:cNvPr>
          <p:cNvSpPr txBox="1">
            <a:spLocks/>
          </p:cNvSpPr>
          <p:nvPr/>
        </p:nvSpPr>
        <p:spPr>
          <a:xfrm>
            <a:off x="802105" y="3504426"/>
            <a:ext cx="3200270" cy="1778000"/>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400"/>
              </a:spcAft>
              <a:buClrTx/>
              <a:buSzTx/>
              <a:buFont typeface="Arial"/>
              <a:buNone/>
              <a:tabLst/>
              <a:defRPr/>
            </a:pPr>
            <a:r>
              <a:rPr kumimoji="0" lang="en-US" sz="2000" b="0" i="0" u="none" strike="noStrike" kern="1200" cap="none" spc="0" normalizeH="0" baseline="0" noProof="0" dirty="0">
                <a:ln>
                  <a:noFill/>
                </a:ln>
                <a:solidFill>
                  <a:srgbClr val="23273F"/>
                </a:solidFill>
                <a:effectLst/>
                <a:uLnTx/>
                <a:uFillTx/>
                <a:latin typeface="FS Elliot Pro Light" panose="02000503040000020004" pitchFamily="50" charset="0"/>
                <a:cs typeface="Arial" panose="020B0604020202020204" pitchFamily="34" charset="0"/>
              </a:rPr>
              <a:t>No specific plan assets are set aside. Instead, benefits are paid through company's cash flow.</a:t>
            </a:r>
          </a:p>
        </p:txBody>
      </p:sp>
      <p:sp>
        <p:nvSpPr>
          <p:cNvPr id="10" name="Content Placeholder 2">
            <a:extLst>
              <a:ext uri="{FF2B5EF4-FFF2-40B4-BE49-F238E27FC236}">
                <a16:creationId xmlns:a16="http://schemas.microsoft.com/office/drawing/2014/main" id="{B00B031E-78C4-6D4B-910C-DC7F4CD4D466}"/>
              </a:ext>
            </a:extLst>
          </p:cNvPr>
          <p:cNvSpPr txBox="1">
            <a:spLocks/>
          </p:cNvSpPr>
          <p:nvPr/>
        </p:nvSpPr>
        <p:spPr>
          <a:xfrm>
            <a:off x="4501334" y="3504427"/>
            <a:ext cx="3200270" cy="1358900"/>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400"/>
              </a:spcAft>
              <a:buClrTx/>
              <a:buSzTx/>
              <a:buFont typeface="Arial"/>
              <a:buNone/>
              <a:tabLst/>
              <a:defRPr/>
            </a:pPr>
            <a:r>
              <a:rPr kumimoji="0" lang="en-US" sz="2000" b="0" i="0" u="none" strike="noStrike" kern="1200" cap="none" spc="0" normalizeH="0" baseline="0" noProof="0" dirty="0">
                <a:ln>
                  <a:noFill/>
                </a:ln>
                <a:solidFill>
                  <a:srgbClr val="23273F"/>
                </a:solidFill>
                <a:effectLst/>
                <a:uLnTx/>
                <a:uFillTx/>
                <a:latin typeface="FS Elliot Pro Light" panose="02000503040000020004" pitchFamily="50" charset="0"/>
                <a:cs typeface="Arial" panose="020B0604020202020204" pitchFamily="34" charset="0"/>
              </a:rPr>
              <a:t>The company invests in mutual funds and/or individual securities.</a:t>
            </a:r>
          </a:p>
        </p:txBody>
      </p:sp>
      <p:sp>
        <p:nvSpPr>
          <p:cNvPr id="11" name="Content Placeholder 2">
            <a:extLst>
              <a:ext uri="{FF2B5EF4-FFF2-40B4-BE49-F238E27FC236}">
                <a16:creationId xmlns:a16="http://schemas.microsoft.com/office/drawing/2014/main" id="{382BA0D6-C5CB-AC46-8020-4C248BB053EB}"/>
              </a:ext>
            </a:extLst>
          </p:cNvPr>
          <p:cNvSpPr txBox="1">
            <a:spLocks/>
          </p:cNvSpPr>
          <p:nvPr/>
        </p:nvSpPr>
        <p:spPr>
          <a:xfrm>
            <a:off x="8197033" y="3504426"/>
            <a:ext cx="2961506" cy="1778000"/>
          </a:xfrm>
          <a:prstGeom prst="rect">
            <a:avLst/>
          </a:prstGeom>
        </p:spPr>
        <p:txBody>
          <a:bodyPr>
            <a:normAutofit/>
          </a:bodyPr>
          <a:lstStyle>
            <a:lvl1pPr marL="342900" indent="-342900" algn="l" defTabSz="457200" rtl="0" eaLnBrk="1" latinLnBrk="0" hangingPunct="1">
              <a:spcBef>
                <a:spcPct val="20000"/>
              </a:spcBef>
              <a:buFont typeface="Arial"/>
              <a:buChar char="•"/>
              <a:defRPr sz="2200" kern="120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400"/>
              </a:spcAft>
              <a:buClrTx/>
              <a:buSzTx/>
              <a:buFont typeface="Arial"/>
              <a:buNone/>
              <a:tabLst/>
              <a:defRPr/>
            </a:pPr>
            <a:r>
              <a:rPr kumimoji="0" lang="en-US" sz="2000" b="0" i="0" u="none" strike="noStrike" kern="1200" cap="none" spc="0" normalizeH="0" baseline="0" noProof="0" dirty="0">
                <a:ln>
                  <a:noFill/>
                </a:ln>
                <a:solidFill>
                  <a:srgbClr val="23273F"/>
                </a:solidFill>
                <a:effectLst/>
                <a:uLnTx/>
                <a:uFillTx/>
                <a:latin typeface="FS Elliot Pro Light" panose="02000503040000020004" pitchFamily="50" charset="0"/>
                <a:cs typeface="Arial" panose="020B0604020202020204" pitchFamily="34" charset="0"/>
              </a:rPr>
              <a:t>The company purchases a policy to pay future obligations.</a:t>
            </a:r>
          </a:p>
        </p:txBody>
      </p:sp>
    </p:spTree>
    <p:extLst>
      <p:ext uri="{BB962C8B-B14F-4D97-AF65-F5344CB8AC3E}">
        <p14:creationId xmlns:p14="http://schemas.microsoft.com/office/powerpoint/2010/main" val="2772279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CEDC-DEF9-4F63-A859-CD1FA290A5D9}"/>
              </a:ext>
            </a:extLst>
          </p:cNvPr>
          <p:cNvSpPr>
            <a:spLocks noGrp="1"/>
          </p:cNvSpPr>
          <p:nvPr>
            <p:ph type="title"/>
          </p:nvPr>
        </p:nvSpPr>
        <p:spPr/>
        <p:txBody>
          <a:bodyPr/>
          <a:lstStyle/>
          <a:p>
            <a:r>
              <a:rPr lang="en-US" dirty="0"/>
              <a:t>	Collaborate</a:t>
            </a:r>
          </a:p>
        </p:txBody>
      </p:sp>
      <p:sp>
        <p:nvSpPr>
          <p:cNvPr id="3" name="Text Placeholder 2">
            <a:extLst>
              <a:ext uri="{FF2B5EF4-FFF2-40B4-BE49-F238E27FC236}">
                <a16:creationId xmlns:a16="http://schemas.microsoft.com/office/drawing/2014/main" id="{8E657144-8E44-44BE-8197-A68FEBB1969C}"/>
              </a:ext>
            </a:extLst>
          </p:cNvPr>
          <p:cNvSpPr>
            <a:spLocks noGrp="1"/>
          </p:cNvSpPr>
          <p:nvPr>
            <p:ph type="body" idx="1"/>
          </p:nvPr>
        </p:nvSpPr>
        <p:spPr>
          <a:xfrm>
            <a:off x="571499" y="3879273"/>
            <a:ext cx="9272411" cy="1260257"/>
          </a:xfrm>
        </p:spPr>
        <p:txBody>
          <a:bodyPr/>
          <a:lstStyle/>
          <a:p>
            <a:r>
              <a:rPr lang="en-US" dirty="0"/>
              <a:t>Trust the service and expertise we’ll provide to you and your key employees every step of the way, year after year</a:t>
            </a:r>
          </a:p>
          <a:p>
            <a:endParaRPr lang="en-US" dirty="0"/>
          </a:p>
        </p:txBody>
      </p:sp>
      <p:pic>
        <p:nvPicPr>
          <p:cNvPr id="5" name="Graphic 4">
            <a:extLst>
              <a:ext uri="{FF2B5EF4-FFF2-40B4-BE49-F238E27FC236}">
                <a16:creationId xmlns:a16="http://schemas.microsoft.com/office/drawing/2014/main" id="{CEA9B88D-0D77-43DD-A421-28C819DB74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255" y="2799645"/>
            <a:ext cx="685800" cy="685800"/>
          </a:xfrm>
          <a:prstGeom prst="rect">
            <a:avLst/>
          </a:prstGeom>
        </p:spPr>
      </p:pic>
    </p:spTree>
    <p:extLst>
      <p:ext uri="{BB962C8B-B14F-4D97-AF65-F5344CB8AC3E}">
        <p14:creationId xmlns:p14="http://schemas.microsoft.com/office/powerpoint/2010/main" val="412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S Elliot Pro" panose="02000503040000020004" pitchFamily="50" charset="0"/>
                <a:cs typeface="Arial" panose="020B0604020202020204" pitchFamily="34" charset="0"/>
              </a:rPr>
              <a:t>What’s a deferred comp plan?</a:t>
            </a:r>
          </a:p>
        </p:txBody>
      </p:sp>
      <p:sp>
        <p:nvSpPr>
          <p:cNvPr id="3" name="Content Placeholder 2"/>
          <p:cNvSpPr>
            <a:spLocks noGrp="1"/>
          </p:cNvSpPr>
          <p:nvPr>
            <p:ph idx="1"/>
          </p:nvPr>
        </p:nvSpPr>
        <p:spPr/>
        <p:txBody>
          <a:bodyPr>
            <a:normAutofit/>
          </a:bodyPr>
          <a:lstStyle/>
          <a:p>
            <a:pPr marL="0" indent="0">
              <a:buNone/>
            </a:pPr>
            <a:r>
              <a:rPr lang="en-US" dirty="0">
                <a:solidFill>
                  <a:srgbClr val="23273F"/>
                </a:solidFill>
                <a:latin typeface="FS Elliot Pro Light" panose="02000503040000020004" pitchFamily="50" charset="0"/>
                <a:cs typeface="Arial" panose="020B0604020202020204" pitchFamily="34" charset="0"/>
              </a:rPr>
              <a:t>It’s much simpler than you may think. A deferred compensation - defined contribution plan is an employer-sponsored benefit for the key employees you choose. It’s basically an agreement between you and your key employees.</a:t>
            </a:r>
          </a:p>
          <a:p>
            <a:pPr marL="0" indent="0">
              <a:buNone/>
            </a:pPr>
            <a:endParaRPr lang="en-US" dirty="0">
              <a:solidFill>
                <a:srgbClr val="23273F"/>
              </a:solidFill>
              <a:latin typeface="FS Elliot Pro Light" panose="02000503040000020004" pitchFamily="50" charset="0"/>
              <a:cs typeface="Arial" panose="020B0604020202020204" pitchFamily="34" charset="0"/>
            </a:endParaRPr>
          </a:p>
          <a:p>
            <a:pPr marL="0" indent="0">
              <a:buNone/>
            </a:pPr>
            <a:r>
              <a:rPr lang="en-US" dirty="0">
                <a:solidFill>
                  <a:srgbClr val="23273F"/>
                </a:solidFill>
                <a:latin typeface="FS Elliot Pro Light" panose="02000503040000020004" pitchFamily="50" charset="0"/>
                <a:cs typeface="Arial" panose="020B0604020202020204" pitchFamily="34" charset="0"/>
              </a:rPr>
              <a:t>Those who participate defer a portion of their annual compensation into the plan before taxes. And you promise to distribute that money, plus any earnings and additional employer contributions, to them at a future time.</a:t>
            </a:r>
          </a:p>
        </p:txBody>
      </p:sp>
      <p:pic>
        <p:nvPicPr>
          <p:cNvPr id="8" name="Picture Placeholder 7" descr="A person holding a cup of coffee&#10;&#10;Description automatically generated">
            <a:extLst>
              <a:ext uri="{FF2B5EF4-FFF2-40B4-BE49-F238E27FC236}">
                <a16:creationId xmlns:a16="http://schemas.microsoft.com/office/drawing/2014/main" id="{5DEEE406-DA0F-D52E-B5AC-89EF3718A9A8}"/>
              </a:ext>
            </a:extLst>
          </p:cNvPr>
          <p:cNvPicPr>
            <a:picLocks noGrp="1" noChangeAspect="1"/>
          </p:cNvPicPr>
          <p:nvPr>
            <p:ph type="pic" sz="quarter" idx="10"/>
          </p:nvPr>
        </p:nvPicPr>
        <p:blipFill>
          <a:blip r:embed="rId3"/>
          <a:srcRect l="20370" r="20370"/>
          <a:stretch>
            <a:fillRect/>
          </a:stretch>
        </p:blipFill>
        <p:spPr/>
      </p:pic>
      <p:sp>
        <p:nvSpPr>
          <p:cNvPr id="9" name="Slide Number Placeholder 8">
            <a:extLst>
              <a:ext uri="{FF2B5EF4-FFF2-40B4-BE49-F238E27FC236}">
                <a16:creationId xmlns:a16="http://schemas.microsoft.com/office/drawing/2014/main" id="{0C48DA46-4D49-B49A-EA68-1AA28B694078}"/>
              </a:ext>
            </a:extLst>
          </p:cNvPr>
          <p:cNvSpPr>
            <a:spLocks noGrp="1"/>
          </p:cNvSpPr>
          <p:nvPr>
            <p:ph type="sldNum" sz="quarter" idx="4"/>
          </p:nvPr>
        </p:nvSpPr>
        <p:spPr/>
        <p:txBody>
          <a:bodyPr/>
          <a:lstStyle/>
          <a:p>
            <a:fld id="{13CF28CE-A392-6E4E-B8A8-233A7BF58CFD}" type="slidenum">
              <a:rPr lang="en-US" smtClean="0"/>
              <a:pPr/>
              <a:t>2</a:t>
            </a:fld>
            <a:endParaRPr lang="en-US" dirty="0"/>
          </a:p>
        </p:txBody>
      </p:sp>
    </p:spTree>
    <p:extLst>
      <p:ext uri="{BB962C8B-B14F-4D97-AF65-F5344CB8AC3E}">
        <p14:creationId xmlns:p14="http://schemas.microsoft.com/office/powerpoint/2010/main" val="739972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sitting at a table talking to another person&#10;&#10;Description automatically generated">
            <a:extLst>
              <a:ext uri="{FF2B5EF4-FFF2-40B4-BE49-F238E27FC236}">
                <a16:creationId xmlns:a16="http://schemas.microsoft.com/office/drawing/2014/main" id="{1DB707EC-51E5-9717-A7A4-096E64A5C4A0}"/>
              </a:ext>
            </a:extLst>
          </p:cNvPr>
          <p:cNvPicPr>
            <a:picLocks noGrp="1" noChangeAspect="1"/>
          </p:cNvPicPr>
          <p:nvPr>
            <p:ph type="pic" sz="quarter" idx="10"/>
          </p:nvPr>
        </p:nvPicPr>
        <p:blipFill>
          <a:blip r:embed="rId3"/>
          <a:srcRect l="29867" r="29867"/>
          <a:stretch>
            <a:fillRect/>
          </a:stretch>
        </p:blipFill>
        <p:spPr/>
      </p:pic>
      <p:sp>
        <p:nvSpPr>
          <p:cNvPr id="2" name="Title 1"/>
          <p:cNvSpPr>
            <a:spLocks noGrp="1"/>
          </p:cNvSpPr>
          <p:nvPr>
            <p:ph type="title"/>
          </p:nvPr>
        </p:nvSpPr>
        <p:spPr/>
        <p:txBody>
          <a:bodyPr>
            <a:normAutofit fontScale="90000"/>
          </a:bodyPr>
          <a:lstStyle/>
          <a:p>
            <a:r>
              <a:rPr lang="en-US" dirty="0">
                <a:latin typeface="FS Elliot Pro" panose="02000503040000020004" pitchFamily="50" charset="0"/>
                <a:cs typeface="Arial" panose="020B0604020202020204" pitchFamily="34" charset="0"/>
              </a:rPr>
              <a:t>How do we work with your organization?</a:t>
            </a:r>
          </a:p>
        </p:txBody>
      </p:sp>
      <p:sp>
        <p:nvSpPr>
          <p:cNvPr id="3" name="Content Placeholder 2"/>
          <p:cNvSpPr>
            <a:spLocks noGrp="1"/>
          </p:cNvSpPr>
          <p:nvPr>
            <p:ph idx="1"/>
          </p:nvPr>
        </p:nvSpPr>
        <p:spPr>
          <a:xfrm>
            <a:off x="6649769" y="1927937"/>
            <a:ext cx="5029200" cy="4126143"/>
          </a:xfrm>
        </p:spPr>
        <p:txBody>
          <a:bodyPr>
            <a:normAutofit/>
          </a:bodyPr>
          <a:lstStyle/>
          <a:p>
            <a:pPr marL="0" indent="0">
              <a:spcBef>
                <a:spcPts val="1600"/>
              </a:spcBef>
              <a:buNone/>
            </a:pPr>
            <a:r>
              <a:rPr lang="en-US" sz="2000" dirty="0">
                <a:solidFill>
                  <a:srgbClr val="23273F"/>
                </a:solidFill>
                <a:latin typeface="FS Elliot Pro Light" panose="02000503040000020004" pitchFamily="50" charset="0"/>
                <a:cs typeface="Arial" panose="020B0604020202020204" pitchFamily="34" charset="0"/>
              </a:rPr>
              <a:t>Our team of professionals will work closely with you and your financial professional to develop a strategy for implementing and servicing your deferred comp plan.</a:t>
            </a:r>
          </a:p>
          <a:p>
            <a:pPr marL="0" indent="0">
              <a:spcBef>
                <a:spcPts val="1600"/>
              </a:spcBef>
              <a:buNone/>
            </a:pPr>
            <a:r>
              <a:rPr lang="en-US" sz="2000" dirty="0">
                <a:solidFill>
                  <a:srgbClr val="23273F"/>
                </a:solidFill>
                <a:latin typeface="FS Elliot Pro Light" panose="02000503040000020004" pitchFamily="50" charset="0"/>
                <a:cs typeface="Arial" panose="020B0604020202020204" pitchFamily="34" charset="0"/>
              </a:rPr>
              <a:t>But we don’t stop there. Year after year, we’ll continue to work closely with you and your financial professional to fine-tune your plan to ensure your organization's goals are met—and your plan is administered as efficiently as possible.</a:t>
            </a:r>
          </a:p>
        </p:txBody>
      </p:sp>
      <p:pic>
        <p:nvPicPr>
          <p:cNvPr id="11" name="Picture 10">
            <a:extLst>
              <a:ext uri="{FF2B5EF4-FFF2-40B4-BE49-F238E27FC236}">
                <a16:creationId xmlns:a16="http://schemas.microsoft.com/office/drawing/2014/main" id="{89651344-26F7-8F5D-4CE7-CD21F42F3623}"/>
              </a:ext>
            </a:extLst>
          </p:cNvPr>
          <p:cNvPicPr>
            <a:picLocks noChangeAspect="1"/>
          </p:cNvPicPr>
          <p:nvPr/>
        </p:nvPicPr>
        <p:blipFill>
          <a:blip r:embed="rId4"/>
          <a:stretch>
            <a:fillRect/>
          </a:stretch>
        </p:blipFill>
        <p:spPr>
          <a:xfrm>
            <a:off x="10695263" y="6155680"/>
            <a:ext cx="1496738" cy="675357"/>
          </a:xfrm>
          <a:prstGeom prst="rect">
            <a:avLst/>
          </a:prstGeom>
        </p:spPr>
      </p:pic>
      <p:sp>
        <p:nvSpPr>
          <p:cNvPr id="12" name="Slide Number Placeholder 11">
            <a:extLst>
              <a:ext uri="{FF2B5EF4-FFF2-40B4-BE49-F238E27FC236}">
                <a16:creationId xmlns:a16="http://schemas.microsoft.com/office/drawing/2014/main" id="{91118598-6912-88A1-E374-B60EEECC6534}"/>
              </a:ext>
            </a:extLst>
          </p:cNvPr>
          <p:cNvSpPr>
            <a:spLocks noGrp="1"/>
          </p:cNvSpPr>
          <p:nvPr>
            <p:ph type="sldNum" sz="quarter" idx="4"/>
          </p:nvPr>
        </p:nvSpPr>
        <p:spPr/>
        <p:txBody>
          <a:bodyPr/>
          <a:lstStyle/>
          <a:p>
            <a:fld id="{13CF28CE-A392-6E4E-B8A8-233A7BF58CFD}" type="slidenum">
              <a:rPr lang="en-US" smtClean="0"/>
              <a:pPr/>
              <a:t>20</a:t>
            </a:fld>
            <a:endParaRPr lang="en-US" dirty="0"/>
          </a:p>
        </p:txBody>
      </p:sp>
    </p:spTree>
    <p:extLst>
      <p:ext uri="{BB962C8B-B14F-4D97-AF65-F5344CB8AC3E}">
        <p14:creationId xmlns:p14="http://schemas.microsoft.com/office/powerpoint/2010/main" val="72360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FS Elliot Pro" panose="02000503040000020004" pitchFamily="50" charset="0"/>
                <a:cs typeface="Arial" panose="020B0604020202020204" pitchFamily="34" charset="0"/>
              </a:rPr>
              <a:t>Keeping you in-the-know</a:t>
            </a:r>
          </a:p>
        </p:txBody>
      </p:sp>
      <p:sp>
        <p:nvSpPr>
          <p:cNvPr id="3" name="Content Placeholder 2"/>
          <p:cNvSpPr>
            <a:spLocks noGrp="1"/>
          </p:cNvSpPr>
          <p:nvPr>
            <p:ph idx="4294967295"/>
          </p:nvPr>
        </p:nvSpPr>
        <p:spPr>
          <a:xfrm>
            <a:off x="588333" y="1808692"/>
            <a:ext cx="10723133" cy="4829175"/>
          </a:xfrm>
        </p:spPr>
        <p:txBody>
          <a:bodyPr>
            <a:normAutofit fontScale="92500" lnSpcReduction="10000"/>
          </a:bodyPr>
          <a:lstStyle/>
          <a:p>
            <a:pPr marL="0" indent="0">
              <a:buNone/>
            </a:pPr>
            <a:r>
              <a:rPr lang="en-US" sz="2400" dirty="0">
                <a:solidFill>
                  <a:srgbClr val="23273F"/>
                </a:solidFill>
                <a:latin typeface="FS Elliot Pro Light" panose="02000503040000020004" pitchFamily="50" charset="0"/>
                <a:cs typeface="Arial" panose="020B0604020202020204" pitchFamily="34" charset="0"/>
              </a:rPr>
              <a:t>To help you stay on top of your plan, a range of information is available on our website and corporate accounting reports. You also have easy access to plan reporting, investment resources, and other tools to assist with administering your plan. Plus, depending on plan type and design, you’ll receive:</a:t>
            </a:r>
          </a:p>
          <a:p>
            <a:pPr marL="868680" lvl="2" indent="0">
              <a:lnSpc>
                <a:spcPct val="150000"/>
              </a:lnSpc>
              <a:buNone/>
            </a:pPr>
            <a:r>
              <a:rPr lang="en-US" sz="2400" dirty="0">
                <a:solidFill>
                  <a:srgbClr val="23273F"/>
                </a:solidFill>
                <a:latin typeface="FS Elliot Pro Light" panose="02000503040000020004" pitchFamily="50" charset="0"/>
                <a:cs typeface="Arial" panose="020B0604020202020204" pitchFamily="34" charset="0"/>
              </a:rPr>
              <a:t>Access to plan participants’ account information.</a:t>
            </a:r>
          </a:p>
          <a:p>
            <a:pPr marL="868680" lvl="2" indent="0">
              <a:lnSpc>
                <a:spcPct val="150000"/>
              </a:lnSpc>
              <a:buNone/>
            </a:pPr>
            <a:r>
              <a:rPr lang="en-US" sz="2400" dirty="0">
                <a:solidFill>
                  <a:srgbClr val="23273F"/>
                </a:solidFill>
                <a:latin typeface="FS Elliot Pro Light" panose="02000503040000020004" pitchFamily="50" charset="0"/>
                <a:cs typeface="Arial" panose="020B0604020202020204" pitchFamily="34" charset="0"/>
              </a:rPr>
              <a:t>Daily valuation of assets/liabilities.</a:t>
            </a:r>
          </a:p>
          <a:p>
            <a:pPr marL="868680" lvl="2" indent="0">
              <a:lnSpc>
                <a:spcPct val="150000"/>
              </a:lnSpc>
              <a:buNone/>
            </a:pPr>
            <a:r>
              <a:rPr lang="en-US" sz="2400" dirty="0">
                <a:solidFill>
                  <a:srgbClr val="23273F"/>
                </a:solidFill>
                <a:latin typeface="FS Elliot Pro Light" panose="02000503040000020004" pitchFamily="50" charset="0"/>
                <a:cs typeface="Arial" panose="020B0604020202020204" pitchFamily="34" charset="0"/>
              </a:rPr>
              <a:t>Asset/liability information and rebalancing services.</a:t>
            </a:r>
          </a:p>
          <a:p>
            <a:pPr marL="868680" lvl="2" indent="0">
              <a:lnSpc>
                <a:spcPct val="150000"/>
              </a:lnSpc>
              <a:buNone/>
            </a:pPr>
            <a:r>
              <a:rPr lang="en-US" sz="2400" dirty="0">
                <a:solidFill>
                  <a:srgbClr val="23273F"/>
                </a:solidFill>
                <a:latin typeface="FS Elliot Pro Light" panose="02000503040000020004" pitchFamily="50" charset="0"/>
                <a:cs typeface="Arial" panose="020B0604020202020204" pitchFamily="34" charset="0"/>
              </a:rPr>
              <a:t>Financing reviews to assess plan performance.</a:t>
            </a:r>
          </a:p>
          <a:p>
            <a:pPr marL="868680" lvl="2" indent="0">
              <a:lnSpc>
                <a:spcPct val="150000"/>
              </a:lnSpc>
              <a:buNone/>
            </a:pPr>
            <a:r>
              <a:rPr lang="en-US" sz="2400" dirty="0">
                <a:solidFill>
                  <a:srgbClr val="23273F"/>
                </a:solidFill>
                <a:latin typeface="FS Elliot Pro Light" panose="02000503040000020004" pitchFamily="50" charset="0"/>
                <a:cs typeface="Arial" panose="020B0604020202020204" pitchFamily="34" charset="0"/>
              </a:rPr>
              <a:t>Updates on enrollment progress.</a:t>
            </a:r>
          </a:p>
          <a:p>
            <a:pPr marL="868680" lvl="2" indent="0">
              <a:lnSpc>
                <a:spcPct val="150000"/>
              </a:lnSpc>
              <a:buNone/>
            </a:pPr>
            <a:r>
              <a:rPr lang="en-US" sz="2400" dirty="0">
                <a:solidFill>
                  <a:srgbClr val="23273F"/>
                </a:solidFill>
                <a:latin typeface="FS Elliot Pro Light" panose="02000503040000020004" pitchFamily="50" charset="0"/>
                <a:cs typeface="Arial" panose="020B0604020202020204" pitchFamily="34" charset="0"/>
              </a:rPr>
              <a:t>Quarterly newsletter featuring legislative news, service updates, and more.</a:t>
            </a:r>
            <a:endParaRPr lang="en-US" sz="1800" dirty="0">
              <a:solidFill>
                <a:srgbClr val="23273F"/>
              </a:solidFill>
              <a:latin typeface="FS Elliot Pro Light" panose="02000503040000020004" pitchFamily="50" charset="0"/>
              <a:cs typeface="Arial" panose="020B0604020202020204" pitchFamily="34" charset="0"/>
            </a:endParaRPr>
          </a:p>
        </p:txBody>
      </p:sp>
      <p:pic>
        <p:nvPicPr>
          <p:cNvPr id="6" name="Graphic 5">
            <a:extLst>
              <a:ext uri="{FF2B5EF4-FFF2-40B4-BE49-F238E27FC236}">
                <a16:creationId xmlns:a16="http://schemas.microsoft.com/office/drawing/2014/main" id="{B3DE7ECD-20C1-D4A7-BA2B-2029E50090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534" y="3062081"/>
            <a:ext cx="457200" cy="457200"/>
          </a:xfrm>
          <a:prstGeom prst="rect">
            <a:avLst/>
          </a:prstGeom>
        </p:spPr>
      </p:pic>
      <p:pic>
        <p:nvPicPr>
          <p:cNvPr id="7" name="Graphic 6">
            <a:extLst>
              <a:ext uri="{FF2B5EF4-FFF2-40B4-BE49-F238E27FC236}">
                <a16:creationId xmlns:a16="http://schemas.microsoft.com/office/drawing/2014/main" id="{7858E796-7CCA-1D40-8BF5-84E2F2C6F4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534" y="3657600"/>
            <a:ext cx="457200" cy="457200"/>
          </a:xfrm>
          <a:prstGeom prst="rect">
            <a:avLst/>
          </a:prstGeom>
        </p:spPr>
      </p:pic>
      <p:pic>
        <p:nvPicPr>
          <p:cNvPr id="8" name="Graphic 7">
            <a:extLst>
              <a:ext uri="{FF2B5EF4-FFF2-40B4-BE49-F238E27FC236}">
                <a16:creationId xmlns:a16="http://schemas.microsoft.com/office/drawing/2014/main" id="{C3334718-1A41-CC59-866A-4304A169F9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534" y="4223279"/>
            <a:ext cx="457200" cy="457200"/>
          </a:xfrm>
          <a:prstGeom prst="rect">
            <a:avLst/>
          </a:prstGeom>
        </p:spPr>
      </p:pic>
      <p:pic>
        <p:nvPicPr>
          <p:cNvPr id="9" name="Graphic 8">
            <a:extLst>
              <a:ext uri="{FF2B5EF4-FFF2-40B4-BE49-F238E27FC236}">
                <a16:creationId xmlns:a16="http://schemas.microsoft.com/office/drawing/2014/main" id="{A0FE8246-49A4-CD3C-6385-70D7576503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534" y="4848639"/>
            <a:ext cx="457200" cy="457200"/>
          </a:xfrm>
          <a:prstGeom prst="rect">
            <a:avLst/>
          </a:prstGeom>
        </p:spPr>
      </p:pic>
      <p:pic>
        <p:nvPicPr>
          <p:cNvPr id="10" name="Graphic 9">
            <a:extLst>
              <a:ext uri="{FF2B5EF4-FFF2-40B4-BE49-F238E27FC236}">
                <a16:creationId xmlns:a16="http://schemas.microsoft.com/office/drawing/2014/main" id="{1746CFC1-C2D7-6B70-D0C0-F168749305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534" y="5473999"/>
            <a:ext cx="457200" cy="457200"/>
          </a:xfrm>
          <a:prstGeom prst="rect">
            <a:avLst/>
          </a:prstGeom>
        </p:spPr>
      </p:pic>
      <p:pic>
        <p:nvPicPr>
          <p:cNvPr id="11" name="Graphic 10">
            <a:extLst>
              <a:ext uri="{FF2B5EF4-FFF2-40B4-BE49-F238E27FC236}">
                <a16:creationId xmlns:a16="http://schemas.microsoft.com/office/drawing/2014/main" id="{A445E69F-AEB9-E979-134E-DB5D7E6103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534" y="6039677"/>
            <a:ext cx="457200" cy="457200"/>
          </a:xfrm>
          <a:prstGeom prst="rect">
            <a:avLst/>
          </a:prstGeom>
        </p:spPr>
      </p:pic>
      <p:sp>
        <p:nvSpPr>
          <p:cNvPr id="12" name="Slide Number Placeholder 11">
            <a:extLst>
              <a:ext uri="{FF2B5EF4-FFF2-40B4-BE49-F238E27FC236}">
                <a16:creationId xmlns:a16="http://schemas.microsoft.com/office/drawing/2014/main" id="{5868CBCF-5F98-5EED-DEAE-88CD1C0B0D39}"/>
              </a:ext>
            </a:extLst>
          </p:cNvPr>
          <p:cNvSpPr>
            <a:spLocks noGrp="1"/>
          </p:cNvSpPr>
          <p:nvPr>
            <p:ph type="sldNum" sz="quarter" idx="4"/>
          </p:nvPr>
        </p:nvSpPr>
        <p:spPr/>
        <p:txBody>
          <a:bodyPr/>
          <a:lstStyle/>
          <a:p>
            <a:fld id="{13CF28CE-A392-6E4E-B8A8-233A7BF58CFD}" type="slidenum">
              <a:rPr lang="en-US" smtClean="0"/>
              <a:pPr/>
              <a:t>21</a:t>
            </a:fld>
            <a:endParaRPr lang="en-US" dirty="0"/>
          </a:p>
        </p:txBody>
      </p:sp>
    </p:spTree>
    <p:extLst>
      <p:ext uri="{BB962C8B-B14F-4D97-AF65-F5344CB8AC3E}">
        <p14:creationId xmlns:p14="http://schemas.microsoft.com/office/powerpoint/2010/main" val="4172889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FS Elliot Pro" panose="02000503040000020004" pitchFamily="50" charset="0"/>
                <a:cs typeface="Arial" panose="020B0604020202020204" pitchFamily="34" charset="0"/>
              </a:rPr>
              <a:t>Turning key employees into participants</a:t>
            </a:r>
          </a:p>
        </p:txBody>
      </p:sp>
      <p:sp>
        <p:nvSpPr>
          <p:cNvPr id="3" name="Content Placeholder 2"/>
          <p:cNvSpPr>
            <a:spLocks noGrp="1"/>
          </p:cNvSpPr>
          <p:nvPr>
            <p:ph idx="1"/>
          </p:nvPr>
        </p:nvSpPr>
        <p:spPr>
          <a:xfrm>
            <a:off x="588333" y="1877138"/>
            <a:ext cx="6288456" cy="4118087"/>
          </a:xfrm>
        </p:spPr>
        <p:txBody>
          <a:bodyPr>
            <a:normAutofit/>
          </a:bodyPr>
          <a:lstStyle/>
          <a:p>
            <a:pPr marL="0" indent="0">
              <a:lnSpc>
                <a:spcPct val="150000"/>
              </a:lnSpc>
              <a:spcAft>
                <a:spcPts val="400"/>
              </a:spcAft>
              <a:buNone/>
            </a:pPr>
            <a:r>
              <a:rPr lang="en-US" b="1" dirty="0">
                <a:latin typeface="FS Elliot Pro Light" panose="02000503040000020004" pitchFamily="50" charset="0"/>
                <a:cs typeface="Arial" panose="020B0604020202020204" pitchFamily="34" charset="0"/>
              </a:rPr>
              <a:t>We’re here to help every step of the way:</a:t>
            </a:r>
          </a:p>
          <a:p>
            <a:pPr>
              <a:lnSpc>
                <a:spcPct val="150000"/>
              </a:lnSpc>
              <a:spcAft>
                <a:spcPts val="400"/>
              </a:spcAft>
            </a:pPr>
            <a:r>
              <a:rPr lang="en-US" dirty="0">
                <a:latin typeface="FS Elliot Pro Light" panose="02000503040000020004" pitchFamily="50" charset="0"/>
                <a:cs typeface="Arial" panose="020B0604020202020204" pitchFamily="34" charset="0"/>
              </a:rPr>
              <a:t>Step 1: </a:t>
            </a:r>
            <a:r>
              <a:rPr lang="en-US" b="1" dirty="0">
                <a:latin typeface="FS Elliot Pro Light" panose="02000503040000020004" pitchFamily="50" charset="0"/>
                <a:cs typeface="Arial" panose="020B0604020202020204" pitchFamily="34" charset="0"/>
              </a:rPr>
              <a:t>Introduce the plan. </a:t>
            </a:r>
            <a:r>
              <a:rPr lang="en-US" dirty="0">
                <a:latin typeface="FS Elliot Pro Light" panose="02000503040000020004" pitchFamily="50" charset="0"/>
                <a:cs typeface="Arial" panose="020B0604020202020204" pitchFamily="34" charset="0"/>
              </a:rPr>
              <a:t>We provide custom education to introduce the plan.</a:t>
            </a:r>
          </a:p>
          <a:p>
            <a:pPr>
              <a:lnSpc>
                <a:spcPct val="150000"/>
              </a:lnSpc>
              <a:spcAft>
                <a:spcPts val="400"/>
              </a:spcAft>
            </a:pPr>
            <a:r>
              <a:rPr lang="en-US" dirty="0">
                <a:latin typeface="FS Elliot Pro Light" panose="02000503040000020004" pitchFamily="50" charset="0"/>
                <a:cs typeface="Arial" panose="020B0604020202020204" pitchFamily="34" charset="0"/>
              </a:rPr>
              <a:t>Step 2: </a:t>
            </a:r>
            <a:r>
              <a:rPr lang="en-US" b="1" dirty="0">
                <a:latin typeface="FS Elliot Pro Light" panose="02000503040000020004" pitchFamily="50" charset="0"/>
                <a:cs typeface="Arial" panose="020B0604020202020204" pitchFamily="34" charset="0"/>
              </a:rPr>
              <a:t>Enrollment</a:t>
            </a:r>
            <a:r>
              <a:rPr lang="en-US" dirty="0">
                <a:latin typeface="FS Elliot Pro Light" panose="02000503040000020004" pitchFamily="50" charset="0"/>
                <a:cs typeface="Arial" panose="020B0604020202020204" pitchFamily="34" charset="0"/>
              </a:rPr>
              <a:t>. Participants can enroll online and our deferred comp professionals are available to answer questions Monday-Friday.</a:t>
            </a:r>
          </a:p>
          <a:p>
            <a:pPr>
              <a:lnSpc>
                <a:spcPct val="150000"/>
              </a:lnSpc>
              <a:spcAft>
                <a:spcPts val="400"/>
              </a:spcAft>
            </a:pPr>
            <a:r>
              <a:rPr lang="en-US" dirty="0">
                <a:latin typeface="FS Elliot Pro Light" panose="02000503040000020004" pitchFamily="50" charset="0"/>
                <a:cs typeface="Arial" panose="020B0604020202020204" pitchFamily="34" charset="0"/>
              </a:rPr>
              <a:t>Step 3: </a:t>
            </a:r>
            <a:r>
              <a:rPr lang="en-US" b="1" dirty="0">
                <a:latin typeface="FS Elliot Pro Light" panose="02000503040000020004" pitchFamily="50" charset="0"/>
                <a:cs typeface="Arial" panose="020B0604020202020204" pitchFamily="34" charset="0"/>
              </a:rPr>
              <a:t>Ongoing education and planning. </a:t>
            </a:r>
            <a:r>
              <a:rPr lang="en-US" dirty="0">
                <a:latin typeface="FS Elliot Pro Light" panose="02000503040000020004" pitchFamily="50" charset="0"/>
                <a:cs typeface="Arial" panose="020B0604020202020204" pitchFamily="34" charset="0"/>
              </a:rPr>
              <a:t>We help your participants stay on track through communication and education, plus plan information online.</a:t>
            </a:r>
          </a:p>
        </p:txBody>
      </p:sp>
      <p:pic>
        <p:nvPicPr>
          <p:cNvPr id="10" name="Picture 9">
            <a:extLst>
              <a:ext uri="{FF2B5EF4-FFF2-40B4-BE49-F238E27FC236}">
                <a16:creationId xmlns:a16="http://schemas.microsoft.com/office/drawing/2014/main" id="{7591C073-4337-5172-F251-483429C76B8C}"/>
              </a:ext>
            </a:extLst>
          </p:cNvPr>
          <p:cNvPicPr>
            <a:picLocks noChangeAspect="1"/>
          </p:cNvPicPr>
          <p:nvPr/>
        </p:nvPicPr>
        <p:blipFill>
          <a:blip r:embed="rId3"/>
          <a:stretch>
            <a:fillRect/>
          </a:stretch>
        </p:blipFill>
        <p:spPr>
          <a:xfrm>
            <a:off x="8724439" y="1440042"/>
            <a:ext cx="3048561" cy="3977915"/>
          </a:xfrm>
          <a:prstGeom prst="rect">
            <a:avLst/>
          </a:prstGeom>
        </p:spPr>
      </p:pic>
      <p:sp>
        <p:nvSpPr>
          <p:cNvPr id="15" name="Slide Number Placeholder 14">
            <a:extLst>
              <a:ext uri="{FF2B5EF4-FFF2-40B4-BE49-F238E27FC236}">
                <a16:creationId xmlns:a16="http://schemas.microsoft.com/office/drawing/2014/main" id="{59DA82B1-C21F-3B3C-8232-8B4335E75DD5}"/>
              </a:ext>
            </a:extLst>
          </p:cNvPr>
          <p:cNvSpPr>
            <a:spLocks noGrp="1"/>
          </p:cNvSpPr>
          <p:nvPr>
            <p:ph type="sldNum" sz="quarter" idx="4"/>
          </p:nvPr>
        </p:nvSpPr>
        <p:spPr/>
        <p:txBody>
          <a:bodyPr/>
          <a:lstStyle/>
          <a:p>
            <a:fld id="{13CF28CE-A392-6E4E-B8A8-233A7BF58CFD}" type="slidenum">
              <a:rPr lang="en-US" smtClean="0"/>
              <a:pPr/>
              <a:t>22</a:t>
            </a:fld>
            <a:endParaRPr lang="en-US" dirty="0"/>
          </a:p>
        </p:txBody>
      </p:sp>
    </p:spTree>
    <p:extLst>
      <p:ext uri="{BB962C8B-B14F-4D97-AF65-F5344CB8AC3E}">
        <p14:creationId xmlns:p14="http://schemas.microsoft.com/office/powerpoint/2010/main" val="3930612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CEDC-DEF9-4F63-A859-CD1FA290A5D9}"/>
              </a:ext>
            </a:extLst>
          </p:cNvPr>
          <p:cNvSpPr>
            <a:spLocks noGrp="1"/>
          </p:cNvSpPr>
          <p:nvPr>
            <p:ph type="title"/>
          </p:nvPr>
        </p:nvSpPr>
        <p:spPr/>
        <p:txBody>
          <a:bodyPr/>
          <a:lstStyle/>
          <a:p>
            <a:r>
              <a:rPr lang="en-US" dirty="0"/>
              <a:t>	Stay Current </a:t>
            </a:r>
          </a:p>
        </p:txBody>
      </p:sp>
      <p:sp>
        <p:nvSpPr>
          <p:cNvPr id="3" name="Text Placeholder 2">
            <a:extLst>
              <a:ext uri="{FF2B5EF4-FFF2-40B4-BE49-F238E27FC236}">
                <a16:creationId xmlns:a16="http://schemas.microsoft.com/office/drawing/2014/main" id="{8E657144-8E44-44BE-8197-A68FEBB1969C}"/>
              </a:ext>
            </a:extLst>
          </p:cNvPr>
          <p:cNvSpPr>
            <a:spLocks noGrp="1"/>
          </p:cNvSpPr>
          <p:nvPr>
            <p:ph type="body" idx="1"/>
          </p:nvPr>
        </p:nvSpPr>
        <p:spPr>
          <a:xfrm>
            <a:off x="571499" y="3879273"/>
            <a:ext cx="8627919" cy="1260257"/>
          </a:xfrm>
        </p:spPr>
        <p:txBody>
          <a:bodyPr/>
          <a:lstStyle/>
          <a:p>
            <a:r>
              <a:rPr lang="en-US" dirty="0"/>
              <a:t>Make changes to your plan as your organization’s needs and goals change</a:t>
            </a:r>
          </a:p>
        </p:txBody>
      </p:sp>
      <p:pic>
        <p:nvPicPr>
          <p:cNvPr id="6" name="Graphic 5">
            <a:extLst>
              <a:ext uri="{FF2B5EF4-FFF2-40B4-BE49-F238E27FC236}">
                <a16:creationId xmlns:a16="http://schemas.microsoft.com/office/drawing/2014/main" id="{8CDB2B0C-FAEE-435A-ACD3-E35320253C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499" y="2800686"/>
            <a:ext cx="685800" cy="685800"/>
          </a:xfrm>
          <a:prstGeom prst="rect">
            <a:avLst/>
          </a:prstGeom>
        </p:spPr>
      </p:pic>
    </p:spTree>
    <p:extLst>
      <p:ext uri="{BB962C8B-B14F-4D97-AF65-F5344CB8AC3E}">
        <p14:creationId xmlns:p14="http://schemas.microsoft.com/office/powerpoint/2010/main" val="2133184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8800" y="967744"/>
            <a:ext cx="7251700" cy="5433056"/>
          </a:xfrm>
        </p:spPr>
        <p:txBody>
          <a:bodyPr>
            <a:normAutofit fontScale="77500" lnSpcReduction="20000"/>
          </a:bodyPr>
          <a:lstStyle/>
          <a:p>
            <a:pPr marL="0" indent="0">
              <a:lnSpc>
                <a:spcPct val="120000"/>
              </a:lnSpc>
              <a:spcAft>
                <a:spcPts val="400"/>
              </a:spcAft>
              <a:buNone/>
            </a:pPr>
            <a:r>
              <a:rPr lang="en-US" sz="2267" b="1" dirty="0">
                <a:solidFill>
                  <a:srgbClr val="23273F"/>
                </a:solidFill>
                <a:latin typeface="FS Elliot Pro" panose="02000503040000020004" pitchFamily="50" charset="0"/>
                <a:cs typeface="Arial" panose="020B0604020202020204" pitchFamily="34" charset="0"/>
              </a:rPr>
              <a:t>Close attention to the plan over time</a:t>
            </a:r>
            <a:r>
              <a:rPr lang="en-US" sz="2267" dirty="0">
                <a:solidFill>
                  <a:srgbClr val="23273F"/>
                </a:solidFill>
                <a:latin typeface="FS Elliot Pro Light" panose="02000503040000020004" pitchFamily="50" charset="0"/>
                <a:cs typeface="Arial" panose="020B0604020202020204" pitchFamily="34" charset="0"/>
              </a:rPr>
              <a:t>, such as a participant’s account balance from the beginning of the plan until payout.</a:t>
            </a:r>
            <a:br>
              <a:rPr lang="en-US" sz="2267" dirty="0">
                <a:solidFill>
                  <a:srgbClr val="23273F"/>
                </a:solidFill>
                <a:latin typeface="FS Elliot Pro Light" panose="02000503040000020004" pitchFamily="50" charset="0"/>
                <a:cs typeface="Arial" panose="020B0604020202020204" pitchFamily="34" charset="0"/>
              </a:rPr>
            </a:br>
            <a:endParaRPr lang="en-US" sz="2267" dirty="0">
              <a:solidFill>
                <a:srgbClr val="23273F"/>
              </a:solidFill>
              <a:latin typeface="FS Elliot Pro Light" panose="02000503040000020004" pitchFamily="50" charset="0"/>
              <a:cs typeface="Arial" panose="020B0604020202020204" pitchFamily="34" charset="0"/>
            </a:endParaRPr>
          </a:p>
          <a:p>
            <a:pPr marL="0" indent="0">
              <a:lnSpc>
                <a:spcPct val="120000"/>
              </a:lnSpc>
              <a:buNone/>
            </a:pPr>
            <a:r>
              <a:rPr lang="en-US" sz="2267" b="1" dirty="0">
                <a:solidFill>
                  <a:srgbClr val="23273F"/>
                </a:solidFill>
                <a:latin typeface="FS Elliot Pro" panose="02000503040000020004" pitchFamily="50" charset="0"/>
                <a:cs typeface="Arial" panose="020B0604020202020204" pitchFamily="34" charset="0"/>
              </a:rPr>
              <a:t>Experienced specialists </a:t>
            </a:r>
            <a:r>
              <a:rPr lang="en-US" sz="2267" dirty="0">
                <a:solidFill>
                  <a:srgbClr val="23273F"/>
                </a:solidFill>
                <a:latin typeface="FS Elliot Pro Light" panose="02000503040000020004" pitchFamily="50" charset="0"/>
                <a:cs typeface="Arial" panose="020B0604020202020204" pitchFamily="34" charset="0"/>
              </a:rPr>
              <a:t>who offer feedback on factors that can influence the plan, such as plan design changes and regulatory updates.</a:t>
            </a:r>
            <a:br>
              <a:rPr lang="en-US" sz="2267" dirty="0">
                <a:solidFill>
                  <a:srgbClr val="23273F"/>
                </a:solidFill>
                <a:latin typeface="FS Elliot Pro Light" panose="02000503040000020004" pitchFamily="50" charset="0"/>
                <a:cs typeface="Arial" panose="020B0604020202020204" pitchFamily="34" charset="0"/>
              </a:rPr>
            </a:br>
            <a:endParaRPr lang="en-US" sz="2267" dirty="0">
              <a:solidFill>
                <a:srgbClr val="23273F"/>
              </a:solidFill>
              <a:latin typeface="FS Elliot Pro Light" panose="02000503040000020004" pitchFamily="50" charset="0"/>
              <a:cs typeface="Arial" panose="020B0604020202020204" pitchFamily="34" charset="0"/>
            </a:endParaRPr>
          </a:p>
          <a:p>
            <a:pPr marL="0" indent="0">
              <a:lnSpc>
                <a:spcPct val="120000"/>
              </a:lnSpc>
              <a:buNone/>
            </a:pPr>
            <a:r>
              <a:rPr lang="en-US" sz="2267" b="1" dirty="0">
                <a:solidFill>
                  <a:srgbClr val="23273F"/>
                </a:solidFill>
                <a:latin typeface="FS Elliot Pro" panose="02000503040000020004" pitchFamily="50" charset="0"/>
                <a:cs typeface="Arial" panose="020B0604020202020204" pitchFamily="34" charset="0"/>
              </a:rPr>
              <a:t>Analytical tools and resources </a:t>
            </a:r>
            <a:r>
              <a:rPr lang="en-US" sz="2267" dirty="0">
                <a:solidFill>
                  <a:srgbClr val="23273F"/>
                </a:solidFill>
                <a:latin typeface="FS Elliot Pro Light" panose="02000503040000020004" pitchFamily="50" charset="0"/>
                <a:cs typeface="Arial" panose="020B0604020202020204" pitchFamily="34" charset="0"/>
              </a:rPr>
              <a:t>are available for new and existing plans—all while watching out for your bottom line.</a:t>
            </a:r>
            <a:br>
              <a:rPr lang="en-US" sz="2267" dirty="0">
                <a:solidFill>
                  <a:srgbClr val="23273F"/>
                </a:solidFill>
                <a:latin typeface="FS Elliot Pro Light" panose="02000503040000020004" pitchFamily="50" charset="0"/>
                <a:cs typeface="Arial" panose="020B0604020202020204" pitchFamily="34" charset="0"/>
              </a:rPr>
            </a:br>
            <a:endParaRPr lang="en-US" sz="2267" dirty="0">
              <a:solidFill>
                <a:srgbClr val="23273F"/>
              </a:solidFill>
              <a:latin typeface="FS Elliot Pro Light" panose="02000503040000020004" pitchFamily="50" charset="0"/>
              <a:cs typeface="Arial" panose="020B0604020202020204" pitchFamily="34" charset="0"/>
            </a:endParaRPr>
          </a:p>
          <a:p>
            <a:pPr marL="0" indent="0">
              <a:lnSpc>
                <a:spcPct val="120000"/>
              </a:lnSpc>
              <a:buNone/>
            </a:pPr>
            <a:r>
              <a:rPr lang="en-US" sz="2267" b="1" dirty="0">
                <a:solidFill>
                  <a:srgbClr val="23273F"/>
                </a:solidFill>
                <a:latin typeface="FS Elliot Pro" panose="02000503040000020004" pitchFamily="50" charset="0"/>
                <a:cs typeface="Arial" panose="020B0604020202020204" pitchFamily="34" charset="0"/>
              </a:rPr>
              <a:t>Financial health dashboard </a:t>
            </a:r>
            <a:r>
              <a:rPr lang="en-US" sz="2267" dirty="0">
                <a:solidFill>
                  <a:srgbClr val="23273F"/>
                </a:solidFill>
                <a:latin typeface="FS Elliot Pro Light" panose="02000503040000020004" pitchFamily="50" charset="0"/>
                <a:cs typeface="Arial" panose="020B0604020202020204" pitchFamily="34" charset="0"/>
              </a:rPr>
              <a:t>helps ensure the plan’s financing continues to meet your goals.</a:t>
            </a:r>
            <a:br>
              <a:rPr lang="en-US" sz="2267" dirty="0">
                <a:solidFill>
                  <a:srgbClr val="23273F"/>
                </a:solidFill>
                <a:latin typeface="FS Elliot Pro Light" panose="02000503040000020004" pitchFamily="50" charset="0"/>
                <a:cs typeface="Arial" panose="020B0604020202020204" pitchFamily="34" charset="0"/>
              </a:rPr>
            </a:br>
            <a:endParaRPr lang="en-US" sz="2267" dirty="0">
              <a:solidFill>
                <a:srgbClr val="23273F"/>
              </a:solidFill>
              <a:latin typeface="FS Elliot Pro Light" panose="02000503040000020004" pitchFamily="50" charset="0"/>
              <a:cs typeface="Arial" panose="020B0604020202020204" pitchFamily="34" charset="0"/>
            </a:endParaRPr>
          </a:p>
          <a:p>
            <a:pPr marL="0" indent="0">
              <a:lnSpc>
                <a:spcPct val="120000"/>
              </a:lnSpc>
              <a:buNone/>
            </a:pPr>
            <a:r>
              <a:rPr lang="en-US" sz="2267" b="1" dirty="0">
                <a:solidFill>
                  <a:srgbClr val="23273F"/>
                </a:solidFill>
                <a:latin typeface="FS Elliot Pro" panose="02000503040000020004" pitchFamily="50" charset="0"/>
                <a:cs typeface="Arial" panose="020B0604020202020204" pitchFamily="34" charset="0"/>
              </a:rPr>
              <a:t>Annual service reviews </a:t>
            </a:r>
            <a:r>
              <a:rPr lang="en-US" sz="2267" dirty="0">
                <a:solidFill>
                  <a:srgbClr val="23273F"/>
                </a:solidFill>
                <a:latin typeface="FS Elliot Pro Light" panose="02000503040000020004" pitchFamily="50" charset="0"/>
                <a:cs typeface="Arial" panose="020B0604020202020204" pitchFamily="34" charset="0"/>
              </a:rPr>
              <a:t>to discuss how the plan is doing.</a:t>
            </a:r>
            <a:br>
              <a:rPr lang="en-US" sz="2267" dirty="0">
                <a:solidFill>
                  <a:srgbClr val="23273F"/>
                </a:solidFill>
                <a:latin typeface="FS Elliot Pro Light" panose="02000503040000020004" pitchFamily="50" charset="0"/>
                <a:cs typeface="Arial" panose="020B0604020202020204" pitchFamily="34" charset="0"/>
              </a:rPr>
            </a:br>
            <a:endParaRPr lang="en-US" sz="2267" dirty="0">
              <a:solidFill>
                <a:srgbClr val="23273F"/>
              </a:solidFill>
              <a:latin typeface="FS Elliot Pro Light" panose="02000503040000020004" pitchFamily="50" charset="0"/>
              <a:cs typeface="Arial" panose="020B0604020202020204" pitchFamily="34" charset="0"/>
            </a:endParaRPr>
          </a:p>
          <a:p>
            <a:pPr marL="0" indent="0">
              <a:lnSpc>
                <a:spcPct val="120000"/>
              </a:lnSpc>
              <a:buNone/>
            </a:pPr>
            <a:r>
              <a:rPr lang="en-US" sz="2267" b="1" dirty="0">
                <a:solidFill>
                  <a:srgbClr val="23273F"/>
                </a:solidFill>
                <a:latin typeface="FS Elliot Pro" panose="02000503040000020004" pitchFamily="50" charset="0"/>
                <a:cs typeface="Arial" panose="020B0604020202020204" pitchFamily="34" charset="0"/>
              </a:rPr>
              <a:t>Experience reviews </a:t>
            </a:r>
            <a:r>
              <a:rPr lang="en-US" sz="2267" dirty="0">
                <a:solidFill>
                  <a:srgbClr val="23273F"/>
                </a:solidFill>
                <a:latin typeface="FS Elliot Pro Light" panose="02000503040000020004" pitchFamily="50" charset="0"/>
                <a:cs typeface="Arial" panose="020B0604020202020204" pitchFamily="34" charset="0"/>
              </a:rPr>
              <a:t>provide information about the plan’s benefit experience, as well as the experience of the assets supporting those benefits.</a:t>
            </a:r>
          </a:p>
        </p:txBody>
      </p:sp>
      <p:grpSp>
        <p:nvGrpSpPr>
          <p:cNvPr id="12" name="Group 11">
            <a:extLst>
              <a:ext uri="{FF2B5EF4-FFF2-40B4-BE49-F238E27FC236}">
                <a16:creationId xmlns:a16="http://schemas.microsoft.com/office/drawing/2014/main" id="{28BDB7EF-31AF-C521-B0F6-1D937B7480C8}"/>
              </a:ext>
            </a:extLst>
          </p:cNvPr>
          <p:cNvGrpSpPr/>
          <p:nvPr/>
        </p:nvGrpSpPr>
        <p:grpSpPr>
          <a:xfrm>
            <a:off x="4368800" y="4564309"/>
            <a:ext cx="7004184" cy="724662"/>
            <a:chOff x="975359" y="4286889"/>
            <a:chExt cx="2743200" cy="1054470"/>
          </a:xfrm>
        </p:grpSpPr>
        <p:cxnSp>
          <p:nvCxnSpPr>
            <p:cNvPr id="13" name="Straight Connector 12">
              <a:extLst>
                <a:ext uri="{FF2B5EF4-FFF2-40B4-BE49-F238E27FC236}">
                  <a16:creationId xmlns:a16="http://schemas.microsoft.com/office/drawing/2014/main" id="{EA4013E5-180B-43C9-0A33-4229E1DB74EE}"/>
                </a:ext>
              </a:extLst>
            </p:cNvPr>
            <p:cNvCxnSpPr>
              <a:cxnSpLocks/>
            </p:cNvCxnSpPr>
            <p:nvPr/>
          </p:nvCxnSpPr>
          <p:spPr>
            <a:xfrm>
              <a:off x="975359" y="4286889"/>
              <a:ext cx="274320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D64360-C683-8E70-D31F-236697D89F53}"/>
                </a:ext>
              </a:extLst>
            </p:cNvPr>
            <p:cNvCxnSpPr>
              <a:cxnSpLocks/>
            </p:cNvCxnSpPr>
            <p:nvPr/>
          </p:nvCxnSpPr>
          <p:spPr>
            <a:xfrm>
              <a:off x="975359" y="5341359"/>
              <a:ext cx="274320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6D940E76-7168-FE45-AD63-041C72E7DB2C}"/>
              </a:ext>
            </a:extLst>
          </p:cNvPr>
          <p:cNvGrpSpPr/>
          <p:nvPr/>
        </p:nvGrpSpPr>
        <p:grpSpPr>
          <a:xfrm>
            <a:off x="4368800" y="1714144"/>
            <a:ext cx="7004184" cy="2068144"/>
            <a:chOff x="975359" y="3450286"/>
            <a:chExt cx="2743200" cy="1987187"/>
          </a:xfrm>
        </p:grpSpPr>
        <p:cxnSp>
          <p:nvCxnSpPr>
            <p:cNvPr id="9" name="Straight Connector 8">
              <a:extLst>
                <a:ext uri="{FF2B5EF4-FFF2-40B4-BE49-F238E27FC236}">
                  <a16:creationId xmlns:a16="http://schemas.microsoft.com/office/drawing/2014/main" id="{6BB6B485-6284-5F1E-3E8C-FB545CA3F60F}"/>
                </a:ext>
              </a:extLst>
            </p:cNvPr>
            <p:cNvCxnSpPr>
              <a:cxnSpLocks/>
            </p:cNvCxnSpPr>
            <p:nvPr/>
          </p:nvCxnSpPr>
          <p:spPr>
            <a:xfrm>
              <a:off x="975359" y="3450286"/>
              <a:ext cx="274320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5016B30-D017-904E-C171-2CB916CBFA24}"/>
                </a:ext>
              </a:extLst>
            </p:cNvPr>
            <p:cNvCxnSpPr>
              <a:cxnSpLocks/>
            </p:cNvCxnSpPr>
            <p:nvPr/>
          </p:nvCxnSpPr>
          <p:spPr>
            <a:xfrm>
              <a:off x="975359" y="4562102"/>
              <a:ext cx="274320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7123DE-FC06-3D87-AD07-C2702E277C62}"/>
                </a:ext>
              </a:extLst>
            </p:cNvPr>
            <p:cNvCxnSpPr>
              <a:cxnSpLocks/>
            </p:cNvCxnSpPr>
            <p:nvPr/>
          </p:nvCxnSpPr>
          <p:spPr>
            <a:xfrm>
              <a:off x="975359" y="5437473"/>
              <a:ext cx="274320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71500" y="2349837"/>
            <a:ext cx="2840182" cy="457200"/>
          </a:xfrm>
        </p:spPr>
        <p:txBody>
          <a:bodyPr>
            <a:normAutofit fontScale="90000"/>
          </a:bodyPr>
          <a:lstStyle/>
          <a:p>
            <a:r>
              <a:rPr lang="en-US" dirty="0">
                <a:latin typeface="FS Elliot Pro" panose="02000503040000020004" pitchFamily="50" charset="0"/>
                <a:cs typeface="Arial" panose="020B0604020202020204" pitchFamily="34" charset="0"/>
              </a:rPr>
              <a:t>How does your plan keep up with your needs &amp; goals?</a:t>
            </a:r>
          </a:p>
        </p:txBody>
      </p:sp>
      <p:sp>
        <p:nvSpPr>
          <p:cNvPr id="17" name="Slide Number Placeholder 16">
            <a:extLst>
              <a:ext uri="{FF2B5EF4-FFF2-40B4-BE49-F238E27FC236}">
                <a16:creationId xmlns:a16="http://schemas.microsoft.com/office/drawing/2014/main" id="{0E35C90E-9F98-8690-754D-A827246EFF34}"/>
              </a:ext>
            </a:extLst>
          </p:cNvPr>
          <p:cNvSpPr>
            <a:spLocks noGrp="1"/>
          </p:cNvSpPr>
          <p:nvPr>
            <p:ph type="sldNum" sz="quarter" idx="4"/>
          </p:nvPr>
        </p:nvSpPr>
        <p:spPr/>
        <p:txBody>
          <a:bodyPr/>
          <a:lstStyle/>
          <a:p>
            <a:fld id="{13CF28CE-A392-6E4E-B8A8-233A7BF58CFD}" type="slidenum">
              <a:rPr lang="en-US" smtClean="0"/>
              <a:pPr/>
              <a:t>24</a:t>
            </a:fld>
            <a:endParaRPr lang="en-US" dirty="0"/>
          </a:p>
        </p:txBody>
      </p:sp>
    </p:spTree>
    <p:extLst>
      <p:ext uri="{BB962C8B-B14F-4D97-AF65-F5344CB8AC3E}">
        <p14:creationId xmlns:p14="http://schemas.microsoft.com/office/powerpoint/2010/main" val="3265935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group of people sitting around a table&#10;&#10;Description automatically generated">
            <a:extLst>
              <a:ext uri="{FF2B5EF4-FFF2-40B4-BE49-F238E27FC236}">
                <a16:creationId xmlns:a16="http://schemas.microsoft.com/office/drawing/2014/main" id="{E1354F54-907E-0EC1-4E52-59769E478DBA}"/>
              </a:ext>
            </a:extLst>
          </p:cNvPr>
          <p:cNvPicPr>
            <a:picLocks noGrp="1" noChangeAspect="1"/>
          </p:cNvPicPr>
          <p:nvPr>
            <p:ph type="pic" sz="quarter" idx="10"/>
          </p:nvPr>
        </p:nvPicPr>
        <p:blipFill>
          <a:blip r:embed="rId3"/>
          <a:srcRect l="20370" r="20370"/>
          <a:stretch>
            <a:fillRect/>
          </a:stretch>
        </p:blipFill>
        <p:spPr/>
      </p:pic>
      <p:sp>
        <p:nvSpPr>
          <p:cNvPr id="2" name="Title 1"/>
          <p:cNvSpPr>
            <a:spLocks noGrp="1"/>
          </p:cNvSpPr>
          <p:nvPr>
            <p:ph type="title"/>
          </p:nvPr>
        </p:nvSpPr>
        <p:spPr/>
        <p:txBody>
          <a:bodyPr>
            <a:normAutofit fontScale="90000"/>
          </a:bodyPr>
          <a:lstStyle/>
          <a:p>
            <a:r>
              <a:rPr lang="en-US" dirty="0">
                <a:solidFill>
                  <a:schemeClr val="accent2"/>
                </a:solidFill>
                <a:latin typeface="FS Elliot Pro" panose="02000503040000020004" pitchFamily="50" charset="0"/>
                <a:cs typeface="Arial" panose="020B0604020202020204" pitchFamily="34" charset="0"/>
              </a:rPr>
              <a:t>Ready to get started?</a:t>
            </a:r>
          </a:p>
        </p:txBody>
      </p:sp>
      <p:sp>
        <p:nvSpPr>
          <p:cNvPr id="15" name="Content Placeholder 14">
            <a:extLst>
              <a:ext uri="{FF2B5EF4-FFF2-40B4-BE49-F238E27FC236}">
                <a16:creationId xmlns:a16="http://schemas.microsoft.com/office/drawing/2014/main" id="{F6857DBA-CE6F-82ED-8744-15E5E826744C}"/>
              </a:ext>
            </a:extLst>
          </p:cNvPr>
          <p:cNvSpPr>
            <a:spLocks noGrp="1"/>
          </p:cNvSpPr>
          <p:nvPr>
            <p:ph idx="1"/>
          </p:nvPr>
        </p:nvSpPr>
        <p:spPr>
          <a:xfrm>
            <a:off x="6649769" y="1365928"/>
            <a:ext cx="5029200" cy="4126143"/>
          </a:xfrm>
        </p:spPr>
        <p:txBody>
          <a:bodyPr/>
          <a:lstStyle/>
          <a:p>
            <a:pPr marL="0" indent="0">
              <a:buNone/>
            </a:pPr>
            <a:r>
              <a:rPr lang="en-US" dirty="0"/>
              <a:t>Once you decide that a deferred comp plan is right for your organization and key employees, we’ll bring our expertise and resources to the table to help you put this plan in place within your desired timing. </a:t>
            </a:r>
          </a:p>
          <a:p>
            <a:pPr marL="0" indent="0">
              <a:buNone/>
            </a:pPr>
            <a:endParaRPr lang="en-US" dirty="0"/>
          </a:p>
          <a:p>
            <a:pPr marL="0" indent="0">
              <a:buNone/>
            </a:pPr>
            <a:r>
              <a:rPr lang="en-US" dirty="0"/>
              <a:t>We’ll begin by:</a:t>
            </a:r>
          </a:p>
          <a:p>
            <a:r>
              <a:rPr lang="en-US" dirty="0"/>
              <a:t>Gathering information about your organization.</a:t>
            </a:r>
          </a:p>
          <a:p>
            <a:r>
              <a:rPr lang="en-US" dirty="0"/>
              <a:t>Tailoring the plan to your specific needs and goals.</a:t>
            </a:r>
            <a:br>
              <a:rPr lang="en-US" dirty="0"/>
            </a:br>
            <a:endParaRPr lang="en-US" dirty="0"/>
          </a:p>
          <a:p>
            <a:pPr marL="0" indent="0">
              <a:buNone/>
            </a:pPr>
            <a:r>
              <a:rPr lang="en-US" dirty="0"/>
              <a:t>Thousands of employers value the solutions and services we provide. You can count on us, too. We’ll do our best to deliver a positive experience for everyone involved.</a:t>
            </a:r>
            <a:br>
              <a:rPr lang="en-US" dirty="0"/>
            </a:br>
            <a:endParaRPr lang="en-US" dirty="0"/>
          </a:p>
        </p:txBody>
      </p:sp>
      <p:pic>
        <p:nvPicPr>
          <p:cNvPr id="22" name="Picture 21">
            <a:extLst>
              <a:ext uri="{FF2B5EF4-FFF2-40B4-BE49-F238E27FC236}">
                <a16:creationId xmlns:a16="http://schemas.microsoft.com/office/drawing/2014/main" id="{C423EA1C-25FA-324B-8EA1-3EFC0F095E7E}"/>
              </a:ext>
            </a:extLst>
          </p:cNvPr>
          <p:cNvPicPr>
            <a:picLocks noChangeAspect="1"/>
          </p:cNvPicPr>
          <p:nvPr/>
        </p:nvPicPr>
        <p:blipFill>
          <a:blip r:embed="rId4"/>
          <a:stretch>
            <a:fillRect/>
          </a:stretch>
        </p:blipFill>
        <p:spPr>
          <a:xfrm>
            <a:off x="10695263" y="6155680"/>
            <a:ext cx="1496738" cy="675357"/>
          </a:xfrm>
          <a:prstGeom prst="rect">
            <a:avLst/>
          </a:prstGeom>
        </p:spPr>
      </p:pic>
      <p:sp>
        <p:nvSpPr>
          <p:cNvPr id="23" name="Slide Number Placeholder 22">
            <a:extLst>
              <a:ext uri="{FF2B5EF4-FFF2-40B4-BE49-F238E27FC236}">
                <a16:creationId xmlns:a16="http://schemas.microsoft.com/office/drawing/2014/main" id="{D81B70B0-C149-05CC-368A-0C17FAB7F91F}"/>
              </a:ext>
            </a:extLst>
          </p:cNvPr>
          <p:cNvSpPr>
            <a:spLocks noGrp="1"/>
          </p:cNvSpPr>
          <p:nvPr>
            <p:ph type="sldNum" sz="quarter" idx="4"/>
          </p:nvPr>
        </p:nvSpPr>
        <p:spPr/>
        <p:txBody>
          <a:bodyPr/>
          <a:lstStyle/>
          <a:p>
            <a:fld id="{13CF28CE-A392-6E4E-B8A8-233A7BF58CFD}" type="slidenum">
              <a:rPr lang="en-US" smtClean="0"/>
              <a:pPr/>
              <a:t>25</a:t>
            </a:fld>
            <a:endParaRPr lang="en-US" dirty="0"/>
          </a:p>
        </p:txBody>
      </p:sp>
    </p:spTree>
    <p:extLst>
      <p:ext uri="{BB962C8B-B14F-4D97-AF65-F5344CB8AC3E}">
        <p14:creationId xmlns:p14="http://schemas.microsoft.com/office/powerpoint/2010/main" val="3317662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160" y="1034084"/>
            <a:ext cx="5029200" cy="4126143"/>
          </a:xfrm>
        </p:spPr>
        <p:txBody>
          <a:bodyPr vert="horz" lIns="121920" tIns="60960" rIns="121920" bIns="60960" rtlCol="0" anchor="t">
            <a:noAutofit/>
          </a:bodyPr>
          <a:lstStyle/>
          <a:p>
            <a:pPr marL="0" indent="0">
              <a:lnSpc>
                <a:spcPct val="100000"/>
              </a:lnSpc>
              <a:spcBef>
                <a:spcPts val="800"/>
              </a:spcBef>
              <a:buNone/>
            </a:pPr>
            <a:r>
              <a:rPr lang="en-US" dirty="0">
                <a:solidFill>
                  <a:srgbClr val="23273F"/>
                </a:solidFill>
                <a:latin typeface="+mn-lt"/>
                <a:cs typeface="Arial"/>
              </a:rPr>
              <a:t>Our history speaks for itself. We’ve been providing deferred comp plans for more than 34 years and are the No. 1 provider of deferred comp plans</a:t>
            </a:r>
            <a:r>
              <a:rPr lang="en-US" baseline="30000" dirty="0">
                <a:solidFill>
                  <a:srgbClr val="23273F"/>
                </a:solidFill>
                <a:latin typeface="+mn-lt"/>
                <a:cs typeface="Arial"/>
              </a:rPr>
              <a:t>*</a:t>
            </a:r>
            <a:r>
              <a:rPr lang="en-US" dirty="0">
                <a:solidFill>
                  <a:srgbClr val="23273F"/>
                </a:solidFill>
                <a:latin typeface="+mn-lt"/>
                <a:cs typeface="Arial"/>
              </a:rPr>
              <a:t>. What sets us apart from others is our:</a:t>
            </a:r>
          </a:p>
          <a:p>
            <a:pPr marL="457189" indent="-457189">
              <a:lnSpc>
                <a:spcPct val="100000"/>
              </a:lnSpc>
              <a:spcBef>
                <a:spcPts val="800"/>
              </a:spcBef>
              <a:buClr>
                <a:srgbClr val="8C8D8E"/>
              </a:buClr>
              <a:buFont typeface="Arial" panose="020B0604020202020204" pitchFamily="34" charset="0"/>
              <a:buChar char="•"/>
            </a:pPr>
            <a:r>
              <a:rPr lang="en-US" dirty="0">
                <a:solidFill>
                  <a:srgbClr val="23273F"/>
                </a:solidFill>
                <a:latin typeface="+mn-lt"/>
                <a:cs typeface="Arial" panose="020B0604020202020204" pitchFamily="34" charset="0"/>
              </a:rPr>
              <a:t>Commitment to and experience in the business and </a:t>
            </a:r>
            <a:br>
              <a:rPr lang="en-US" dirty="0">
                <a:solidFill>
                  <a:srgbClr val="23273F"/>
                </a:solidFill>
                <a:latin typeface="+mn-lt"/>
                <a:cs typeface="Arial" panose="020B0604020202020204" pitchFamily="34" charset="0"/>
              </a:rPr>
            </a:br>
            <a:r>
              <a:rPr lang="en-US" dirty="0">
                <a:solidFill>
                  <a:srgbClr val="23273F"/>
                </a:solidFill>
                <a:latin typeface="+mn-lt"/>
                <a:cs typeface="Arial" panose="020B0604020202020204" pitchFamily="34" charset="0"/>
              </a:rPr>
              <a:t>retirement plan markets.</a:t>
            </a:r>
          </a:p>
          <a:p>
            <a:pPr marL="457189" indent="-457189">
              <a:lnSpc>
                <a:spcPct val="100000"/>
              </a:lnSpc>
              <a:spcBef>
                <a:spcPts val="800"/>
              </a:spcBef>
              <a:buClr>
                <a:srgbClr val="8C8D8E"/>
              </a:buClr>
              <a:buFont typeface="Arial" panose="020B0604020202020204" pitchFamily="34" charset="0"/>
              <a:buChar char="•"/>
            </a:pPr>
            <a:r>
              <a:rPr lang="en-US" dirty="0">
                <a:solidFill>
                  <a:srgbClr val="23273F"/>
                </a:solidFill>
                <a:latin typeface="+mn-lt"/>
                <a:cs typeface="Arial" panose="020B0604020202020204" pitchFamily="34" charset="0"/>
              </a:rPr>
              <a:t>Unique plan design and flexibility to tailor it to specific needs and goals.</a:t>
            </a:r>
          </a:p>
          <a:p>
            <a:pPr marL="457189" indent="-457189">
              <a:lnSpc>
                <a:spcPct val="100000"/>
              </a:lnSpc>
              <a:spcBef>
                <a:spcPts val="800"/>
              </a:spcBef>
              <a:buClr>
                <a:srgbClr val="8C8D8E"/>
              </a:buClr>
              <a:buFont typeface="Arial" panose="020B0604020202020204" pitchFamily="34" charset="0"/>
              <a:buChar char="•"/>
            </a:pPr>
            <a:r>
              <a:rPr lang="en-US" dirty="0">
                <a:solidFill>
                  <a:srgbClr val="23273F"/>
                </a:solidFill>
                <a:latin typeface="+mn-lt"/>
                <a:cs typeface="Arial" panose="020B0604020202020204" pitchFamily="34" charset="0"/>
              </a:rPr>
              <a:t>Specialized team of legal, accounting, and financing resources with more than 200 years of experience to provide support.</a:t>
            </a:r>
          </a:p>
          <a:p>
            <a:pPr marL="457189" indent="-457189">
              <a:lnSpc>
                <a:spcPct val="100000"/>
              </a:lnSpc>
              <a:spcBef>
                <a:spcPts val="800"/>
              </a:spcBef>
              <a:buClr>
                <a:srgbClr val="8C8D8E"/>
              </a:buClr>
              <a:buFont typeface="Arial" panose="020B0604020202020204" pitchFamily="34" charset="0"/>
              <a:buChar char="•"/>
            </a:pPr>
            <a:r>
              <a:rPr lang="en-US" dirty="0">
                <a:solidFill>
                  <a:srgbClr val="23273F"/>
                </a:solidFill>
                <a:latin typeface="+mn-lt"/>
                <a:cs typeface="Arial" panose="020B0604020202020204" pitchFamily="34" charset="0"/>
              </a:rPr>
              <a:t>Service and commitment to building long-lasting relationships.</a:t>
            </a:r>
          </a:p>
        </p:txBody>
      </p:sp>
      <p:sp>
        <p:nvSpPr>
          <p:cNvPr id="3" name="Text Placeholder 2"/>
          <p:cNvSpPr>
            <a:spLocks noGrp="1"/>
          </p:cNvSpPr>
          <p:nvPr>
            <p:ph type="body" sz="quarter" idx="13"/>
          </p:nvPr>
        </p:nvSpPr>
        <p:spPr>
          <a:xfrm>
            <a:off x="466160" y="510559"/>
            <a:ext cx="5507666" cy="274320"/>
          </a:xfrm>
        </p:spPr>
        <p:txBody>
          <a:bodyPr>
            <a:noAutofit/>
          </a:bodyPr>
          <a:lstStyle/>
          <a:p>
            <a:r>
              <a:rPr lang="en-US" sz="2800" dirty="0">
                <a:solidFill>
                  <a:srgbClr val="0091DA"/>
                </a:solidFill>
              </a:rPr>
              <a:t>An industry leader in your corner</a:t>
            </a:r>
          </a:p>
        </p:txBody>
      </p:sp>
      <p:pic>
        <p:nvPicPr>
          <p:cNvPr id="9" name="Picture Placeholder 8" descr="A group of people sitting around a table&#10;&#10;Description automatically generated">
            <a:extLst>
              <a:ext uri="{FF2B5EF4-FFF2-40B4-BE49-F238E27FC236}">
                <a16:creationId xmlns:a16="http://schemas.microsoft.com/office/drawing/2014/main" id="{CE386E16-F9E7-5588-C914-98DD0D8B0010}"/>
              </a:ext>
            </a:extLst>
          </p:cNvPr>
          <p:cNvPicPr>
            <a:picLocks noGrp="1" noChangeAspect="1"/>
          </p:cNvPicPr>
          <p:nvPr>
            <p:ph type="pic" sz="quarter" idx="10"/>
          </p:nvPr>
        </p:nvPicPr>
        <p:blipFill rotWithShape="1">
          <a:blip r:embed="rId3"/>
          <a:srcRect l="7650" r="34616"/>
          <a:stretch/>
        </p:blipFill>
        <p:spPr>
          <a:xfrm>
            <a:off x="6096001" y="0"/>
            <a:ext cx="6096000" cy="6858000"/>
          </a:xfrm>
        </p:spPr>
      </p:pic>
      <p:sp>
        <p:nvSpPr>
          <p:cNvPr id="4" name="Content Placeholder 1"/>
          <p:cNvSpPr txBox="1">
            <a:spLocks/>
          </p:cNvSpPr>
          <p:nvPr/>
        </p:nvSpPr>
        <p:spPr>
          <a:xfrm>
            <a:off x="466161" y="6172200"/>
            <a:ext cx="5629840" cy="558801"/>
          </a:xfrm>
          <a:prstGeom prst="rect">
            <a:avLst/>
          </a:prstGeom>
        </p:spPr>
        <p:txBody>
          <a:bodyPr vert="horz" lIns="121920" tIns="60960" rIns="121920" bIns="60960" rtlCol="0" anchor="t">
            <a:noAutofit/>
          </a:bodyPr>
          <a:lstStyle>
            <a:lvl1pPr marL="0" indent="0" algn="l" defTabSz="457200" rtl="0" eaLnBrk="1" latinLnBrk="0" hangingPunct="1">
              <a:spcBef>
                <a:spcPct val="20000"/>
              </a:spcBef>
              <a:buClr>
                <a:srgbClr val="EA5424"/>
              </a:buClr>
              <a:buFont typeface="Arial"/>
              <a:buNone/>
              <a:defRPr sz="2000" b="0" kern="1200" baseline="0">
                <a:solidFill>
                  <a:srgbClr val="0091DA"/>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aseline="30000" dirty="0">
                <a:solidFill>
                  <a:srgbClr val="23273F"/>
                </a:solidFill>
                <a:latin typeface="FS Elliot Pro Light" panose="02000503040000020004" pitchFamily="50" charset="0"/>
                <a:cs typeface="Arial" panose="020B0604020202020204" pitchFamily="34" charset="0"/>
              </a:rPr>
              <a:t>*</a:t>
            </a:r>
            <a:r>
              <a:rPr lang="en-US" sz="1200" dirty="0">
                <a:solidFill>
                  <a:srgbClr val="23273F"/>
                </a:solidFill>
                <a:latin typeface="FS Elliot Pro Light" panose="02000503040000020004" pitchFamily="50" charset="0"/>
                <a:cs typeface="Arial" panose="020B0604020202020204" pitchFamily="34" charset="0"/>
              </a:rPr>
              <a:t> Based on number of NQDC plans (excluding 457 plans), </a:t>
            </a:r>
            <a:r>
              <a:rPr lang="en-US" sz="1200" i="1" dirty="0">
                <a:solidFill>
                  <a:srgbClr val="23273F"/>
                </a:solidFill>
                <a:latin typeface="FS Elliot Pro Light" panose="02000503040000020004" pitchFamily="50" charset="0"/>
                <a:cs typeface="Arial" panose="020B0604020202020204" pitchFamily="34" charset="0"/>
              </a:rPr>
              <a:t>PLANSPONSOR </a:t>
            </a:r>
            <a:r>
              <a:rPr lang="en-US" sz="1200" dirty="0">
                <a:solidFill>
                  <a:srgbClr val="23273F"/>
                </a:solidFill>
                <a:latin typeface="FS Elliot Pro Light" panose="02000503040000020004" pitchFamily="50" charset="0"/>
                <a:cs typeface="Arial" panose="020B0604020202020204" pitchFamily="34" charset="0"/>
              </a:rPr>
              <a:t>Recordkeeping Survey, July 2022.</a:t>
            </a:r>
          </a:p>
        </p:txBody>
      </p:sp>
      <p:sp>
        <p:nvSpPr>
          <p:cNvPr id="10" name="Slide Number Placeholder 9">
            <a:extLst>
              <a:ext uri="{FF2B5EF4-FFF2-40B4-BE49-F238E27FC236}">
                <a16:creationId xmlns:a16="http://schemas.microsoft.com/office/drawing/2014/main" id="{6D7ABDF7-3ECE-4937-0418-D7F9C74852E9}"/>
              </a:ext>
            </a:extLst>
          </p:cNvPr>
          <p:cNvSpPr>
            <a:spLocks noGrp="1"/>
          </p:cNvSpPr>
          <p:nvPr>
            <p:ph type="sldNum" sz="quarter" idx="4"/>
          </p:nvPr>
        </p:nvSpPr>
        <p:spPr/>
        <p:txBody>
          <a:bodyPr/>
          <a:lstStyle/>
          <a:p>
            <a:fld id="{13CF28CE-A392-6E4E-B8A8-233A7BF58CFD}" type="slidenum">
              <a:rPr lang="en-US" smtClean="0"/>
              <a:pPr/>
              <a:t>26</a:t>
            </a:fld>
            <a:endParaRPr lang="en-US" dirty="0"/>
          </a:p>
        </p:txBody>
      </p:sp>
    </p:spTree>
    <p:extLst>
      <p:ext uri="{BB962C8B-B14F-4D97-AF65-F5344CB8AC3E}">
        <p14:creationId xmlns:p14="http://schemas.microsoft.com/office/powerpoint/2010/main" val="2776957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768350"/>
            <a:ext cx="10972800" cy="2852737"/>
          </a:xfrm>
        </p:spPr>
        <p:txBody>
          <a:bodyPr anchor="b">
            <a:normAutofit/>
          </a:bodyPr>
          <a:lstStyle/>
          <a:p>
            <a:r>
              <a:rPr lang="en-US"/>
              <a:t>Thank you</a:t>
            </a:r>
          </a:p>
        </p:txBody>
      </p:sp>
    </p:spTree>
    <p:extLst>
      <p:ext uri="{BB962C8B-B14F-4D97-AF65-F5344CB8AC3E}">
        <p14:creationId xmlns:p14="http://schemas.microsoft.com/office/powerpoint/2010/main" val="2246916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body" idx="4294967295"/>
          </p:nvPr>
        </p:nvSpPr>
        <p:spPr>
          <a:xfrm>
            <a:off x="609600" y="381530"/>
            <a:ext cx="10363200" cy="5741987"/>
          </a:xfrm>
        </p:spPr>
        <p:txBody>
          <a:bodyPr vert="horz" lIns="121920" tIns="60960" rIns="121920" bIns="60960" rtlCol="0" anchor="b">
            <a:normAutofit/>
          </a:bodyPr>
          <a:lstStyle/>
          <a:p>
            <a:pPr marL="0" indent="0">
              <a:lnSpc>
                <a:spcPct val="120000"/>
              </a:lnSpc>
              <a:spcBef>
                <a:spcPts val="800"/>
              </a:spcBef>
              <a:spcAft>
                <a:spcPts val="800"/>
              </a:spcAft>
              <a:buNone/>
            </a:pPr>
            <a:r>
              <a:rPr lang="en-US" sz="1200" b="1" dirty="0">
                <a:solidFill>
                  <a:schemeClr val="bg1"/>
                </a:solidFill>
                <a:latin typeface="FS Elliot Pro" panose="02000503040000020004" pitchFamily="50" charset="0"/>
                <a:cs typeface="Arial" panose="020B0604020202020204" pitchFamily="34" charset="0"/>
              </a:rPr>
              <a:t>Before investing, carefully consider the investment option objectives, risks, charges, and expenses. Contact a financial professional or visit principal.com for a prospectus or, if available, a summary prospectus containing this and other information. Please read it carefully before investing. </a:t>
            </a:r>
          </a:p>
          <a:p>
            <a:pPr marL="0" indent="0">
              <a:spcBef>
                <a:spcPts val="800"/>
              </a:spcBef>
              <a:spcAft>
                <a:spcPts val="800"/>
              </a:spcAft>
              <a:buNone/>
            </a:pPr>
            <a:r>
              <a:rPr lang="en-US" sz="1200" dirty="0">
                <a:solidFill>
                  <a:schemeClr val="bg1"/>
                </a:solidFill>
                <a:latin typeface="FS Elliot Pro" panose="02000503040000020004" pitchFamily="50" charset="0"/>
                <a:cs typeface="Arial" panose="020B0604020202020204" pitchFamily="34" charset="0"/>
              </a:rPr>
              <a:t>The subject matter in this communication is educational only and provided with the understanding that Principal</a:t>
            </a:r>
            <a:r>
              <a:rPr lang="en-US" sz="1200" baseline="30000" dirty="0">
                <a:solidFill>
                  <a:schemeClr val="bg1"/>
                </a:solidFill>
                <a:latin typeface="FS Elliot Pro" panose="02000503040000020004" pitchFamily="50" charset="0"/>
                <a:cs typeface="Arial" panose="020B0604020202020204" pitchFamily="34" charset="0"/>
              </a:rPr>
              <a:t>®</a:t>
            </a:r>
            <a:r>
              <a:rPr lang="en-US" sz="1200" dirty="0">
                <a:solidFill>
                  <a:schemeClr val="bg1"/>
                </a:solidFill>
                <a:latin typeface="FS Elliot Pro" panose="02000503040000020004" pitchFamily="50" charset="0"/>
                <a:cs typeface="Arial" panose="020B0604020202020204" pitchFamily="34" charset="0"/>
              </a:rPr>
              <a:t> is not rendering legal, accounting, investment, or tax advice. You should consult with appropriate counsel, financial professionals, and other advisors on all matters pertaining to legal, tax, investment, or accounting obligations and requirements. </a:t>
            </a:r>
          </a:p>
          <a:p>
            <a:pPr marL="0" indent="0">
              <a:spcBef>
                <a:spcPts val="800"/>
              </a:spcBef>
              <a:spcAft>
                <a:spcPts val="800"/>
              </a:spcAft>
              <a:buNone/>
            </a:pPr>
            <a:r>
              <a:rPr lang="en-US" sz="1200" dirty="0">
                <a:solidFill>
                  <a:schemeClr val="bg1"/>
                </a:solidFill>
                <a:latin typeface="FS Elliot Pro" panose="02000503040000020004" pitchFamily="50" charset="0"/>
                <a:cs typeface="Arial" panose="020B0604020202020204" pitchFamily="34" charset="0"/>
              </a:rPr>
              <a:t>Insurance products issued by Principal National Life Insurance Company (except in NY) and Principal Life Insurance Company®. Plan administrative services provided through Principal Life Insurance Company®. Principal Funds, Inc. is distributed by Principal Funds Distributor, Inc. Securities offered through Principal Securities, Inc., member SIPC and/or independent broker/dealers. Referenced companies are members of the Principal Financial Group®, Des Moines, IA 50392.</a:t>
            </a:r>
          </a:p>
          <a:p>
            <a:pPr marL="0" indent="0">
              <a:spcBef>
                <a:spcPts val="800"/>
              </a:spcBef>
              <a:spcAft>
                <a:spcPts val="800"/>
              </a:spcAft>
              <a:buNone/>
            </a:pPr>
            <a:r>
              <a:rPr lang="en-US" sz="1200" dirty="0">
                <a:solidFill>
                  <a:schemeClr val="bg1"/>
                </a:solidFill>
                <a:latin typeface="FS Elliot Pro" panose="02000503040000020004" pitchFamily="50" charset="0"/>
                <a:cs typeface="Arial" panose="020B0604020202020204" pitchFamily="34" charset="0"/>
              </a:rPr>
              <a:t>No part of this presentation may be reproduced or used in any form or by any means, electronic or mechanical, including photocopying or recording, or by any information storage and retrieval system, without prior written permission from the Principal Financial Group.</a:t>
            </a:r>
          </a:p>
          <a:p>
            <a:pPr marL="0" indent="0">
              <a:spcBef>
                <a:spcPts val="800"/>
              </a:spcBef>
              <a:spcAft>
                <a:spcPts val="800"/>
              </a:spcAft>
              <a:buNone/>
            </a:pPr>
            <a:r>
              <a:rPr lang="en-US" sz="1200" dirty="0">
                <a:solidFill>
                  <a:schemeClr val="bg1"/>
                </a:solidFill>
                <a:latin typeface="FS Elliot Pro" panose="02000503040000020004" pitchFamily="50" charset="0"/>
                <a:cs typeface="Arial" panose="020B0604020202020204" pitchFamily="34" charset="0"/>
              </a:rPr>
              <a:t>Principal</a:t>
            </a:r>
            <a:r>
              <a:rPr lang="en-US" sz="1200" baseline="30000" dirty="0">
                <a:solidFill>
                  <a:schemeClr val="bg1"/>
                </a:solidFill>
                <a:latin typeface="FS Elliot Pro" panose="02000503040000020004" pitchFamily="50" charset="0"/>
                <a:cs typeface="Arial" panose="020B0604020202020204" pitchFamily="34" charset="0"/>
              </a:rPr>
              <a:t>®</a:t>
            </a:r>
            <a:r>
              <a:rPr lang="en-US" sz="1200" dirty="0">
                <a:solidFill>
                  <a:schemeClr val="bg1"/>
                </a:solidFill>
                <a:latin typeface="FS Elliot Pro" panose="02000503040000020004" pitchFamily="50" charset="0"/>
                <a:cs typeface="Arial" panose="020B0604020202020204" pitchFamily="34" charset="0"/>
              </a:rPr>
              <a:t>, Principal Financial Group</a:t>
            </a:r>
            <a:r>
              <a:rPr lang="en-US" sz="1200" baseline="30000" dirty="0">
                <a:solidFill>
                  <a:schemeClr val="bg1"/>
                </a:solidFill>
                <a:latin typeface="FS Elliot Pro" panose="02000503040000020004" pitchFamily="50" charset="0"/>
                <a:cs typeface="Arial" panose="020B0604020202020204" pitchFamily="34" charset="0"/>
              </a:rPr>
              <a:t>®</a:t>
            </a:r>
            <a:r>
              <a:rPr lang="en-US" sz="1200" dirty="0">
                <a:solidFill>
                  <a:schemeClr val="bg1"/>
                </a:solidFill>
                <a:latin typeface="FS Elliot Pro" panose="02000503040000020004" pitchFamily="50" charset="0"/>
                <a:cs typeface="Arial" panose="020B0604020202020204" pitchFamily="34" charset="0"/>
              </a:rPr>
              <a:t>, and Principal and the logomark design are registered trademarks of Principal Financial Services, Inc., a Principal Financial Group company, in the United States and are trademarks and service marks of Principal Financial Services, Inc., in various countries around the world. </a:t>
            </a:r>
          </a:p>
          <a:p>
            <a:pPr marL="0" indent="0">
              <a:spcBef>
                <a:spcPts val="800"/>
              </a:spcBef>
              <a:spcAft>
                <a:spcPts val="800"/>
              </a:spcAft>
              <a:buNone/>
            </a:pPr>
            <a:r>
              <a:rPr lang="en-US" sz="1200" dirty="0">
                <a:solidFill>
                  <a:schemeClr val="bg1"/>
                </a:solidFill>
                <a:latin typeface="FS Elliot Pro" panose="02000503040000020004" pitchFamily="50" charset="0"/>
                <a:cs typeface="Arial" panose="020B0604020202020204" pitchFamily="34" charset="0"/>
              </a:rPr>
              <a:t>For Registered Representative Information only.  Not for use with the general public.</a:t>
            </a:r>
          </a:p>
          <a:p>
            <a:pPr marL="0" indent="0">
              <a:buNone/>
            </a:pPr>
            <a:r>
              <a:rPr lang="en-US" sz="1000" dirty="0">
                <a:solidFill>
                  <a:schemeClr val="bg1"/>
                </a:solidFill>
                <a:cs typeface="Arial"/>
              </a:rPr>
              <a:t>BB11548-05  |  07/2023  |  2996020-072023  |  </a:t>
            </a:r>
            <a:r>
              <a:rPr lang="en-US" sz="1000" dirty="0">
                <a:solidFill>
                  <a:schemeClr val="bg1"/>
                </a:solidFill>
                <a:latin typeface="FS Elliot Pro" panose="02000503040000020004" pitchFamily="50" charset="0"/>
                <a:cs typeface="Arial" panose="020B0604020202020204" pitchFamily="34" charset="0"/>
              </a:rPr>
              <a:t>Copyright © 2023 Principal Financial Services, Inc.</a:t>
            </a:r>
          </a:p>
          <a:p>
            <a:pPr marL="0" indent="0">
              <a:spcBef>
                <a:spcPts val="800"/>
              </a:spcBef>
              <a:buNone/>
            </a:pPr>
            <a:endParaRPr lang="en-US" sz="1000" i="1" dirty="0">
              <a:solidFill>
                <a:schemeClr val="bg1"/>
              </a:solidFill>
              <a:latin typeface="FS Elliot Pro" panose="02000503040000020004" pitchFamily="50" charset="0"/>
            </a:endParaRPr>
          </a:p>
        </p:txBody>
      </p:sp>
      <p:sp>
        <p:nvSpPr>
          <p:cNvPr id="2" name="Slide Number Placeholder 1">
            <a:extLst>
              <a:ext uri="{FF2B5EF4-FFF2-40B4-BE49-F238E27FC236}">
                <a16:creationId xmlns:a16="http://schemas.microsoft.com/office/drawing/2014/main" id="{770B1BE7-DB28-67F2-7C55-0ACA5905350D}"/>
              </a:ext>
            </a:extLst>
          </p:cNvPr>
          <p:cNvSpPr>
            <a:spLocks noGrp="1"/>
          </p:cNvSpPr>
          <p:nvPr>
            <p:ph type="sldNum" sz="quarter" idx="4"/>
          </p:nvPr>
        </p:nvSpPr>
        <p:spPr/>
        <p:txBody>
          <a:bodyPr/>
          <a:lstStyle/>
          <a:p>
            <a:fld id="{13CF28CE-A392-6E4E-B8A8-233A7BF58CFD}" type="slidenum">
              <a:rPr lang="en-US" smtClean="0"/>
              <a:pPr/>
              <a:t>28</a:t>
            </a:fld>
            <a:endParaRPr lang="en-US" dirty="0"/>
          </a:p>
        </p:txBody>
      </p:sp>
    </p:spTree>
    <p:extLst>
      <p:ext uri="{BB962C8B-B14F-4D97-AF65-F5344CB8AC3E}">
        <p14:creationId xmlns:p14="http://schemas.microsoft.com/office/powerpoint/2010/main" val="416362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FS Elliot Pro" panose="02000503040000020004" pitchFamily="50" charset="0"/>
                <a:cs typeface="Arial" panose="020B0604020202020204" pitchFamily="34" charset="0"/>
              </a:rPr>
              <a:t>Keep your key employees satisfied </a:t>
            </a:r>
          </a:p>
        </p:txBody>
      </p:sp>
      <p:sp>
        <p:nvSpPr>
          <p:cNvPr id="3" name="Content Placeholder 2"/>
          <p:cNvSpPr>
            <a:spLocks noGrp="1"/>
          </p:cNvSpPr>
          <p:nvPr>
            <p:ph idx="4294967295"/>
          </p:nvPr>
        </p:nvSpPr>
        <p:spPr>
          <a:xfrm>
            <a:off x="588334" y="1852613"/>
            <a:ext cx="8906395" cy="4827587"/>
          </a:xfrm>
        </p:spPr>
        <p:txBody>
          <a:bodyPr>
            <a:normAutofit/>
          </a:bodyPr>
          <a:lstStyle/>
          <a:p>
            <a:pPr marL="0" indent="0">
              <a:spcBef>
                <a:spcPts val="800"/>
              </a:spcBef>
              <a:buNone/>
            </a:pPr>
            <a:r>
              <a:rPr lang="en-US" sz="2000" dirty="0">
                <a:solidFill>
                  <a:srgbClr val="23273F"/>
                </a:solidFill>
                <a:latin typeface="FS Elliot Pro Light" panose="02000503040000020004" pitchFamily="50" charset="0"/>
                <a:cs typeface="Arial" panose="020B0604020202020204" pitchFamily="34" charset="0"/>
              </a:rPr>
              <a:t>What can you do now to help ensure your top talent remains committed to you—and not the competition? Enhance your benefits package with a </a:t>
            </a:r>
            <a:r>
              <a:rPr lang="en-US" sz="2000" b="1" dirty="0">
                <a:solidFill>
                  <a:srgbClr val="23273F"/>
                </a:solidFill>
                <a:latin typeface="FS Elliot Pro Light" panose="02000503040000020004" pitchFamily="50" charset="0"/>
                <a:cs typeface="Arial" panose="020B0604020202020204" pitchFamily="34" charset="0"/>
              </a:rPr>
              <a:t>deferred comp plan</a:t>
            </a:r>
            <a:r>
              <a:rPr lang="en-US" sz="2000" dirty="0">
                <a:solidFill>
                  <a:srgbClr val="23273F"/>
                </a:solidFill>
                <a:latin typeface="FS Elliot Pro Light" panose="02000503040000020004" pitchFamily="50" charset="0"/>
                <a:cs typeface="Arial" panose="020B0604020202020204" pitchFamily="34" charset="0"/>
              </a:rPr>
              <a:t>. It can give you a competitive advantage by:</a:t>
            </a:r>
          </a:p>
          <a:p>
            <a:pPr>
              <a:spcBef>
                <a:spcPts val="800"/>
              </a:spcBef>
            </a:pPr>
            <a:r>
              <a:rPr lang="en-US" sz="2000" dirty="0">
                <a:solidFill>
                  <a:srgbClr val="23273F"/>
                </a:solidFill>
                <a:latin typeface="FS Elliot Pro Light" panose="02000503040000020004" pitchFamily="50" charset="0"/>
                <a:cs typeface="Arial" panose="020B0604020202020204" pitchFamily="34" charset="0"/>
              </a:rPr>
              <a:t>Encouraging the best employees to join your organization as it grows.</a:t>
            </a:r>
          </a:p>
          <a:p>
            <a:pPr>
              <a:spcBef>
                <a:spcPts val="800"/>
              </a:spcBef>
            </a:pPr>
            <a:r>
              <a:rPr lang="en-US" sz="2000" dirty="0">
                <a:solidFill>
                  <a:srgbClr val="23273F"/>
                </a:solidFill>
                <a:latin typeface="FS Elliot Pro Light" panose="02000503040000020004" pitchFamily="50" charset="0"/>
                <a:cs typeface="Arial" panose="020B0604020202020204" pitchFamily="34" charset="0"/>
              </a:rPr>
              <a:t>Keeping your key employees satisfied and motivated for the long term.</a:t>
            </a:r>
          </a:p>
          <a:p>
            <a:pPr>
              <a:spcBef>
                <a:spcPts val="800"/>
              </a:spcBef>
            </a:pPr>
            <a:r>
              <a:rPr lang="en-US" sz="2000" dirty="0">
                <a:solidFill>
                  <a:srgbClr val="23273F"/>
                </a:solidFill>
                <a:latin typeface="FS Elliot Pro Light" panose="02000503040000020004" pitchFamily="50" charset="0"/>
                <a:cs typeface="Arial" panose="020B0604020202020204" pitchFamily="34" charset="0"/>
              </a:rPr>
              <a:t>Rewarding them for reaching goals.</a:t>
            </a:r>
          </a:p>
          <a:p>
            <a:pPr>
              <a:spcBef>
                <a:spcPts val="800"/>
              </a:spcBef>
            </a:pPr>
            <a:r>
              <a:rPr lang="en-US" sz="2000" dirty="0">
                <a:solidFill>
                  <a:srgbClr val="23273F"/>
                </a:solidFill>
                <a:latin typeface="FS Elliot Pro Light" panose="02000503040000020004" pitchFamily="50" charset="0"/>
                <a:cs typeface="Arial" panose="020B0604020202020204" pitchFamily="34" charset="0"/>
              </a:rPr>
              <a:t>Helping employees bridge the retirement gap resulting from 401(k) plan testing and limitations.</a:t>
            </a:r>
          </a:p>
        </p:txBody>
      </p:sp>
      <p:sp>
        <p:nvSpPr>
          <p:cNvPr id="4" name="Slide Number Placeholder 3">
            <a:extLst>
              <a:ext uri="{FF2B5EF4-FFF2-40B4-BE49-F238E27FC236}">
                <a16:creationId xmlns:a16="http://schemas.microsoft.com/office/drawing/2014/main" id="{A9091BAA-24DA-E414-271D-F29C8DA6B0D5}"/>
              </a:ext>
            </a:extLst>
          </p:cNvPr>
          <p:cNvSpPr>
            <a:spLocks noGrp="1"/>
          </p:cNvSpPr>
          <p:nvPr>
            <p:ph type="sldNum" sz="quarter" idx="4"/>
          </p:nvPr>
        </p:nvSpPr>
        <p:spPr/>
        <p:txBody>
          <a:bodyPr/>
          <a:lstStyle/>
          <a:p>
            <a:fld id="{13CF28CE-A392-6E4E-B8A8-233A7BF58CFD}" type="slidenum">
              <a:rPr lang="en-US" smtClean="0"/>
              <a:pPr/>
              <a:t>3</a:t>
            </a:fld>
            <a:endParaRPr lang="en-US" dirty="0"/>
          </a:p>
        </p:txBody>
      </p:sp>
    </p:spTree>
    <p:extLst>
      <p:ext uri="{BB962C8B-B14F-4D97-AF65-F5344CB8AC3E}">
        <p14:creationId xmlns:p14="http://schemas.microsoft.com/office/powerpoint/2010/main" val="372451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71500" y="768350"/>
            <a:ext cx="10972800" cy="800806"/>
          </a:xfrm>
        </p:spPr>
        <p:txBody>
          <a:bodyPr/>
          <a:lstStyle/>
          <a:p>
            <a:r>
              <a:rPr lang="en-US" sz="4400" dirty="0"/>
              <a:t>Helping you choose a plan to fit your needs</a:t>
            </a:r>
          </a:p>
        </p:txBody>
      </p:sp>
      <p:sp>
        <p:nvSpPr>
          <p:cNvPr id="6" name="Content Placeholder 2">
            <a:extLst>
              <a:ext uri="{FF2B5EF4-FFF2-40B4-BE49-F238E27FC236}">
                <a16:creationId xmlns:a16="http://schemas.microsoft.com/office/drawing/2014/main" id="{BBE9833B-A00A-45FF-B3A8-9D327C8C5688}"/>
              </a:ext>
            </a:extLst>
          </p:cNvPr>
          <p:cNvSpPr txBox="1">
            <a:spLocks/>
          </p:cNvSpPr>
          <p:nvPr/>
        </p:nvSpPr>
        <p:spPr>
          <a:xfrm>
            <a:off x="1392352" y="2019300"/>
            <a:ext cx="4448009" cy="3702755"/>
          </a:xfrm>
          <a:prstGeom prst="rect">
            <a:avLst/>
          </a:prstGeom>
        </p:spPr>
        <p:txBody>
          <a:bodyPr vert="horz" lIns="0" tIns="0" rIns="0" bIns="0" rtlCol="0">
            <a:normAutofit fontScale="92500" lnSpcReduction="10000"/>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800" b="0" i="0" kern="1200">
                <a:solidFill>
                  <a:schemeClr val="bg1"/>
                </a:solidFill>
                <a:latin typeface="FS Elliot Pro Light" panose="02000503040000020004" pitchFamily="2" charset="0"/>
                <a:ea typeface="+mn-ea"/>
                <a:cs typeface="+mn-cs"/>
              </a:defRPr>
            </a:lvl1pPr>
            <a:lvl2pPr marL="457200" indent="0" algn="l" defTabSz="914400" rtl="0" eaLnBrk="1" latinLnBrk="0" hangingPunct="1">
              <a:lnSpc>
                <a:spcPct val="90000"/>
              </a:lnSpc>
              <a:spcBef>
                <a:spcPts val="500"/>
              </a:spcBef>
              <a:spcAft>
                <a:spcPts val="600"/>
              </a:spcAft>
              <a:buFont typeface="Monaco" pitchFamily="2" charset="77"/>
              <a:buNone/>
              <a:defRPr lang="en-US" sz="2000" b="0" i="0" kern="1200">
                <a:solidFill>
                  <a:schemeClr val="tx1">
                    <a:tint val="75000"/>
                  </a:schemeClr>
                </a:solidFill>
                <a:latin typeface="FS Elliot Pro Light" panose="02000503040000020004" pitchFamily="2" charset="0"/>
                <a:ea typeface="+mn-ea"/>
                <a:cs typeface="+mn-cs"/>
              </a:defRPr>
            </a:lvl2pPr>
            <a:lvl3pPr marL="914400" indent="0" algn="l" defTabSz="914400" rtl="0" eaLnBrk="1" latinLnBrk="0" hangingPunct="1">
              <a:lnSpc>
                <a:spcPct val="90000"/>
              </a:lnSpc>
              <a:spcBef>
                <a:spcPts val="500"/>
              </a:spcBef>
              <a:spcAft>
                <a:spcPts val="600"/>
              </a:spcAft>
              <a:buFont typeface=".PingFang SC Regular"/>
              <a:buNone/>
              <a:defRPr sz="1800" b="0" i="0" kern="1200">
                <a:solidFill>
                  <a:schemeClr val="tx1">
                    <a:tint val="75000"/>
                  </a:schemeClr>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75000"/>
                  </a:schemeClr>
                </a:solidFill>
                <a:latin typeface="FS Elliot Pro Light" panose="02000503040000020004"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75000"/>
                  </a:schemeClr>
                </a:solidFill>
                <a:latin typeface="FS Elliot Pro Light" panose="02000503040000020004"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Aft>
                <a:spcPts val="1800"/>
              </a:spcAft>
            </a:pPr>
            <a:r>
              <a:rPr lang="en-US" sz="2400" b="1" dirty="0">
                <a:latin typeface="FS Elliot Pro" panose="02000503040000020004" pitchFamily="2" charset="0"/>
                <a:cs typeface="Arial" panose="020B0604020202020204" pitchFamily="34" charset="0"/>
              </a:rPr>
              <a:t>Discover. </a:t>
            </a:r>
            <a:r>
              <a:rPr lang="en-US" sz="2400" dirty="0">
                <a:latin typeface="+mj-lt"/>
                <a:cs typeface="Arial" panose="020B0604020202020204" pitchFamily="34" charset="0"/>
              </a:rPr>
              <a:t>Identify the issues your organization wants to resolve and what you want to achieve.</a:t>
            </a:r>
          </a:p>
          <a:p>
            <a:pPr>
              <a:spcAft>
                <a:spcPts val="1800"/>
              </a:spcAft>
            </a:pPr>
            <a:r>
              <a:rPr lang="en-US" sz="2400" b="1" dirty="0">
                <a:latin typeface="FS Elliot Pro" panose="02000503040000020004" pitchFamily="2" charset="0"/>
                <a:cs typeface="Arial" panose="020B0604020202020204" pitchFamily="34" charset="0"/>
              </a:rPr>
              <a:t>Solve. </a:t>
            </a:r>
            <a:r>
              <a:rPr lang="en-US" sz="2400" dirty="0">
                <a:latin typeface="+mj-lt"/>
                <a:cs typeface="Arial" panose="020B0604020202020204" pitchFamily="34" charset="0"/>
              </a:rPr>
              <a:t>Learn how this plan can help solve your business challenges and achieve your objectives.</a:t>
            </a:r>
          </a:p>
          <a:p>
            <a:pPr>
              <a:spcAft>
                <a:spcPts val="1800"/>
              </a:spcAft>
            </a:pPr>
            <a:r>
              <a:rPr lang="en-US" sz="2400" b="1" dirty="0">
                <a:latin typeface="FS Elliot Pro" panose="02000503040000020004" pitchFamily="2" charset="0"/>
                <a:cs typeface="Arial" panose="020B0604020202020204" pitchFamily="34" charset="0"/>
              </a:rPr>
              <a:t>Design. </a:t>
            </a:r>
            <a:r>
              <a:rPr lang="en-US" sz="2400" dirty="0">
                <a:latin typeface="+mj-lt"/>
                <a:cs typeface="Arial" panose="020B0604020202020204" pitchFamily="34" charset="0"/>
              </a:rPr>
              <a:t>Use the plan’s flexibility to tailor a plan to your organization’s and participants' needs.</a:t>
            </a:r>
          </a:p>
        </p:txBody>
      </p:sp>
      <p:sp>
        <p:nvSpPr>
          <p:cNvPr id="8" name="Content Placeholder 5">
            <a:extLst>
              <a:ext uri="{FF2B5EF4-FFF2-40B4-BE49-F238E27FC236}">
                <a16:creationId xmlns:a16="http://schemas.microsoft.com/office/drawing/2014/main" id="{52D10203-D245-4C55-A23B-C720B3F47603}"/>
              </a:ext>
            </a:extLst>
          </p:cNvPr>
          <p:cNvSpPr txBox="1">
            <a:spLocks/>
          </p:cNvSpPr>
          <p:nvPr/>
        </p:nvSpPr>
        <p:spPr>
          <a:xfrm>
            <a:off x="7235293" y="2019300"/>
            <a:ext cx="4309007" cy="3035524"/>
          </a:xfrm>
          <a:prstGeom prst="rect">
            <a:avLst/>
          </a:prstGeom>
        </p:spPr>
        <p:txBody>
          <a:bodyPr>
            <a:no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sz="2200" b="1" dirty="0">
                <a:solidFill>
                  <a:schemeClr val="bg1"/>
                </a:solidFill>
                <a:latin typeface="FS Elliot Pro" panose="02000503040000020004" pitchFamily="2" charset="0"/>
                <a:cs typeface="Arial" panose="020B0604020202020204" pitchFamily="34" charset="0"/>
              </a:rPr>
              <a:t>Collaborate. </a:t>
            </a:r>
            <a:r>
              <a:rPr lang="en-US" sz="2200" dirty="0">
                <a:solidFill>
                  <a:schemeClr val="bg1"/>
                </a:solidFill>
                <a:latin typeface="+mn-lt"/>
                <a:cs typeface="Arial" panose="020B0604020202020204" pitchFamily="34" charset="0"/>
              </a:rPr>
              <a:t>Trust the service and expertise we’ll provide to you and your key employees every step of the way, year after year.</a:t>
            </a:r>
          </a:p>
          <a:p>
            <a:pPr marL="0" indent="0">
              <a:spcAft>
                <a:spcPts val="1800"/>
              </a:spcAft>
              <a:buNone/>
            </a:pPr>
            <a:r>
              <a:rPr lang="en-US" sz="2200" b="1" dirty="0">
                <a:solidFill>
                  <a:schemeClr val="bg1"/>
                </a:solidFill>
                <a:latin typeface="FS Elliot Pro" panose="02000503040000020004" pitchFamily="2" charset="0"/>
                <a:cs typeface="Arial" panose="020B0604020202020204" pitchFamily="34" charset="0"/>
              </a:rPr>
              <a:t>Stay current. </a:t>
            </a:r>
            <a:r>
              <a:rPr lang="en-US" sz="2200" dirty="0">
                <a:solidFill>
                  <a:schemeClr val="bg1"/>
                </a:solidFill>
                <a:latin typeface="+mn-lt"/>
                <a:cs typeface="Arial" panose="020B0604020202020204" pitchFamily="34" charset="0"/>
              </a:rPr>
              <a:t>Make changes to your plan as your organization’s needs and goals change.</a:t>
            </a:r>
          </a:p>
        </p:txBody>
      </p:sp>
      <p:pic>
        <p:nvPicPr>
          <p:cNvPr id="10" name="Graphic 9">
            <a:extLst>
              <a:ext uri="{FF2B5EF4-FFF2-40B4-BE49-F238E27FC236}">
                <a16:creationId xmlns:a16="http://schemas.microsoft.com/office/drawing/2014/main" id="{746654D9-A1AE-46E2-B80E-88A357AD09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7669" y="3823247"/>
            <a:ext cx="523636" cy="523636"/>
          </a:xfrm>
          <a:prstGeom prst="rect">
            <a:avLst/>
          </a:prstGeom>
        </p:spPr>
      </p:pic>
      <p:pic>
        <p:nvPicPr>
          <p:cNvPr id="11" name="Graphic 10">
            <a:extLst>
              <a:ext uri="{FF2B5EF4-FFF2-40B4-BE49-F238E27FC236}">
                <a16:creationId xmlns:a16="http://schemas.microsoft.com/office/drawing/2014/main" id="{2FC54211-DBAB-49D6-889C-D4B92E44E1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63715" y="2019300"/>
            <a:ext cx="523636" cy="523636"/>
          </a:xfrm>
          <a:prstGeom prst="rect">
            <a:avLst/>
          </a:prstGeom>
        </p:spPr>
      </p:pic>
      <p:pic>
        <p:nvPicPr>
          <p:cNvPr id="12" name="Graphic 11" descr="Lightbulb outline">
            <a:extLst>
              <a:ext uri="{FF2B5EF4-FFF2-40B4-BE49-F238E27FC236}">
                <a16:creationId xmlns:a16="http://schemas.microsoft.com/office/drawing/2014/main" id="{6E444490-B5EF-40D9-AAC7-8BD79BDCD7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2225" y="1950248"/>
            <a:ext cx="611845" cy="611845"/>
          </a:xfrm>
          <a:prstGeom prst="rect">
            <a:avLst/>
          </a:prstGeom>
        </p:spPr>
      </p:pic>
      <p:pic>
        <p:nvPicPr>
          <p:cNvPr id="14" name="Graphic 13" descr="Magnifying glass outline">
            <a:extLst>
              <a:ext uri="{FF2B5EF4-FFF2-40B4-BE49-F238E27FC236}">
                <a16:creationId xmlns:a16="http://schemas.microsoft.com/office/drawing/2014/main" id="{002C2F51-253E-4BA4-A073-9870EA53DC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0139" y="3240733"/>
            <a:ext cx="555960" cy="555960"/>
          </a:xfrm>
          <a:prstGeom prst="rect">
            <a:avLst/>
          </a:prstGeom>
        </p:spPr>
      </p:pic>
      <p:pic>
        <p:nvPicPr>
          <p:cNvPr id="15" name="Graphic 14">
            <a:extLst>
              <a:ext uri="{FF2B5EF4-FFF2-40B4-BE49-F238E27FC236}">
                <a16:creationId xmlns:a16="http://schemas.microsoft.com/office/drawing/2014/main" id="{1099D935-84DB-4FFA-9DC9-C85E71F10A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6799" y="4508637"/>
            <a:ext cx="523636" cy="523636"/>
          </a:xfrm>
          <a:prstGeom prst="rect">
            <a:avLst/>
          </a:prstGeom>
        </p:spPr>
      </p:pic>
    </p:spTree>
    <p:extLst>
      <p:ext uri="{BB962C8B-B14F-4D97-AF65-F5344CB8AC3E}">
        <p14:creationId xmlns:p14="http://schemas.microsoft.com/office/powerpoint/2010/main" val="2541267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587374" y="2435705"/>
            <a:ext cx="3315885" cy="457200"/>
          </a:xfrm>
        </p:spPr>
        <p:txBody>
          <a:bodyPr/>
          <a:lstStyle/>
          <a:p>
            <a:r>
              <a:rPr lang="en-US" dirty="0"/>
              <a:t>Findings in today’s market*</a:t>
            </a:r>
            <a:br>
              <a:rPr lang="en-US" dirty="0"/>
            </a:br>
            <a:br>
              <a:rPr lang="en-US" dirty="0"/>
            </a:br>
            <a:r>
              <a:rPr lang="en-US" sz="1800" dirty="0">
                <a:solidFill>
                  <a:schemeClr val="tx1"/>
                </a:solidFill>
              </a:rPr>
              <a:t>From plan sponsors with existing deferred comp plans</a:t>
            </a:r>
            <a:br>
              <a:rPr lang="en-US" dirty="0"/>
            </a:br>
            <a:r>
              <a:rPr lang="en-US" dirty="0"/>
              <a:t> </a:t>
            </a:r>
          </a:p>
        </p:txBody>
      </p:sp>
      <p:sp>
        <p:nvSpPr>
          <p:cNvPr id="26" name="Slide Number Placeholder 25">
            <a:extLst>
              <a:ext uri="{FF2B5EF4-FFF2-40B4-BE49-F238E27FC236}">
                <a16:creationId xmlns:a16="http://schemas.microsoft.com/office/drawing/2014/main" id="{7834C520-B04F-0342-A43A-5DB1FCD95814}"/>
              </a:ext>
            </a:extLst>
          </p:cNvPr>
          <p:cNvSpPr>
            <a:spLocks noGrp="1"/>
          </p:cNvSpPr>
          <p:nvPr>
            <p:ph type="sldNum" sz="quarter" idx="4"/>
          </p:nvPr>
        </p:nvSpPr>
        <p:spPr>
          <a:xfrm>
            <a:off x="159989" y="6247663"/>
            <a:ext cx="417711" cy="377825"/>
          </a:xfrm>
        </p:spPr>
        <p:txBody>
          <a:bodyPr/>
          <a:lstStyle/>
          <a:p>
            <a:fld id="{13CF28CE-A392-6E4E-B8A8-233A7BF58CFD}" type="slidenum">
              <a:rPr lang="en-US" smtClean="0"/>
              <a:pPr/>
              <a:t>5</a:t>
            </a:fld>
            <a:endParaRPr lang="en-US" dirty="0"/>
          </a:p>
        </p:txBody>
      </p:sp>
      <p:sp>
        <p:nvSpPr>
          <p:cNvPr id="12" name="TextBox 11">
            <a:extLst>
              <a:ext uri="{FF2B5EF4-FFF2-40B4-BE49-F238E27FC236}">
                <a16:creationId xmlns:a16="http://schemas.microsoft.com/office/drawing/2014/main" id="{35C02411-E0FD-404F-A61B-4B6D42F69333}"/>
              </a:ext>
            </a:extLst>
          </p:cNvPr>
          <p:cNvSpPr txBox="1"/>
          <p:nvPr/>
        </p:nvSpPr>
        <p:spPr>
          <a:xfrm>
            <a:off x="5330260" y="1946046"/>
            <a:ext cx="2423885" cy="1015663"/>
          </a:xfrm>
          <a:prstGeom prst="rect">
            <a:avLst/>
          </a:prstGeom>
          <a:noFill/>
        </p:spPr>
        <p:txBody>
          <a:bodyPr wrap="square" lIns="0" tIns="0" rIns="0" bIns="0" rtlCol="0">
            <a:noAutofit/>
          </a:bodyPr>
          <a:lstStyle/>
          <a:p>
            <a:pPr>
              <a:lnSpc>
                <a:spcPct val="120000"/>
              </a:lnSpc>
            </a:pPr>
            <a:r>
              <a:rPr lang="en-US" sz="2000" b="1" dirty="0">
                <a:solidFill>
                  <a:schemeClr val="bg1"/>
                </a:solidFill>
                <a:latin typeface="FS Elliot Pro Light" panose="02000503040000020004" pitchFamily="2" charset="0"/>
              </a:rPr>
              <a:t>77% </a:t>
            </a:r>
            <a:r>
              <a:rPr lang="en-US" sz="2000" dirty="0">
                <a:solidFill>
                  <a:schemeClr val="bg1"/>
                </a:solidFill>
                <a:latin typeface="FS Elliot Pro Light" panose="02000503040000020004" pitchFamily="2" charset="0"/>
              </a:rPr>
              <a:t>concerned about losing key employees</a:t>
            </a:r>
          </a:p>
        </p:txBody>
      </p:sp>
      <p:sp>
        <p:nvSpPr>
          <p:cNvPr id="13" name="TextBox 12">
            <a:extLst>
              <a:ext uri="{FF2B5EF4-FFF2-40B4-BE49-F238E27FC236}">
                <a16:creationId xmlns:a16="http://schemas.microsoft.com/office/drawing/2014/main" id="{14D21B6E-8F06-774E-8209-50CCC8407A13}"/>
              </a:ext>
            </a:extLst>
          </p:cNvPr>
          <p:cNvSpPr txBox="1"/>
          <p:nvPr/>
        </p:nvSpPr>
        <p:spPr>
          <a:xfrm>
            <a:off x="8686804" y="1931532"/>
            <a:ext cx="2423885" cy="1015663"/>
          </a:xfrm>
          <a:prstGeom prst="rect">
            <a:avLst/>
          </a:prstGeom>
          <a:noFill/>
        </p:spPr>
        <p:txBody>
          <a:bodyPr wrap="square" lIns="0" tIns="0" rIns="0" bIns="0" rtlCol="0">
            <a:noAutofit/>
          </a:bodyPr>
          <a:lstStyle/>
          <a:p>
            <a:pPr>
              <a:lnSpc>
                <a:spcPct val="120000"/>
              </a:lnSpc>
            </a:pPr>
            <a:r>
              <a:rPr lang="en-US" sz="2000" b="1" dirty="0">
                <a:solidFill>
                  <a:schemeClr val="bg1"/>
                </a:solidFill>
                <a:latin typeface="FS Elliot Pro Light" panose="02000503040000020004" pitchFamily="2" charset="0"/>
              </a:rPr>
              <a:t>94% </a:t>
            </a:r>
            <a:r>
              <a:rPr lang="en-US" sz="2000" dirty="0">
                <a:solidFill>
                  <a:schemeClr val="bg1"/>
                </a:solidFill>
                <a:latin typeface="FS Elliot Pro Light" panose="02000503040000020004" pitchFamily="2" charset="0"/>
              </a:rPr>
              <a:t>concerned about attracting key employees</a:t>
            </a:r>
          </a:p>
        </p:txBody>
      </p:sp>
      <p:sp>
        <p:nvSpPr>
          <p:cNvPr id="16" name="TextBox 15">
            <a:extLst>
              <a:ext uri="{FF2B5EF4-FFF2-40B4-BE49-F238E27FC236}">
                <a16:creationId xmlns:a16="http://schemas.microsoft.com/office/drawing/2014/main" id="{902500C3-1AF3-B848-BA6B-753B11E4935B}"/>
              </a:ext>
            </a:extLst>
          </p:cNvPr>
          <p:cNvSpPr txBox="1"/>
          <p:nvPr/>
        </p:nvSpPr>
        <p:spPr>
          <a:xfrm>
            <a:off x="5330260" y="3987743"/>
            <a:ext cx="2423885" cy="1015663"/>
          </a:xfrm>
          <a:prstGeom prst="rect">
            <a:avLst/>
          </a:prstGeom>
          <a:noFill/>
        </p:spPr>
        <p:txBody>
          <a:bodyPr wrap="square" lIns="0" tIns="0" rIns="0" bIns="0" rtlCol="0">
            <a:noAutofit/>
          </a:bodyPr>
          <a:lstStyle/>
          <a:p>
            <a:pPr>
              <a:lnSpc>
                <a:spcPct val="120000"/>
              </a:lnSpc>
            </a:pPr>
            <a:r>
              <a:rPr lang="en-US" sz="2000" dirty="0">
                <a:solidFill>
                  <a:schemeClr val="bg1"/>
                </a:solidFill>
                <a:latin typeface="FS Elliot Pro Light" panose="02000503040000020004" pitchFamily="2" charset="0"/>
              </a:rPr>
              <a:t>Primary reason for employer contributions:</a:t>
            </a:r>
            <a:br>
              <a:rPr lang="en-US" sz="2000" dirty="0">
                <a:solidFill>
                  <a:schemeClr val="bg1"/>
                </a:solidFill>
                <a:latin typeface="FS Elliot Pro Light" panose="02000503040000020004" pitchFamily="2" charset="0"/>
              </a:rPr>
            </a:br>
            <a:r>
              <a:rPr lang="en-US" sz="2000" b="1" dirty="0">
                <a:solidFill>
                  <a:schemeClr val="bg1"/>
                </a:solidFill>
                <a:latin typeface="FS Elliot Pro Light" panose="02000503040000020004" pitchFamily="2" charset="0"/>
              </a:rPr>
              <a:t>Retention</a:t>
            </a:r>
            <a:r>
              <a:rPr lang="en-US" sz="2000" dirty="0">
                <a:solidFill>
                  <a:schemeClr val="bg1"/>
                </a:solidFill>
                <a:latin typeface="FS Elliot Pro Light" panose="02000503040000020004" pitchFamily="2" charset="0"/>
              </a:rPr>
              <a:t> </a:t>
            </a:r>
          </a:p>
        </p:txBody>
      </p:sp>
      <p:sp>
        <p:nvSpPr>
          <p:cNvPr id="17" name="TextBox 16">
            <a:extLst>
              <a:ext uri="{FF2B5EF4-FFF2-40B4-BE49-F238E27FC236}">
                <a16:creationId xmlns:a16="http://schemas.microsoft.com/office/drawing/2014/main" id="{5076641F-C53E-2B42-8A12-8D8F32862816}"/>
              </a:ext>
            </a:extLst>
          </p:cNvPr>
          <p:cNvSpPr txBox="1"/>
          <p:nvPr/>
        </p:nvSpPr>
        <p:spPr>
          <a:xfrm>
            <a:off x="8686804" y="3973229"/>
            <a:ext cx="2423885" cy="1015663"/>
          </a:xfrm>
          <a:prstGeom prst="rect">
            <a:avLst/>
          </a:prstGeom>
          <a:noFill/>
        </p:spPr>
        <p:txBody>
          <a:bodyPr wrap="square" lIns="0" tIns="0" rIns="0" bIns="0" rtlCol="0">
            <a:noAutofit/>
          </a:bodyPr>
          <a:lstStyle/>
          <a:p>
            <a:pPr>
              <a:lnSpc>
                <a:spcPct val="120000"/>
              </a:lnSpc>
            </a:pPr>
            <a:r>
              <a:rPr lang="en-US" sz="2000" dirty="0">
                <a:solidFill>
                  <a:schemeClr val="bg1"/>
                </a:solidFill>
                <a:latin typeface="FS Elliot Pro Light" panose="02000503040000020004" pitchFamily="2" charset="0"/>
              </a:rPr>
              <a:t>Use of plan:</a:t>
            </a:r>
          </a:p>
          <a:p>
            <a:pPr marL="342900" indent="-342900">
              <a:lnSpc>
                <a:spcPct val="120000"/>
              </a:lnSpc>
              <a:buFont typeface="Arial" panose="020B0604020202020204" pitchFamily="34" charset="0"/>
              <a:buChar char="•"/>
            </a:pPr>
            <a:r>
              <a:rPr lang="en-US" sz="2000" b="1" dirty="0">
                <a:solidFill>
                  <a:schemeClr val="bg1"/>
                </a:solidFill>
                <a:latin typeface="FS Elliot Pro Light" panose="02000503040000020004" pitchFamily="2" charset="0"/>
              </a:rPr>
              <a:t>59%</a:t>
            </a:r>
            <a:r>
              <a:rPr lang="en-US" sz="2000" dirty="0">
                <a:solidFill>
                  <a:schemeClr val="bg1"/>
                </a:solidFill>
                <a:latin typeface="FS Elliot Pro Light" panose="02000503040000020004" pitchFamily="2" charset="0"/>
              </a:rPr>
              <a:t> recruiting</a:t>
            </a:r>
          </a:p>
          <a:p>
            <a:pPr marL="342900" indent="-342900">
              <a:lnSpc>
                <a:spcPct val="120000"/>
              </a:lnSpc>
              <a:buFont typeface="Arial" panose="020B0604020202020204" pitchFamily="34" charset="0"/>
              <a:buChar char="•"/>
            </a:pPr>
            <a:r>
              <a:rPr lang="en-US" sz="2000" b="1" dirty="0">
                <a:solidFill>
                  <a:schemeClr val="bg1"/>
                </a:solidFill>
                <a:latin typeface="FS Elliot Pro Light" panose="02000503040000020004" pitchFamily="2" charset="0"/>
              </a:rPr>
              <a:t>66%</a:t>
            </a:r>
            <a:r>
              <a:rPr lang="en-US" sz="2000" dirty="0">
                <a:solidFill>
                  <a:schemeClr val="bg1"/>
                </a:solidFill>
                <a:latin typeface="FS Elliot Pro Light" panose="02000503040000020004" pitchFamily="2" charset="0"/>
              </a:rPr>
              <a:t> retention</a:t>
            </a:r>
          </a:p>
        </p:txBody>
      </p:sp>
      <p:cxnSp>
        <p:nvCxnSpPr>
          <p:cNvPr id="19" name="Straight Connector 18">
            <a:extLst>
              <a:ext uri="{FF2B5EF4-FFF2-40B4-BE49-F238E27FC236}">
                <a16:creationId xmlns:a16="http://schemas.microsoft.com/office/drawing/2014/main" id="{47B59FB7-9C1D-0549-BBCA-FF85985F4DBA}"/>
              </a:ext>
            </a:extLst>
          </p:cNvPr>
          <p:cNvCxnSpPr>
            <a:cxnSpLocks/>
          </p:cNvCxnSpPr>
          <p:nvPr/>
        </p:nvCxnSpPr>
        <p:spPr>
          <a:xfrm>
            <a:off x="5330260" y="1771875"/>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362E4-9BE5-4E42-8832-727049A118DF}"/>
              </a:ext>
            </a:extLst>
          </p:cNvPr>
          <p:cNvCxnSpPr>
            <a:cxnSpLocks/>
          </p:cNvCxnSpPr>
          <p:nvPr/>
        </p:nvCxnSpPr>
        <p:spPr>
          <a:xfrm>
            <a:off x="8686804" y="1771875"/>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4A2792-1E18-374C-8770-0A3C0CCCCD06}"/>
              </a:ext>
            </a:extLst>
          </p:cNvPr>
          <p:cNvCxnSpPr>
            <a:cxnSpLocks/>
          </p:cNvCxnSpPr>
          <p:nvPr/>
        </p:nvCxnSpPr>
        <p:spPr>
          <a:xfrm>
            <a:off x="5330260" y="3771957"/>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6F7800-C333-984C-B21F-7CBC71AC7F92}"/>
              </a:ext>
            </a:extLst>
          </p:cNvPr>
          <p:cNvCxnSpPr>
            <a:cxnSpLocks/>
          </p:cNvCxnSpPr>
          <p:nvPr/>
        </p:nvCxnSpPr>
        <p:spPr>
          <a:xfrm>
            <a:off x="8686804" y="3771957"/>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853BEE4-5972-24C6-E2AD-CCF6F37B3DB9}"/>
              </a:ext>
            </a:extLst>
          </p:cNvPr>
          <p:cNvSpPr>
            <a:spLocks noChangeArrowheads="1"/>
          </p:cNvSpPr>
          <p:nvPr/>
        </p:nvSpPr>
        <p:spPr bwMode="auto">
          <a:xfrm>
            <a:off x="5200921" y="6452787"/>
            <a:ext cx="7010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r>
              <a:rPr lang="en-US" sz="1200" dirty="0">
                <a:solidFill>
                  <a:schemeClr val="bg1"/>
                </a:solidFill>
                <a:latin typeface="FS Elliot Pro" panose="02000503040000020004" pitchFamily="50" charset="0"/>
                <a:cs typeface="Arial" panose="020B0604020202020204" pitchFamily="34" charset="0"/>
              </a:rPr>
              <a:t>*2022 Trends in Nonqualified Deferred Compensation, conducted by Principal. </a:t>
            </a:r>
          </a:p>
        </p:txBody>
      </p:sp>
    </p:spTree>
    <p:extLst>
      <p:ext uri="{BB962C8B-B14F-4D97-AF65-F5344CB8AC3E}">
        <p14:creationId xmlns:p14="http://schemas.microsoft.com/office/powerpoint/2010/main" val="172569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CEDC-DEF9-4F63-A859-CD1FA290A5D9}"/>
              </a:ext>
            </a:extLst>
          </p:cNvPr>
          <p:cNvSpPr>
            <a:spLocks noGrp="1"/>
          </p:cNvSpPr>
          <p:nvPr>
            <p:ph type="title"/>
          </p:nvPr>
        </p:nvSpPr>
        <p:spPr/>
        <p:txBody>
          <a:bodyPr/>
          <a:lstStyle/>
          <a:p>
            <a:r>
              <a:rPr lang="en-US" dirty="0"/>
              <a:t>	Discover</a:t>
            </a:r>
          </a:p>
        </p:txBody>
      </p:sp>
      <p:sp>
        <p:nvSpPr>
          <p:cNvPr id="3" name="Text Placeholder 2">
            <a:extLst>
              <a:ext uri="{FF2B5EF4-FFF2-40B4-BE49-F238E27FC236}">
                <a16:creationId xmlns:a16="http://schemas.microsoft.com/office/drawing/2014/main" id="{8E657144-8E44-44BE-8197-A68FEBB1969C}"/>
              </a:ext>
            </a:extLst>
          </p:cNvPr>
          <p:cNvSpPr>
            <a:spLocks noGrp="1"/>
          </p:cNvSpPr>
          <p:nvPr>
            <p:ph type="body" idx="1"/>
          </p:nvPr>
        </p:nvSpPr>
        <p:spPr>
          <a:xfrm>
            <a:off x="571500" y="3879273"/>
            <a:ext cx="7206544" cy="1260257"/>
          </a:xfrm>
        </p:spPr>
        <p:txBody>
          <a:bodyPr/>
          <a:lstStyle/>
          <a:p>
            <a:r>
              <a:rPr lang="en-US" dirty="0"/>
              <a:t>Identify issues your organization wants to resolve and what you want to achieve </a:t>
            </a:r>
          </a:p>
        </p:txBody>
      </p:sp>
      <p:pic>
        <p:nvPicPr>
          <p:cNvPr id="4" name="Graphic 3" descr="Lightbulb outline">
            <a:extLst>
              <a:ext uri="{FF2B5EF4-FFF2-40B4-BE49-F238E27FC236}">
                <a16:creationId xmlns:a16="http://schemas.microsoft.com/office/drawing/2014/main" id="{EF0F7A20-D918-4F78-B501-82C9C355CD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189" y="2712379"/>
            <a:ext cx="801326" cy="801326"/>
          </a:xfrm>
          <a:prstGeom prst="rect">
            <a:avLst/>
          </a:prstGeom>
        </p:spPr>
      </p:pic>
    </p:spTree>
    <p:extLst>
      <p:ext uri="{BB962C8B-B14F-4D97-AF65-F5344CB8AC3E}">
        <p14:creationId xmlns:p14="http://schemas.microsoft.com/office/powerpoint/2010/main" val="290593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597380" y="878359"/>
            <a:ext cx="10972800" cy="531340"/>
          </a:xfrm>
        </p:spPr>
        <p:txBody>
          <a:bodyPr/>
          <a:lstStyle/>
          <a:p>
            <a:r>
              <a:rPr lang="en-US" sz="4400" dirty="0"/>
              <a:t>What are your organization’s goals?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9" name="Rectangle 18">
            <a:extLst>
              <a:ext uri="{FF2B5EF4-FFF2-40B4-BE49-F238E27FC236}">
                <a16:creationId xmlns:a16="http://schemas.microsoft.com/office/drawing/2014/main" id="{5CF92EB4-865B-C742-B485-72F6B1DA9DF9}"/>
              </a:ext>
            </a:extLst>
          </p:cNvPr>
          <p:cNvSpPr/>
          <p:nvPr/>
        </p:nvSpPr>
        <p:spPr>
          <a:xfrm>
            <a:off x="4090516" y="1882820"/>
            <a:ext cx="8109269" cy="79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dirty="0">
                <a:solidFill>
                  <a:srgbClr val="333333"/>
                </a:solidFill>
                <a:latin typeface="FS Elliot Pro Light" panose="02000503040000020004" pitchFamily="2" charset="0"/>
              </a:rPr>
              <a:t>Attract the best employees as part of a competitive benefits package.</a:t>
            </a:r>
          </a:p>
        </p:txBody>
      </p:sp>
      <p:sp>
        <p:nvSpPr>
          <p:cNvPr id="17" name="Rectangle 16">
            <a:extLst>
              <a:ext uri="{FF2B5EF4-FFF2-40B4-BE49-F238E27FC236}">
                <a16:creationId xmlns:a16="http://schemas.microsoft.com/office/drawing/2014/main" id="{DA904A04-B5CB-524B-9BF0-A854F7F21FF8}"/>
              </a:ext>
            </a:extLst>
          </p:cNvPr>
          <p:cNvSpPr/>
          <p:nvPr/>
        </p:nvSpPr>
        <p:spPr>
          <a:xfrm>
            <a:off x="6199" y="1882820"/>
            <a:ext cx="4090180" cy="79213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000" b="1" dirty="0">
                <a:latin typeface="FS Elliot Pro" panose="02000503040000020004" pitchFamily="2" charset="0"/>
              </a:rPr>
              <a:t>Recruit</a:t>
            </a:r>
          </a:p>
        </p:txBody>
      </p:sp>
      <p:sp>
        <p:nvSpPr>
          <p:cNvPr id="12" name="Rectangle 11">
            <a:extLst>
              <a:ext uri="{FF2B5EF4-FFF2-40B4-BE49-F238E27FC236}">
                <a16:creationId xmlns:a16="http://schemas.microsoft.com/office/drawing/2014/main" id="{6A45748C-7591-B346-8227-46F523490700}"/>
              </a:ext>
            </a:extLst>
          </p:cNvPr>
          <p:cNvSpPr/>
          <p:nvPr/>
        </p:nvSpPr>
        <p:spPr>
          <a:xfrm>
            <a:off x="4088930" y="2795638"/>
            <a:ext cx="8109269" cy="79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dirty="0">
                <a:solidFill>
                  <a:srgbClr val="333333"/>
                </a:solidFill>
                <a:latin typeface="FS Elliot Pro Light" panose="02000503040000020004" pitchFamily="2" charset="0"/>
              </a:rPr>
              <a:t>Encourage key employees to remain loyal to your organization.</a:t>
            </a:r>
          </a:p>
        </p:txBody>
      </p:sp>
      <p:sp>
        <p:nvSpPr>
          <p:cNvPr id="13" name="Rectangle 12">
            <a:extLst>
              <a:ext uri="{FF2B5EF4-FFF2-40B4-BE49-F238E27FC236}">
                <a16:creationId xmlns:a16="http://schemas.microsoft.com/office/drawing/2014/main" id="{7788EF89-5E45-EA44-81FE-47E963BCB639}"/>
              </a:ext>
            </a:extLst>
          </p:cNvPr>
          <p:cNvSpPr/>
          <p:nvPr/>
        </p:nvSpPr>
        <p:spPr>
          <a:xfrm>
            <a:off x="6199" y="2795638"/>
            <a:ext cx="4090180" cy="79213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000" b="1" dirty="0">
                <a:latin typeface="FS Elliot Pro" panose="02000503040000020004" pitchFamily="2" charset="0"/>
              </a:rPr>
              <a:t>Retain</a:t>
            </a:r>
            <a:r>
              <a:rPr lang="en-US" b="1" dirty="0">
                <a:latin typeface="FS Elliot Pro" panose="02000503040000020004" pitchFamily="2" charset="0"/>
              </a:rPr>
              <a:t> </a:t>
            </a:r>
          </a:p>
        </p:txBody>
      </p:sp>
      <p:sp>
        <p:nvSpPr>
          <p:cNvPr id="14" name="Rectangle 13">
            <a:extLst>
              <a:ext uri="{FF2B5EF4-FFF2-40B4-BE49-F238E27FC236}">
                <a16:creationId xmlns:a16="http://schemas.microsoft.com/office/drawing/2014/main" id="{6EBEA85D-AF4B-D94C-86AB-80F7CA75CBF8}"/>
              </a:ext>
            </a:extLst>
          </p:cNvPr>
          <p:cNvSpPr/>
          <p:nvPr/>
        </p:nvSpPr>
        <p:spPr>
          <a:xfrm>
            <a:off x="4096379" y="3708456"/>
            <a:ext cx="8109269" cy="79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dirty="0">
                <a:solidFill>
                  <a:srgbClr val="333333"/>
                </a:solidFill>
                <a:latin typeface="FS Elliot Pro Light" panose="02000503040000020004" pitchFamily="2" charset="0"/>
              </a:rPr>
              <a:t>Provide performance-based contributions to achieve </a:t>
            </a:r>
            <a:br>
              <a:rPr lang="en-US" dirty="0">
                <a:solidFill>
                  <a:srgbClr val="333333"/>
                </a:solidFill>
                <a:latin typeface="FS Elliot Pro Light" panose="02000503040000020004" pitchFamily="2" charset="0"/>
              </a:rPr>
            </a:br>
            <a:r>
              <a:rPr lang="en-US" dirty="0">
                <a:solidFill>
                  <a:srgbClr val="333333"/>
                </a:solidFill>
                <a:latin typeface="FS Elliot Pro Light" panose="02000503040000020004" pitchFamily="2" charset="0"/>
              </a:rPr>
              <a:t>organizational goals.</a:t>
            </a:r>
          </a:p>
        </p:txBody>
      </p:sp>
      <p:sp>
        <p:nvSpPr>
          <p:cNvPr id="15" name="Rectangle 14">
            <a:extLst>
              <a:ext uri="{FF2B5EF4-FFF2-40B4-BE49-F238E27FC236}">
                <a16:creationId xmlns:a16="http://schemas.microsoft.com/office/drawing/2014/main" id="{D2FA4A7C-732C-9F48-9FAB-E5354DD6C84E}"/>
              </a:ext>
            </a:extLst>
          </p:cNvPr>
          <p:cNvSpPr/>
          <p:nvPr/>
        </p:nvSpPr>
        <p:spPr>
          <a:xfrm>
            <a:off x="6199" y="3708456"/>
            <a:ext cx="4090180" cy="792140"/>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000" b="1" dirty="0">
                <a:latin typeface="FS Elliot Pro" panose="02000503040000020004" pitchFamily="2" charset="0"/>
              </a:rPr>
              <a:t>Reward</a:t>
            </a:r>
          </a:p>
        </p:txBody>
      </p:sp>
      <p:sp>
        <p:nvSpPr>
          <p:cNvPr id="2" name="Rectangle 1">
            <a:extLst>
              <a:ext uri="{FF2B5EF4-FFF2-40B4-BE49-F238E27FC236}">
                <a16:creationId xmlns:a16="http://schemas.microsoft.com/office/drawing/2014/main" id="{3039D9CA-BA57-1ECE-F875-8B848515F584}"/>
              </a:ext>
            </a:extLst>
          </p:cNvPr>
          <p:cNvSpPr/>
          <p:nvPr/>
        </p:nvSpPr>
        <p:spPr>
          <a:xfrm>
            <a:off x="4096379" y="4621274"/>
            <a:ext cx="8109269" cy="79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dirty="0">
                <a:solidFill>
                  <a:srgbClr val="333333"/>
                </a:solidFill>
                <a:latin typeface="FS Elliot Pro Light" panose="02000503040000020004" pitchFamily="2" charset="0"/>
              </a:rPr>
              <a:t>Create phantom shares to provide an ownership experience </a:t>
            </a:r>
            <a:br>
              <a:rPr lang="en-US" dirty="0">
                <a:solidFill>
                  <a:srgbClr val="333333"/>
                </a:solidFill>
                <a:latin typeface="FS Elliot Pro Light" panose="02000503040000020004" pitchFamily="2" charset="0"/>
              </a:rPr>
            </a:br>
            <a:r>
              <a:rPr lang="en-US" dirty="0">
                <a:solidFill>
                  <a:srgbClr val="333333"/>
                </a:solidFill>
                <a:latin typeface="FS Elliot Pro Light" panose="02000503040000020004" pitchFamily="2" charset="0"/>
              </a:rPr>
              <a:t>without the dilution that comes from actual equity grants.</a:t>
            </a:r>
          </a:p>
        </p:txBody>
      </p:sp>
      <p:sp>
        <p:nvSpPr>
          <p:cNvPr id="3" name="Rectangle 2">
            <a:extLst>
              <a:ext uri="{FF2B5EF4-FFF2-40B4-BE49-F238E27FC236}">
                <a16:creationId xmlns:a16="http://schemas.microsoft.com/office/drawing/2014/main" id="{ED7DECFB-FF48-D887-D933-B5869147BC3A}"/>
              </a:ext>
            </a:extLst>
          </p:cNvPr>
          <p:cNvSpPr/>
          <p:nvPr/>
        </p:nvSpPr>
        <p:spPr>
          <a:xfrm>
            <a:off x="6199" y="4621274"/>
            <a:ext cx="4090180" cy="792140"/>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000" b="1" dirty="0">
                <a:latin typeface="FS Elliot Pro" panose="02000503040000020004" pitchFamily="2" charset="0"/>
              </a:rPr>
              <a:t>Ownership experience</a:t>
            </a:r>
          </a:p>
        </p:txBody>
      </p:sp>
      <p:sp>
        <p:nvSpPr>
          <p:cNvPr id="4" name="Rectangle 3">
            <a:extLst>
              <a:ext uri="{FF2B5EF4-FFF2-40B4-BE49-F238E27FC236}">
                <a16:creationId xmlns:a16="http://schemas.microsoft.com/office/drawing/2014/main" id="{E09F6E2B-97C6-1EEB-A769-4160C61FBE9F}"/>
              </a:ext>
            </a:extLst>
          </p:cNvPr>
          <p:cNvSpPr/>
          <p:nvPr/>
        </p:nvSpPr>
        <p:spPr>
          <a:xfrm>
            <a:off x="4088930" y="5534092"/>
            <a:ext cx="8109269" cy="79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dirty="0">
                <a:solidFill>
                  <a:srgbClr val="333333"/>
                </a:solidFill>
                <a:latin typeface="FS Elliot Pro Light" panose="02000503040000020004" pitchFamily="2" charset="0"/>
              </a:rPr>
              <a:t>Help your key employees save enough for retirement above </a:t>
            </a:r>
            <a:br>
              <a:rPr lang="en-US" dirty="0">
                <a:solidFill>
                  <a:srgbClr val="333333"/>
                </a:solidFill>
                <a:latin typeface="FS Elliot Pro Light" panose="02000503040000020004" pitchFamily="2" charset="0"/>
              </a:rPr>
            </a:br>
            <a:r>
              <a:rPr lang="en-US" dirty="0">
                <a:solidFill>
                  <a:srgbClr val="333333"/>
                </a:solidFill>
                <a:latin typeface="FS Elliot Pro Light" panose="02000503040000020004" pitchFamily="2" charset="0"/>
              </a:rPr>
              <a:t>what 401(k) plans allow.</a:t>
            </a:r>
          </a:p>
        </p:txBody>
      </p:sp>
      <p:sp>
        <p:nvSpPr>
          <p:cNvPr id="6" name="Rectangle 5">
            <a:extLst>
              <a:ext uri="{FF2B5EF4-FFF2-40B4-BE49-F238E27FC236}">
                <a16:creationId xmlns:a16="http://schemas.microsoft.com/office/drawing/2014/main" id="{E660FD9C-9E58-0172-0E05-6150BC7C75BF}"/>
              </a:ext>
            </a:extLst>
          </p:cNvPr>
          <p:cNvSpPr/>
          <p:nvPr/>
        </p:nvSpPr>
        <p:spPr>
          <a:xfrm>
            <a:off x="-1250" y="5534092"/>
            <a:ext cx="4090180" cy="792140"/>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000" b="1" dirty="0">
                <a:latin typeface="FS Elliot Pro" panose="02000503040000020004" pitchFamily="2" charset="0"/>
              </a:rPr>
              <a:t>Retire</a:t>
            </a:r>
          </a:p>
        </p:txBody>
      </p:sp>
      <p:sp>
        <p:nvSpPr>
          <p:cNvPr id="7" name="Slide Number Placeholder 6">
            <a:extLst>
              <a:ext uri="{FF2B5EF4-FFF2-40B4-BE49-F238E27FC236}">
                <a16:creationId xmlns:a16="http://schemas.microsoft.com/office/drawing/2014/main" id="{4A0E4728-BA80-ECBB-C84E-AACD341892D5}"/>
              </a:ext>
            </a:extLst>
          </p:cNvPr>
          <p:cNvSpPr>
            <a:spLocks noGrp="1"/>
          </p:cNvSpPr>
          <p:nvPr>
            <p:ph type="sldNum" sz="quarter" idx="4"/>
          </p:nvPr>
        </p:nvSpPr>
        <p:spPr/>
        <p:txBody>
          <a:bodyPr/>
          <a:lstStyle/>
          <a:p>
            <a:fld id="{13CF28CE-A392-6E4E-B8A8-233A7BF58CFD}" type="slidenum">
              <a:rPr lang="en-US" smtClean="0"/>
              <a:pPr/>
              <a:t>7</a:t>
            </a:fld>
            <a:endParaRPr lang="en-US" dirty="0"/>
          </a:p>
        </p:txBody>
      </p:sp>
    </p:spTree>
    <p:extLst>
      <p:ext uri="{BB962C8B-B14F-4D97-AF65-F5344CB8AC3E}">
        <p14:creationId xmlns:p14="http://schemas.microsoft.com/office/powerpoint/2010/main" val="319619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597380" y="843795"/>
            <a:ext cx="10972800" cy="680205"/>
          </a:xfrm>
        </p:spPr>
        <p:txBody>
          <a:bodyPr/>
          <a:lstStyle/>
          <a:p>
            <a:r>
              <a:rPr lang="en-US" sz="4400" dirty="0"/>
              <a:t>What are your key employees’ goals?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9" name="Rectangle 18">
            <a:extLst>
              <a:ext uri="{FF2B5EF4-FFF2-40B4-BE49-F238E27FC236}">
                <a16:creationId xmlns:a16="http://schemas.microsoft.com/office/drawing/2014/main" id="{5CF92EB4-865B-C742-B485-72F6B1DA9DF9}"/>
              </a:ext>
            </a:extLst>
          </p:cNvPr>
          <p:cNvSpPr/>
          <p:nvPr/>
        </p:nvSpPr>
        <p:spPr>
          <a:xfrm>
            <a:off x="4084317" y="1857596"/>
            <a:ext cx="8109269" cy="901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dirty="0">
                <a:solidFill>
                  <a:srgbClr val="333333"/>
                </a:solidFill>
                <a:latin typeface="FS Elliot Pro Light" panose="02000503040000020004" pitchFamily="2" charset="0"/>
              </a:rPr>
              <a:t>Save beyond 401(k) plan limitations with employee deferrals </a:t>
            </a:r>
            <a:br>
              <a:rPr lang="en-US" dirty="0">
                <a:solidFill>
                  <a:srgbClr val="333333"/>
                </a:solidFill>
                <a:latin typeface="FS Elliot Pro Light" panose="02000503040000020004" pitchFamily="2" charset="0"/>
              </a:rPr>
            </a:br>
            <a:r>
              <a:rPr lang="en-US" dirty="0">
                <a:solidFill>
                  <a:srgbClr val="333333"/>
                </a:solidFill>
                <a:latin typeface="FS Elliot Pro Light" panose="02000503040000020004" pitchFamily="2" charset="0"/>
              </a:rPr>
              <a:t>or optional employer contributions.</a:t>
            </a:r>
          </a:p>
        </p:txBody>
      </p:sp>
      <p:sp>
        <p:nvSpPr>
          <p:cNvPr id="17" name="Rectangle 16">
            <a:extLst>
              <a:ext uri="{FF2B5EF4-FFF2-40B4-BE49-F238E27FC236}">
                <a16:creationId xmlns:a16="http://schemas.microsoft.com/office/drawing/2014/main" id="{DA904A04-B5CB-524B-9BF0-A854F7F21FF8}"/>
              </a:ext>
            </a:extLst>
          </p:cNvPr>
          <p:cNvSpPr/>
          <p:nvPr/>
        </p:nvSpPr>
        <p:spPr>
          <a:xfrm>
            <a:off x="0" y="1857596"/>
            <a:ext cx="4090180" cy="901493"/>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000" b="1" dirty="0">
                <a:latin typeface="FS Elliot Pro" panose="02000503040000020004" pitchFamily="2" charset="0"/>
              </a:rPr>
              <a:t>Retirement savings</a:t>
            </a:r>
          </a:p>
        </p:txBody>
      </p:sp>
      <p:sp>
        <p:nvSpPr>
          <p:cNvPr id="12" name="Rectangle 11">
            <a:extLst>
              <a:ext uri="{FF2B5EF4-FFF2-40B4-BE49-F238E27FC236}">
                <a16:creationId xmlns:a16="http://schemas.microsoft.com/office/drawing/2014/main" id="{6A45748C-7591-B346-8227-46F523490700}"/>
              </a:ext>
            </a:extLst>
          </p:cNvPr>
          <p:cNvSpPr/>
          <p:nvPr/>
        </p:nvSpPr>
        <p:spPr>
          <a:xfrm>
            <a:off x="4084317" y="2933595"/>
            <a:ext cx="8109269" cy="901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dirty="0">
                <a:solidFill>
                  <a:srgbClr val="333333"/>
                </a:solidFill>
                <a:latin typeface="FS Elliot Pro Light" panose="02000503040000020004" pitchFamily="2" charset="0"/>
              </a:rPr>
              <a:t>Control timing of payouts to meet other savings goals before or </a:t>
            </a:r>
            <a:br>
              <a:rPr lang="en-US" dirty="0">
                <a:solidFill>
                  <a:srgbClr val="333333"/>
                </a:solidFill>
                <a:latin typeface="FS Elliot Pro Light" panose="02000503040000020004" pitchFamily="2" charset="0"/>
              </a:rPr>
            </a:br>
            <a:r>
              <a:rPr lang="en-US" dirty="0">
                <a:solidFill>
                  <a:srgbClr val="333333"/>
                </a:solidFill>
                <a:latin typeface="FS Elliot Pro Light" panose="02000503040000020004" pitchFamily="2" charset="0"/>
              </a:rPr>
              <a:t>after retirement, such as college education or second home.</a:t>
            </a:r>
          </a:p>
        </p:txBody>
      </p:sp>
      <p:sp>
        <p:nvSpPr>
          <p:cNvPr id="13" name="Rectangle 12">
            <a:extLst>
              <a:ext uri="{FF2B5EF4-FFF2-40B4-BE49-F238E27FC236}">
                <a16:creationId xmlns:a16="http://schemas.microsoft.com/office/drawing/2014/main" id="{7788EF89-5E45-EA44-81FE-47E963BCB639}"/>
              </a:ext>
            </a:extLst>
          </p:cNvPr>
          <p:cNvSpPr/>
          <p:nvPr/>
        </p:nvSpPr>
        <p:spPr>
          <a:xfrm>
            <a:off x="1586" y="2933595"/>
            <a:ext cx="4090180" cy="901493"/>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000" b="1" dirty="0">
                <a:latin typeface="FS Elliot Pro" panose="02000503040000020004" pitchFamily="2" charset="0"/>
              </a:rPr>
              <a:t>Other savings goals</a:t>
            </a:r>
          </a:p>
        </p:txBody>
      </p:sp>
      <p:sp>
        <p:nvSpPr>
          <p:cNvPr id="2" name="Rectangle 1">
            <a:extLst>
              <a:ext uri="{FF2B5EF4-FFF2-40B4-BE49-F238E27FC236}">
                <a16:creationId xmlns:a16="http://schemas.microsoft.com/office/drawing/2014/main" id="{15C3E409-F74F-DE45-491F-1D9F7A8C296D}"/>
              </a:ext>
            </a:extLst>
          </p:cNvPr>
          <p:cNvSpPr/>
          <p:nvPr/>
        </p:nvSpPr>
        <p:spPr>
          <a:xfrm>
            <a:off x="4084317" y="4009594"/>
            <a:ext cx="8109269" cy="901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dirty="0">
                <a:solidFill>
                  <a:srgbClr val="333333"/>
                </a:solidFill>
                <a:latin typeface="FS Elliot Pro Light" panose="02000503040000020004" pitchFamily="2" charset="0"/>
              </a:rPr>
              <a:t>Help manage the impact of taxes using the plan's flexibility </a:t>
            </a:r>
            <a:br>
              <a:rPr lang="en-US" dirty="0">
                <a:solidFill>
                  <a:srgbClr val="333333"/>
                </a:solidFill>
                <a:latin typeface="FS Elliot Pro Light" panose="02000503040000020004" pitchFamily="2" charset="0"/>
              </a:rPr>
            </a:br>
            <a:r>
              <a:rPr lang="en-US" dirty="0">
                <a:solidFill>
                  <a:srgbClr val="333333"/>
                </a:solidFill>
                <a:latin typeface="FS Elliot Pro Light" panose="02000503040000020004" pitchFamily="2" charset="0"/>
              </a:rPr>
              <a:t>for when benefits are paid.</a:t>
            </a:r>
          </a:p>
        </p:txBody>
      </p:sp>
      <p:sp>
        <p:nvSpPr>
          <p:cNvPr id="3" name="Rectangle 2">
            <a:extLst>
              <a:ext uri="{FF2B5EF4-FFF2-40B4-BE49-F238E27FC236}">
                <a16:creationId xmlns:a16="http://schemas.microsoft.com/office/drawing/2014/main" id="{4D5A05DD-1DA2-D23D-39DA-063C9E33AEAF}"/>
              </a:ext>
            </a:extLst>
          </p:cNvPr>
          <p:cNvSpPr/>
          <p:nvPr/>
        </p:nvSpPr>
        <p:spPr>
          <a:xfrm>
            <a:off x="1586" y="4009594"/>
            <a:ext cx="4090180" cy="901493"/>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000" b="1" dirty="0">
                <a:latin typeface="FS Elliot Pro" panose="02000503040000020004" pitchFamily="2" charset="0"/>
              </a:rPr>
              <a:t>Managing taxes </a:t>
            </a:r>
          </a:p>
        </p:txBody>
      </p:sp>
      <p:sp>
        <p:nvSpPr>
          <p:cNvPr id="4" name="Rectangle 3">
            <a:extLst>
              <a:ext uri="{FF2B5EF4-FFF2-40B4-BE49-F238E27FC236}">
                <a16:creationId xmlns:a16="http://schemas.microsoft.com/office/drawing/2014/main" id="{9B2D3DEB-ADC0-9DCA-396D-D06BDED96DC0}"/>
              </a:ext>
            </a:extLst>
          </p:cNvPr>
          <p:cNvSpPr/>
          <p:nvPr/>
        </p:nvSpPr>
        <p:spPr>
          <a:xfrm>
            <a:off x="4084317" y="5085593"/>
            <a:ext cx="8109269" cy="901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dirty="0">
                <a:solidFill>
                  <a:srgbClr val="333333"/>
                </a:solidFill>
                <a:latin typeface="FS Elliot Pro Light" panose="02000503040000020004" pitchFamily="2" charset="0"/>
              </a:rPr>
              <a:t>Use employee deferrals or employer contributions from </a:t>
            </a:r>
            <a:br>
              <a:rPr lang="en-US" dirty="0">
                <a:solidFill>
                  <a:srgbClr val="333333"/>
                </a:solidFill>
                <a:latin typeface="FS Elliot Pro Light" panose="02000503040000020004" pitchFamily="2" charset="0"/>
              </a:rPr>
            </a:br>
            <a:r>
              <a:rPr lang="en-US" dirty="0">
                <a:solidFill>
                  <a:srgbClr val="333333"/>
                </a:solidFill>
                <a:latin typeface="FS Elliot Pro Light" panose="02000503040000020004" pitchFamily="2" charset="0"/>
              </a:rPr>
              <a:t>deferred comp to restore benefits limited under a 401(k) plan.</a:t>
            </a:r>
          </a:p>
        </p:txBody>
      </p:sp>
      <p:sp>
        <p:nvSpPr>
          <p:cNvPr id="6" name="Rectangle 5">
            <a:extLst>
              <a:ext uri="{FF2B5EF4-FFF2-40B4-BE49-F238E27FC236}">
                <a16:creationId xmlns:a16="http://schemas.microsoft.com/office/drawing/2014/main" id="{37DE0F48-2C7B-F410-B1DB-D62E71D4D772}"/>
              </a:ext>
            </a:extLst>
          </p:cNvPr>
          <p:cNvSpPr/>
          <p:nvPr/>
        </p:nvSpPr>
        <p:spPr>
          <a:xfrm>
            <a:off x="1586" y="5085593"/>
            <a:ext cx="4090180" cy="901493"/>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000" b="1" dirty="0">
                <a:latin typeface="FS Elliot Pro" panose="02000503040000020004" pitchFamily="2" charset="0"/>
              </a:rPr>
              <a:t>401(k) restoration</a:t>
            </a:r>
          </a:p>
        </p:txBody>
      </p:sp>
      <p:sp>
        <p:nvSpPr>
          <p:cNvPr id="7" name="Slide Number Placeholder 6">
            <a:extLst>
              <a:ext uri="{FF2B5EF4-FFF2-40B4-BE49-F238E27FC236}">
                <a16:creationId xmlns:a16="http://schemas.microsoft.com/office/drawing/2014/main" id="{9ACA3855-7A1C-3C35-9BFC-A2AF82D2A95B}"/>
              </a:ext>
            </a:extLst>
          </p:cNvPr>
          <p:cNvSpPr>
            <a:spLocks noGrp="1"/>
          </p:cNvSpPr>
          <p:nvPr>
            <p:ph type="sldNum" sz="quarter" idx="4"/>
          </p:nvPr>
        </p:nvSpPr>
        <p:spPr/>
        <p:txBody>
          <a:bodyPr/>
          <a:lstStyle/>
          <a:p>
            <a:fld id="{13CF28CE-A392-6E4E-B8A8-233A7BF58CFD}" type="slidenum">
              <a:rPr lang="en-US" smtClean="0"/>
              <a:pPr/>
              <a:t>8</a:t>
            </a:fld>
            <a:endParaRPr lang="en-US" dirty="0"/>
          </a:p>
        </p:txBody>
      </p:sp>
    </p:spTree>
    <p:extLst>
      <p:ext uri="{BB962C8B-B14F-4D97-AF65-F5344CB8AC3E}">
        <p14:creationId xmlns:p14="http://schemas.microsoft.com/office/powerpoint/2010/main" val="8734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5845" y="6275925"/>
            <a:ext cx="9321800" cy="338554"/>
          </a:xfrm>
          <a:prstGeom prst="rect">
            <a:avLst/>
          </a:prstGeom>
        </p:spPr>
        <p:txBody>
          <a:bodyPr wrap="square">
            <a:spAutoFit/>
          </a:bodyPr>
          <a:lstStyle/>
          <a:p>
            <a:r>
              <a:rPr lang="en-US" sz="1600" dirty="0">
                <a:solidFill>
                  <a:srgbClr val="23273F"/>
                </a:solidFill>
                <a:latin typeface="FS Elliot Pro" panose="02000503040000020004" pitchFamily="50" charset="0"/>
                <a:cs typeface="Arial" panose="020B0604020202020204" pitchFamily="34" charset="0"/>
              </a:rPr>
              <a:t>* 2022 Trends in Nonqualified Deferred Compensation, conducted by Principal. </a:t>
            </a:r>
          </a:p>
        </p:txBody>
      </p:sp>
      <p:sp>
        <p:nvSpPr>
          <p:cNvPr id="6" name="Title 1"/>
          <p:cNvSpPr>
            <a:spLocks noGrp="1"/>
          </p:cNvSpPr>
          <p:nvPr>
            <p:ph type="title"/>
          </p:nvPr>
        </p:nvSpPr>
        <p:spPr>
          <a:xfrm>
            <a:off x="588334" y="617653"/>
            <a:ext cx="9483714" cy="457200"/>
          </a:xfrm>
        </p:spPr>
        <p:txBody>
          <a:bodyPr>
            <a:normAutofit fontScale="90000"/>
          </a:bodyPr>
          <a:lstStyle/>
          <a:p>
            <a:pPr>
              <a:lnSpc>
                <a:spcPct val="100000"/>
              </a:lnSpc>
            </a:pPr>
            <a:r>
              <a:rPr lang="en-US" dirty="0">
                <a:latin typeface="FS Elliot Pro" panose="02000503040000020004" pitchFamily="50" charset="0"/>
                <a:cs typeface="Arial" panose="020B0604020202020204" pitchFamily="34" charset="0"/>
              </a:rPr>
              <a:t>Why participants consider deferred comp important</a:t>
            </a:r>
          </a:p>
        </p:txBody>
      </p:sp>
      <p:pic>
        <p:nvPicPr>
          <p:cNvPr id="7" name="Picture 6">
            <a:extLst>
              <a:ext uri="{FF2B5EF4-FFF2-40B4-BE49-F238E27FC236}">
                <a16:creationId xmlns:a16="http://schemas.microsoft.com/office/drawing/2014/main" id="{24CE1674-522D-8857-23A0-A03261B6CD49}"/>
              </a:ext>
            </a:extLst>
          </p:cNvPr>
          <p:cNvPicPr>
            <a:picLocks noChangeAspect="1"/>
          </p:cNvPicPr>
          <p:nvPr/>
        </p:nvPicPr>
        <p:blipFill>
          <a:blip r:embed="rId3"/>
          <a:stretch>
            <a:fillRect/>
          </a:stretch>
        </p:blipFill>
        <p:spPr>
          <a:xfrm>
            <a:off x="965845" y="2032025"/>
            <a:ext cx="4656023" cy="3477596"/>
          </a:xfrm>
          <a:prstGeom prst="rect">
            <a:avLst/>
          </a:prstGeom>
        </p:spPr>
      </p:pic>
      <p:pic>
        <p:nvPicPr>
          <p:cNvPr id="10" name="Picture 9">
            <a:extLst>
              <a:ext uri="{FF2B5EF4-FFF2-40B4-BE49-F238E27FC236}">
                <a16:creationId xmlns:a16="http://schemas.microsoft.com/office/drawing/2014/main" id="{A9728A76-43EB-198A-CC53-0527F1D7993C}"/>
              </a:ext>
            </a:extLst>
          </p:cNvPr>
          <p:cNvPicPr>
            <a:picLocks noChangeAspect="1"/>
          </p:cNvPicPr>
          <p:nvPr/>
        </p:nvPicPr>
        <p:blipFill>
          <a:blip r:embed="rId4"/>
          <a:stretch>
            <a:fillRect/>
          </a:stretch>
        </p:blipFill>
        <p:spPr>
          <a:xfrm>
            <a:off x="6370090" y="2032026"/>
            <a:ext cx="4418863" cy="3590837"/>
          </a:xfrm>
          <a:prstGeom prst="rect">
            <a:avLst/>
          </a:prstGeom>
        </p:spPr>
      </p:pic>
      <p:sp>
        <p:nvSpPr>
          <p:cNvPr id="2" name="Slide Number Placeholder 1">
            <a:extLst>
              <a:ext uri="{FF2B5EF4-FFF2-40B4-BE49-F238E27FC236}">
                <a16:creationId xmlns:a16="http://schemas.microsoft.com/office/drawing/2014/main" id="{5A4E9234-0918-B74B-B0B9-172FD3E37E32}"/>
              </a:ext>
            </a:extLst>
          </p:cNvPr>
          <p:cNvSpPr>
            <a:spLocks noGrp="1"/>
          </p:cNvSpPr>
          <p:nvPr>
            <p:ph type="sldNum" sz="quarter" idx="4"/>
          </p:nvPr>
        </p:nvSpPr>
        <p:spPr/>
        <p:txBody>
          <a:bodyPr/>
          <a:lstStyle/>
          <a:p>
            <a:fld id="{13CF28CE-A392-6E4E-B8A8-233A7BF58CFD}" type="slidenum">
              <a:rPr lang="en-US" smtClean="0"/>
              <a:pPr/>
              <a:t>9</a:t>
            </a:fld>
            <a:endParaRPr lang="en-US" dirty="0"/>
          </a:p>
        </p:txBody>
      </p:sp>
    </p:spTree>
    <p:extLst>
      <p:ext uri="{BB962C8B-B14F-4D97-AF65-F5344CB8AC3E}">
        <p14:creationId xmlns:p14="http://schemas.microsoft.com/office/powerpoint/2010/main" val="2050639592"/>
      </p:ext>
    </p:extLst>
  </p:cSld>
  <p:clrMapOvr>
    <a:masterClrMapping/>
  </p:clrMapOvr>
</p:sld>
</file>

<file path=ppt/theme/theme1.xml><?xml version="1.0" encoding="utf-8"?>
<a:theme xmlns:a="http://schemas.openxmlformats.org/drawingml/2006/main" name="Office Theme">
  <a:themeElements>
    <a:clrScheme name="Principal">
      <a:dk1>
        <a:srgbClr val="333333"/>
      </a:dk1>
      <a:lt1>
        <a:srgbClr val="FFFFFF"/>
      </a:lt1>
      <a:dk2>
        <a:srgbClr val="004C97"/>
      </a:dk2>
      <a:lt2>
        <a:srgbClr val="55FFF5"/>
      </a:lt2>
      <a:accent1>
        <a:srgbClr val="002855"/>
      </a:accent1>
      <a:accent2>
        <a:srgbClr val="0076CF"/>
      </a:accent2>
      <a:accent3>
        <a:srgbClr val="00C3D9"/>
      </a:accent3>
      <a:accent4>
        <a:srgbClr val="BDE3FC"/>
      </a:accent4>
      <a:accent5>
        <a:srgbClr val="DCF94D"/>
      </a:accent5>
      <a:accent6>
        <a:srgbClr val="FAC800"/>
      </a:accent6>
      <a:hlink>
        <a:srgbClr val="0061A0"/>
      </a:hlink>
      <a:folHlink>
        <a:srgbClr val="0091DA"/>
      </a:folHlink>
    </a:clrScheme>
    <a:fontScheme name="Custom 1">
      <a:majorFont>
        <a:latin typeface="FS Elliot Pro Light"/>
        <a:ea typeface=""/>
        <a:cs typeface=""/>
      </a:majorFont>
      <a:minorFont>
        <a:latin typeface="FS Elliot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7BC9DAA-2887-8C46-B724-36BA6E6180F2}" vid="{920FCF56-11AC-2346-AC26-E79F42B9EDB8}"/>
    </a:ext>
  </a:extLst>
</a:theme>
</file>

<file path=ppt/theme/theme2.xml><?xml version="1.0" encoding="utf-8"?>
<a:theme xmlns:a="http://schemas.openxmlformats.org/drawingml/2006/main" name="1_Office Theme">
  <a:themeElements>
    <a:clrScheme name="Principal">
      <a:dk1>
        <a:srgbClr val="333333"/>
      </a:dk1>
      <a:lt1>
        <a:srgbClr val="FFFFFF"/>
      </a:lt1>
      <a:dk2>
        <a:srgbClr val="004C97"/>
      </a:dk2>
      <a:lt2>
        <a:srgbClr val="55FFF5"/>
      </a:lt2>
      <a:accent1>
        <a:srgbClr val="002855"/>
      </a:accent1>
      <a:accent2>
        <a:srgbClr val="0076CF"/>
      </a:accent2>
      <a:accent3>
        <a:srgbClr val="00C3D9"/>
      </a:accent3>
      <a:accent4>
        <a:srgbClr val="BDE3FC"/>
      </a:accent4>
      <a:accent5>
        <a:srgbClr val="DCF94D"/>
      </a:accent5>
      <a:accent6>
        <a:srgbClr val="FAC800"/>
      </a:accent6>
      <a:hlink>
        <a:srgbClr val="0061A0"/>
      </a:hlink>
      <a:folHlink>
        <a:srgbClr val="0091DA"/>
      </a:folHlink>
    </a:clrScheme>
    <a:fontScheme name="Custom 1">
      <a:majorFont>
        <a:latin typeface="FS Elliot Pro Light"/>
        <a:ea typeface=""/>
        <a:cs typeface=""/>
      </a:majorFont>
      <a:minorFont>
        <a:latin typeface="FS Elliot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FC1B827F3C1442801D581C73294682" ma:contentTypeVersion="17" ma:contentTypeDescription="Create a new document." ma:contentTypeScope="" ma:versionID="f78fc2a66b5231251a21fa5fa43502dc">
  <xsd:schema xmlns:xsd="http://www.w3.org/2001/XMLSchema" xmlns:xs="http://www.w3.org/2001/XMLSchema" xmlns:p="http://schemas.microsoft.com/office/2006/metadata/properties" xmlns:ns2="5d3dbe52-9a4f-4f08-99d8-aaca30901a44" xmlns:ns3="00a0abf1-db4d-40c2-9ab0-8f11fd44dbb4" xmlns:ns4="b321ad9c-65f3-4b5a-ad5c-8eb431ac3fd0" targetNamespace="http://schemas.microsoft.com/office/2006/metadata/properties" ma:root="true" ma:fieldsID="376e1cab67b3738f0724acfd8d65a30e" ns2:_="" ns3:_="" ns4:_="">
    <xsd:import namespace="5d3dbe52-9a4f-4f08-99d8-aaca30901a44"/>
    <xsd:import namespace="00a0abf1-db4d-40c2-9ab0-8f11fd44dbb4"/>
    <xsd:import namespace="b321ad9c-65f3-4b5a-ad5c-8eb431ac3f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Notes1" minOccurs="0"/>
                <xsd:element ref="ns2:MediaLengthInSeconds" minOccurs="0"/>
                <xsd:element ref="ns2:checkmark"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dbe52-9a4f-4f08-99d8-aaca30901a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checkmark" ma:index="21" nillable="true" ma:displayName="check mark" ma:default="1" ma:format="Dropdown" ma:internalName="checkmark">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3f235f5-6c35-4060-8631-19fa73a84a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a0abf1-db4d-40c2-9ab0-8f11fd44db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Notes1" ma:index="19" nillable="true" ma:displayName="Notes" ma:internalName="Notes1">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21ad9c-65f3-4b5a-ad5c-8eb431ac3fd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b27a41a-bde0-4c0d-b4b9-3654378b47c2}" ma:internalName="TaxCatchAll" ma:showField="CatchAllData" ma:web="00a0abf1-db4d-40c2-9ab0-8f11fd44d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1 xmlns="00a0abf1-db4d-40c2-9ab0-8f11fd44dbb4" xsi:nil="true"/>
    <TaxCatchAll xmlns="b321ad9c-65f3-4b5a-ad5c-8eb431ac3fd0" xsi:nil="true"/>
    <lcf76f155ced4ddcb4097134ff3c332f xmlns="5d3dbe52-9a4f-4f08-99d8-aaca30901a44">
      <Terms xmlns="http://schemas.microsoft.com/office/infopath/2007/PartnerControls"/>
    </lcf76f155ced4ddcb4097134ff3c332f>
    <checkmark xmlns="5d3dbe52-9a4f-4f08-99d8-aaca30901a44">true</checkmark>
  </documentManagement>
</p:properties>
</file>

<file path=customXml/itemProps1.xml><?xml version="1.0" encoding="utf-8"?>
<ds:datastoreItem xmlns:ds="http://schemas.openxmlformats.org/officeDocument/2006/customXml" ds:itemID="{19546574-3FD3-4136-B6B0-1DE135E23E4A}">
  <ds:schemaRefs>
    <ds:schemaRef ds:uri="http://schemas.microsoft.com/sharepoint/v3/contenttype/forms"/>
  </ds:schemaRefs>
</ds:datastoreItem>
</file>

<file path=customXml/itemProps2.xml><?xml version="1.0" encoding="utf-8"?>
<ds:datastoreItem xmlns:ds="http://schemas.openxmlformats.org/officeDocument/2006/customXml" ds:itemID="{F53C74E8-C450-4C70-A3E2-7410B94F7F99}"/>
</file>

<file path=customXml/itemProps3.xml><?xml version="1.0" encoding="utf-8"?>
<ds:datastoreItem xmlns:ds="http://schemas.openxmlformats.org/officeDocument/2006/customXml" ds:itemID="{E79A148F-8ACE-4699-888E-A3C9FC56C8BC}">
  <ds:schemaRefs>
    <ds:schemaRef ds:uri="http://www.w3.org/XML/1998/namespace"/>
    <ds:schemaRef ds:uri="http://purl.org/dc/elements/1.1/"/>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88607fc8-d570-402a-a084-7d31b4cdfec4"/>
    <ds:schemaRef ds:uri="7ffdfb31-d28b-488b-af84-fb52a0b2ab8b"/>
    <ds:schemaRef ds:uri="b321ad9c-65f3-4b5a-ad5c-8eb431ac3fd0"/>
    <ds:schemaRef ds:uri="00a0abf1-db4d-40c2-9ab0-8f11fd44dbb4"/>
    <ds:schemaRef ds:uri="64b52936-4d1a-4788-a027-08c67a991459"/>
  </ds:schemaRefs>
</ds:datastoreItem>
</file>

<file path=docProps/app.xml><?xml version="1.0" encoding="utf-8"?>
<Properties xmlns="http://schemas.openxmlformats.org/officeDocument/2006/extended-properties" xmlns:vt="http://schemas.openxmlformats.org/officeDocument/2006/docPropsVTypes">
  <Template>GlobalBrand_PPT_16x9</Template>
  <TotalTime>4611</TotalTime>
  <Words>2784</Words>
  <Application>Microsoft Office PowerPoint</Application>
  <PresentationFormat>Widescreen</PresentationFormat>
  <Paragraphs>254</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.PingFang SC Regular</vt:lpstr>
      <vt:lpstr>Arial</vt:lpstr>
      <vt:lpstr>Calibri</vt:lpstr>
      <vt:lpstr>FS Elliot Pro</vt:lpstr>
      <vt:lpstr>FS Elliot Pro Light</vt:lpstr>
      <vt:lpstr>Monaco</vt:lpstr>
      <vt:lpstr>STIXGeneral-Regular</vt:lpstr>
      <vt:lpstr>Times New Roman</vt:lpstr>
      <vt:lpstr>Office Theme</vt:lpstr>
      <vt:lpstr>1_Office Theme</vt:lpstr>
      <vt:lpstr> Principal® Deferred Compensation - Defined Contribution    </vt:lpstr>
      <vt:lpstr>What’s a deferred comp plan?</vt:lpstr>
      <vt:lpstr>Keep your key employees satisfied </vt:lpstr>
      <vt:lpstr>Helping you choose a plan to fit your needs</vt:lpstr>
      <vt:lpstr>Findings in today’s market*  From plan sponsors with existing deferred comp plans  </vt:lpstr>
      <vt:lpstr> Discover</vt:lpstr>
      <vt:lpstr>What are your organization’s goals?</vt:lpstr>
      <vt:lpstr>What are your key employees’ goals?</vt:lpstr>
      <vt:lpstr>Why participants consider deferred comp important</vt:lpstr>
      <vt:lpstr> Solve</vt:lpstr>
      <vt:lpstr>Is it right for your key employees?</vt:lpstr>
      <vt:lpstr>Is it right for your key employees?</vt:lpstr>
      <vt:lpstr>Is it right for you?</vt:lpstr>
      <vt:lpstr>Is it right for you?</vt:lpstr>
      <vt:lpstr> Design</vt:lpstr>
      <vt:lpstr>How’s the plan created?</vt:lpstr>
      <vt:lpstr>Design</vt:lpstr>
      <vt:lpstr>How does an organization pay for it?</vt:lpstr>
      <vt:lpstr> Collaborate</vt:lpstr>
      <vt:lpstr>How do we work with your organization?</vt:lpstr>
      <vt:lpstr>Keeping you in-the-know</vt:lpstr>
      <vt:lpstr>Turning key employees into participants</vt:lpstr>
      <vt:lpstr> Stay Current </vt:lpstr>
      <vt:lpstr>How does your plan keep up with your needs &amp; goals?</vt:lpstr>
      <vt:lpstr>Ready to get started?</vt:lpstr>
      <vt:lpstr>PowerPoint Presentation</vt:lpstr>
      <vt:lpstr>Thank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Principal® Deferred Compensation - Defined Contribution    </dc:title>
  <dc:subject/>
  <dc:creator>Van Zomeren, Avis</dc:creator>
  <cp:keywords/>
  <dc:description/>
  <cp:lastModifiedBy>Van Zomeren, Avis</cp:lastModifiedBy>
  <cp:revision>3</cp:revision>
  <cp:lastPrinted>2022-06-10T19:57:42Z</cp:lastPrinted>
  <dcterms:created xsi:type="dcterms:W3CDTF">2023-07-07T18:59:57Z</dcterms:created>
  <dcterms:modified xsi:type="dcterms:W3CDTF">2023-07-21T15:47:10Z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Classification: Internal Use</vt:lpwstr>
  </property>
  <property fmtid="{D5CDD505-2E9C-101B-9397-08002B2CF9AE}" pid="4" name="ContentTypeId">
    <vt:lpwstr>0x0101007BFC1B827F3C1442801D581C73294682</vt:lpwstr>
  </property>
  <property fmtid="{D5CDD505-2E9C-101B-9397-08002B2CF9AE}" pid="5" name="MediaServiceImageTags">
    <vt:lpwstr/>
  </property>
  <property fmtid="{D5CDD505-2E9C-101B-9397-08002B2CF9AE}" pid="6" name="MSIP_Label_af49516a-7525-4936-8880-b1dc1e580865_Enabled">
    <vt:lpwstr>true</vt:lpwstr>
  </property>
  <property fmtid="{D5CDD505-2E9C-101B-9397-08002B2CF9AE}" pid="7" name="MSIP_Label_af49516a-7525-4936-8880-b1dc1e580865_SetDate">
    <vt:lpwstr>2023-07-11T00:50:50Z</vt:lpwstr>
  </property>
  <property fmtid="{D5CDD505-2E9C-101B-9397-08002B2CF9AE}" pid="8" name="MSIP_Label_af49516a-7525-4936-8880-b1dc1e580865_Method">
    <vt:lpwstr>Privileged</vt:lpwstr>
  </property>
  <property fmtid="{D5CDD505-2E9C-101B-9397-08002B2CF9AE}" pid="9" name="MSIP_Label_af49516a-7525-4936-8880-b1dc1e580865_Name">
    <vt:lpwstr>Non-visible label</vt:lpwstr>
  </property>
  <property fmtid="{D5CDD505-2E9C-101B-9397-08002B2CF9AE}" pid="10" name="MSIP_Label_af49516a-7525-4936-8880-b1dc1e580865_SiteId">
    <vt:lpwstr>3bea478c-1684-4a8c-8e85-045ec54ba430</vt:lpwstr>
  </property>
  <property fmtid="{D5CDD505-2E9C-101B-9397-08002B2CF9AE}" pid="11" name="MSIP_Label_af49516a-7525-4936-8880-b1dc1e580865_ActionId">
    <vt:lpwstr>50923ec3-5e1d-4bc2-aa5c-1da78df71e63</vt:lpwstr>
  </property>
  <property fmtid="{D5CDD505-2E9C-101B-9397-08002B2CF9AE}" pid="12" name="MSIP_Label_af49516a-7525-4936-8880-b1dc1e580865_ContentBits">
    <vt:lpwstr>0</vt:lpwstr>
  </property>
</Properties>
</file>